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68" r:id="rId6"/>
    <p:sldId id="267" r:id="rId7"/>
    <p:sldId id="258" r:id="rId8"/>
    <p:sldId id="269" r:id="rId9"/>
    <p:sldId id="295" r:id="rId10"/>
    <p:sldId id="296" r:id="rId11"/>
    <p:sldId id="297" r:id="rId12"/>
    <p:sldId id="298" r:id="rId13"/>
    <p:sldId id="299" r:id="rId14"/>
    <p:sldId id="300" r:id="rId15"/>
    <p:sldId id="301" r:id="rId16"/>
    <p:sldId id="332" r:id="rId17"/>
    <p:sldId id="333" r:id="rId18"/>
    <p:sldId id="334" r:id="rId19"/>
    <p:sldId id="335" r:id="rId20"/>
    <p:sldId id="336" r:id="rId21"/>
    <p:sldId id="337" r:id="rId22"/>
    <p:sldId id="270" r:id="rId23"/>
    <p:sldId id="271" r:id="rId24"/>
    <p:sldId id="272" r:id="rId25"/>
    <p:sldId id="273" r:id="rId26"/>
    <p:sldId id="274" r:id="rId27"/>
    <p:sldId id="279" r:id="rId28"/>
    <p:sldId id="275" r:id="rId29"/>
    <p:sldId id="277" r:id="rId30"/>
    <p:sldId id="282" r:id="rId31"/>
    <p:sldId id="278" r:id="rId32"/>
    <p:sldId id="287" r:id="rId33"/>
    <p:sldId id="276" r:id="rId34"/>
    <p:sldId id="283" r:id="rId35"/>
    <p:sldId id="284" r:id="rId36"/>
    <p:sldId id="285" r:id="rId37"/>
    <p:sldId id="286" r:id="rId38"/>
    <p:sldId id="288" r:id="rId39"/>
    <p:sldId id="289" r:id="rId40"/>
    <p:sldId id="290" r:id="rId41"/>
    <p:sldId id="291" r:id="rId42"/>
    <p:sldId id="293" r:id="rId43"/>
    <p:sldId id="294" r:id="rId44"/>
    <p:sldId id="281" r:id="rId45"/>
    <p:sldId id="280"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B1B1F0F-ACED-7B65-FCF9-DDA56FDF9E77}" name="Brianna Sierra" initials="BS" userId="S::brianna@dynamicsusergroup.com::d7a06c09-ac69-423d-9f7d-3be874f58a8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8325"/>
    <a:srgbClr val="57B535"/>
    <a:srgbClr val="B86010"/>
    <a:srgbClr val="E97A15"/>
    <a:srgbClr val="F1A966"/>
    <a:srgbClr val="D2A000"/>
    <a:srgbClr val="9C3C9A"/>
    <a:srgbClr val="F9ED4E"/>
    <a:srgbClr val="3B4598"/>
    <a:srgbClr val="42ABE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F69AF56-65E1-4561-A0AA-ADA2197209DF}" v="1" dt="2026-05-11T18:00:02.50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microsoft.com/office/2018/10/relationships/authors" Target="author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viewProps" Target="viewProps.xml"/><Relationship Id="rId8" Type="http://schemas.openxmlformats.org/officeDocument/2006/relationships/slide" Target="slides/slide4.xml"/><Relationship Id="rId51"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x Meyer" userId="434c9848-7f9b-4e1d-a1c3-fd0f120a196f" providerId="ADAL" clId="{307E4638-5859-41C6-86CC-DAA64FD3CC79}"/>
    <pc:docChg chg="undo custSel addSld delSld modSld sldOrd">
      <pc:chgData name="Alex Meyer" userId="434c9848-7f9b-4e1d-a1c3-fd0f120a196f" providerId="ADAL" clId="{307E4638-5859-41C6-86CC-DAA64FD3CC79}" dt="2026-05-11T18:00:21.822" v="801" actId="20577"/>
      <pc:docMkLst>
        <pc:docMk/>
      </pc:docMkLst>
      <pc:sldChg chg="addSp delSp modSp mod">
        <pc:chgData name="Alex Meyer" userId="434c9848-7f9b-4e1d-a1c3-fd0f120a196f" providerId="ADAL" clId="{307E4638-5859-41C6-86CC-DAA64FD3CC79}" dt="2026-04-20T18:45:49.810" v="107" actId="1076"/>
        <pc:sldMkLst>
          <pc:docMk/>
          <pc:sldMk cId="3304577747" sldId="258"/>
        </pc:sldMkLst>
        <pc:spChg chg="mod">
          <ac:chgData name="Alex Meyer" userId="434c9848-7f9b-4e1d-a1c3-fd0f120a196f" providerId="ADAL" clId="{307E4638-5859-41C6-86CC-DAA64FD3CC79}" dt="2026-04-20T18:42:25.033" v="80" actId="20577"/>
          <ac:spMkLst>
            <pc:docMk/>
            <pc:sldMk cId="3304577747" sldId="258"/>
            <ac:spMk id="3" creationId="{93A70CD2-3388-90FF-17BD-5194E11FD4EE}"/>
          </ac:spMkLst>
        </pc:spChg>
        <pc:spChg chg="mod">
          <ac:chgData name="Alex Meyer" userId="434c9848-7f9b-4e1d-a1c3-fd0f120a196f" providerId="ADAL" clId="{307E4638-5859-41C6-86CC-DAA64FD3CC79}" dt="2026-04-20T18:43:36.335" v="93" actId="14100"/>
          <ac:spMkLst>
            <pc:docMk/>
            <pc:sldMk cId="3304577747" sldId="258"/>
            <ac:spMk id="4" creationId="{95FC69E6-50BD-F256-27A4-88DF1DD91209}"/>
          </ac:spMkLst>
        </pc:spChg>
        <pc:spChg chg="add mod">
          <ac:chgData name="Alex Meyer" userId="434c9848-7f9b-4e1d-a1c3-fd0f120a196f" providerId="ADAL" clId="{307E4638-5859-41C6-86CC-DAA64FD3CC79}" dt="2026-04-20T18:43:47.835" v="95" actId="1076"/>
          <ac:spMkLst>
            <pc:docMk/>
            <pc:sldMk cId="3304577747" sldId="258"/>
            <ac:spMk id="5" creationId="{144DBEFB-C672-97D9-6E74-F84B33856F19}"/>
          </ac:spMkLst>
        </pc:spChg>
        <pc:spChg chg="mod">
          <ac:chgData name="Alex Meyer" userId="434c9848-7f9b-4e1d-a1c3-fd0f120a196f" providerId="ADAL" clId="{307E4638-5859-41C6-86CC-DAA64FD3CC79}" dt="2026-04-20T18:44:35.677" v="102" actId="255"/>
          <ac:spMkLst>
            <pc:docMk/>
            <pc:sldMk cId="3304577747" sldId="258"/>
            <ac:spMk id="6" creationId="{AEB293A0-C0B6-5B85-C650-0B9D87A238E6}"/>
          </ac:spMkLst>
        </pc:spChg>
        <pc:spChg chg="add mod">
          <ac:chgData name="Alex Meyer" userId="434c9848-7f9b-4e1d-a1c3-fd0f120a196f" providerId="ADAL" clId="{307E4638-5859-41C6-86CC-DAA64FD3CC79}" dt="2026-04-20T18:45:08.666" v="104" actId="207"/>
          <ac:spMkLst>
            <pc:docMk/>
            <pc:sldMk cId="3304577747" sldId="258"/>
            <ac:spMk id="7" creationId="{D88DC633-53DE-0594-7AED-0ABE68D21248}"/>
          </ac:spMkLst>
        </pc:spChg>
        <pc:spChg chg="mod">
          <ac:chgData name="Alex Meyer" userId="434c9848-7f9b-4e1d-a1c3-fd0f120a196f" providerId="ADAL" clId="{307E4638-5859-41C6-86CC-DAA64FD3CC79}" dt="2026-04-20T18:45:20.301" v="105" actId="1076"/>
          <ac:spMkLst>
            <pc:docMk/>
            <pc:sldMk cId="3304577747" sldId="258"/>
            <ac:spMk id="8" creationId="{19AE7AFA-1844-6E77-B041-AF687161D67D}"/>
          </ac:spMkLst>
        </pc:spChg>
        <pc:spChg chg="mod">
          <ac:chgData name="Alex Meyer" userId="434c9848-7f9b-4e1d-a1c3-fd0f120a196f" providerId="ADAL" clId="{307E4638-5859-41C6-86CC-DAA64FD3CC79}" dt="2026-04-20T18:45:20.301" v="105" actId="1076"/>
          <ac:spMkLst>
            <pc:docMk/>
            <pc:sldMk cId="3304577747" sldId="258"/>
            <ac:spMk id="9" creationId="{50ADE37D-E769-CD47-C37A-A21718B2219E}"/>
          </ac:spMkLst>
        </pc:spChg>
        <pc:spChg chg="add mod">
          <ac:chgData name="Alex Meyer" userId="434c9848-7f9b-4e1d-a1c3-fd0f120a196f" providerId="ADAL" clId="{307E4638-5859-41C6-86CC-DAA64FD3CC79}" dt="2026-04-20T18:45:20.301" v="105" actId="1076"/>
          <ac:spMkLst>
            <pc:docMk/>
            <pc:sldMk cId="3304577747" sldId="258"/>
            <ac:spMk id="10" creationId="{144D0A29-09D1-FFC3-5C58-600DFC30C5B2}"/>
          </ac:spMkLst>
        </pc:spChg>
        <pc:spChg chg="add mod">
          <ac:chgData name="Alex Meyer" userId="434c9848-7f9b-4e1d-a1c3-fd0f120a196f" providerId="ADAL" clId="{307E4638-5859-41C6-86CC-DAA64FD3CC79}" dt="2026-04-20T18:45:20.301" v="105" actId="1076"/>
          <ac:spMkLst>
            <pc:docMk/>
            <pc:sldMk cId="3304577747" sldId="258"/>
            <ac:spMk id="11" creationId="{9E03497A-8879-3303-D2A9-599EE3CAF88C}"/>
          </ac:spMkLst>
        </pc:spChg>
        <pc:spChg chg="add mod">
          <ac:chgData name="Alex Meyer" userId="434c9848-7f9b-4e1d-a1c3-fd0f120a196f" providerId="ADAL" clId="{307E4638-5859-41C6-86CC-DAA64FD3CC79}" dt="2026-04-20T18:45:28.146" v="106" actId="1076"/>
          <ac:spMkLst>
            <pc:docMk/>
            <pc:sldMk cId="3304577747" sldId="258"/>
            <ac:spMk id="16" creationId="{95CF8129-61AA-26D0-3EE5-3E1BBE9C28CB}"/>
          </ac:spMkLst>
        </pc:spChg>
        <pc:spChg chg="add mod">
          <ac:chgData name="Alex Meyer" userId="434c9848-7f9b-4e1d-a1c3-fd0f120a196f" providerId="ADAL" clId="{307E4638-5859-41C6-86CC-DAA64FD3CC79}" dt="2026-04-20T18:45:28.146" v="106" actId="1076"/>
          <ac:spMkLst>
            <pc:docMk/>
            <pc:sldMk cId="3304577747" sldId="258"/>
            <ac:spMk id="17" creationId="{3F06A338-19AF-6BA6-2053-06A5CDA34D25}"/>
          </ac:spMkLst>
        </pc:spChg>
        <pc:spChg chg="mod">
          <ac:chgData name="Alex Meyer" userId="434c9848-7f9b-4e1d-a1c3-fd0f120a196f" providerId="ADAL" clId="{307E4638-5859-41C6-86CC-DAA64FD3CC79}" dt="2026-04-20T18:45:28.146" v="106" actId="1076"/>
          <ac:spMkLst>
            <pc:docMk/>
            <pc:sldMk cId="3304577747" sldId="258"/>
            <ac:spMk id="18" creationId="{E383810D-2ECE-FA9D-90B2-6213E076857A}"/>
          </ac:spMkLst>
        </pc:spChg>
        <pc:spChg chg="add mod">
          <ac:chgData name="Alex Meyer" userId="434c9848-7f9b-4e1d-a1c3-fd0f120a196f" providerId="ADAL" clId="{307E4638-5859-41C6-86CC-DAA64FD3CC79}" dt="2026-04-20T18:45:28.146" v="106" actId="1076"/>
          <ac:spMkLst>
            <pc:docMk/>
            <pc:sldMk cId="3304577747" sldId="258"/>
            <ac:spMk id="19" creationId="{42825880-5DB5-DAB4-593C-010294DF4EEF}"/>
          </ac:spMkLst>
        </pc:spChg>
        <pc:spChg chg="mod">
          <ac:chgData name="Alex Meyer" userId="434c9848-7f9b-4e1d-a1c3-fd0f120a196f" providerId="ADAL" clId="{307E4638-5859-41C6-86CC-DAA64FD3CC79}" dt="2026-04-20T18:45:49.810" v="107" actId="1076"/>
          <ac:spMkLst>
            <pc:docMk/>
            <pc:sldMk cId="3304577747" sldId="258"/>
            <ac:spMk id="20" creationId="{841F865F-B56E-8FAF-D883-87F15C05B813}"/>
          </ac:spMkLst>
        </pc:spChg>
        <pc:spChg chg="add mod">
          <ac:chgData name="Alex Meyer" userId="434c9848-7f9b-4e1d-a1c3-fd0f120a196f" providerId="ADAL" clId="{307E4638-5859-41C6-86CC-DAA64FD3CC79}" dt="2026-04-20T18:45:49.810" v="107" actId="1076"/>
          <ac:spMkLst>
            <pc:docMk/>
            <pc:sldMk cId="3304577747" sldId="258"/>
            <ac:spMk id="21" creationId="{2D8A513A-A828-A4CB-C01B-54D5ADAC8F8D}"/>
          </ac:spMkLst>
        </pc:spChg>
        <pc:spChg chg="mod">
          <ac:chgData name="Alex Meyer" userId="434c9848-7f9b-4e1d-a1c3-fd0f120a196f" providerId="ADAL" clId="{307E4638-5859-41C6-86CC-DAA64FD3CC79}" dt="2026-04-20T18:45:49.810" v="107" actId="1076"/>
          <ac:spMkLst>
            <pc:docMk/>
            <pc:sldMk cId="3304577747" sldId="258"/>
            <ac:spMk id="22" creationId="{3F28458A-8E2E-A678-D3D0-6F7CC680CC46}"/>
          </ac:spMkLst>
        </pc:spChg>
        <pc:spChg chg="add mod">
          <ac:chgData name="Alex Meyer" userId="434c9848-7f9b-4e1d-a1c3-fd0f120a196f" providerId="ADAL" clId="{307E4638-5859-41C6-86CC-DAA64FD3CC79}" dt="2026-04-20T18:45:49.810" v="107" actId="1076"/>
          <ac:spMkLst>
            <pc:docMk/>
            <pc:sldMk cId="3304577747" sldId="258"/>
            <ac:spMk id="23" creationId="{E77508F3-EA99-2B42-B432-E2FB7AE3AEA1}"/>
          </ac:spMkLst>
        </pc:spChg>
      </pc:sldChg>
      <pc:sldChg chg="add">
        <pc:chgData name="Alex Meyer" userId="434c9848-7f9b-4e1d-a1c3-fd0f120a196f" providerId="ADAL" clId="{307E4638-5859-41C6-86CC-DAA64FD3CC79}" dt="2026-04-20T18:41:52.118" v="0"/>
        <pc:sldMkLst>
          <pc:docMk/>
          <pc:sldMk cId="2361534237" sldId="267"/>
        </pc:sldMkLst>
      </pc:sldChg>
      <pc:sldChg chg="modSp add mod">
        <pc:chgData name="Alex Meyer" userId="434c9848-7f9b-4e1d-a1c3-fd0f120a196f" providerId="ADAL" clId="{307E4638-5859-41C6-86CC-DAA64FD3CC79}" dt="2026-04-20T18:42:11.708" v="74" actId="20577"/>
        <pc:sldMkLst>
          <pc:docMk/>
          <pc:sldMk cId="561109019" sldId="268"/>
        </pc:sldMkLst>
        <pc:spChg chg="mod">
          <ac:chgData name="Alex Meyer" userId="434c9848-7f9b-4e1d-a1c3-fd0f120a196f" providerId="ADAL" clId="{307E4638-5859-41C6-86CC-DAA64FD3CC79}" dt="2026-04-20T18:42:11.708" v="74" actId="20577"/>
          <ac:spMkLst>
            <pc:docMk/>
            <pc:sldMk cId="561109019" sldId="268"/>
            <ac:spMk id="2" creationId="{97C90374-3867-A37A-E0C6-95B5230A60F0}"/>
          </ac:spMkLst>
        </pc:spChg>
      </pc:sldChg>
      <pc:sldChg chg="addSp delSp modSp new mod">
        <pc:chgData name="Alex Meyer" userId="434c9848-7f9b-4e1d-a1c3-fd0f120a196f" providerId="ADAL" clId="{307E4638-5859-41C6-86CC-DAA64FD3CC79}" dt="2026-04-20T18:46:54.181" v="182" actId="207"/>
        <pc:sldMkLst>
          <pc:docMk/>
          <pc:sldMk cId="377269563" sldId="269"/>
        </pc:sldMkLst>
        <pc:spChg chg="mod">
          <ac:chgData name="Alex Meyer" userId="434c9848-7f9b-4e1d-a1c3-fd0f120a196f" providerId="ADAL" clId="{307E4638-5859-41C6-86CC-DAA64FD3CC79}" dt="2026-04-20T18:46:24.441" v="179" actId="255"/>
          <ac:spMkLst>
            <pc:docMk/>
            <pc:sldMk cId="377269563" sldId="269"/>
            <ac:spMk id="3" creationId="{7639B456-F566-6BD7-B8D0-24CCDD3FB2DE}"/>
          </ac:spMkLst>
        </pc:spChg>
        <pc:spChg chg="add mod">
          <ac:chgData name="Alex Meyer" userId="434c9848-7f9b-4e1d-a1c3-fd0f120a196f" providerId="ADAL" clId="{307E4638-5859-41C6-86CC-DAA64FD3CC79}" dt="2026-04-20T18:46:32.797" v="181"/>
          <ac:spMkLst>
            <pc:docMk/>
            <pc:sldMk cId="377269563" sldId="269"/>
            <ac:spMk id="7" creationId="{2D5AEA40-C5BA-8EEB-F52E-C253275A5B90}"/>
          </ac:spMkLst>
        </pc:spChg>
        <pc:spChg chg="add mod">
          <ac:chgData name="Alex Meyer" userId="434c9848-7f9b-4e1d-a1c3-fd0f120a196f" providerId="ADAL" clId="{307E4638-5859-41C6-86CC-DAA64FD3CC79}" dt="2026-04-20T18:46:32.797" v="181"/>
          <ac:spMkLst>
            <pc:docMk/>
            <pc:sldMk cId="377269563" sldId="269"/>
            <ac:spMk id="8" creationId="{D303B8DE-22EA-A123-6CBA-921AB4F44F3B}"/>
          </ac:spMkLst>
        </pc:spChg>
        <pc:spChg chg="add mod">
          <ac:chgData name="Alex Meyer" userId="434c9848-7f9b-4e1d-a1c3-fd0f120a196f" providerId="ADAL" clId="{307E4638-5859-41C6-86CC-DAA64FD3CC79}" dt="2026-04-20T18:46:32.797" v="181"/>
          <ac:spMkLst>
            <pc:docMk/>
            <pc:sldMk cId="377269563" sldId="269"/>
            <ac:spMk id="9" creationId="{17015435-91B6-C233-0AE8-DEEDD794A241}"/>
          </ac:spMkLst>
        </pc:spChg>
        <pc:spChg chg="add mod">
          <ac:chgData name="Alex Meyer" userId="434c9848-7f9b-4e1d-a1c3-fd0f120a196f" providerId="ADAL" clId="{307E4638-5859-41C6-86CC-DAA64FD3CC79}" dt="2026-04-20T18:46:54.181" v="182" actId="207"/>
          <ac:spMkLst>
            <pc:docMk/>
            <pc:sldMk cId="377269563" sldId="269"/>
            <ac:spMk id="10" creationId="{2606B507-5EAD-5572-740E-8531BEA0F997}"/>
          </ac:spMkLst>
        </pc:spChg>
        <pc:spChg chg="add mod">
          <ac:chgData name="Alex Meyer" userId="434c9848-7f9b-4e1d-a1c3-fd0f120a196f" providerId="ADAL" clId="{307E4638-5859-41C6-86CC-DAA64FD3CC79}" dt="2026-04-20T18:46:32.797" v="181"/>
          <ac:spMkLst>
            <pc:docMk/>
            <pc:sldMk cId="377269563" sldId="269"/>
            <ac:spMk id="11" creationId="{FA61AAF9-BDB8-2B44-C4CF-D11F6C9540B5}"/>
          </ac:spMkLst>
        </pc:spChg>
        <pc:spChg chg="add mod">
          <ac:chgData name="Alex Meyer" userId="434c9848-7f9b-4e1d-a1c3-fd0f120a196f" providerId="ADAL" clId="{307E4638-5859-41C6-86CC-DAA64FD3CC79}" dt="2026-04-20T18:46:32.797" v="181"/>
          <ac:spMkLst>
            <pc:docMk/>
            <pc:sldMk cId="377269563" sldId="269"/>
            <ac:spMk id="12" creationId="{67DB6CAC-61EB-BA00-5D5B-E438178A9048}"/>
          </ac:spMkLst>
        </pc:spChg>
        <pc:spChg chg="add mod">
          <ac:chgData name="Alex Meyer" userId="434c9848-7f9b-4e1d-a1c3-fd0f120a196f" providerId="ADAL" clId="{307E4638-5859-41C6-86CC-DAA64FD3CC79}" dt="2026-04-20T18:46:54.181" v="182" actId="207"/>
          <ac:spMkLst>
            <pc:docMk/>
            <pc:sldMk cId="377269563" sldId="269"/>
            <ac:spMk id="13" creationId="{F0D50C94-8648-3F7B-439B-51B50565F698}"/>
          </ac:spMkLst>
        </pc:spChg>
        <pc:spChg chg="add mod">
          <ac:chgData name="Alex Meyer" userId="434c9848-7f9b-4e1d-a1c3-fd0f120a196f" providerId="ADAL" clId="{307E4638-5859-41C6-86CC-DAA64FD3CC79}" dt="2026-04-20T18:46:32.797" v="181"/>
          <ac:spMkLst>
            <pc:docMk/>
            <pc:sldMk cId="377269563" sldId="269"/>
            <ac:spMk id="14" creationId="{1800C244-AC69-22BB-A315-6DE978D2D402}"/>
          </ac:spMkLst>
        </pc:spChg>
        <pc:spChg chg="add mod">
          <ac:chgData name="Alex Meyer" userId="434c9848-7f9b-4e1d-a1c3-fd0f120a196f" providerId="ADAL" clId="{307E4638-5859-41C6-86CC-DAA64FD3CC79}" dt="2026-04-20T18:46:32.797" v="181"/>
          <ac:spMkLst>
            <pc:docMk/>
            <pc:sldMk cId="377269563" sldId="269"/>
            <ac:spMk id="15" creationId="{D67E5333-7FF6-B302-C2FE-D6D12B873A1E}"/>
          </ac:spMkLst>
        </pc:spChg>
        <pc:spChg chg="add mod">
          <ac:chgData name="Alex Meyer" userId="434c9848-7f9b-4e1d-a1c3-fd0f120a196f" providerId="ADAL" clId="{307E4638-5859-41C6-86CC-DAA64FD3CC79}" dt="2026-04-20T18:46:54.181" v="182" actId="207"/>
          <ac:spMkLst>
            <pc:docMk/>
            <pc:sldMk cId="377269563" sldId="269"/>
            <ac:spMk id="16" creationId="{E2251277-B1EB-AB1D-2384-166D70968DE3}"/>
          </ac:spMkLst>
        </pc:spChg>
      </pc:sldChg>
      <pc:sldChg chg="addSp delSp modSp add mod ord modClrScheme chgLayout">
        <pc:chgData name="Alex Meyer" userId="434c9848-7f9b-4e1d-a1c3-fd0f120a196f" providerId="ADAL" clId="{307E4638-5859-41C6-86CC-DAA64FD3CC79}" dt="2026-05-11T17:59:19.992" v="789"/>
        <pc:sldMkLst>
          <pc:docMk/>
          <pc:sldMk cId="2252357695" sldId="270"/>
        </pc:sldMkLst>
        <pc:spChg chg="add mod ord">
          <ac:chgData name="Alex Meyer" userId="434c9848-7f9b-4e1d-a1c3-fd0f120a196f" providerId="ADAL" clId="{307E4638-5859-41C6-86CC-DAA64FD3CC79}" dt="2026-04-20T18:47:16.344" v="219" actId="20577"/>
          <ac:spMkLst>
            <pc:docMk/>
            <pc:sldMk cId="2252357695" sldId="270"/>
            <ac:spMk id="4" creationId="{CB9E0169-C17C-3CBF-76CF-1EC88EDFD80F}"/>
          </ac:spMkLst>
        </pc:spChg>
      </pc:sldChg>
      <pc:sldChg chg="addSp delSp modSp add mod">
        <pc:chgData name="Alex Meyer" userId="434c9848-7f9b-4e1d-a1c3-fd0f120a196f" providerId="ADAL" clId="{307E4638-5859-41C6-86CC-DAA64FD3CC79}" dt="2026-04-20T18:47:40.839" v="239"/>
        <pc:sldMkLst>
          <pc:docMk/>
          <pc:sldMk cId="1098345791" sldId="271"/>
        </pc:sldMkLst>
        <pc:spChg chg="mod">
          <ac:chgData name="Alex Meyer" userId="434c9848-7f9b-4e1d-a1c3-fd0f120a196f" providerId="ADAL" clId="{307E4638-5859-41C6-86CC-DAA64FD3CC79}" dt="2026-04-20T18:47:32.512" v="237" actId="20577"/>
          <ac:spMkLst>
            <pc:docMk/>
            <pc:sldMk cId="1098345791" sldId="271"/>
            <ac:spMk id="3" creationId="{B26FFD3D-65C6-9B0D-01D3-67EF0654405E}"/>
          </ac:spMkLst>
        </pc:spChg>
        <pc:spChg chg="add mod">
          <ac:chgData name="Alex Meyer" userId="434c9848-7f9b-4e1d-a1c3-fd0f120a196f" providerId="ADAL" clId="{307E4638-5859-41C6-86CC-DAA64FD3CC79}" dt="2026-04-20T18:47:40.839" v="239"/>
          <ac:spMkLst>
            <pc:docMk/>
            <pc:sldMk cId="1098345791" sldId="271"/>
            <ac:spMk id="7" creationId="{74869E9D-8D5E-EBC2-B457-64AA11311F21}"/>
          </ac:spMkLst>
        </pc:spChg>
        <pc:spChg chg="add mod">
          <ac:chgData name="Alex Meyer" userId="434c9848-7f9b-4e1d-a1c3-fd0f120a196f" providerId="ADAL" clId="{307E4638-5859-41C6-86CC-DAA64FD3CC79}" dt="2026-04-20T18:47:40.839" v="239"/>
          <ac:spMkLst>
            <pc:docMk/>
            <pc:sldMk cId="1098345791" sldId="271"/>
            <ac:spMk id="8" creationId="{205E9794-A90C-EFDB-3A75-BDF2FC0FB3BD}"/>
          </ac:spMkLst>
        </pc:spChg>
        <pc:spChg chg="add mod">
          <ac:chgData name="Alex Meyer" userId="434c9848-7f9b-4e1d-a1c3-fd0f120a196f" providerId="ADAL" clId="{307E4638-5859-41C6-86CC-DAA64FD3CC79}" dt="2026-04-20T18:47:40.839" v="239"/>
          <ac:spMkLst>
            <pc:docMk/>
            <pc:sldMk cId="1098345791" sldId="271"/>
            <ac:spMk id="10" creationId="{DFC0D7C2-C38D-F434-5080-0C1B67F6B1B1}"/>
          </ac:spMkLst>
        </pc:spChg>
        <pc:spChg chg="add mod">
          <ac:chgData name="Alex Meyer" userId="434c9848-7f9b-4e1d-a1c3-fd0f120a196f" providerId="ADAL" clId="{307E4638-5859-41C6-86CC-DAA64FD3CC79}" dt="2026-04-20T18:47:40.839" v="239"/>
          <ac:spMkLst>
            <pc:docMk/>
            <pc:sldMk cId="1098345791" sldId="271"/>
            <ac:spMk id="11" creationId="{E6335AD4-11C7-5004-6D35-C86D8F83828B}"/>
          </ac:spMkLst>
        </pc:spChg>
        <pc:spChg chg="add mod">
          <ac:chgData name="Alex Meyer" userId="434c9848-7f9b-4e1d-a1c3-fd0f120a196f" providerId="ADAL" clId="{307E4638-5859-41C6-86CC-DAA64FD3CC79}" dt="2026-04-20T18:47:40.839" v="239"/>
          <ac:spMkLst>
            <pc:docMk/>
            <pc:sldMk cId="1098345791" sldId="271"/>
            <ac:spMk id="13" creationId="{0320376E-32E3-5944-956B-CBD76ADF6E05}"/>
          </ac:spMkLst>
        </pc:spChg>
        <pc:spChg chg="add mod">
          <ac:chgData name="Alex Meyer" userId="434c9848-7f9b-4e1d-a1c3-fd0f120a196f" providerId="ADAL" clId="{307E4638-5859-41C6-86CC-DAA64FD3CC79}" dt="2026-04-20T18:47:40.839" v="239"/>
          <ac:spMkLst>
            <pc:docMk/>
            <pc:sldMk cId="1098345791" sldId="271"/>
            <ac:spMk id="15" creationId="{2313D0E3-E576-405D-259C-1593E79A1DC9}"/>
          </ac:spMkLst>
        </pc:spChg>
        <pc:spChg chg="add mod">
          <ac:chgData name="Alex Meyer" userId="434c9848-7f9b-4e1d-a1c3-fd0f120a196f" providerId="ADAL" clId="{307E4638-5859-41C6-86CC-DAA64FD3CC79}" dt="2026-04-20T18:47:40.839" v="239"/>
          <ac:spMkLst>
            <pc:docMk/>
            <pc:sldMk cId="1098345791" sldId="271"/>
            <ac:spMk id="20" creationId="{AE9B7DB6-643B-A6BC-FE27-F958AF3474AA}"/>
          </ac:spMkLst>
        </pc:spChg>
        <pc:spChg chg="add mod">
          <ac:chgData name="Alex Meyer" userId="434c9848-7f9b-4e1d-a1c3-fd0f120a196f" providerId="ADAL" clId="{307E4638-5859-41C6-86CC-DAA64FD3CC79}" dt="2026-04-20T18:47:40.839" v="239"/>
          <ac:spMkLst>
            <pc:docMk/>
            <pc:sldMk cId="1098345791" sldId="271"/>
            <ac:spMk id="25" creationId="{0B668537-9239-F6CB-9F33-DE13EE170B8D}"/>
          </ac:spMkLst>
        </pc:spChg>
        <pc:spChg chg="add mod">
          <ac:chgData name="Alex Meyer" userId="434c9848-7f9b-4e1d-a1c3-fd0f120a196f" providerId="ADAL" clId="{307E4638-5859-41C6-86CC-DAA64FD3CC79}" dt="2026-04-20T18:47:40.839" v="239"/>
          <ac:spMkLst>
            <pc:docMk/>
            <pc:sldMk cId="1098345791" sldId="271"/>
            <ac:spMk id="26" creationId="{1DA8502F-B780-DF09-13B8-A75AD257DF95}"/>
          </ac:spMkLst>
        </pc:spChg>
        <pc:spChg chg="add mod">
          <ac:chgData name="Alex Meyer" userId="434c9848-7f9b-4e1d-a1c3-fd0f120a196f" providerId="ADAL" clId="{307E4638-5859-41C6-86CC-DAA64FD3CC79}" dt="2026-04-20T18:47:40.839" v="239"/>
          <ac:spMkLst>
            <pc:docMk/>
            <pc:sldMk cId="1098345791" sldId="271"/>
            <ac:spMk id="32" creationId="{5A4F8380-8BE2-5946-7534-DE596622A178}"/>
          </ac:spMkLst>
        </pc:spChg>
      </pc:sldChg>
      <pc:sldChg chg="addSp delSp modSp add mod">
        <pc:chgData name="Alex Meyer" userId="434c9848-7f9b-4e1d-a1c3-fd0f120a196f" providerId="ADAL" clId="{307E4638-5859-41C6-86CC-DAA64FD3CC79}" dt="2026-04-20T18:48:03.950" v="269"/>
        <pc:sldMkLst>
          <pc:docMk/>
          <pc:sldMk cId="716573109" sldId="272"/>
        </pc:sldMkLst>
        <pc:spChg chg="mod">
          <ac:chgData name="Alex Meyer" userId="434c9848-7f9b-4e1d-a1c3-fd0f120a196f" providerId="ADAL" clId="{307E4638-5859-41C6-86CC-DAA64FD3CC79}" dt="2026-04-20T18:47:58.538" v="267" actId="20577"/>
          <ac:spMkLst>
            <pc:docMk/>
            <pc:sldMk cId="716573109" sldId="272"/>
            <ac:spMk id="3" creationId="{B6E07F7F-1992-8DE3-1F71-69F3948BC027}"/>
          </ac:spMkLst>
        </pc:spChg>
        <pc:picChg chg="add mod">
          <ac:chgData name="Alex Meyer" userId="434c9848-7f9b-4e1d-a1c3-fd0f120a196f" providerId="ADAL" clId="{307E4638-5859-41C6-86CC-DAA64FD3CC79}" dt="2026-04-20T18:48:03.950" v="269"/>
          <ac:picMkLst>
            <pc:docMk/>
            <pc:sldMk cId="716573109" sldId="272"/>
            <ac:picMk id="4" creationId="{33AA5C99-8FA3-2CEE-34E3-FEE6988F1BAD}"/>
          </ac:picMkLst>
        </pc:picChg>
        <pc:picChg chg="add mod">
          <ac:chgData name="Alex Meyer" userId="434c9848-7f9b-4e1d-a1c3-fd0f120a196f" providerId="ADAL" clId="{307E4638-5859-41C6-86CC-DAA64FD3CC79}" dt="2026-04-20T18:48:03.950" v="269"/>
          <ac:picMkLst>
            <pc:docMk/>
            <pc:sldMk cId="716573109" sldId="272"/>
            <ac:picMk id="5" creationId="{69968AB6-6E27-F19A-B13F-B662F645A994}"/>
          </ac:picMkLst>
        </pc:picChg>
      </pc:sldChg>
      <pc:sldChg chg="addSp delSp modSp add mod">
        <pc:chgData name="Alex Meyer" userId="434c9848-7f9b-4e1d-a1c3-fd0f120a196f" providerId="ADAL" clId="{307E4638-5859-41C6-86CC-DAA64FD3CC79}" dt="2026-04-20T18:48:36.900" v="295" actId="255"/>
        <pc:sldMkLst>
          <pc:docMk/>
          <pc:sldMk cId="2695690476" sldId="273"/>
        </pc:sldMkLst>
        <pc:spChg chg="mod">
          <ac:chgData name="Alex Meyer" userId="434c9848-7f9b-4e1d-a1c3-fd0f120a196f" providerId="ADAL" clId="{307E4638-5859-41C6-86CC-DAA64FD3CC79}" dt="2026-04-20T18:48:16.284" v="291" actId="20577"/>
          <ac:spMkLst>
            <pc:docMk/>
            <pc:sldMk cId="2695690476" sldId="273"/>
            <ac:spMk id="3" creationId="{736AB1CA-5987-3061-7CF0-7E2835A1A87D}"/>
          </ac:spMkLst>
        </pc:spChg>
        <pc:spChg chg="add mod">
          <ac:chgData name="Alex Meyer" userId="434c9848-7f9b-4e1d-a1c3-fd0f120a196f" providerId="ADAL" clId="{307E4638-5859-41C6-86CC-DAA64FD3CC79}" dt="2026-04-20T18:48:36.900" v="295" actId="255"/>
          <ac:spMkLst>
            <pc:docMk/>
            <pc:sldMk cId="2695690476" sldId="273"/>
            <ac:spMk id="4" creationId="{8D2D5F0E-1F7D-8ECE-CA80-89D8157E094B}"/>
          </ac:spMkLst>
        </pc:spChg>
        <pc:spChg chg="add mod">
          <ac:chgData name="Alex Meyer" userId="434c9848-7f9b-4e1d-a1c3-fd0f120a196f" providerId="ADAL" clId="{307E4638-5859-41C6-86CC-DAA64FD3CC79}" dt="2026-04-20T18:48:24.540" v="293"/>
          <ac:spMkLst>
            <pc:docMk/>
            <pc:sldMk cId="2695690476" sldId="273"/>
            <ac:spMk id="5" creationId="{AA45EA2E-3712-AADC-3906-C43A6A2495BB}"/>
          </ac:spMkLst>
        </pc:spChg>
        <pc:spChg chg="add mod">
          <ac:chgData name="Alex Meyer" userId="434c9848-7f9b-4e1d-a1c3-fd0f120a196f" providerId="ADAL" clId="{307E4638-5859-41C6-86CC-DAA64FD3CC79}" dt="2026-04-20T18:48:24.540" v="293"/>
          <ac:spMkLst>
            <pc:docMk/>
            <pc:sldMk cId="2695690476" sldId="273"/>
            <ac:spMk id="6" creationId="{682354A4-3E8D-7463-C094-B62E4F1F68A0}"/>
          </ac:spMkLst>
        </pc:spChg>
        <pc:spChg chg="add mod">
          <ac:chgData name="Alex Meyer" userId="434c9848-7f9b-4e1d-a1c3-fd0f120a196f" providerId="ADAL" clId="{307E4638-5859-41C6-86CC-DAA64FD3CC79}" dt="2026-04-20T18:48:24.540" v="293"/>
          <ac:spMkLst>
            <pc:docMk/>
            <pc:sldMk cId="2695690476" sldId="273"/>
            <ac:spMk id="8" creationId="{60C126A6-525B-DBE7-569B-FDCF53F204B3}"/>
          </ac:spMkLst>
        </pc:spChg>
        <pc:spChg chg="add mod">
          <ac:chgData name="Alex Meyer" userId="434c9848-7f9b-4e1d-a1c3-fd0f120a196f" providerId="ADAL" clId="{307E4638-5859-41C6-86CC-DAA64FD3CC79}" dt="2026-04-20T18:48:24.540" v="293"/>
          <ac:spMkLst>
            <pc:docMk/>
            <pc:sldMk cId="2695690476" sldId="273"/>
            <ac:spMk id="9" creationId="{B63DEC5A-559A-9208-725E-DCED3FA8F91C}"/>
          </ac:spMkLst>
        </pc:spChg>
        <pc:spChg chg="add mod">
          <ac:chgData name="Alex Meyer" userId="434c9848-7f9b-4e1d-a1c3-fd0f120a196f" providerId="ADAL" clId="{307E4638-5859-41C6-86CC-DAA64FD3CC79}" dt="2026-04-20T18:48:24.540" v="293"/>
          <ac:spMkLst>
            <pc:docMk/>
            <pc:sldMk cId="2695690476" sldId="273"/>
            <ac:spMk id="10" creationId="{2BA96531-932F-5825-FA41-08285031C594}"/>
          </ac:spMkLst>
        </pc:spChg>
        <pc:spChg chg="add mod">
          <ac:chgData name="Alex Meyer" userId="434c9848-7f9b-4e1d-a1c3-fd0f120a196f" providerId="ADAL" clId="{307E4638-5859-41C6-86CC-DAA64FD3CC79}" dt="2026-04-20T18:48:24.540" v="293"/>
          <ac:spMkLst>
            <pc:docMk/>
            <pc:sldMk cId="2695690476" sldId="273"/>
            <ac:spMk id="13" creationId="{98AB6FDC-773E-0F98-BD2F-1C546A0D65F5}"/>
          </ac:spMkLst>
        </pc:spChg>
        <pc:spChg chg="add mod">
          <ac:chgData name="Alex Meyer" userId="434c9848-7f9b-4e1d-a1c3-fd0f120a196f" providerId="ADAL" clId="{307E4638-5859-41C6-86CC-DAA64FD3CC79}" dt="2026-04-20T18:48:24.540" v="293"/>
          <ac:spMkLst>
            <pc:docMk/>
            <pc:sldMk cId="2695690476" sldId="273"/>
            <ac:spMk id="14" creationId="{F827AE79-8280-045D-09A7-9C8589B4DBE3}"/>
          </ac:spMkLst>
        </pc:spChg>
        <pc:spChg chg="add mod">
          <ac:chgData name="Alex Meyer" userId="434c9848-7f9b-4e1d-a1c3-fd0f120a196f" providerId="ADAL" clId="{307E4638-5859-41C6-86CC-DAA64FD3CC79}" dt="2026-04-20T18:48:24.540" v="293"/>
          <ac:spMkLst>
            <pc:docMk/>
            <pc:sldMk cId="2695690476" sldId="273"/>
            <ac:spMk id="15" creationId="{0E8356ED-24A9-038F-D46F-7B439B83E93D}"/>
          </ac:spMkLst>
        </pc:spChg>
        <pc:spChg chg="add mod">
          <ac:chgData name="Alex Meyer" userId="434c9848-7f9b-4e1d-a1c3-fd0f120a196f" providerId="ADAL" clId="{307E4638-5859-41C6-86CC-DAA64FD3CC79}" dt="2026-04-20T18:48:24.540" v="293"/>
          <ac:spMkLst>
            <pc:docMk/>
            <pc:sldMk cId="2695690476" sldId="273"/>
            <ac:spMk id="18" creationId="{D74B0247-5FEA-ACFB-ECBB-694F4C4DDC90}"/>
          </ac:spMkLst>
        </pc:spChg>
      </pc:sldChg>
      <pc:sldChg chg="addSp delSp modSp add mod">
        <pc:chgData name="Alex Meyer" userId="434c9848-7f9b-4e1d-a1c3-fd0f120a196f" providerId="ADAL" clId="{307E4638-5859-41C6-86CC-DAA64FD3CC79}" dt="2026-04-20T18:48:59.874" v="325"/>
        <pc:sldMkLst>
          <pc:docMk/>
          <pc:sldMk cId="3426696398" sldId="274"/>
        </pc:sldMkLst>
        <pc:spChg chg="mod">
          <ac:chgData name="Alex Meyer" userId="434c9848-7f9b-4e1d-a1c3-fd0f120a196f" providerId="ADAL" clId="{307E4638-5859-41C6-86CC-DAA64FD3CC79}" dt="2026-04-20T18:48:49.144" v="323" actId="20577"/>
          <ac:spMkLst>
            <pc:docMk/>
            <pc:sldMk cId="3426696398" sldId="274"/>
            <ac:spMk id="3" creationId="{0A8C8C4D-8907-51FE-DD5A-0609BA299CA3}"/>
          </ac:spMkLst>
        </pc:spChg>
        <pc:spChg chg="add mod">
          <ac:chgData name="Alex Meyer" userId="434c9848-7f9b-4e1d-a1c3-fd0f120a196f" providerId="ADAL" clId="{307E4638-5859-41C6-86CC-DAA64FD3CC79}" dt="2026-04-20T18:48:59.874" v="325"/>
          <ac:spMkLst>
            <pc:docMk/>
            <pc:sldMk cId="3426696398" sldId="274"/>
            <ac:spMk id="4" creationId="{28C4B39A-E32D-D1D2-F8F7-2ABE3B4F8E33}"/>
          </ac:spMkLst>
        </pc:spChg>
        <pc:spChg chg="add mod">
          <ac:chgData name="Alex Meyer" userId="434c9848-7f9b-4e1d-a1c3-fd0f120a196f" providerId="ADAL" clId="{307E4638-5859-41C6-86CC-DAA64FD3CC79}" dt="2026-04-20T18:48:59.874" v="325"/>
          <ac:spMkLst>
            <pc:docMk/>
            <pc:sldMk cId="3426696398" sldId="274"/>
            <ac:spMk id="5" creationId="{BD4941DA-FCD3-B986-CA33-5DB6B53C1DD7}"/>
          </ac:spMkLst>
        </pc:spChg>
        <pc:spChg chg="add mod">
          <ac:chgData name="Alex Meyer" userId="434c9848-7f9b-4e1d-a1c3-fd0f120a196f" providerId="ADAL" clId="{307E4638-5859-41C6-86CC-DAA64FD3CC79}" dt="2026-04-20T18:48:59.874" v="325"/>
          <ac:spMkLst>
            <pc:docMk/>
            <pc:sldMk cId="3426696398" sldId="274"/>
            <ac:spMk id="6" creationId="{9DAE9885-8EDE-E9BC-9E31-3B9B3511D7C1}"/>
          </ac:spMkLst>
        </pc:spChg>
        <pc:spChg chg="add mod">
          <ac:chgData name="Alex Meyer" userId="434c9848-7f9b-4e1d-a1c3-fd0f120a196f" providerId="ADAL" clId="{307E4638-5859-41C6-86CC-DAA64FD3CC79}" dt="2026-04-20T18:48:59.874" v="325"/>
          <ac:spMkLst>
            <pc:docMk/>
            <pc:sldMk cId="3426696398" sldId="274"/>
            <ac:spMk id="7" creationId="{6F6C97FE-C186-A3C0-48F7-69501D7B6372}"/>
          </ac:spMkLst>
        </pc:spChg>
        <pc:spChg chg="add mod">
          <ac:chgData name="Alex Meyer" userId="434c9848-7f9b-4e1d-a1c3-fd0f120a196f" providerId="ADAL" clId="{307E4638-5859-41C6-86CC-DAA64FD3CC79}" dt="2026-04-20T18:48:59.874" v="325"/>
          <ac:spMkLst>
            <pc:docMk/>
            <pc:sldMk cId="3426696398" sldId="274"/>
            <ac:spMk id="8" creationId="{744BF093-4848-4A73-2109-6D8F0E58FA10}"/>
          </ac:spMkLst>
        </pc:spChg>
        <pc:spChg chg="add mod">
          <ac:chgData name="Alex Meyer" userId="434c9848-7f9b-4e1d-a1c3-fd0f120a196f" providerId="ADAL" clId="{307E4638-5859-41C6-86CC-DAA64FD3CC79}" dt="2026-04-20T18:48:59.874" v="325"/>
          <ac:spMkLst>
            <pc:docMk/>
            <pc:sldMk cId="3426696398" sldId="274"/>
            <ac:spMk id="9" creationId="{4842FC5A-09E0-12D4-2871-930439E99B91}"/>
          </ac:spMkLst>
        </pc:spChg>
        <pc:spChg chg="add mod">
          <ac:chgData name="Alex Meyer" userId="434c9848-7f9b-4e1d-a1c3-fd0f120a196f" providerId="ADAL" clId="{307E4638-5859-41C6-86CC-DAA64FD3CC79}" dt="2026-04-20T18:48:59.874" v="325"/>
          <ac:spMkLst>
            <pc:docMk/>
            <pc:sldMk cId="3426696398" sldId="274"/>
            <ac:spMk id="10" creationId="{24B90EF9-D5AF-5CFE-7FFC-E5B05C1A2288}"/>
          </ac:spMkLst>
        </pc:spChg>
        <pc:spChg chg="add mod">
          <ac:chgData name="Alex Meyer" userId="434c9848-7f9b-4e1d-a1c3-fd0f120a196f" providerId="ADAL" clId="{307E4638-5859-41C6-86CC-DAA64FD3CC79}" dt="2026-04-20T18:48:59.874" v="325"/>
          <ac:spMkLst>
            <pc:docMk/>
            <pc:sldMk cId="3426696398" sldId="274"/>
            <ac:spMk id="11" creationId="{3039BC98-547D-97D9-4C03-AF1BB2875A1E}"/>
          </ac:spMkLst>
        </pc:spChg>
        <pc:spChg chg="add mod">
          <ac:chgData name="Alex Meyer" userId="434c9848-7f9b-4e1d-a1c3-fd0f120a196f" providerId="ADAL" clId="{307E4638-5859-41C6-86CC-DAA64FD3CC79}" dt="2026-04-20T18:48:59.874" v="325"/>
          <ac:spMkLst>
            <pc:docMk/>
            <pc:sldMk cId="3426696398" sldId="274"/>
            <ac:spMk id="12" creationId="{FB3F331B-02D2-5EED-10A0-A3316D60AF1B}"/>
          </ac:spMkLst>
        </pc:spChg>
        <pc:picChg chg="add mod">
          <ac:chgData name="Alex Meyer" userId="434c9848-7f9b-4e1d-a1c3-fd0f120a196f" providerId="ADAL" clId="{307E4638-5859-41C6-86CC-DAA64FD3CC79}" dt="2026-04-20T18:48:59.874" v="325"/>
          <ac:picMkLst>
            <pc:docMk/>
            <pc:sldMk cId="3426696398" sldId="274"/>
            <ac:picMk id="13" creationId="{D580876A-66FB-1275-9EC8-B72BB5580999}"/>
          </ac:picMkLst>
        </pc:picChg>
      </pc:sldChg>
      <pc:sldChg chg="addSp delSp modSp add mod">
        <pc:chgData name="Alex Meyer" userId="434c9848-7f9b-4e1d-a1c3-fd0f120a196f" providerId="ADAL" clId="{307E4638-5859-41C6-86CC-DAA64FD3CC79}" dt="2026-04-20T18:50:11.471" v="378" actId="1076"/>
        <pc:sldMkLst>
          <pc:docMk/>
          <pc:sldMk cId="2448078092" sldId="275"/>
        </pc:sldMkLst>
        <pc:spChg chg="mod">
          <ac:chgData name="Alex Meyer" userId="434c9848-7f9b-4e1d-a1c3-fd0f120a196f" providerId="ADAL" clId="{307E4638-5859-41C6-86CC-DAA64FD3CC79}" dt="2026-04-20T18:49:18.196" v="365" actId="255"/>
          <ac:spMkLst>
            <pc:docMk/>
            <pc:sldMk cId="2448078092" sldId="275"/>
            <ac:spMk id="3" creationId="{C28016F5-D843-A869-6A55-83709A36A961}"/>
          </ac:spMkLst>
        </pc:spChg>
        <pc:spChg chg="add mod">
          <ac:chgData name="Alex Meyer" userId="434c9848-7f9b-4e1d-a1c3-fd0f120a196f" providerId="ADAL" clId="{307E4638-5859-41C6-86CC-DAA64FD3CC79}" dt="2026-04-20T18:49:53.293" v="375"/>
          <ac:spMkLst>
            <pc:docMk/>
            <pc:sldMk cId="2448078092" sldId="275"/>
            <ac:spMk id="6" creationId="{916FD003-7866-C544-1697-B3DCC69E8F05}"/>
          </ac:spMkLst>
        </pc:spChg>
        <pc:picChg chg="add mod">
          <ac:chgData name="Alex Meyer" userId="434c9848-7f9b-4e1d-a1c3-fd0f120a196f" providerId="ADAL" clId="{307E4638-5859-41C6-86CC-DAA64FD3CC79}" dt="2026-04-20T18:49:53.293" v="375"/>
          <ac:picMkLst>
            <pc:docMk/>
            <pc:sldMk cId="2448078092" sldId="275"/>
            <ac:picMk id="4" creationId="{A091E4BC-49B5-30CE-652A-5256FE6449D7}"/>
          </ac:picMkLst>
        </pc:picChg>
        <pc:picChg chg="add mod">
          <ac:chgData name="Alex Meyer" userId="434c9848-7f9b-4e1d-a1c3-fd0f120a196f" providerId="ADAL" clId="{307E4638-5859-41C6-86CC-DAA64FD3CC79}" dt="2026-04-20T18:49:53.293" v="375"/>
          <ac:picMkLst>
            <pc:docMk/>
            <pc:sldMk cId="2448078092" sldId="275"/>
            <ac:picMk id="5" creationId="{0060CC13-28DA-9B02-7897-3BE8B0032EB1}"/>
          </ac:picMkLst>
        </pc:picChg>
        <pc:cxnChg chg="add mod">
          <ac:chgData name="Alex Meyer" userId="434c9848-7f9b-4e1d-a1c3-fd0f120a196f" providerId="ADAL" clId="{307E4638-5859-41C6-86CC-DAA64FD3CC79}" dt="2026-04-20T18:50:11.471" v="378" actId="1076"/>
          <ac:cxnSpMkLst>
            <pc:docMk/>
            <pc:sldMk cId="2448078092" sldId="275"/>
            <ac:cxnSpMk id="8" creationId="{710B284B-7DDF-DD0F-115D-48859867766A}"/>
          </ac:cxnSpMkLst>
        </pc:cxnChg>
      </pc:sldChg>
      <pc:sldChg chg="addSp delSp modSp add mod">
        <pc:chgData name="Alex Meyer" userId="434c9848-7f9b-4e1d-a1c3-fd0f120a196f" providerId="ADAL" clId="{307E4638-5859-41C6-86CC-DAA64FD3CC79}" dt="2026-04-20T18:56:08.738" v="652" actId="1076"/>
        <pc:sldMkLst>
          <pc:docMk/>
          <pc:sldMk cId="1590098256" sldId="276"/>
        </pc:sldMkLst>
        <pc:spChg chg="mod">
          <ac:chgData name="Alex Meyer" userId="434c9848-7f9b-4e1d-a1c3-fd0f120a196f" providerId="ADAL" clId="{307E4638-5859-41C6-86CC-DAA64FD3CC79}" dt="2026-04-20T18:54:17.875" v="638" actId="27636"/>
          <ac:spMkLst>
            <pc:docMk/>
            <pc:sldMk cId="1590098256" sldId="276"/>
            <ac:spMk id="3" creationId="{7F2FEF9F-35E6-9C7A-6732-CAEE8A070947}"/>
          </ac:spMkLst>
        </pc:spChg>
        <pc:picChg chg="add mod">
          <ac:chgData name="Alex Meyer" userId="434c9848-7f9b-4e1d-a1c3-fd0f120a196f" providerId="ADAL" clId="{307E4638-5859-41C6-86CC-DAA64FD3CC79}" dt="2026-04-20T18:56:08.738" v="652" actId="1076"/>
          <ac:picMkLst>
            <pc:docMk/>
            <pc:sldMk cId="1590098256" sldId="276"/>
            <ac:picMk id="4" creationId="{F67A4820-1C68-2F2A-DEE8-01C6004E87A7}"/>
          </ac:picMkLst>
        </pc:picChg>
      </pc:sldChg>
      <pc:sldChg chg="addSp delSp modSp add mod">
        <pc:chgData name="Alex Meyer" userId="434c9848-7f9b-4e1d-a1c3-fd0f120a196f" providerId="ADAL" clId="{307E4638-5859-41C6-86CC-DAA64FD3CC79}" dt="2026-04-20T18:51:33.983" v="503" actId="1076"/>
        <pc:sldMkLst>
          <pc:docMk/>
          <pc:sldMk cId="2775606607" sldId="277"/>
        </pc:sldMkLst>
        <pc:spChg chg="mod">
          <ac:chgData name="Alex Meyer" userId="434c9848-7f9b-4e1d-a1c3-fd0f120a196f" providerId="ADAL" clId="{307E4638-5859-41C6-86CC-DAA64FD3CC79}" dt="2026-04-20T18:50:29.452" v="404" actId="20577"/>
          <ac:spMkLst>
            <pc:docMk/>
            <pc:sldMk cId="2775606607" sldId="277"/>
            <ac:spMk id="3" creationId="{BB497EEB-06BA-D5CC-00CD-7B6589724163}"/>
          </ac:spMkLst>
        </pc:spChg>
        <pc:spChg chg="add mod">
          <ac:chgData name="Alex Meyer" userId="434c9848-7f9b-4e1d-a1c3-fd0f120a196f" providerId="ADAL" clId="{307E4638-5859-41C6-86CC-DAA64FD3CC79}" dt="2026-04-20T18:50:38.081" v="406"/>
          <ac:spMkLst>
            <pc:docMk/>
            <pc:sldMk cId="2775606607" sldId="277"/>
            <ac:spMk id="5" creationId="{E7651FF4-8216-7CCC-3B0E-D78A8B8B58E4}"/>
          </ac:spMkLst>
        </pc:spChg>
        <pc:spChg chg="add mod">
          <ac:chgData name="Alex Meyer" userId="434c9848-7f9b-4e1d-a1c3-fd0f120a196f" providerId="ADAL" clId="{307E4638-5859-41C6-86CC-DAA64FD3CC79}" dt="2026-04-20T18:50:38.081" v="406"/>
          <ac:spMkLst>
            <pc:docMk/>
            <pc:sldMk cId="2775606607" sldId="277"/>
            <ac:spMk id="6" creationId="{21F2370C-04C1-175F-7C52-40A47FA69DD4}"/>
          </ac:spMkLst>
        </pc:spChg>
        <pc:spChg chg="add mod">
          <ac:chgData name="Alex Meyer" userId="434c9848-7f9b-4e1d-a1c3-fd0f120a196f" providerId="ADAL" clId="{307E4638-5859-41C6-86CC-DAA64FD3CC79}" dt="2026-04-20T18:50:38.081" v="406"/>
          <ac:spMkLst>
            <pc:docMk/>
            <pc:sldMk cId="2775606607" sldId="277"/>
            <ac:spMk id="7" creationId="{F1DD9ABC-0C66-5523-D815-03A0F636EBBE}"/>
          </ac:spMkLst>
        </pc:spChg>
        <pc:spChg chg="add mod">
          <ac:chgData name="Alex Meyer" userId="434c9848-7f9b-4e1d-a1c3-fd0f120a196f" providerId="ADAL" clId="{307E4638-5859-41C6-86CC-DAA64FD3CC79}" dt="2026-04-20T18:50:38.081" v="406"/>
          <ac:spMkLst>
            <pc:docMk/>
            <pc:sldMk cId="2775606607" sldId="277"/>
            <ac:spMk id="8" creationId="{D688FB0D-16A2-A6A2-4368-2E513CCDDD6B}"/>
          </ac:spMkLst>
        </pc:spChg>
        <pc:spChg chg="add mod">
          <ac:chgData name="Alex Meyer" userId="434c9848-7f9b-4e1d-a1c3-fd0f120a196f" providerId="ADAL" clId="{307E4638-5859-41C6-86CC-DAA64FD3CC79}" dt="2026-04-20T18:50:38.081" v="406"/>
          <ac:spMkLst>
            <pc:docMk/>
            <pc:sldMk cId="2775606607" sldId="277"/>
            <ac:spMk id="9" creationId="{BEDF3D8F-F92A-9772-CEF8-3004297AD0A8}"/>
          </ac:spMkLst>
        </pc:spChg>
        <pc:spChg chg="add mod">
          <ac:chgData name="Alex Meyer" userId="434c9848-7f9b-4e1d-a1c3-fd0f120a196f" providerId="ADAL" clId="{307E4638-5859-41C6-86CC-DAA64FD3CC79}" dt="2026-04-20T18:50:38.081" v="406"/>
          <ac:spMkLst>
            <pc:docMk/>
            <pc:sldMk cId="2775606607" sldId="277"/>
            <ac:spMk id="11" creationId="{5AA52E09-9A03-4566-FD88-A01A49432CE7}"/>
          </ac:spMkLst>
        </pc:spChg>
        <pc:spChg chg="add mod">
          <ac:chgData name="Alex Meyer" userId="434c9848-7f9b-4e1d-a1c3-fd0f120a196f" providerId="ADAL" clId="{307E4638-5859-41C6-86CC-DAA64FD3CC79}" dt="2026-04-20T18:50:38.081" v="406"/>
          <ac:spMkLst>
            <pc:docMk/>
            <pc:sldMk cId="2775606607" sldId="277"/>
            <ac:spMk id="13" creationId="{E096204D-7767-8F63-FDB6-C83E84D76A04}"/>
          </ac:spMkLst>
        </pc:spChg>
        <pc:spChg chg="add mod">
          <ac:chgData name="Alex Meyer" userId="434c9848-7f9b-4e1d-a1c3-fd0f120a196f" providerId="ADAL" clId="{307E4638-5859-41C6-86CC-DAA64FD3CC79}" dt="2026-04-20T18:50:38.081" v="406"/>
          <ac:spMkLst>
            <pc:docMk/>
            <pc:sldMk cId="2775606607" sldId="277"/>
            <ac:spMk id="14" creationId="{42739B9D-042C-313D-C014-DD6542FB295F}"/>
          </ac:spMkLst>
        </pc:spChg>
        <pc:spChg chg="add mod">
          <ac:chgData name="Alex Meyer" userId="434c9848-7f9b-4e1d-a1c3-fd0f120a196f" providerId="ADAL" clId="{307E4638-5859-41C6-86CC-DAA64FD3CC79}" dt="2026-04-20T18:50:38.081" v="406"/>
          <ac:spMkLst>
            <pc:docMk/>
            <pc:sldMk cId="2775606607" sldId="277"/>
            <ac:spMk id="15" creationId="{0B581AD3-38F1-C785-F475-2083C636ACA5}"/>
          </ac:spMkLst>
        </pc:spChg>
        <pc:spChg chg="add mod">
          <ac:chgData name="Alex Meyer" userId="434c9848-7f9b-4e1d-a1c3-fd0f120a196f" providerId="ADAL" clId="{307E4638-5859-41C6-86CC-DAA64FD3CC79}" dt="2026-04-20T18:50:38.081" v="406"/>
          <ac:spMkLst>
            <pc:docMk/>
            <pc:sldMk cId="2775606607" sldId="277"/>
            <ac:spMk id="18" creationId="{818AC841-5102-0E75-EDD7-FACF8990544D}"/>
          </ac:spMkLst>
        </pc:spChg>
        <pc:spChg chg="add mod">
          <ac:chgData name="Alex Meyer" userId="434c9848-7f9b-4e1d-a1c3-fd0f120a196f" providerId="ADAL" clId="{307E4638-5859-41C6-86CC-DAA64FD3CC79}" dt="2026-04-20T18:51:33.983" v="503" actId="1076"/>
          <ac:spMkLst>
            <pc:docMk/>
            <pc:sldMk cId="2775606607" sldId="277"/>
            <ac:spMk id="19" creationId="{77C6301B-3F51-BC10-08C9-736E2ACB210F}"/>
          </ac:spMkLst>
        </pc:spChg>
      </pc:sldChg>
      <pc:sldChg chg="addSp delSp modSp add mod">
        <pc:chgData name="Alex Meyer" userId="434c9848-7f9b-4e1d-a1c3-fd0f120a196f" providerId="ADAL" clId="{307E4638-5859-41C6-86CC-DAA64FD3CC79}" dt="2026-04-20T18:54:02.532" v="598"/>
        <pc:sldMkLst>
          <pc:docMk/>
          <pc:sldMk cId="1611060207" sldId="278"/>
        </pc:sldMkLst>
        <pc:spChg chg="mod">
          <ac:chgData name="Alex Meyer" userId="434c9848-7f9b-4e1d-a1c3-fd0f120a196f" providerId="ADAL" clId="{307E4638-5859-41C6-86CC-DAA64FD3CC79}" dt="2026-04-20T18:53:56.019" v="596" actId="20577"/>
          <ac:spMkLst>
            <pc:docMk/>
            <pc:sldMk cId="1611060207" sldId="278"/>
            <ac:spMk id="3" creationId="{F6F04E98-8BDB-D2B7-ADF3-7AFAF7C7DC03}"/>
          </ac:spMkLst>
        </pc:spChg>
        <pc:spChg chg="add mod">
          <ac:chgData name="Alex Meyer" userId="434c9848-7f9b-4e1d-a1c3-fd0f120a196f" providerId="ADAL" clId="{307E4638-5859-41C6-86CC-DAA64FD3CC79}" dt="2026-04-20T18:54:02.532" v="598"/>
          <ac:spMkLst>
            <pc:docMk/>
            <pc:sldMk cId="1611060207" sldId="278"/>
            <ac:spMk id="9" creationId="{0B2FA40A-627F-F0C9-19B7-54F8CDE99B90}"/>
          </ac:spMkLst>
        </pc:spChg>
        <pc:spChg chg="add mod">
          <ac:chgData name="Alex Meyer" userId="434c9848-7f9b-4e1d-a1c3-fd0f120a196f" providerId="ADAL" clId="{307E4638-5859-41C6-86CC-DAA64FD3CC79}" dt="2026-04-20T18:54:02.532" v="598"/>
          <ac:spMkLst>
            <pc:docMk/>
            <pc:sldMk cId="1611060207" sldId="278"/>
            <ac:spMk id="11" creationId="{6D640FED-BD76-FFDD-78DE-389D9A73EA98}"/>
          </ac:spMkLst>
        </pc:spChg>
        <pc:spChg chg="add mod">
          <ac:chgData name="Alex Meyer" userId="434c9848-7f9b-4e1d-a1c3-fd0f120a196f" providerId="ADAL" clId="{307E4638-5859-41C6-86CC-DAA64FD3CC79}" dt="2026-04-20T18:54:02.532" v="598"/>
          <ac:spMkLst>
            <pc:docMk/>
            <pc:sldMk cId="1611060207" sldId="278"/>
            <ac:spMk id="12" creationId="{6E8FC563-FFD7-A846-7DB4-96E9F5CD4D66}"/>
          </ac:spMkLst>
        </pc:spChg>
        <pc:spChg chg="add mod">
          <ac:chgData name="Alex Meyer" userId="434c9848-7f9b-4e1d-a1c3-fd0f120a196f" providerId="ADAL" clId="{307E4638-5859-41C6-86CC-DAA64FD3CC79}" dt="2026-04-20T18:54:02.532" v="598"/>
          <ac:spMkLst>
            <pc:docMk/>
            <pc:sldMk cId="1611060207" sldId="278"/>
            <ac:spMk id="15" creationId="{C475F22E-25E4-B992-6652-144D031A7F14}"/>
          </ac:spMkLst>
        </pc:spChg>
        <pc:spChg chg="add mod">
          <ac:chgData name="Alex Meyer" userId="434c9848-7f9b-4e1d-a1c3-fd0f120a196f" providerId="ADAL" clId="{307E4638-5859-41C6-86CC-DAA64FD3CC79}" dt="2026-04-20T18:54:02.532" v="598"/>
          <ac:spMkLst>
            <pc:docMk/>
            <pc:sldMk cId="1611060207" sldId="278"/>
            <ac:spMk id="16" creationId="{27C89545-7F9D-591C-9606-8254D6D060AE}"/>
          </ac:spMkLst>
        </pc:spChg>
        <pc:spChg chg="add mod">
          <ac:chgData name="Alex Meyer" userId="434c9848-7f9b-4e1d-a1c3-fd0f120a196f" providerId="ADAL" clId="{307E4638-5859-41C6-86CC-DAA64FD3CC79}" dt="2026-04-20T18:54:02.532" v="598"/>
          <ac:spMkLst>
            <pc:docMk/>
            <pc:sldMk cId="1611060207" sldId="278"/>
            <ac:spMk id="21" creationId="{F76DF76C-614C-FE6A-2B25-053393A00C26}"/>
          </ac:spMkLst>
        </pc:spChg>
        <pc:spChg chg="add mod">
          <ac:chgData name="Alex Meyer" userId="434c9848-7f9b-4e1d-a1c3-fd0f120a196f" providerId="ADAL" clId="{307E4638-5859-41C6-86CC-DAA64FD3CC79}" dt="2026-04-20T18:54:02.532" v="598"/>
          <ac:spMkLst>
            <pc:docMk/>
            <pc:sldMk cId="1611060207" sldId="278"/>
            <ac:spMk id="22" creationId="{DCDBA5E7-99F5-2705-0E7C-D1D22ECDB3E8}"/>
          </ac:spMkLst>
        </pc:spChg>
        <pc:spChg chg="add mod">
          <ac:chgData name="Alex Meyer" userId="434c9848-7f9b-4e1d-a1c3-fd0f120a196f" providerId="ADAL" clId="{307E4638-5859-41C6-86CC-DAA64FD3CC79}" dt="2026-04-20T18:54:02.532" v="598"/>
          <ac:spMkLst>
            <pc:docMk/>
            <pc:sldMk cId="1611060207" sldId="278"/>
            <ac:spMk id="26" creationId="{5E0674E5-E5D1-12FC-63E5-8019474A590B}"/>
          </ac:spMkLst>
        </pc:spChg>
        <pc:spChg chg="add mod">
          <ac:chgData name="Alex Meyer" userId="434c9848-7f9b-4e1d-a1c3-fd0f120a196f" providerId="ADAL" clId="{307E4638-5859-41C6-86CC-DAA64FD3CC79}" dt="2026-04-20T18:54:02.532" v="598"/>
          <ac:spMkLst>
            <pc:docMk/>
            <pc:sldMk cId="1611060207" sldId="278"/>
            <ac:spMk id="29" creationId="{76D44F19-6C0F-ED18-29AE-58D374FC8D9F}"/>
          </ac:spMkLst>
        </pc:spChg>
        <pc:spChg chg="add mod">
          <ac:chgData name="Alex Meyer" userId="434c9848-7f9b-4e1d-a1c3-fd0f120a196f" providerId="ADAL" clId="{307E4638-5859-41C6-86CC-DAA64FD3CC79}" dt="2026-04-20T18:54:02.532" v="598"/>
          <ac:spMkLst>
            <pc:docMk/>
            <pc:sldMk cId="1611060207" sldId="278"/>
            <ac:spMk id="31" creationId="{48BF6709-B288-5BD4-A078-3AAB22F610B8}"/>
          </ac:spMkLst>
        </pc:spChg>
      </pc:sldChg>
      <pc:sldChg chg="addSp delSp modSp add mod ord">
        <pc:chgData name="Alex Meyer" userId="434c9848-7f9b-4e1d-a1c3-fd0f120a196f" providerId="ADAL" clId="{307E4638-5859-41C6-86CC-DAA64FD3CC79}" dt="2026-04-20T18:49:42.936" v="374"/>
        <pc:sldMkLst>
          <pc:docMk/>
          <pc:sldMk cId="80397981" sldId="279"/>
        </pc:sldMkLst>
        <pc:spChg chg="add mod">
          <ac:chgData name="Alex Meyer" userId="434c9848-7f9b-4e1d-a1c3-fd0f120a196f" providerId="ADAL" clId="{307E4638-5859-41C6-86CC-DAA64FD3CC79}" dt="2026-04-20T18:49:37.976" v="372" actId="255"/>
          <ac:spMkLst>
            <pc:docMk/>
            <pc:sldMk cId="80397981" sldId="279"/>
            <ac:spMk id="4" creationId="{F7FB6BAF-4C2D-E11A-A650-F134EC71205A}"/>
          </ac:spMkLst>
        </pc:spChg>
        <pc:spChg chg="add mod">
          <ac:chgData name="Alex Meyer" userId="434c9848-7f9b-4e1d-a1c3-fd0f120a196f" providerId="ADAL" clId="{307E4638-5859-41C6-86CC-DAA64FD3CC79}" dt="2026-04-20T18:49:29.298" v="370"/>
          <ac:spMkLst>
            <pc:docMk/>
            <pc:sldMk cId="80397981" sldId="279"/>
            <ac:spMk id="5" creationId="{EAA3E2E5-7F40-5AE5-2FB2-2C0F803AB9C4}"/>
          </ac:spMkLst>
        </pc:spChg>
        <pc:spChg chg="add mod">
          <ac:chgData name="Alex Meyer" userId="434c9848-7f9b-4e1d-a1c3-fd0f120a196f" providerId="ADAL" clId="{307E4638-5859-41C6-86CC-DAA64FD3CC79}" dt="2026-04-20T18:49:29.298" v="370"/>
          <ac:spMkLst>
            <pc:docMk/>
            <pc:sldMk cId="80397981" sldId="279"/>
            <ac:spMk id="7" creationId="{20123FCC-02D0-3EEA-A17C-0DC0D7D3A1FB}"/>
          </ac:spMkLst>
        </pc:spChg>
        <pc:spChg chg="add mod">
          <ac:chgData name="Alex Meyer" userId="434c9848-7f9b-4e1d-a1c3-fd0f120a196f" providerId="ADAL" clId="{307E4638-5859-41C6-86CC-DAA64FD3CC79}" dt="2026-04-20T18:49:29.298" v="370"/>
          <ac:spMkLst>
            <pc:docMk/>
            <pc:sldMk cId="80397981" sldId="279"/>
            <ac:spMk id="8" creationId="{8059AC80-B9F3-DB44-CCA2-E07AB32994D4}"/>
          </ac:spMkLst>
        </pc:spChg>
        <pc:spChg chg="add mod">
          <ac:chgData name="Alex Meyer" userId="434c9848-7f9b-4e1d-a1c3-fd0f120a196f" providerId="ADAL" clId="{307E4638-5859-41C6-86CC-DAA64FD3CC79}" dt="2026-04-20T18:49:29.298" v="370"/>
          <ac:spMkLst>
            <pc:docMk/>
            <pc:sldMk cId="80397981" sldId="279"/>
            <ac:spMk id="9" creationId="{1952C2A9-68A9-F9B3-399A-A72F86F2EA8A}"/>
          </ac:spMkLst>
        </pc:spChg>
        <pc:spChg chg="add mod">
          <ac:chgData name="Alex Meyer" userId="434c9848-7f9b-4e1d-a1c3-fd0f120a196f" providerId="ADAL" clId="{307E4638-5859-41C6-86CC-DAA64FD3CC79}" dt="2026-04-20T18:49:29.298" v="370"/>
          <ac:spMkLst>
            <pc:docMk/>
            <pc:sldMk cId="80397981" sldId="279"/>
            <ac:spMk id="11" creationId="{71EA1A6B-F339-62C8-32DA-776D5BB39513}"/>
          </ac:spMkLst>
        </pc:spChg>
        <pc:spChg chg="add mod">
          <ac:chgData name="Alex Meyer" userId="434c9848-7f9b-4e1d-a1c3-fd0f120a196f" providerId="ADAL" clId="{307E4638-5859-41C6-86CC-DAA64FD3CC79}" dt="2026-04-20T18:49:29.298" v="370"/>
          <ac:spMkLst>
            <pc:docMk/>
            <pc:sldMk cId="80397981" sldId="279"/>
            <ac:spMk id="12" creationId="{2DCB598D-0B03-9AD8-783A-74B75671F8CA}"/>
          </ac:spMkLst>
        </pc:spChg>
        <pc:spChg chg="add mod">
          <ac:chgData name="Alex Meyer" userId="434c9848-7f9b-4e1d-a1c3-fd0f120a196f" providerId="ADAL" clId="{307E4638-5859-41C6-86CC-DAA64FD3CC79}" dt="2026-04-20T18:49:29.298" v="370"/>
          <ac:spMkLst>
            <pc:docMk/>
            <pc:sldMk cId="80397981" sldId="279"/>
            <ac:spMk id="14" creationId="{45ADA89D-358F-DFB7-08C1-03598296D2A1}"/>
          </ac:spMkLst>
        </pc:spChg>
        <pc:spChg chg="add mod">
          <ac:chgData name="Alex Meyer" userId="434c9848-7f9b-4e1d-a1c3-fd0f120a196f" providerId="ADAL" clId="{307E4638-5859-41C6-86CC-DAA64FD3CC79}" dt="2026-04-20T18:49:29.298" v="370"/>
          <ac:spMkLst>
            <pc:docMk/>
            <pc:sldMk cId="80397981" sldId="279"/>
            <ac:spMk id="15" creationId="{979894BF-8BBE-DF84-C829-C242A8A75B72}"/>
          </ac:spMkLst>
        </pc:spChg>
        <pc:spChg chg="add mod">
          <ac:chgData name="Alex Meyer" userId="434c9848-7f9b-4e1d-a1c3-fd0f120a196f" providerId="ADAL" clId="{307E4638-5859-41C6-86CC-DAA64FD3CC79}" dt="2026-04-20T18:49:29.298" v="370"/>
          <ac:spMkLst>
            <pc:docMk/>
            <pc:sldMk cId="80397981" sldId="279"/>
            <ac:spMk id="16" creationId="{0F7299DF-E997-AE9B-B34E-7B0C66E6DC4B}"/>
          </ac:spMkLst>
        </pc:spChg>
      </pc:sldChg>
      <pc:sldChg chg="add">
        <pc:chgData name="Alex Meyer" userId="434c9848-7f9b-4e1d-a1c3-fd0f120a196f" providerId="ADAL" clId="{307E4638-5859-41C6-86CC-DAA64FD3CC79}" dt="2026-04-20T18:51:53.751" v="504"/>
        <pc:sldMkLst>
          <pc:docMk/>
          <pc:sldMk cId="749063779" sldId="280"/>
        </pc:sldMkLst>
      </pc:sldChg>
      <pc:sldChg chg="addSp delSp modSp add mod ord">
        <pc:chgData name="Alex Meyer" userId="434c9848-7f9b-4e1d-a1c3-fd0f120a196f" providerId="ADAL" clId="{307E4638-5859-41C6-86CC-DAA64FD3CC79}" dt="2026-04-24T15:18:33.579" v="786" actId="1076"/>
        <pc:sldMkLst>
          <pc:docMk/>
          <pc:sldMk cId="241008480" sldId="281"/>
        </pc:sldMkLst>
        <pc:graphicFrameChg chg="add mod">
          <ac:chgData name="Alex Meyer" userId="434c9848-7f9b-4e1d-a1c3-fd0f120a196f" providerId="ADAL" clId="{307E4638-5859-41C6-86CC-DAA64FD3CC79}" dt="2026-04-24T15:18:33.579" v="786" actId="1076"/>
          <ac:graphicFrameMkLst>
            <pc:docMk/>
            <pc:sldMk cId="241008480" sldId="281"/>
            <ac:graphicFrameMk id="4" creationId="{26B101CB-E33F-A7CC-CD8C-16CF4F4781D3}"/>
          </ac:graphicFrameMkLst>
        </pc:graphicFrameChg>
      </pc:sldChg>
      <pc:sldChg chg="modSp add mod ord">
        <pc:chgData name="Alex Meyer" userId="434c9848-7f9b-4e1d-a1c3-fd0f120a196f" providerId="ADAL" clId="{307E4638-5859-41C6-86CC-DAA64FD3CC79}" dt="2026-04-20T18:53:16.089" v="573" actId="20577"/>
        <pc:sldMkLst>
          <pc:docMk/>
          <pc:sldMk cId="4101908090" sldId="282"/>
        </pc:sldMkLst>
        <pc:spChg chg="mod">
          <ac:chgData name="Alex Meyer" userId="434c9848-7f9b-4e1d-a1c3-fd0f120a196f" providerId="ADAL" clId="{307E4638-5859-41C6-86CC-DAA64FD3CC79}" dt="2026-04-20T18:53:16.089" v="573" actId="20577"/>
          <ac:spMkLst>
            <pc:docMk/>
            <pc:sldMk cId="4101908090" sldId="282"/>
            <ac:spMk id="4" creationId="{9899A2B1-1DEC-D3D2-CD34-00CEE522C054}"/>
          </ac:spMkLst>
        </pc:spChg>
      </pc:sldChg>
      <pc:sldChg chg="addSp modSp add">
        <pc:chgData name="Alex Meyer" userId="434c9848-7f9b-4e1d-a1c3-fd0f120a196f" providerId="ADAL" clId="{307E4638-5859-41C6-86CC-DAA64FD3CC79}" dt="2026-04-20T18:56:16.810" v="654" actId="1076"/>
        <pc:sldMkLst>
          <pc:docMk/>
          <pc:sldMk cId="3497132434" sldId="283"/>
        </pc:sldMkLst>
        <pc:picChg chg="add mod">
          <ac:chgData name="Alex Meyer" userId="434c9848-7f9b-4e1d-a1c3-fd0f120a196f" providerId="ADAL" clId="{307E4638-5859-41C6-86CC-DAA64FD3CC79}" dt="2026-04-20T18:56:16.810" v="654" actId="1076"/>
          <ac:picMkLst>
            <pc:docMk/>
            <pc:sldMk cId="3497132434" sldId="283"/>
            <ac:picMk id="2" creationId="{3342F9C9-7660-66EA-9C76-2D17C56AE72B}"/>
          </ac:picMkLst>
        </pc:picChg>
      </pc:sldChg>
      <pc:sldChg chg="addSp modSp add">
        <pc:chgData name="Alex Meyer" userId="434c9848-7f9b-4e1d-a1c3-fd0f120a196f" providerId="ADAL" clId="{307E4638-5859-41C6-86CC-DAA64FD3CC79}" dt="2026-04-20T18:56:24.520" v="656" actId="1076"/>
        <pc:sldMkLst>
          <pc:docMk/>
          <pc:sldMk cId="3325525698" sldId="284"/>
        </pc:sldMkLst>
        <pc:picChg chg="add mod">
          <ac:chgData name="Alex Meyer" userId="434c9848-7f9b-4e1d-a1c3-fd0f120a196f" providerId="ADAL" clId="{307E4638-5859-41C6-86CC-DAA64FD3CC79}" dt="2026-04-20T18:56:24.520" v="656" actId="1076"/>
          <ac:picMkLst>
            <pc:docMk/>
            <pc:sldMk cId="3325525698" sldId="284"/>
            <ac:picMk id="2" creationId="{9CC0895F-823C-F895-3740-E019DC60B6D3}"/>
          </ac:picMkLst>
        </pc:picChg>
      </pc:sldChg>
      <pc:sldChg chg="addSp modSp add">
        <pc:chgData name="Alex Meyer" userId="434c9848-7f9b-4e1d-a1c3-fd0f120a196f" providerId="ADAL" clId="{307E4638-5859-41C6-86CC-DAA64FD3CC79}" dt="2026-04-20T18:56:35.562" v="662" actId="1076"/>
        <pc:sldMkLst>
          <pc:docMk/>
          <pc:sldMk cId="1268493146" sldId="285"/>
        </pc:sldMkLst>
        <pc:picChg chg="add mod">
          <ac:chgData name="Alex Meyer" userId="434c9848-7f9b-4e1d-a1c3-fd0f120a196f" providerId="ADAL" clId="{307E4638-5859-41C6-86CC-DAA64FD3CC79}" dt="2026-04-20T18:56:35.562" v="662" actId="1076"/>
          <ac:picMkLst>
            <pc:docMk/>
            <pc:sldMk cId="1268493146" sldId="285"/>
            <ac:picMk id="2" creationId="{E4FA298E-62A4-60DD-A4B2-EA3099B57C38}"/>
          </ac:picMkLst>
        </pc:picChg>
      </pc:sldChg>
      <pc:sldChg chg="addSp modSp add">
        <pc:chgData name="Alex Meyer" userId="434c9848-7f9b-4e1d-a1c3-fd0f120a196f" providerId="ADAL" clId="{307E4638-5859-41C6-86CC-DAA64FD3CC79}" dt="2026-04-20T18:56:45.192" v="667" actId="1076"/>
        <pc:sldMkLst>
          <pc:docMk/>
          <pc:sldMk cId="2879221804" sldId="286"/>
        </pc:sldMkLst>
        <pc:picChg chg="add mod">
          <ac:chgData name="Alex Meyer" userId="434c9848-7f9b-4e1d-a1c3-fd0f120a196f" providerId="ADAL" clId="{307E4638-5859-41C6-86CC-DAA64FD3CC79}" dt="2026-04-20T18:56:45.192" v="667" actId="1076"/>
          <ac:picMkLst>
            <pc:docMk/>
            <pc:sldMk cId="2879221804" sldId="286"/>
            <ac:picMk id="2" creationId="{F1728D4F-D5C9-BDC5-28D1-726D9C61C34A}"/>
          </ac:picMkLst>
        </pc:picChg>
      </pc:sldChg>
      <pc:sldChg chg="addSp modSp add mod ord">
        <pc:chgData name="Alex Meyer" userId="434c9848-7f9b-4e1d-a1c3-fd0f120a196f" providerId="ADAL" clId="{307E4638-5859-41C6-86CC-DAA64FD3CC79}" dt="2026-04-20T18:55:56.837" v="649"/>
        <pc:sldMkLst>
          <pc:docMk/>
          <pc:sldMk cId="2364335972" sldId="287"/>
        </pc:sldMkLst>
        <pc:picChg chg="add mod">
          <ac:chgData name="Alex Meyer" userId="434c9848-7f9b-4e1d-a1c3-fd0f120a196f" providerId="ADAL" clId="{307E4638-5859-41C6-86CC-DAA64FD3CC79}" dt="2026-04-20T18:55:26.778" v="647" actId="1076"/>
          <ac:picMkLst>
            <pc:docMk/>
            <pc:sldMk cId="2364335972" sldId="287"/>
            <ac:picMk id="4" creationId="{8AED2200-9697-8CBC-7715-5C9275B66A26}"/>
          </ac:picMkLst>
        </pc:picChg>
      </pc:sldChg>
      <pc:sldChg chg="addSp modSp add">
        <pc:chgData name="Alex Meyer" userId="434c9848-7f9b-4e1d-a1c3-fd0f120a196f" providerId="ADAL" clId="{307E4638-5859-41C6-86CC-DAA64FD3CC79}" dt="2026-04-20T18:56:52.440" v="669" actId="1076"/>
        <pc:sldMkLst>
          <pc:docMk/>
          <pc:sldMk cId="2624414482" sldId="288"/>
        </pc:sldMkLst>
        <pc:picChg chg="add mod">
          <ac:chgData name="Alex Meyer" userId="434c9848-7f9b-4e1d-a1c3-fd0f120a196f" providerId="ADAL" clId="{307E4638-5859-41C6-86CC-DAA64FD3CC79}" dt="2026-04-20T18:56:52.440" v="669" actId="1076"/>
          <ac:picMkLst>
            <pc:docMk/>
            <pc:sldMk cId="2624414482" sldId="288"/>
            <ac:picMk id="2" creationId="{D8F6BA4F-F576-8C89-F031-D0E9115252A2}"/>
          </ac:picMkLst>
        </pc:picChg>
      </pc:sldChg>
      <pc:sldChg chg="addSp modSp add">
        <pc:chgData name="Alex Meyer" userId="434c9848-7f9b-4e1d-a1c3-fd0f120a196f" providerId="ADAL" clId="{307E4638-5859-41C6-86CC-DAA64FD3CC79}" dt="2026-04-20T18:57:01.996" v="671" actId="1076"/>
        <pc:sldMkLst>
          <pc:docMk/>
          <pc:sldMk cId="2598769294" sldId="289"/>
        </pc:sldMkLst>
        <pc:picChg chg="add mod">
          <ac:chgData name="Alex Meyer" userId="434c9848-7f9b-4e1d-a1c3-fd0f120a196f" providerId="ADAL" clId="{307E4638-5859-41C6-86CC-DAA64FD3CC79}" dt="2026-04-20T18:57:01.996" v="671" actId="1076"/>
          <ac:picMkLst>
            <pc:docMk/>
            <pc:sldMk cId="2598769294" sldId="289"/>
            <ac:picMk id="2" creationId="{D28DE418-3180-E336-5F99-0BF7DDFF9E82}"/>
          </ac:picMkLst>
        </pc:picChg>
      </pc:sldChg>
      <pc:sldChg chg="addSp modSp add">
        <pc:chgData name="Alex Meyer" userId="434c9848-7f9b-4e1d-a1c3-fd0f120a196f" providerId="ADAL" clId="{307E4638-5859-41C6-86CC-DAA64FD3CC79}" dt="2026-04-20T18:57:11.369" v="675" actId="1076"/>
        <pc:sldMkLst>
          <pc:docMk/>
          <pc:sldMk cId="1220129820" sldId="290"/>
        </pc:sldMkLst>
        <pc:picChg chg="add mod">
          <ac:chgData name="Alex Meyer" userId="434c9848-7f9b-4e1d-a1c3-fd0f120a196f" providerId="ADAL" clId="{307E4638-5859-41C6-86CC-DAA64FD3CC79}" dt="2026-04-20T18:57:11.369" v="675" actId="1076"/>
          <ac:picMkLst>
            <pc:docMk/>
            <pc:sldMk cId="1220129820" sldId="290"/>
            <ac:picMk id="2" creationId="{9F331F60-F48F-0613-2566-53321E40A333}"/>
          </ac:picMkLst>
        </pc:picChg>
      </pc:sldChg>
      <pc:sldChg chg="addSp modSp add mod">
        <pc:chgData name="Alex Meyer" userId="434c9848-7f9b-4e1d-a1c3-fd0f120a196f" providerId="ADAL" clId="{307E4638-5859-41C6-86CC-DAA64FD3CC79}" dt="2026-04-20T18:57:51.836" v="711" actId="14100"/>
        <pc:sldMkLst>
          <pc:docMk/>
          <pc:sldMk cId="568625421" sldId="291"/>
        </pc:sldMkLst>
        <pc:spChg chg="add mod">
          <ac:chgData name="Alex Meyer" userId="434c9848-7f9b-4e1d-a1c3-fd0f120a196f" providerId="ADAL" clId="{307E4638-5859-41C6-86CC-DAA64FD3CC79}" dt="2026-04-20T18:57:44.863" v="710" actId="1076"/>
          <ac:spMkLst>
            <pc:docMk/>
            <pc:sldMk cId="568625421" sldId="291"/>
            <ac:spMk id="2" creationId="{AA3434E2-F2B8-AC9B-02FA-336F2DC6E868}"/>
          </ac:spMkLst>
        </pc:spChg>
        <pc:spChg chg="mod">
          <ac:chgData name="Alex Meyer" userId="434c9848-7f9b-4e1d-a1c3-fd0f120a196f" providerId="ADAL" clId="{307E4638-5859-41C6-86CC-DAA64FD3CC79}" dt="2026-04-20T18:57:21.242" v="706" actId="20577"/>
          <ac:spMkLst>
            <pc:docMk/>
            <pc:sldMk cId="568625421" sldId="291"/>
            <ac:spMk id="3" creationId="{E69152C7-7477-B37C-B3C0-F24B4777E02A}"/>
          </ac:spMkLst>
        </pc:spChg>
        <pc:spChg chg="mod">
          <ac:chgData name="Alex Meyer" userId="434c9848-7f9b-4e1d-a1c3-fd0f120a196f" providerId="ADAL" clId="{307E4638-5859-41C6-86CC-DAA64FD3CC79}" dt="2026-04-20T18:57:51.836" v="711" actId="14100"/>
          <ac:spMkLst>
            <pc:docMk/>
            <pc:sldMk cId="568625421" sldId="291"/>
            <ac:spMk id="4" creationId="{1760149B-0C96-441B-249D-F5461CE43C78}"/>
          </ac:spMkLst>
        </pc:spChg>
        <pc:spChg chg="add mod">
          <ac:chgData name="Alex Meyer" userId="434c9848-7f9b-4e1d-a1c3-fd0f120a196f" providerId="ADAL" clId="{307E4638-5859-41C6-86CC-DAA64FD3CC79}" dt="2026-04-20T18:57:25.918" v="707"/>
          <ac:spMkLst>
            <pc:docMk/>
            <pc:sldMk cId="568625421" sldId="291"/>
            <ac:spMk id="6" creationId="{03093BC2-CD55-527E-E224-38AE04EFEA2E}"/>
          </ac:spMkLst>
        </pc:spChg>
        <pc:spChg chg="add mod">
          <ac:chgData name="Alex Meyer" userId="434c9848-7f9b-4e1d-a1c3-fd0f120a196f" providerId="ADAL" clId="{307E4638-5859-41C6-86CC-DAA64FD3CC79}" dt="2026-04-20T18:57:25.918" v="707"/>
          <ac:spMkLst>
            <pc:docMk/>
            <pc:sldMk cId="568625421" sldId="291"/>
            <ac:spMk id="11" creationId="{33C124EE-258C-0187-7BA3-94DF0E68BDE4}"/>
          </ac:spMkLst>
        </pc:spChg>
        <pc:spChg chg="add mod">
          <ac:chgData name="Alex Meyer" userId="434c9848-7f9b-4e1d-a1c3-fd0f120a196f" providerId="ADAL" clId="{307E4638-5859-41C6-86CC-DAA64FD3CC79}" dt="2026-04-20T18:57:25.918" v="707"/>
          <ac:spMkLst>
            <pc:docMk/>
            <pc:sldMk cId="568625421" sldId="291"/>
            <ac:spMk id="13" creationId="{E588C0E8-ECBF-64F3-F8B1-374A9341533D}"/>
          </ac:spMkLst>
        </pc:spChg>
        <pc:spChg chg="add mod">
          <ac:chgData name="Alex Meyer" userId="434c9848-7f9b-4e1d-a1c3-fd0f120a196f" providerId="ADAL" clId="{307E4638-5859-41C6-86CC-DAA64FD3CC79}" dt="2026-04-20T18:57:25.918" v="707"/>
          <ac:spMkLst>
            <pc:docMk/>
            <pc:sldMk cId="568625421" sldId="291"/>
            <ac:spMk id="16" creationId="{9973F6A6-CD58-81B0-5612-06DC507181E3}"/>
          </ac:spMkLst>
        </pc:spChg>
        <pc:spChg chg="add mod">
          <ac:chgData name="Alex Meyer" userId="434c9848-7f9b-4e1d-a1c3-fd0f120a196f" providerId="ADAL" clId="{307E4638-5859-41C6-86CC-DAA64FD3CC79}" dt="2026-04-20T18:57:25.918" v="707"/>
          <ac:spMkLst>
            <pc:docMk/>
            <pc:sldMk cId="568625421" sldId="291"/>
            <ac:spMk id="19" creationId="{91918D82-EE22-E727-4A6F-5B4A4011148C}"/>
          </ac:spMkLst>
        </pc:spChg>
        <pc:spChg chg="add mod">
          <ac:chgData name="Alex Meyer" userId="434c9848-7f9b-4e1d-a1c3-fd0f120a196f" providerId="ADAL" clId="{307E4638-5859-41C6-86CC-DAA64FD3CC79}" dt="2026-04-20T18:57:25.918" v="707"/>
          <ac:spMkLst>
            <pc:docMk/>
            <pc:sldMk cId="568625421" sldId="291"/>
            <ac:spMk id="24" creationId="{1D38136E-0D85-2055-B5E5-12FF38F96306}"/>
          </ac:spMkLst>
        </pc:spChg>
        <pc:spChg chg="add mod">
          <ac:chgData name="Alex Meyer" userId="434c9848-7f9b-4e1d-a1c3-fd0f120a196f" providerId="ADAL" clId="{307E4638-5859-41C6-86CC-DAA64FD3CC79}" dt="2026-04-20T18:57:25.918" v="707"/>
          <ac:spMkLst>
            <pc:docMk/>
            <pc:sldMk cId="568625421" sldId="291"/>
            <ac:spMk id="26" creationId="{8FA42667-0381-74C8-8610-C12266C1F1B4}"/>
          </ac:spMkLst>
        </pc:spChg>
        <pc:spChg chg="add mod">
          <ac:chgData name="Alex Meyer" userId="434c9848-7f9b-4e1d-a1c3-fd0f120a196f" providerId="ADAL" clId="{307E4638-5859-41C6-86CC-DAA64FD3CC79}" dt="2026-04-20T18:57:25.918" v="707"/>
          <ac:spMkLst>
            <pc:docMk/>
            <pc:sldMk cId="568625421" sldId="291"/>
            <ac:spMk id="32" creationId="{BD063161-037D-6C80-BDB5-DACEECED1185}"/>
          </ac:spMkLst>
        </pc:spChg>
        <pc:spChg chg="add mod">
          <ac:chgData name="Alex Meyer" userId="434c9848-7f9b-4e1d-a1c3-fd0f120a196f" providerId="ADAL" clId="{307E4638-5859-41C6-86CC-DAA64FD3CC79}" dt="2026-04-20T18:57:25.918" v="707"/>
          <ac:spMkLst>
            <pc:docMk/>
            <pc:sldMk cId="568625421" sldId="291"/>
            <ac:spMk id="33" creationId="{C0DD57A6-FAD6-2EB5-00AE-9BBA51241095}"/>
          </ac:spMkLst>
        </pc:spChg>
      </pc:sldChg>
      <pc:sldChg chg="modSp new mod">
        <pc:chgData name="Alex Meyer" userId="434c9848-7f9b-4e1d-a1c3-fd0f120a196f" providerId="ADAL" clId="{307E4638-5859-41C6-86CC-DAA64FD3CC79}" dt="2026-04-20T18:59:47.268" v="749" actId="115"/>
        <pc:sldMkLst>
          <pc:docMk/>
          <pc:sldMk cId="1378068550" sldId="293"/>
        </pc:sldMkLst>
        <pc:spChg chg="mod">
          <ac:chgData name="Alex Meyer" userId="434c9848-7f9b-4e1d-a1c3-fd0f120a196f" providerId="ADAL" clId="{307E4638-5859-41C6-86CC-DAA64FD3CC79}" dt="2026-04-20T18:59:47.268" v="749" actId="115"/>
          <ac:spMkLst>
            <pc:docMk/>
            <pc:sldMk cId="1378068550" sldId="293"/>
            <ac:spMk id="2" creationId="{2E6CFF17-14AA-664C-AB2F-136DA820E527}"/>
          </ac:spMkLst>
        </pc:spChg>
        <pc:spChg chg="mod">
          <ac:chgData name="Alex Meyer" userId="434c9848-7f9b-4e1d-a1c3-fd0f120a196f" providerId="ADAL" clId="{307E4638-5859-41C6-86CC-DAA64FD3CC79}" dt="2026-04-20T18:58:14.029" v="730" actId="20577"/>
          <ac:spMkLst>
            <pc:docMk/>
            <pc:sldMk cId="1378068550" sldId="293"/>
            <ac:spMk id="3" creationId="{7F9BF28B-CAC1-A073-3EF4-FC95985DA73B}"/>
          </ac:spMkLst>
        </pc:spChg>
      </pc:sldChg>
      <pc:sldChg chg="addSp delSp modSp new mod">
        <pc:chgData name="Alex Meyer" userId="434c9848-7f9b-4e1d-a1c3-fd0f120a196f" providerId="ADAL" clId="{307E4638-5859-41C6-86CC-DAA64FD3CC79}" dt="2026-04-20T19:00:12.728" v="755" actId="1076"/>
        <pc:sldMkLst>
          <pc:docMk/>
          <pc:sldMk cId="3745234825" sldId="294"/>
        </pc:sldMkLst>
        <pc:picChg chg="add mod">
          <ac:chgData name="Alex Meyer" userId="434c9848-7f9b-4e1d-a1c3-fd0f120a196f" providerId="ADAL" clId="{307E4638-5859-41C6-86CC-DAA64FD3CC79}" dt="2026-04-20T19:00:12.728" v="755" actId="1076"/>
          <ac:picMkLst>
            <pc:docMk/>
            <pc:sldMk cId="3745234825" sldId="294"/>
            <ac:picMk id="4" creationId="{F42E635F-1D9B-84D1-DC32-BAD830211E60}"/>
          </ac:picMkLst>
        </pc:picChg>
      </pc:sldChg>
      <pc:sldChg chg="modSp new mod">
        <pc:chgData name="Alex Meyer" userId="434c9848-7f9b-4e1d-a1c3-fd0f120a196f" providerId="ADAL" clId="{307E4638-5859-41C6-86CC-DAA64FD3CC79}" dt="2026-05-11T18:00:21.822" v="801" actId="20577"/>
        <pc:sldMkLst>
          <pc:docMk/>
          <pc:sldMk cId="1421260090" sldId="295"/>
        </pc:sldMkLst>
        <pc:spChg chg="mod">
          <ac:chgData name="Alex Meyer" userId="434c9848-7f9b-4e1d-a1c3-fd0f120a196f" providerId="ADAL" clId="{307E4638-5859-41C6-86CC-DAA64FD3CC79}" dt="2026-05-11T18:00:21.822" v="801" actId="20577"/>
          <ac:spMkLst>
            <pc:docMk/>
            <pc:sldMk cId="1421260090" sldId="295"/>
            <ac:spMk id="2" creationId="{C47E401A-0268-2D2D-853C-30662AF9426D}"/>
          </ac:spMkLst>
        </pc:spChg>
      </pc:sldChg>
      <pc:sldChg chg="add">
        <pc:chgData name="Alex Meyer" userId="434c9848-7f9b-4e1d-a1c3-fd0f120a196f" providerId="ADAL" clId="{307E4638-5859-41C6-86CC-DAA64FD3CC79}" dt="2026-05-11T18:00:02.498" v="790"/>
        <pc:sldMkLst>
          <pc:docMk/>
          <pc:sldMk cId="4184694804" sldId="296"/>
        </pc:sldMkLst>
      </pc:sldChg>
      <pc:sldChg chg="add">
        <pc:chgData name="Alex Meyer" userId="434c9848-7f9b-4e1d-a1c3-fd0f120a196f" providerId="ADAL" clId="{307E4638-5859-41C6-86CC-DAA64FD3CC79}" dt="2026-05-11T18:00:02.498" v="790"/>
        <pc:sldMkLst>
          <pc:docMk/>
          <pc:sldMk cId="3634108813" sldId="297"/>
        </pc:sldMkLst>
      </pc:sldChg>
      <pc:sldChg chg="add">
        <pc:chgData name="Alex Meyer" userId="434c9848-7f9b-4e1d-a1c3-fd0f120a196f" providerId="ADAL" clId="{307E4638-5859-41C6-86CC-DAA64FD3CC79}" dt="2026-05-11T18:00:02.498" v="790"/>
        <pc:sldMkLst>
          <pc:docMk/>
          <pc:sldMk cId="3882305109" sldId="298"/>
        </pc:sldMkLst>
      </pc:sldChg>
      <pc:sldChg chg="add">
        <pc:chgData name="Alex Meyer" userId="434c9848-7f9b-4e1d-a1c3-fd0f120a196f" providerId="ADAL" clId="{307E4638-5859-41C6-86CC-DAA64FD3CC79}" dt="2026-05-11T18:00:02.498" v="790"/>
        <pc:sldMkLst>
          <pc:docMk/>
          <pc:sldMk cId="2873976930" sldId="299"/>
        </pc:sldMkLst>
      </pc:sldChg>
      <pc:sldChg chg="add">
        <pc:chgData name="Alex Meyer" userId="434c9848-7f9b-4e1d-a1c3-fd0f120a196f" providerId="ADAL" clId="{307E4638-5859-41C6-86CC-DAA64FD3CC79}" dt="2026-05-11T18:00:02.498" v="790"/>
        <pc:sldMkLst>
          <pc:docMk/>
          <pc:sldMk cId="4008974142" sldId="300"/>
        </pc:sldMkLst>
      </pc:sldChg>
      <pc:sldChg chg="add">
        <pc:chgData name="Alex Meyer" userId="434c9848-7f9b-4e1d-a1c3-fd0f120a196f" providerId="ADAL" clId="{307E4638-5859-41C6-86CC-DAA64FD3CC79}" dt="2026-05-11T18:00:02.498" v="790"/>
        <pc:sldMkLst>
          <pc:docMk/>
          <pc:sldMk cId="3767473886" sldId="301"/>
        </pc:sldMkLst>
      </pc:sldChg>
      <pc:sldChg chg="add">
        <pc:chgData name="Alex Meyer" userId="434c9848-7f9b-4e1d-a1c3-fd0f120a196f" providerId="ADAL" clId="{307E4638-5859-41C6-86CC-DAA64FD3CC79}" dt="2026-05-11T18:00:02.498" v="790"/>
        <pc:sldMkLst>
          <pc:docMk/>
          <pc:sldMk cId="3336616746" sldId="332"/>
        </pc:sldMkLst>
      </pc:sldChg>
      <pc:sldChg chg="add">
        <pc:chgData name="Alex Meyer" userId="434c9848-7f9b-4e1d-a1c3-fd0f120a196f" providerId="ADAL" clId="{307E4638-5859-41C6-86CC-DAA64FD3CC79}" dt="2026-05-11T18:00:02.498" v="790"/>
        <pc:sldMkLst>
          <pc:docMk/>
          <pc:sldMk cId="581172796" sldId="333"/>
        </pc:sldMkLst>
      </pc:sldChg>
      <pc:sldChg chg="add">
        <pc:chgData name="Alex Meyer" userId="434c9848-7f9b-4e1d-a1c3-fd0f120a196f" providerId="ADAL" clId="{307E4638-5859-41C6-86CC-DAA64FD3CC79}" dt="2026-05-11T18:00:02.498" v="790"/>
        <pc:sldMkLst>
          <pc:docMk/>
          <pc:sldMk cId="1127482709" sldId="334"/>
        </pc:sldMkLst>
      </pc:sldChg>
      <pc:sldChg chg="add">
        <pc:chgData name="Alex Meyer" userId="434c9848-7f9b-4e1d-a1c3-fd0f120a196f" providerId="ADAL" clId="{307E4638-5859-41C6-86CC-DAA64FD3CC79}" dt="2026-05-11T18:00:02.498" v="790"/>
        <pc:sldMkLst>
          <pc:docMk/>
          <pc:sldMk cId="316538263" sldId="335"/>
        </pc:sldMkLst>
      </pc:sldChg>
      <pc:sldChg chg="add">
        <pc:chgData name="Alex Meyer" userId="434c9848-7f9b-4e1d-a1c3-fd0f120a196f" providerId="ADAL" clId="{307E4638-5859-41C6-86CC-DAA64FD3CC79}" dt="2026-05-11T18:00:02.498" v="790"/>
        <pc:sldMkLst>
          <pc:docMk/>
          <pc:sldMk cId="2161371369" sldId="336"/>
        </pc:sldMkLst>
      </pc:sldChg>
      <pc:sldChg chg="add">
        <pc:chgData name="Alex Meyer" userId="434c9848-7f9b-4e1d-a1c3-fd0f120a196f" providerId="ADAL" clId="{307E4638-5859-41C6-86CC-DAA64FD3CC79}" dt="2026-05-11T18:00:02.498" v="790"/>
        <pc:sldMkLst>
          <pc:docMk/>
          <pc:sldMk cId="327375270" sldId="337"/>
        </pc:sldMkLst>
      </pc:sldChg>
    </pc:docChg>
  </pc:docChgLst>
</pc:chgInfo>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pic>
        <p:nvPicPr>
          <p:cNvPr id="4" name="Picture 3" descr="Stars in the sky with many colors&#10;&#10;AI-generated content may be incorrect.">
            <a:extLst>
              <a:ext uri="{FF2B5EF4-FFF2-40B4-BE49-F238E27FC236}">
                <a16:creationId xmlns:a16="http://schemas.microsoft.com/office/drawing/2014/main" id="{5F4EAC28-FF01-D2CB-9200-3074FD385AE1}"/>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7" name="Picture 6" descr="Neon lights on a black background&#10;&#10;AI-generated content may be incorrect.">
            <a:extLst>
              <a:ext uri="{FF2B5EF4-FFF2-40B4-BE49-F238E27FC236}">
                <a16:creationId xmlns:a16="http://schemas.microsoft.com/office/drawing/2014/main" id="{CC494A41-BB5A-93A8-C449-40075142E4A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146349" y="298877"/>
            <a:ext cx="5899302" cy="5688613"/>
          </a:xfrm>
          <a:prstGeom prst="rect">
            <a:avLst/>
          </a:prstGeom>
        </p:spPr>
      </p:pic>
      <p:pic>
        <p:nvPicPr>
          <p:cNvPr id="9" name="Picture 8" descr="A colorful lines in a black background&#10;&#10;AI-generated content may be incorrect.">
            <a:extLst>
              <a:ext uri="{FF2B5EF4-FFF2-40B4-BE49-F238E27FC236}">
                <a16:creationId xmlns:a16="http://schemas.microsoft.com/office/drawing/2014/main" id="{8FB52488-3682-4C96-04CE-48749D298664}"/>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0" y="0"/>
            <a:ext cx="2074741" cy="2122657"/>
          </a:xfrm>
          <a:prstGeom prst="rect">
            <a:avLst/>
          </a:prstGeom>
        </p:spPr>
      </p:pic>
      <p:pic>
        <p:nvPicPr>
          <p:cNvPr id="10" name="Picture 9" descr="A colorful lines in a black background&#10;&#10;AI-generated content may be incorrect.">
            <a:extLst>
              <a:ext uri="{FF2B5EF4-FFF2-40B4-BE49-F238E27FC236}">
                <a16:creationId xmlns:a16="http://schemas.microsoft.com/office/drawing/2014/main" id="{8857360B-5F1D-04FF-E13F-3D785AAB3C9A}"/>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flipH="1">
            <a:off x="10117259" y="0"/>
            <a:ext cx="2074741" cy="2122657"/>
          </a:xfrm>
          <a:prstGeom prst="rect">
            <a:avLst/>
          </a:prstGeom>
        </p:spPr>
      </p:pic>
      <p:pic>
        <p:nvPicPr>
          <p:cNvPr id="12" name="Picture 11" descr="A neon sign with a black background&#10;&#10;AI-generated content may be incorrect.">
            <a:extLst>
              <a:ext uri="{FF2B5EF4-FFF2-40B4-BE49-F238E27FC236}">
                <a16:creationId xmlns:a16="http://schemas.microsoft.com/office/drawing/2014/main" id="{773CDAA0-10AA-1EFE-EB70-E8C282F60532}"/>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rot="5400000">
            <a:off x="7665106" y="2315460"/>
            <a:ext cx="3692550" cy="5557528"/>
          </a:xfrm>
          <a:prstGeom prst="rect">
            <a:avLst/>
          </a:prstGeom>
        </p:spPr>
      </p:pic>
      <p:pic>
        <p:nvPicPr>
          <p:cNvPr id="13" name="Picture 12" descr="A neon sign with a black background&#10;&#10;AI-generated content may be incorrect.">
            <a:extLst>
              <a:ext uri="{FF2B5EF4-FFF2-40B4-BE49-F238E27FC236}">
                <a16:creationId xmlns:a16="http://schemas.microsoft.com/office/drawing/2014/main" id="{5147C4A4-DA7E-B9AA-A6A1-5B87CA745DD8}"/>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rot="16200000" flipH="1">
            <a:off x="932489" y="2315460"/>
            <a:ext cx="3692550" cy="5557528"/>
          </a:xfrm>
          <a:prstGeom prst="rect">
            <a:avLst/>
          </a:prstGeom>
        </p:spPr>
      </p:pic>
    </p:spTree>
    <p:extLst>
      <p:ext uri="{BB962C8B-B14F-4D97-AF65-F5344CB8AC3E}">
        <p14:creationId xmlns:p14="http://schemas.microsoft.com/office/powerpoint/2010/main" val="22833359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8_Title and Subtitle_Dusk">
    <p:spTree>
      <p:nvGrpSpPr>
        <p:cNvPr id="1" name=""/>
        <p:cNvGrpSpPr/>
        <p:nvPr/>
      </p:nvGrpSpPr>
      <p:grpSpPr>
        <a:xfrm>
          <a:off x="0" y="0"/>
          <a:ext cx="0" cy="0"/>
          <a:chOff x="0" y="0"/>
          <a:chExt cx="0" cy="0"/>
        </a:xfrm>
      </p:grpSpPr>
      <p:pic>
        <p:nvPicPr>
          <p:cNvPr id="3" name="Picture 2" descr="Stars in the sky with many colors&#10;&#10;AI-generated content may be incorrect.">
            <a:extLst>
              <a:ext uri="{FF2B5EF4-FFF2-40B4-BE49-F238E27FC236}">
                <a16:creationId xmlns:a16="http://schemas.microsoft.com/office/drawing/2014/main" id="{F25C09C2-252C-99CF-D4E9-7F8376B4E807}"/>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0" name="Rectangle 9">
            <a:extLst>
              <a:ext uri="{FF2B5EF4-FFF2-40B4-BE49-F238E27FC236}">
                <a16:creationId xmlns:a16="http://schemas.microsoft.com/office/drawing/2014/main" id="{5B8D8D9E-103B-EBBB-911B-4955F18A0C0C}"/>
              </a:ext>
            </a:extLst>
          </p:cNvPr>
          <p:cNvSpPr/>
          <p:nvPr userDrawn="1"/>
        </p:nvSpPr>
        <p:spPr>
          <a:xfrm>
            <a:off x="276295" y="266854"/>
            <a:ext cx="11613126" cy="6304985"/>
          </a:xfrm>
          <a:prstGeom prst="rect">
            <a:avLst/>
          </a:prstGeom>
          <a:solidFill>
            <a:schemeClr val="bg1">
              <a:alpha val="5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30">
            <a:extLst>
              <a:ext uri="{FF2B5EF4-FFF2-40B4-BE49-F238E27FC236}">
                <a16:creationId xmlns:a16="http://schemas.microsoft.com/office/drawing/2014/main" id="{34E64832-2A5E-1A03-F2D8-77A19644A590}"/>
              </a:ext>
            </a:extLst>
          </p:cNvPr>
          <p:cNvSpPr>
            <a:spLocks noGrp="1"/>
          </p:cNvSpPr>
          <p:nvPr>
            <p:ph type="title" hasCustomPrompt="1"/>
          </p:nvPr>
        </p:nvSpPr>
        <p:spPr>
          <a:xfrm>
            <a:off x="831850" y="2024023"/>
            <a:ext cx="10515600" cy="1325563"/>
          </a:xfrm>
        </p:spPr>
        <p:txBody>
          <a:bodyPr>
            <a:noAutofit/>
          </a:bodyPr>
          <a:lstStyle>
            <a:lvl1pPr algn="ctr">
              <a:defRPr sz="7200" b="1" i="0">
                <a:solidFill>
                  <a:schemeClr val="tx1"/>
                </a:solidFill>
                <a:latin typeface="Open Sans ExtraBold" pitchFamily="2" charset="0"/>
                <a:ea typeface="Open Sans ExtraBold" pitchFamily="2" charset="0"/>
                <a:cs typeface="Open Sans ExtraBold" pitchFamily="2" charset="0"/>
              </a:defRPr>
            </a:lvl1pPr>
          </a:lstStyle>
          <a:p>
            <a:r>
              <a:rPr lang="en-US" dirty="0"/>
              <a:t>Click to add title</a:t>
            </a:r>
          </a:p>
        </p:txBody>
      </p:sp>
      <p:sp>
        <p:nvSpPr>
          <p:cNvPr id="15" name="Text Placeholder 2">
            <a:extLst>
              <a:ext uri="{FF2B5EF4-FFF2-40B4-BE49-F238E27FC236}">
                <a16:creationId xmlns:a16="http://schemas.microsoft.com/office/drawing/2014/main" id="{D18C36EB-5529-72B2-87F7-9801C49E1409}"/>
              </a:ext>
            </a:extLst>
          </p:cNvPr>
          <p:cNvSpPr>
            <a:spLocks noGrp="1"/>
          </p:cNvSpPr>
          <p:nvPr>
            <p:ph type="body" idx="1" hasCustomPrompt="1"/>
          </p:nvPr>
        </p:nvSpPr>
        <p:spPr>
          <a:xfrm>
            <a:off x="831850" y="3508415"/>
            <a:ext cx="10515600" cy="1500187"/>
          </a:xfrm>
        </p:spPr>
        <p:txBody>
          <a:bodyPr>
            <a:normAutofit/>
          </a:bodyPr>
          <a:lstStyle>
            <a:lvl1pPr marL="0" indent="0" algn="ctr">
              <a:buNone/>
              <a:defRPr sz="3200" b="1" i="0">
                <a:solidFill>
                  <a:schemeClr val="tx1"/>
                </a:solidFill>
                <a:latin typeface="Open Sans SemiBold" pitchFamily="2" charset="0"/>
                <a:ea typeface="Open Sans SemiBold" pitchFamily="2" charset="0"/>
                <a:cs typeface="Open Sans SemiBol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add subtitle</a:t>
            </a:r>
          </a:p>
        </p:txBody>
      </p:sp>
      <p:pic>
        <p:nvPicPr>
          <p:cNvPr id="6" name="Picture 5" descr="A black and green text&#10;&#10;AI-generated content may be incorrect.">
            <a:extLst>
              <a:ext uri="{FF2B5EF4-FFF2-40B4-BE49-F238E27FC236}">
                <a16:creationId xmlns:a16="http://schemas.microsoft.com/office/drawing/2014/main" id="{2B71B94E-5DB6-E6A6-19F6-66CFA28291E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20672" y="6044868"/>
            <a:ext cx="1258694" cy="685800"/>
          </a:xfrm>
          <a:prstGeom prst="rect">
            <a:avLst/>
          </a:prstGeom>
        </p:spPr>
      </p:pic>
      <p:pic>
        <p:nvPicPr>
          <p:cNvPr id="8" name="Picture 7" descr="A neon palm trees on a black background&#10;&#10;AI-generated content may be incorrect.">
            <a:extLst>
              <a:ext uri="{FF2B5EF4-FFF2-40B4-BE49-F238E27FC236}">
                <a16:creationId xmlns:a16="http://schemas.microsoft.com/office/drawing/2014/main" id="{660EAB63-C87F-5C49-92D3-21D245B82092}"/>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912885" y="4326821"/>
            <a:ext cx="1834670" cy="2926800"/>
          </a:xfrm>
          <a:prstGeom prst="rect">
            <a:avLst/>
          </a:prstGeom>
        </p:spPr>
      </p:pic>
    </p:spTree>
    <p:extLst>
      <p:ext uri="{BB962C8B-B14F-4D97-AF65-F5344CB8AC3E}">
        <p14:creationId xmlns:p14="http://schemas.microsoft.com/office/powerpoint/2010/main" val="31829195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1_Title and Subtitle_Dusk">
    <p:spTree>
      <p:nvGrpSpPr>
        <p:cNvPr id="1" name=""/>
        <p:cNvGrpSpPr/>
        <p:nvPr/>
      </p:nvGrpSpPr>
      <p:grpSpPr>
        <a:xfrm>
          <a:off x="0" y="0"/>
          <a:ext cx="0" cy="0"/>
          <a:chOff x="0" y="0"/>
          <a:chExt cx="0" cy="0"/>
        </a:xfrm>
      </p:grpSpPr>
      <p:pic>
        <p:nvPicPr>
          <p:cNvPr id="3" name="Picture 2" descr="Stars in the sky with many colors&#10;&#10;AI-generated content may be incorrect.">
            <a:extLst>
              <a:ext uri="{FF2B5EF4-FFF2-40B4-BE49-F238E27FC236}">
                <a16:creationId xmlns:a16="http://schemas.microsoft.com/office/drawing/2014/main" id="{2517DC59-57B1-4150-68F9-9E75A04E12FE}"/>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027CAD4F-DA3D-21BB-5097-199A1DA27C8F}"/>
              </a:ext>
            </a:extLst>
          </p:cNvPr>
          <p:cNvSpPr/>
          <p:nvPr userDrawn="1"/>
        </p:nvSpPr>
        <p:spPr>
          <a:xfrm>
            <a:off x="276295" y="266854"/>
            <a:ext cx="11613126" cy="6304985"/>
          </a:xfrm>
          <a:prstGeom prst="rect">
            <a:avLst/>
          </a:prstGeom>
          <a:solidFill>
            <a:schemeClr val="bg1">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2">
            <a:extLst>
              <a:ext uri="{FF2B5EF4-FFF2-40B4-BE49-F238E27FC236}">
                <a16:creationId xmlns:a16="http://schemas.microsoft.com/office/drawing/2014/main" id="{D5D4767A-CB43-DDF1-3971-339148541C2B}"/>
              </a:ext>
            </a:extLst>
          </p:cNvPr>
          <p:cNvSpPr>
            <a:spLocks noGrp="1"/>
          </p:cNvSpPr>
          <p:nvPr>
            <p:ph idx="1"/>
          </p:nvPr>
        </p:nvSpPr>
        <p:spPr>
          <a:xfrm>
            <a:off x="394315" y="1357460"/>
            <a:ext cx="11381889" cy="4402317"/>
          </a:xfrm>
        </p:spPr>
        <p:txBody>
          <a:bodyPr/>
          <a:lstStyle>
            <a:lvl1pPr>
              <a:defRPr b="0" i="0">
                <a:latin typeface="Open Sans Light" pitchFamily="2" charset="0"/>
                <a:ea typeface="Open Sans Light" pitchFamily="2" charset="0"/>
                <a:cs typeface="Open Sans Light" pitchFamily="2" charset="0"/>
              </a:defRPr>
            </a:lvl1pPr>
            <a:lvl2pPr>
              <a:defRPr b="0" i="0">
                <a:latin typeface="Open Sans Light" pitchFamily="2" charset="0"/>
                <a:ea typeface="Open Sans Light" pitchFamily="2" charset="0"/>
                <a:cs typeface="Open Sans Light" pitchFamily="2" charset="0"/>
              </a:defRPr>
            </a:lvl2pPr>
            <a:lvl3pPr>
              <a:defRPr b="0" i="0">
                <a:latin typeface="Open Sans Light" pitchFamily="2" charset="0"/>
                <a:ea typeface="Open Sans Light" pitchFamily="2" charset="0"/>
                <a:cs typeface="Open Sans Light" pitchFamily="2" charset="0"/>
              </a:defRPr>
            </a:lvl3pPr>
            <a:lvl4pPr>
              <a:defRPr b="0" i="0">
                <a:latin typeface="Open Sans Light" pitchFamily="2" charset="0"/>
                <a:ea typeface="Open Sans Light" pitchFamily="2" charset="0"/>
                <a:cs typeface="Open Sans Light" pitchFamily="2" charset="0"/>
              </a:defRPr>
            </a:lvl4pPr>
            <a:lvl5pPr>
              <a:defRPr b="0" i="0">
                <a:latin typeface="Open Sans Light" pitchFamily="2" charset="0"/>
                <a:ea typeface="Open Sans Light" pitchFamily="2" charset="0"/>
                <a:cs typeface="Open Sans Light"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1">
            <a:extLst>
              <a:ext uri="{FF2B5EF4-FFF2-40B4-BE49-F238E27FC236}">
                <a16:creationId xmlns:a16="http://schemas.microsoft.com/office/drawing/2014/main" id="{432706FC-B096-B52E-4615-7DC39DAD98F2}"/>
              </a:ext>
            </a:extLst>
          </p:cNvPr>
          <p:cNvSpPr>
            <a:spLocks noGrp="1"/>
          </p:cNvSpPr>
          <p:nvPr>
            <p:ph type="title" hasCustomPrompt="1"/>
          </p:nvPr>
        </p:nvSpPr>
        <p:spPr>
          <a:xfrm>
            <a:off x="394316" y="367259"/>
            <a:ext cx="11381889" cy="880044"/>
          </a:xfrm>
        </p:spPr>
        <p:txBody>
          <a:bodyPr>
            <a:normAutofit/>
          </a:bodyPr>
          <a:lstStyle>
            <a:lvl1pPr>
              <a:defRPr sz="4400" b="1" i="0">
                <a:solidFill>
                  <a:schemeClr val="tx1"/>
                </a:solidFill>
                <a:latin typeface="Open Sans ExtraBold" pitchFamily="2" charset="0"/>
                <a:ea typeface="Open Sans ExtraBold" pitchFamily="2" charset="0"/>
                <a:cs typeface="Open Sans ExtraBold" pitchFamily="2" charset="0"/>
              </a:defRPr>
            </a:lvl1pPr>
          </a:lstStyle>
          <a:p>
            <a:r>
              <a:rPr lang="en-US" dirty="0"/>
              <a:t>Click to add title</a:t>
            </a:r>
          </a:p>
        </p:txBody>
      </p:sp>
      <p:pic>
        <p:nvPicPr>
          <p:cNvPr id="7" name="Picture 6" descr="A neon sign with a black background&#10;&#10;AI-generated content may be incorrect.">
            <a:extLst>
              <a:ext uri="{FF2B5EF4-FFF2-40B4-BE49-F238E27FC236}">
                <a16:creationId xmlns:a16="http://schemas.microsoft.com/office/drawing/2014/main" id="{245DC2D4-2FBF-AFEC-D754-567BF014570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5400000">
            <a:off x="9319651" y="3984120"/>
            <a:ext cx="2338429" cy="3519488"/>
          </a:xfrm>
          <a:prstGeom prst="rect">
            <a:avLst/>
          </a:prstGeom>
          <a:effectLst>
            <a:outerShdw blurRad="50800" dist="38100" dir="10800000" algn="r" rotWithShape="0">
              <a:prstClr val="black">
                <a:alpha val="40000"/>
              </a:prstClr>
            </a:outerShdw>
          </a:effectLst>
        </p:spPr>
      </p:pic>
      <p:pic>
        <p:nvPicPr>
          <p:cNvPr id="8" name="Picture 7" descr="A neon sign with a black background&#10;&#10;AI-generated content may be incorrect.">
            <a:extLst>
              <a:ext uri="{FF2B5EF4-FFF2-40B4-BE49-F238E27FC236}">
                <a16:creationId xmlns:a16="http://schemas.microsoft.com/office/drawing/2014/main" id="{6B09311C-3EEE-265C-50F6-0AE8CFD4327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6200000" flipH="1">
            <a:off x="533919" y="4000032"/>
            <a:ext cx="2338429" cy="3519488"/>
          </a:xfrm>
          <a:prstGeom prst="rect">
            <a:avLst/>
          </a:prstGeom>
          <a:effectLst>
            <a:outerShdw blurRad="50800" dist="38100" dir="10800000" algn="r" rotWithShape="0">
              <a:prstClr val="black">
                <a:alpha val="40000"/>
              </a:prstClr>
            </a:outerShdw>
          </a:effectLst>
        </p:spPr>
      </p:pic>
      <p:pic>
        <p:nvPicPr>
          <p:cNvPr id="11" name="Picture 10" descr="Neon lights on a black background&#10;&#10;AI-generated content may be incorrect.">
            <a:extLst>
              <a:ext uri="{FF2B5EF4-FFF2-40B4-BE49-F238E27FC236}">
                <a16:creationId xmlns:a16="http://schemas.microsoft.com/office/drawing/2014/main" id="{216C1A8A-21A3-6BC9-B0CA-EBFABC88615C}"/>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948429" y="0"/>
            <a:ext cx="1217287" cy="1173813"/>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23518840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2_Title and Subtitle_Dusk">
    <p:spTree>
      <p:nvGrpSpPr>
        <p:cNvPr id="1" name=""/>
        <p:cNvGrpSpPr/>
        <p:nvPr/>
      </p:nvGrpSpPr>
      <p:grpSpPr>
        <a:xfrm>
          <a:off x="0" y="0"/>
          <a:ext cx="0" cy="0"/>
          <a:chOff x="0" y="0"/>
          <a:chExt cx="0" cy="0"/>
        </a:xfrm>
      </p:grpSpPr>
      <p:pic>
        <p:nvPicPr>
          <p:cNvPr id="7" name="Picture 6" descr="Stars in the sky with many colors&#10;&#10;AI-generated content may be incorrect.">
            <a:extLst>
              <a:ext uri="{FF2B5EF4-FFF2-40B4-BE49-F238E27FC236}">
                <a16:creationId xmlns:a16="http://schemas.microsoft.com/office/drawing/2014/main" id="{296C3DA8-1CC1-88D5-7955-D8ED6C16DD2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8" name="Rectangle 7">
            <a:extLst>
              <a:ext uri="{FF2B5EF4-FFF2-40B4-BE49-F238E27FC236}">
                <a16:creationId xmlns:a16="http://schemas.microsoft.com/office/drawing/2014/main" id="{47837765-CF1E-C9F0-AA82-009CE8D83F85}"/>
              </a:ext>
            </a:extLst>
          </p:cNvPr>
          <p:cNvSpPr/>
          <p:nvPr userDrawn="1"/>
        </p:nvSpPr>
        <p:spPr>
          <a:xfrm>
            <a:off x="276295" y="266854"/>
            <a:ext cx="11613126" cy="6304985"/>
          </a:xfrm>
          <a:prstGeom prst="rect">
            <a:avLst/>
          </a:prstGeom>
          <a:solidFill>
            <a:schemeClr val="bg1">
              <a:alpha val="6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Stars in the sky with many colors&#10;&#10;AI-generated content may be incorrect.">
            <a:extLst>
              <a:ext uri="{FF2B5EF4-FFF2-40B4-BE49-F238E27FC236}">
                <a16:creationId xmlns:a16="http://schemas.microsoft.com/office/drawing/2014/main" id="{D758C028-5EB7-2425-6974-4392BFCE83A4}"/>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C3605EC2-969D-A973-3895-6E5041FB40E6}"/>
              </a:ext>
            </a:extLst>
          </p:cNvPr>
          <p:cNvSpPr/>
          <p:nvPr userDrawn="1"/>
        </p:nvSpPr>
        <p:spPr>
          <a:xfrm>
            <a:off x="276295" y="266854"/>
            <a:ext cx="11613126" cy="6304985"/>
          </a:xfrm>
          <a:prstGeom prst="rect">
            <a:avLst/>
          </a:prstGeom>
          <a:solidFill>
            <a:schemeClr val="bg1">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2">
            <a:extLst>
              <a:ext uri="{FF2B5EF4-FFF2-40B4-BE49-F238E27FC236}">
                <a16:creationId xmlns:a16="http://schemas.microsoft.com/office/drawing/2014/main" id="{C7BC5458-4486-FE70-DBF3-3F5730396A06}"/>
              </a:ext>
            </a:extLst>
          </p:cNvPr>
          <p:cNvSpPr>
            <a:spLocks noGrp="1"/>
          </p:cNvSpPr>
          <p:nvPr>
            <p:ph sz="half" idx="1"/>
          </p:nvPr>
        </p:nvSpPr>
        <p:spPr>
          <a:xfrm>
            <a:off x="394316" y="1349603"/>
            <a:ext cx="5625484" cy="4421496"/>
          </a:xfrm>
        </p:spPr>
        <p:txBody>
          <a:bodyPr/>
          <a:lstStyle>
            <a:lvl1pPr>
              <a:defRPr b="0" i="0">
                <a:latin typeface="Open Sans Light" pitchFamily="2" charset="0"/>
                <a:ea typeface="Open Sans Light" pitchFamily="2" charset="0"/>
                <a:cs typeface="Open Sans Light" pitchFamily="2" charset="0"/>
              </a:defRPr>
            </a:lvl1pPr>
            <a:lvl2pPr>
              <a:defRPr b="0" i="0">
                <a:latin typeface="Open Sans Light" pitchFamily="2" charset="0"/>
                <a:ea typeface="Open Sans Light" pitchFamily="2" charset="0"/>
                <a:cs typeface="Open Sans Light" pitchFamily="2" charset="0"/>
              </a:defRPr>
            </a:lvl2pPr>
            <a:lvl3pPr>
              <a:defRPr b="0" i="0">
                <a:latin typeface="Open Sans Light" pitchFamily="2" charset="0"/>
                <a:ea typeface="Open Sans Light" pitchFamily="2" charset="0"/>
                <a:cs typeface="Open Sans Light" pitchFamily="2" charset="0"/>
              </a:defRPr>
            </a:lvl3pPr>
            <a:lvl4pPr>
              <a:defRPr b="0" i="0">
                <a:latin typeface="Open Sans Light" pitchFamily="2" charset="0"/>
                <a:ea typeface="Open Sans Light" pitchFamily="2" charset="0"/>
                <a:cs typeface="Open Sans Light" pitchFamily="2" charset="0"/>
              </a:defRPr>
            </a:lvl4pPr>
            <a:lvl5pPr>
              <a:defRPr b="0" i="0">
                <a:latin typeface="Open Sans Light" pitchFamily="2" charset="0"/>
                <a:ea typeface="Open Sans Light" pitchFamily="2" charset="0"/>
                <a:cs typeface="Open Sans Light"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901EA29B-6DEB-BEA0-914D-B70BED13D1F3}"/>
              </a:ext>
            </a:extLst>
          </p:cNvPr>
          <p:cNvSpPr>
            <a:spLocks noGrp="1"/>
          </p:cNvSpPr>
          <p:nvPr>
            <p:ph sz="half" idx="10"/>
          </p:nvPr>
        </p:nvSpPr>
        <p:spPr>
          <a:xfrm>
            <a:off x="6150721" y="1347708"/>
            <a:ext cx="5625484" cy="4421496"/>
          </a:xfrm>
        </p:spPr>
        <p:txBody>
          <a:bodyPr/>
          <a:lstStyle>
            <a:lvl1pPr>
              <a:defRPr b="0" i="0">
                <a:latin typeface="Open Sans Light" pitchFamily="2" charset="0"/>
                <a:ea typeface="Open Sans Light" pitchFamily="2" charset="0"/>
                <a:cs typeface="Open Sans Light" pitchFamily="2" charset="0"/>
              </a:defRPr>
            </a:lvl1pPr>
            <a:lvl2pPr>
              <a:defRPr b="0" i="0">
                <a:latin typeface="Open Sans Light" pitchFamily="2" charset="0"/>
                <a:ea typeface="Open Sans Light" pitchFamily="2" charset="0"/>
                <a:cs typeface="Open Sans Light" pitchFamily="2" charset="0"/>
              </a:defRPr>
            </a:lvl2pPr>
            <a:lvl3pPr>
              <a:defRPr b="0" i="0">
                <a:latin typeface="Open Sans Light" pitchFamily="2" charset="0"/>
                <a:ea typeface="Open Sans Light" pitchFamily="2" charset="0"/>
                <a:cs typeface="Open Sans Light" pitchFamily="2" charset="0"/>
              </a:defRPr>
            </a:lvl3pPr>
            <a:lvl4pPr>
              <a:defRPr b="0" i="0">
                <a:latin typeface="Open Sans Light" pitchFamily="2" charset="0"/>
                <a:ea typeface="Open Sans Light" pitchFamily="2" charset="0"/>
                <a:cs typeface="Open Sans Light" pitchFamily="2" charset="0"/>
              </a:defRPr>
            </a:lvl4pPr>
            <a:lvl5pPr>
              <a:defRPr b="0" i="0">
                <a:latin typeface="Open Sans Light" pitchFamily="2" charset="0"/>
                <a:ea typeface="Open Sans Light" pitchFamily="2" charset="0"/>
                <a:cs typeface="Open Sans Light"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1">
            <a:extLst>
              <a:ext uri="{FF2B5EF4-FFF2-40B4-BE49-F238E27FC236}">
                <a16:creationId xmlns:a16="http://schemas.microsoft.com/office/drawing/2014/main" id="{8AC77F62-97E3-8B8B-78D7-984544EAEFE8}"/>
              </a:ext>
            </a:extLst>
          </p:cNvPr>
          <p:cNvSpPr>
            <a:spLocks noGrp="1"/>
          </p:cNvSpPr>
          <p:nvPr>
            <p:ph type="title" hasCustomPrompt="1"/>
          </p:nvPr>
        </p:nvSpPr>
        <p:spPr>
          <a:xfrm>
            <a:off x="394316" y="367259"/>
            <a:ext cx="11381889" cy="880044"/>
          </a:xfrm>
        </p:spPr>
        <p:txBody>
          <a:bodyPr>
            <a:normAutofit/>
          </a:bodyPr>
          <a:lstStyle>
            <a:lvl1pPr>
              <a:defRPr sz="4400" b="1" i="0">
                <a:solidFill>
                  <a:schemeClr val="tx1"/>
                </a:solidFill>
                <a:latin typeface="Open Sans ExtraBold" pitchFamily="2" charset="0"/>
                <a:ea typeface="Open Sans ExtraBold" pitchFamily="2" charset="0"/>
                <a:cs typeface="Open Sans ExtraBold" pitchFamily="2" charset="0"/>
              </a:defRPr>
            </a:lvl1pPr>
          </a:lstStyle>
          <a:p>
            <a:r>
              <a:rPr lang="en-US" dirty="0"/>
              <a:t>Click to add title</a:t>
            </a:r>
          </a:p>
        </p:txBody>
      </p:sp>
      <p:sp>
        <p:nvSpPr>
          <p:cNvPr id="9" name="Title 1">
            <a:extLst>
              <a:ext uri="{FF2B5EF4-FFF2-40B4-BE49-F238E27FC236}">
                <a16:creationId xmlns:a16="http://schemas.microsoft.com/office/drawing/2014/main" id="{515D83B3-C491-203F-2DB0-9329693271B6}"/>
              </a:ext>
            </a:extLst>
          </p:cNvPr>
          <p:cNvSpPr txBox="1">
            <a:spLocks/>
          </p:cNvSpPr>
          <p:nvPr userDrawn="1"/>
        </p:nvSpPr>
        <p:spPr>
          <a:xfrm>
            <a:off x="394316" y="367259"/>
            <a:ext cx="11381889" cy="88004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i="0" kern="1200">
                <a:solidFill>
                  <a:schemeClr val="tx1"/>
                </a:solidFill>
                <a:latin typeface="Open Sans ExtraBold" pitchFamily="2" charset="0"/>
                <a:ea typeface="Open Sans ExtraBold" pitchFamily="2" charset="0"/>
                <a:cs typeface="Open Sans ExtraBold" pitchFamily="2" charset="0"/>
              </a:defRPr>
            </a:lvl1pPr>
          </a:lstStyle>
          <a:p>
            <a:r>
              <a:rPr lang="en-US" dirty="0"/>
              <a:t>Click to add title</a:t>
            </a:r>
          </a:p>
        </p:txBody>
      </p:sp>
      <p:pic>
        <p:nvPicPr>
          <p:cNvPr id="11" name="Picture 10" descr="A neon sign with a black background&#10;&#10;AI-generated content may be incorrect.">
            <a:extLst>
              <a:ext uri="{FF2B5EF4-FFF2-40B4-BE49-F238E27FC236}">
                <a16:creationId xmlns:a16="http://schemas.microsoft.com/office/drawing/2014/main" id="{F3221F95-BBB5-A601-83A4-6E27975DC53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5400000">
            <a:off x="9319651" y="3984120"/>
            <a:ext cx="2338429" cy="3519488"/>
          </a:xfrm>
          <a:prstGeom prst="rect">
            <a:avLst/>
          </a:prstGeom>
          <a:effectLst>
            <a:outerShdw blurRad="50800" dist="38100" dir="10800000" algn="r" rotWithShape="0">
              <a:prstClr val="black">
                <a:alpha val="40000"/>
              </a:prstClr>
            </a:outerShdw>
          </a:effectLst>
        </p:spPr>
      </p:pic>
      <p:pic>
        <p:nvPicPr>
          <p:cNvPr id="12" name="Picture 11" descr="A neon sign with a black background&#10;&#10;AI-generated content may be incorrect.">
            <a:extLst>
              <a:ext uri="{FF2B5EF4-FFF2-40B4-BE49-F238E27FC236}">
                <a16:creationId xmlns:a16="http://schemas.microsoft.com/office/drawing/2014/main" id="{3ABB2765-2116-E9A2-3BA1-54FD4EF604F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6200000" flipH="1">
            <a:off x="533919" y="4000032"/>
            <a:ext cx="2338429" cy="3519488"/>
          </a:xfrm>
          <a:prstGeom prst="rect">
            <a:avLst/>
          </a:prstGeom>
          <a:effectLst>
            <a:outerShdw blurRad="50800" dist="38100" dir="10800000" algn="r" rotWithShape="0">
              <a:prstClr val="black">
                <a:alpha val="40000"/>
              </a:prstClr>
            </a:outerShdw>
          </a:effectLst>
        </p:spPr>
      </p:pic>
      <p:pic>
        <p:nvPicPr>
          <p:cNvPr id="16" name="Picture 15" descr="Neon lights on a black background&#10;&#10;AI-generated content may be incorrect.">
            <a:extLst>
              <a:ext uri="{FF2B5EF4-FFF2-40B4-BE49-F238E27FC236}">
                <a16:creationId xmlns:a16="http://schemas.microsoft.com/office/drawing/2014/main" id="{B7697F88-A0BC-4C62-6DEF-74EC6130E30E}"/>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948429" y="0"/>
            <a:ext cx="1217287" cy="1173813"/>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38012379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3_Title and Subtitle_Dusk">
    <p:spTree>
      <p:nvGrpSpPr>
        <p:cNvPr id="1" name=""/>
        <p:cNvGrpSpPr/>
        <p:nvPr/>
      </p:nvGrpSpPr>
      <p:grpSpPr>
        <a:xfrm>
          <a:off x="0" y="0"/>
          <a:ext cx="0" cy="0"/>
          <a:chOff x="0" y="0"/>
          <a:chExt cx="0" cy="0"/>
        </a:xfrm>
      </p:grpSpPr>
      <p:pic>
        <p:nvPicPr>
          <p:cNvPr id="12" name="Picture 11" descr="Stars in the sky with many colors&#10;&#10;AI-generated content may be incorrect.">
            <a:extLst>
              <a:ext uri="{FF2B5EF4-FFF2-40B4-BE49-F238E27FC236}">
                <a16:creationId xmlns:a16="http://schemas.microsoft.com/office/drawing/2014/main" id="{D7898BE0-9729-0FB1-1BA8-2A9E9393A544}"/>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6" name="Rectangle 15">
            <a:extLst>
              <a:ext uri="{FF2B5EF4-FFF2-40B4-BE49-F238E27FC236}">
                <a16:creationId xmlns:a16="http://schemas.microsoft.com/office/drawing/2014/main" id="{70CE1917-2129-AD4E-B5E5-CCE43937E8EF}"/>
              </a:ext>
            </a:extLst>
          </p:cNvPr>
          <p:cNvSpPr/>
          <p:nvPr userDrawn="1"/>
        </p:nvSpPr>
        <p:spPr>
          <a:xfrm>
            <a:off x="276295" y="266854"/>
            <a:ext cx="11613126" cy="6304985"/>
          </a:xfrm>
          <a:prstGeom prst="rect">
            <a:avLst/>
          </a:prstGeom>
          <a:solidFill>
            <a:schemeClr val="bg1">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2">
            <a:extLst>
              <a:ext uri="{FF2B5EF4-FFF2-40B4-BE49-F238E27FC236}">
                <a16:creationId xmlns:a16="http://schemas.microsoft.com/office/drawing/2014/main" id="{85F462C1-2CFF-D0A0-6B38-AB8AFBAE6F58}"/>
              </a:ext>
            </a:extLst>
          </p:cNvPr>
          <p:cNvSpPr>
            <a:spLocks noGrp="1"/>
          </p:cNvSpPr>
          <p:nvPr>
            <p:ph idx="10" hasCustomPrompt="1"/>
          </p:nvPr>
        </p:nvSpPr>
        <p:spPr>
          <a:xfrm>
            <a:off x="394316" y="3963177"/>
            <a:ext cx="11381889" cy="1796600"/>
          </a:xfrm>
        </p:spPr>
        <p:txBody>
          <a:bodyPr/>
          <a:lstStyle>
            <a:lvl1pPr>
              <a:defRPr>
                <a:latin typeface="Open Sans Light" pitchFamily="2" charset="0"/>
                <a:ea typeface="Open Sans Light" pitchFamily="2" charset="0"/>
                <a:cs typeface="Open Sans Light" pitchFamily="2" charset="0"/>
              </a:defRPr>
            </a:lvl1pPr>
          </a:lstStyle>
          <a:p>
            <a:pPr lvl="0"/>
            <a:r>
              <a:rPr lang="en-US"/>
              <a:t>Click to edit text</a:t>
            </a:r>
          </a:p>
        </p:txBody>
      </p:sp>
      <p:sp>
        <p:nvSpPr>
          <p:cNvPr id="13" name="Content Placeholder 3">
            <a:extLst>
              <a:ext uri="{FF2B5EF4-FFF2-40B4-BE49-F238E27FC236}">
                <a16:creationId xmlns:a16="http://schemas.microsoft.com/office/drawing/2014/main" id="{89B68249-C779-95E6-8347-096090E8A8B2}"/>
              </a:ext>
            </a:extLst>
          </p:cNvPr>
          <p:cNvSpPr>
            <a:spLocks noGrp="1"/>
          </p:cNvSpPr>
          <p:nvPr>
            <p:ph sz="half" idx="2" hasCustomPrompt="1"/>
          </p:nvPr>
        </p:nvSpPr>
        <p:spPr>
          <a:xfrm>
            <a:off x="6151106" y="1347708"/>
            <a:ext cx="5628821" cy="2518929"/>
          </a:xfrm>
        </p:spPr>
        <p:txBody>
          <a:bodyPr/>
          <a:lstStyle>
            <a:lvl1pPr>
              <a:defRPr>
                <a:latin typeface="Open Sans Light" pitchFamily="2" charset="0"/>
                <a:ea typeface="Open Sans Light" pitchFamily="2" charset="0"/>
                <a:cs typeface="Open Sans Light" pitchFamily="2" charset="0"/>
              </a:defRPr>
            </a:lvl1pPr>
          </a:lstStyle>
          <a:p>
            <a:pPr lvl="0"/>
            <a:r>
              <a:rPr lang="en-US"/>
              <a:t>Click to add image</a:t>
            </a:r>
          </a:p>
        </p:txBody>
      </p:sp>
      <p:sp>
        <p:nvSpPr>
          <p:cNvPr id="14" name="Content Placeholder 3">
            <a:extLst>
              <a:ext uri="{FF2B5EF4-FFF2-40B4-BE49-F238E27FC236}">
                <a16:creationId xmlns:a16="http://schemas.microsoft.com/office/drawing/2014/main" id="{5B8F2154-FAB8-6148-B867-71F96F377399}"/>
              </a:ext>
            </a:extLst>
          </p:cNvPr>
          <p:cNvSpPr>
            <a:spLocks noGrp="1"/>
          </p:cNvSpPr>
          <p:nvPr>
            <p:ph sz="half" idx="11" hasCustomPrompt="1"/>
          </p:nvPr>
        </p:nvSpPr>
        <p:spPr>
          <a:xfrm>
            <a:off x="406507" y="1347708"/>
            <a:ext cx="5628821" cy="2518929"/>
          </a:xfrm>
        </p:spPr>
        <p:txBody>
          <a:bodyPr/>
          <a:lstStyle>
            <a:lvl1pPr>
              <a:defRPr>
                <a:latin typeface="Open Sans Light" pitchFamily="2" charset="0"/>
                <a:ea typeface="Open Sans Light" pitchFamily="2" charset="0"/>
                <a:cs typeface="Open Sans Light" pitchFamily="2" charset="0"/>
              </a:defRPr>
            </a:lvl1pPr>
          </a:lstStyle>
          <a:p>
            <a:pPr lvl="0"/>
            <a:r>
              <a:rPr lang="en-US"/>
              <a:t>Click to add image</a:t>
            </a:r>
          </a:p>
        </p:txBody>
      </p:sp>
      <p:sp>
        <p:nvSpPr>
          <p:cNvPr id="28" name="Title 1">
            <a:extLst>
              <a:ext uri="{FF2B5EF4-FFF2-40B4-BE49-F238E27FC236}">
                <a16:creationId xmlns:a16="http://schemas.microsoft.com/office/drawing/2014/main" id="{19CE01EE-CD15-510E-3DC0-54E3575F57D3}"/>
              </a:ext>
            </a:extLst>
          </p:cNvPr>
          <p:cNvSpPr>
            <a:spLocks noGrp="1"/>
          </p:cNvSpPr>
          <p:nvPr>
            <p:ph type="title" hasCustomPrompt="1"/>
          </p:nvPr>
        </p:nvSpPr>
        <p:spPr>
          <a:xfrm>
            <a:off x="394316" y="367259"/>
            <a:ext cx="11381889" cy="880044"/>
          </a:xfrm>
        </p:spPr>
        <p:txBody>
          <a:bodyPr>
            <a:normAutofit/>
          </a:bodyPr>
          <a:lstStyle>
            <a:lvl1pPr>
              <a:defRPr sz="4400" b="1" i="0">
                <a:solidFill>
                  <a:schemeClr val="tx1"/>
                </a:solidFill>
                <a:latin typeface="Open Sans ExtraBold" pitchFamily="2" charset="0"/>
                <a:ea typeface="Open Sans ExtraBold" pitchFamily="2" charset="0"/>
                <a:cs typeface="Open Sans ExtraBold" pitchFamily="2" charset="0"/>
              </a:defRPr>
            </a:lvl1pPr>
          </a:lstStyle>
          <a:p>
            <a:r>
              <a:rPr lang="en-US" dirty="0"/>
              <a:t>Click to add title</a:t>
            </a:r>
          </a:p>
        </p:txBody>
      </p:sp>
      <p:pic>
        <p:nvPicPr>
          <p:cNvPr id="2" name="Picture 1" descr="A neon sign with a black background&#10;&#10;AI-generated content may be incorrect.">
            <a:extLst>
              <a:ext uri="{FF2B5EF4-FFF2-40B4-BE49-F238E27FC236}">
                <a16:creationId xmlns:a16="http://schemas.microsoft.com/office/drawing/2014/main" id="{73ED5F63-2C35-C7A0-69CC-F250111E2C3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5400000">
            <a:off x="9319651" y="3984120"/>
            <a:ext cx="2338429" cy="3519488"/>
          </a:xfrm>
          <a:prstGeom prst="rect">
            <a:avLst/>
          </a:prstGeom>
          <a:effectLst>
            <a:outerShdw blurRad="50800" dist="38100" dir="10800000" algn="r" rotWithShape="0">
              <a:prstClr val="black">
                <a:alpha val="40000"/>
              </a:prstClr>
            </a:outerShdw>
          </a:effectLst>
        </p:spPr>
      </p:pic>
      <p:pic>
        <p:nvPicPr>
          <p:cNvPr id="3" name="Picture 2" descr="A neon sign with a black background&#10;&#10;AI-generated content may be incorrect.">
            <a:extLst>
              <a:ext uri="{FF2B5EF4-FFF2-40B4-BE49-F238E27FC236}">
                <a16:creationId xmlns:a16="http://schemas.microsoft.com/office/drawing/2014/main" id="{4E8BBA43-527B-4B15-F1BD-394EC4A0A5A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6200000" flipH="1">
            <a:off x="533919" y="4000032"/>
            <a:ext cx="2338429" cy="3519488"/>
          </a:xfrm>
          <a:prstGeom prst="rect">
            <a:avLst/>
          </a:prstGeom>
          <a:effectLst>
            <a:outerShdw blurRad="50800" dist="38100" dir="10800000" algn="r" rotWithShape="0">
              <a:prstClr val="black">
                <a:alpha val="40000"/>
              </a:prstClr>
            </a:outerShdw>
          </a:effectLst>
        </p:spPr>
      </p:pic>
      <p:pic>
        <p:nvPicPr>
          <p:cNvPr id="5" name="Picture 4" descr="Neon lights on a black background&#10;&#10;AI-generated content may be incorrect.">
            <a:extLst>
              <a:ext uri="{FF2B5EF4-FFF2-40B4-BE49-F238E27FC236}">
                <a16:creationId xmlns:a16="http://schemas.microsoft.com/office/drawing/2014/main" id="{C37661C9-BCF0-F603-932F-A6E1344E9F8A}"/>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948429" y="0"/>
            <a:ext cx="1217287" cy="1173813"/>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3780204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4_Title and Subtitle_Dusk">
    <p:spTree>
      <p:nvGrpSpPr>
        <p:cNvPr id="1" name=""/>
        <p:cNvGrpSpPr/>
        <p:nvPr/>
      </p:nvGrpSpPr>
      <p:grpSpPr>
        <a:xfrm>
          <a:off x="0" y="0"/>
          <a:ext cx="0" cy="0"/>
          <a:chOff x="0" y="0"/>
          <a:chExt cx="0" cy="0"/>
        </a:xfrm>
      </p:grpSpPr>
      <p:pic>
        <p:nvPicPr>
          <p:cNvPr id="3" name="Picture 2" descr="Stars in the sky with many colors&#10;&#10;AI-generated content may be incorrect.">
            <a:extLst>
              <a:ext uri="{FF2B5EF4-FFF2-40B4-BE49-F238E27FC236}">
                <a16:creationId xmlns:a16="http://schemas.microsoft.com/office/drawing/2014/main" id="{206539EF-0D3B-B278-4111-7B2DCBDB2535}"/>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A52D3E31-3732-60F9-BCEB-3F8F1775D361}"/>
              </a:ext>
            </a:extLst>
          </p:cNvPr>
          <p:cNvSpPr/>
          <p:nvPr userDrawn="1"/>
        </p:nvSpPr>
        <p:spPr>
          <a:xfrm>
            <a:off x="276295" y="266854"/>
            <a:ext cx="11613126" cy="6304985"/>
          </a:xfrm>
          <a:prstGeom prst="rect">
            <a:avLst/>
          </a:prstGeom>
          <a:solidFill>
            <a:schemeClr val="bg1">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F279F25E-A762-EF06-FD4B-C2B0FC692C7B}"/>
              </a:ext>
            </a:extLst>
          </p:cNvPr>
          <p:cNvSpPr>
            <a:spLocks noGrp="1"/>
          </p:cNvSpPr>
          <p:nvPr>
            <p:ph type="title" hasCustomPrompt="1"/>
          </p:nvPr>
        </p:nvSpPr>
        <p:spPr>
          <a:xfrm>
            <a:off x="394316" y="367259"/>
            <a:ext cx="11381889" cy="880044"/>
          </a:xfrm>
        </p:spPr>
        <p:txBody>
          <a:bodyPr>
            <a:normAutofit/>
          </a:bodyPr>
          <a:lstStyle>
            <a:lvl1pPr>
              <a:defRPr sz="4400" b="1" i="0">
                <a:solidFill>
                  <a:schemeClr val="tx1"/>
                </a:solidFill>
                <a:latin typeface="Open Sans ExtraBold" pitchFamily="2" charset="0"/>
                <a:ea typeface="Open Sans ExtraBold" pitchFamily="2" charset="0"/>
                <a:cs typeface="Open Sans ExtraBold" pitchFamily="2" charset="0"/>
              </a:defRPr>
            </a:lvl1pPr>
          </a:lstStyle>
          <a:p>
            <a:r>
              <a:rPr lang="en-US" dirty="0"/>
              <a:t>Click to add title</a:t>
            </a:r>
          </a:p>
        </p:txBody>
      </p:sp>
      <p:sp>
        <p:nvSpPr>
          <p:cNvPr id="4" name="Content Placeholder 2">
            <a:extLst>
              <a:ext uri="{FF2B5EF4-FFF2-40B4-BE49-F238E27FC236}">
                <a16:creationId xmlns:a16="http://schemas.microsoft.com/office/drawing/2014/main" id="{D53D06AF-E740-17F1-FABD-186A5F24F6C3}"/>
              </a:ext>
            </a:extLst>
          </p:cNvPr>
          <p:cNvSpPr>
            <a:spLocks noGrp="1"/>
          </p:cNvSpPr>
          <p:nvPr>
            <p:ph idx="10" hasCustomPrompt="1"/>
          </p:nvPr>
        </p:nvSpPr>
        <p:spPr>
          <a:xfrm>
            <a:off x="394316" y="1347708"/>
            <a:ext cx="11381889" cy="1759156"/>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edit text</a:t>
            </a:r>
          </a:p>
        </p:txBody>
      </p:sp>
      <p:sp>
        <p:nvSpPr>
          <p:cNvPr id="13" name="Content Placeholder 3">
            <a:extLst>
              <a:ext uri="{FF2B5EF4-FFF2-40B4-BE49-F238E27FC236}">
                <a16:creationId xmlns:a16="http://schemas.microsoft.com/office/drawing/2014/main" id="{9A4AA9F0-8950-9B11-B323-EB868A65E590}"/>
              </a:ext>
            </a:extLst>
          </p:cNvPr>
          <p:cNvSpPr>
            <a:spLocks noGrp="1"/>
          </p:cNvSpPr>
          <p:nvPr>
            <p:ph sz="half" idx="2" hasCustomPrompt="1"/>
          </p:nvPr>
        </p:nvSpPr>
        <p:spPr>
          <a:xfrm>
            <a:off x="6137983" y="3183603"/>
            <a:ext cx="5628821" cy="2595028"/>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add image</a:t>
            </a:r>
          </a:p>
        </p:txBody>
      </p:sp>
      <p:sp>
        <p:nvSpPr>
          <p:cNvPr id="14" name="Content Placeholder 3">
            <a:extLst>
              <a:ext uri="{FF2B5EF4-FFF2-40B4-BE49-F238E27FC236}">
                <a16:creationId xmlns:a16="http://schemas.microsoft.com/office/drawing/2014/main" id="{AA9AD557-FD79-25E6-091F-823A037D9039}"/>
              </a:ext>
            </a:extLst>
          </p:cNvPr>
          <p:cNvSpPr>
            <a:spLocks noGrp="1"/>
          </p:cNvSpPr>
          <p:nvPr>
            <p:ph sz="half" idx="11" hasCustomPrompt="1"/>
          </p:nvPr>
        </p:nvSpPr>
        <p:spPr>
          <a:xfrm>
            <a:off x="393384" y="3183603"/>
            <a:ext cx="5628821" cy="2595028"/>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add image</a:t>
            </a:r>
          </a:p>
        </p:txBody>
      </p:sp>
      <p:pic>
        <p:nvPicPr>
          <p:cNvPr id="2" name="Picture 1" descr="A neon sign with a black background&#10;&#10;AI-generated content may be incorrect.">
            <a:extLst>
              <a:ext uri="{FF2B5EF4-FFF2-40B4-BE49-F238E27FC236}">
                <a16:creationId xmlns:a16="http://schemas.microsoft.com/office/drawing/2014/main" id="{5D4A78A7-11DE-60EE-0EB2-F25AA7A73EA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5400000">
            <a:off x="9319651" y="3984120"/>
            <a:ext cx="2338429" cy="3519488"/>
          </a:xfrm>
          <a:prstGeom prst="rect">
            <a:avLst/>
          </a:prstGeom>
          <a:effectLst>
            <a:outerShdw blurRad="50800" dist="38100" dir="10800000" algn="r" rotWithShape="0">
              <a:prstClr val="black">
                <a:alpha val="40000"/>
              </a:prstClr>
            </a:outerShdw>
          </a:effectLst>
        </p:spPr>
      </p:pic>
      <p:pic>
        <p:nvPicPr>
          <p:cNvPr id="7" name="Picture 6" descr="A neon sign with a black background&#10;&#10;AI-generated content may be incorrect.">
            <a:extLst>
              <a:ext uri="{FF2B5EF4-FFF2-40B4-BE49-F238E27FC236}">
                <a16:creationId xmlns:a16="http://schemas.microsoft.com/office/drawing/2014/main" id="{6E6BAA78-D7E6-4831-F9EF-9FE0333EC81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6200000" flipH="1">
            <a:off x="533919" y="4000032"/>
            <a:ext cx="2338429" cy="3519488"/>
          </a:xfrm>
          <a:prstGeom prst="rect">
            <a:avLst/>
          </a:prstGeom>
          <a:effectLst>
            <a:outerShdw blurRad="50800" dist="38100" dir="10800000" algn="r" rotWithShape="0">
              <a:prstClr val="black">
                <a:alpha val="40000"/>
              </a:prstClr>
            </a:outerShdw>
          </a:effectLst>
        </p:spPr>
      </p:pic>
      <p:pic>
        <p:nvPicPr>
          <p:cNvPr id="8" name="Picture 7" descr="Neon lights on a black background&#10;&#10;AI-generated content may be incorrect.">
            <a:extLst>
              <a:ext uri="{FF2B5EF4-FFF2-40B4-BE49-F238E27FC236}">
                <a16:creationId xmlns:a16="http://schemas.microsoft.com/office/drawing/2014/main" id="{2BD7BAE9-9FB2-49A4-5887-FE29340F18F0}"/>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948429" y="0"/>
            <a:ext cx="1217287" cy="1173813"/>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29345368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5_Title and Subtitle_Dusk">
    <p:spTree>
      <p:nvGrpSpPr>
        <p:cNvPr id="1" name=""/>
        <p:cNvGrpSpPr/>
        <p:nvPr/>
      </p:nvGrpSpPr>
      <p:grpSpPr>
        <a:xfrm>
          <a:off x="0" y="0"/>
          <a:ext cx="0" cy="0"/>
          <a:chOff x="0" y="0"/>
          <a:chExt cx="0" cy="0"/>
        </a:xfrm>
      </p:grpSpPr>
      <p:pic>
        <p:nvPicPr>
          <p:cNvPr id="3" name="Picture 2" descr="Stars in the sky with many colors&#10;&#10;AI-generated content may be incorrect.">
            <a:extLst>
              <a:ext uri="{FF2B5EF4-FFF2-40B4-BE49-F238E27FC236}">
                <a16:creationId xmlns:a16="http://schemas.microsoft.com/office/drawing/2014/main" id="{DE875AC1-2BB2-3146-8437-F7C64E8764F5}"/>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F525CF05-0357-3489-4A18-06BD2CBD25A5}"/>
              </a:ext>
            </a:extLst>
          </p:cNvPr>
          <p:cNvSpPr/>
          <p:nvPr userDrawn="1"/>
        </p:nvSpPr>
        <p:spPr>
          <a:xfrm>
            <a:off x="276295" y="266854"/>
            <a:ext cx="11613126" cy="6304985"/>
          </a:xfrm>
          <a:prstGeom prst="rect">
            <a:avLst/>
          </a:prstGeom>
          <a:solidFill>
            <a:schemeClr val="bg1">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3C0A905-A4EE-CDDD-2A6B-C7475222E89C}"/>
              </a:ext>
            </a:extLst>
          </p:cNvPr>
          <p:cNvSpPr>
            <a:spLocks noGrp="1"/>
          </p:cNvSpPr>
          <p:nvPr>
            <p:ph type="title" hasCustomPrompt="1"/>
          </p:nvPr>
        </p:nvSpPr>
        <p:spPr>
          <a:xfrm>
            <a:off x="394316" y="367259"/>
            <a:ext cx="11381889" cy="880044"/>
          </a:xfrm>
        </p:spPr>
        <p:txBody>
          <a:bodyPr>
            <a:normAutofit/>
          </a:bodyPr>
          <a:lstStyle>
            <a:lvl1pPr>
              <a:defRPr sz="4400" b="1" i="0">
                <a:solidFill>
                  <a:schemeClr val="tx1"/>
                </a:solidFill>
                <a:latin typeface="Open Sans ExtraBold" pitchFamily="2" charset="0"/>
                <a:ea typeface="Open Sans ExtraBold" pitchFamily="2" charset="0"/>
                <a:cs typeface="Open Sans ExtraBold" pitchFamily="2" charset="0"/>
              </a:defRPr>
            </a:lvl1pPr>
          </a:lstStyle>
          <a:p>
            <a:r>
              <a:rPr lang="en-US" dirty="0"/>
              <a:t>Click to add title</a:t>
            </a:r>
          </a:p>
        </p:txBody>
      </p:sp>
      <p:sp>
        <p:nvSpPr>
          <p:cNvPr id="4" name="Content Placeholder 2">
            <a:extLst>
              <a:ext uri="{FF2B5EF4-FFF2-40B4-BE49-F238E27FC236}">
                <a16:creationId xmlns:a16="http://schemas.microsoft.com/office/drawing/2014/main" id="{8B915BCC-F1D1-C2EF-6928-13D7487A979E}"/>
              </a:ext>
            </a:extLst>
          </p:cNvPr>
          <p:cNvSpPr>
            <a:spLocks noGrp="1"/>
          </p:cNvSpPr>
          <p:nvPr>
            <p:ph idx="10" hasCustomPrompt="1"/>
          </p:nvPr>
        </p:nvSpPr>
        <p:spPr>
          <a:xfrm>
            <a:off x="394316" y="3963176"/>
            <a:ext cx="11381889" cy="1806027"/>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edit text</a:t>
            </a:r>
          </a:p>
        </p:txBody>
      </p:sp>
      <p:sp>
        <p:nvSpPr>
          <p:cNvPr id="13" name="Content Placeholder 3">
            <a:extLst>
              <a:ext uri="{FF2B5EF4-FFF2-40B4-BE49-F238E27FC236}">
                <a16:creationId xmlns:a16="http://schemas.microsoft.com/office/drawing/2014/main" id="{4EDDDE5A-0B5C-DE40-DB11-7ECFC3CB0C08}"/>
              </a:ext>
            </a:extLst>
          </p:cNvPr>
          <p:cNvSpPr>
            <a:spLocks noGrp="1"/>
          </p:cNvSpPr>
          <p:nvPr>
            <p:ph sz="half" idx="11" hasCustomPrompt="1"/>
          </p:nvPr>
        </p:nvSpPr>
        <p:spPr>
          <a:xfrm>
            <a:off x="392451" y="1358222"/>
            <a:ext cx="3739363" cy="2518929"/>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add image</a:t>
            </a:r>
          </a:p>
        </p:txBody>
      </p:sp>
      <p:sp>
        <p:nvSpPr>
          <p:cNvPr id="14" name="Content Placeholder 3">
            <a:extLst>
              <a:ext uri="{FF2B5EF4-FFF2-40B4-BE49-F238E27FC236}">
                <a16:creationId xmlns:a16="http://schemas.microsoft.com/office/drawing/2014/main" id="{986D1CA3-81B6-D575-9ADA-66E89436E03C}"/>
              </a:ext>
            </a:extLst>
          </p:cNvPr>
          <p:cNvSpPr>
            <a:spLocks noGrp="1"/>
          </p:cNvSpPr>
          <p:nvPr>
            <p:ph sz="half" idx="12" hasCustomPrompt="1"/>
          </p:nvPr>
        </p:nvSpPr>
        <p:spPr>
          <a:xfrm>
            <a:off x="8032426" y="1347708"/>
            <a:ext cx="3739363" cy="2518929"/>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add image</a:t>
            </a:r>
          </a:p>
        </p:txBody>
      </p:sp>
      <p:sp>
        <p:nvSpPr>
          <p:cNvPr id="15" name="Content Placeholder 3">
            <a:extLst>
              <a:ext uri="{FF2B5EF4-FFF2-40B4-BE49-F238E27FC236}">
                <a16:creationId xmlns:a16="http://schemas.microsoft.com/office/drawing/2014/main" id="{15E11FC8-53E7-5FFB-404E-CC2FB9E2EB1E}"/>
              </a:ext>
            </a:extLst>
          </p:cNvPr>
          <p:cNvSpPr>
            <a:spLocks noGrp="1"/>
          </p:cNvSpPr>
          <p:nvPr>
            <p:ph sz="half" idx="13" hasCustomPrompt="1"/>
          </p:nvPr>
        </p:nvSpPr>
        <p:spPr>
          <a:xfrm>
            <a:off x="4212438" y="1356863"/>
            <a:ext cx="3739363" cy="2518929"/>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add image</a:t>
            </a:r>
          </a:p>
        </p:txBody>
      </p:sp>
      <p:pic>
        <p:nvPicPr>
          <p:cNvPr id="7" name="Picture 6" descr="A neon sign with a black background&#10;&#10;AI-generated content may be incorrect.">
            <a:extLst>
              <a:ext uri="{FF2B5EF4-FFF2-40B4-BE49-F238E27FC236}">
                <a16:creationId xmlns:a16="http://schemas.microsoft.com/office/drawing/2014/main" id="{2D400600-5C21-A7DE-AAD8-DD8075AC239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5400000">
            <a:off x="9319651" y="3984120"/>
            <a:ext cx="2338429" cy="3519488"/>
          </a:xfrm>
          <a:prstGeom prst="rect">
            <a:avLst/>
          </a:prstGeom>
          <a:effectLst>
            <a:outerShdw blurRad="50800" dist="38100" dir="10800000" algn="r" rotWithShape="0">
              <a:prstClr val="black">
                <a:alpha val="40000"/>
              </a:prstClr>
            </a:outerShdw>
          </a:effectLst>
        </p:spPr>
      </p:pic>
      <p:pic>
        <p:nvPicPr>
          <p:cNvPr id="8" name="Picture 7" descr="A neon sign with a black background&#10;&#10;AI-generated content may be incorrect.">
            <a:extLst>
              <a:ext uri="{FF2B5EF4-FFF2-40B4-BE49-F238E27FC236}">
                <a16:creationId xmlns:a16="http://schemas.microsoft.com/office/drawing/2014/main" id="{9C9B00B9-D4E3-C116-272B-E2EE2C07F74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6200000" flipH="1">
            <a:off x="533919" y="4000032"/>
            <a:ext cx="2338429" cy="3519488"/>
          </a:xfrm>
          <a:prstGeom prst="rect">
            <a:avLst/>
          </a:prstGeom>
          <a:effectLst>
            <a:outerShdw blurRad="50800" dist="38100" dir="10800000" algn="r" rotWithShape="0">
              <a:prstClr val="black">
                <a:alpha val="40000"/>
              </a:prstClr>
            </a:outerShdw>
          </a:effectLst>
        </p:spPr>
      </p:pic>
      <p:pic>
        <p:nvPicPr>
          <p:cNvPr id="9" name="Picture 8" descr="Neon lights on a black background&#10;&#10;AI-generated content may be incorrect.">
            <a:extLst>
              <a:ext uri="{FF2B5EF4-FFF2-40B4-BE49-F238E27FC236}">
                <a16:creationId xmlns:a16="http://schemas.microsoft.com/office/drawing/2014/main" id="{B6A5ED12-E55B-3F40-D639-683BF339DCDA}"/>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948429" y="0"/>
            <a:ext cx="1217287" cy="1173813"/>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22652241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6_Title and Subtitle_Dusk">
    <p:spTree>
      <p:nvGrpSpPr>
        <p:cNvPr id="1" name=""/>
        <p:cNvGrpSpPr/>
        <p:nvPr/>
      </p:nvGrpSpPr>
      <p:grpSpPr>
        <a:xfrm>
          <a:off x="0" y="0"/>
          <a:ext cx="0" cy="0"/>
          <a:chOff x="0" y="0"/>
          <a:chExt cx="0" cy="0"/>
        </a:xfrm>
      </p:grpSpPr>
      <p:pic>
        <p:nvPicPr>
          <p:cNvPr id="3" name="Picture 2" descr="Stars in the sky with many colors&#10;&#10;AI-generated content may be incorrect.">
            <a:extLst>
              <a:ext uri="{FF2B5EF4-FFF2-40B4-BE49-F238E27FC236}">
                <a16:creationId xmlns:a16="http://schemas.microsoft.com/office/drawing/2014/main" id="{2CC54CD9-DE66-C0B7-50DC-0D7B6EE3A67F}"/>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9199DADF-3E8D-B5C6-CEEE-5D461B0124EF}"/>
              </a:ext>
            </a:extLst>
          </p:cNvPr>
          <p:cNvSpPr/>
          <p:nvPr userDrawn="1"/>
        </p:nvSpPr>
        <p:spPr>
          <a:xfrm>
            <a:off x="276295" y="266854"/>
            <a:ext cx="11613126" cy="6304985"/>
          </a:xfrm>
          <a:prstGeom prst="rect">
            <a:avLst/>
          </a:prstGeom>
          <a:solidFill>
            <a:schemeClr val="bg1">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858BFC4-4E31-2888-F812-62A2B962DF7B}"/>
              </a:ext>
            </a:extLst>
          </p:cNvPr>
          <p:cNvSpPr>
            <a:spLocks noGrp="1"/>
          </p:cNvSpPr>
          <p:nvPr>
            <p:ph type="title" hasCustomPrompt="1"/>
          </p:nvPr>
        </p:nvSpPr>
        <p:spPr>
          <a:xfrm>
            <a:off x="394316" y="367259"/>
            <a:ext cx="11381889" cy="880044"/>
          </a:xfrm>
        </p:spPr>
        <p:txBody>
          <a:bodyPr>
            <a:normAutofit/>
          </a:bodyPr>
          <a:lstStyle>
            <a:lvl1pPr>
              <a:defRPr sz="4400" b="1" i="0">
                <a:solidFill>
                  <a:schemeClr val="tx1"/>
                </a:solidFill>
                <a:latin typeface="Open Sans ExtraBold" pitchFamily="2" charset="0"/>
                <a:ea typeface="Open Sans ExtraBold" pitchFamily="2" charset="0"/>
                <a:cs typeface="Open Sans ExtraBold" pitchFamily="2" charset="0"/>
              </a:defRPr>
            </a:lvl1pPr>
          </a:lstStyle>
          <a:p>
            <a:r>
              <a:rPr lang="en-US" dirty="0"/>
              <a:t>Click to add title</a:t>
            </a:r>
          </a:p>
        </p:txBody>
      </p:sp>
      <p:sp>
        <p:nvSpPr>
          <p:cNvPr id="4" name="Content Placeholder 2">
            <a:extLst>
              <a:ext uri="{FF2B5EF4-FFF2-40B4-BE49-F238E27FC236}">
                <a16:creationId xmlns:a16="http://schemas.microsoft.com/office/drawing/2014/main" id="{31F95820-6C20-4F94-DDD8-E825B362F339}"/>
              </a:ext>
            </a:extLst>
          </p:cNvPr>
          <p:cNvSpPr>
            <a:spLocks noGrp="1"/>
          </p:cNvSpPr>
          <p:nvPr>
            <p:ph idx="10" hasCustomPrompt="1"/>
          </p:nvPr>
        </p:nvSpPr>
        <p:spPr>
          <a:xfrm>
            <a:off x="394316" y="1347708"/>
            <a:ext cx="11381889" cy="1759156"/>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edit text</a:t>
            </a:r>
          </a:p>
        </p:txBody>
      </p:sp>
      <p:sp>
        <p:nvSpPr>
          <p:cNvPr id="13" name="Content Placeholder 3">
            <a:extLst>
              <a:ext uri="{FF2B5EF4-FFF2-40B4-BE49-F238E27FC236}">
                <a16:creationId xmlns:a16="http://schemas.microsoft.com/office/drawing/2014/main" id="{E7187696-4112-ED8D-1C60-7ADC2672CE52}"/>
              </a:ext>
            </a:extLst>
          </p:cNvPr>
          <p:cNvSpPr>
            <a:spLocks noGrp="1"/>
          </p:cNvSpPr>
          <p:nvPr>
            <p:ph sz="half" idx="11" hasCustomPrompt="1"/>
          </p:nvPr>
        </p:nvSpPr>
        <p:spPr>
          <a:xfrm>
            <a:off x="392451" y="3209036"/>
            <a:ext cx="3739363" cy="2561527"/>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add image</a:t>
            </a:r>
          </a:p>
        </p:txBody>
      </p:sp>
      <p:sp>
        <p:nvSpPr>
          <p:cNvPr id="14" name="Content Placeholder 3">
            <a:extLst>
              <a:ext uri="{FF2B5EF4-FFF2-40B4-BE49-F238E27FC236}">
                <a16:creationId xmlns:a16="http://schemas.microsoft.com/office/drawing/2014/main" id="{233FA28F-BE9A-BE71-1D57-A205E28D420D}"/>
              </a:ext>
            </a:extLst>
          </p:cNvPr>
          <p:cNvSpPr>
            <a:spLocks noGrp="1"/>
          </p:cNvSpPr>
          <p:nvPr>
            <p:ph sz="half" idx="12" hasCustomPrompt="1"/>
          </p:nvPr>
        </p:nvSpPr>
        <p:spPr>
          <a:xfrm>
            <a:off x="8032426" y="3198522"/>
            <a:ext cx="3739363" cy="2561527"/>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add image</a:t>
            </a:r>
          </a:p>
        </p:txBody>
      </p:sp>
      <p:sp>
        <p:nvSpPr>
          <p:cNvPr id="15" name="Content Placeholder 3">
            <a:extLst>
              <a:ext uri="{FF2B5EF4-FFF2-40B4-BE49-F238E27FC236}">
                <a16:creationId xmlns:a16="http://schemas.microsoft.com/office/drawing/2014/main" id="{6275704D-EFE8-1909-BFE1-CAC283341426}"/>
              </a:ext>
            </a:extLst>
          </p:cNvPr>
          <p:cNvSpPr>
            <a:spLocks noGrp="1"/>
          </p:cNvSpPr>
          <p:nvPr>
            <p:ph sz="half" idx="13" hasCustomPrompt="1"/>
          </p:nvPr>
        </p:nvSpPr>
        <p:spPr>
          <a:xfrm>
            <a:off x="4212438" y="3207677"/>
            <a:ext cx="3739363" cy="2561527"/>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add image</a:t>
            </a:r>
          </a:p>
        </p:txBody>
      </p:sp>
      <p:pic>
        <p:nvPicPr>
          <p:cNvPr id="7" name="Picture 6" descr="A neon sign with a black background&#10;&#10;AI-generated content may be incorrect.">
            <a:extLst>
              <a:ext uri="{FF2B5EF4-FFF2-40B4-BE49-F238E27FC236}">
                <a16:creationId xmlns:a16="http://schemas.microsoft.com/office/drawing/2014/main" id="{25E4A0F1-7F81-002A-8AD7-31AC64964AB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5400000">
            <a:off x="9319651" y="3984120"/>
            <a:ext cx="2338429" cy="3519488"/>
          </a:xfrm>
          <a:prstGeom prst="rect">
            <a:avLst/>
          </a:prstGeom>
          <a:effectLst>
            <a:outerShdw blurRad="50800" dist="38100" dir="10800000" algn="r" rotWithShape="0">
              <a:prstClr val="black">
                <a:alpha val="40000"/>
              </a:prstClr>
            </a:outerShdw>
          </a:effectLst>
        </p:spPr>
      </p:pic>
      <p:pic>
        <p:nvPicPr>
          <p:cNvPr id="8" name="Picture 7" descr="A neon sign with a black background&#10;&#10;AI-generated content may be incorrect.">
            <a:extLst>
              <a:ext uri="{FF2B5EF4-FFF2-40B4-BE49-F238E27FC236}">
                <a16:creationId xmlns:a16="http://schemas.microsoft.com/office/drawing/2014/main" id="{1BDDAB6D-C7A1-36A0-FEC5-B8184D4080D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6200000" flipH="1">
            <a:off x="533919" y="4000032"/>
            <a:ext cx="2338429" cy="3519488"/>
          </a:xfrm>
          <a:prstGeom prst="rect">
            <a:avLst/>
          </a:prstGeom>
          <a:effectLst>
            <a:outerShdw blurRad="50800" dist="38100" dir="10800000" algn="r" rotWithShape="0">
              <a:prstClr val="black">
                <a:alpha val="40000"/>
              </a:prstClr>
            </a:outerShdw>
          </a:effectLst>
        </p:spPr>
      </p:pic>
      <p:pic>
        <p:nvPicPr>
          <p:cNvPr id="9" name="Picture 8" descr="Neon lights on a black background&#10;&#10;AI-generated content may be incorrect.">
            <a:extLst>
              <a:ext uri="{FF2B5EF4-FFF2-40B4-BE49-F238E27FC236}">
                <a16:creationId xmlns:a16="http://schemas.microsoft.com/office/drawing/2014/main" id="{E0906355-9B50-0A83-8825-78AB7FC27347}"/>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948429" y="0"/>
            <a:ext cx="1217287" cy="1173813"/>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25246627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9_Title and Subtitle _Dusk">
    <p:spTree>
      <p:nvGrpSpPr>
        <p:cNvPr id="1" name=""/>
        <p:cNvGrpSpPr/>
        <p:nvPr/>
      </p:nvGrpSpPr>
      <p:grpSpPr>
        <a:xfrm>
          <a:off x="0" y="0"/>
          <a:ext cx="0" cy="0"/>
          <a:chOff x="0" y="0"/>
          <a:chExt cx="0" cy="0"/>
        </a:xfrm>
      </p:grpSpPr>
      <p:pic>
        <p:nvPicPr>
          <p:cNvPr id="3" name="Picture 2" descr="Stars in the sky with many colors&#10;&#10;AI-generated content may be incorrect.">
            <a:extLst>
              <a:ext uri="{FF2B5EF4-FFF2-40B4-BE49-F238E27FC236}">
                <a16:creationId xmlns:a16="http://schemas.microsoft.com/office/drawing/2014/main" id="{A1C50980-14D9-863B-1418-CD159FC15DB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CAC165AB-4E55-4EEA-EA0B-775EAED50E73}"/>
              </a:ext>
            </a:extLst>
          </p:cNvPr>
          <p:cNvSpPr/>
          <p:nvPr userDrawn="1"/>
        </p:nvSpPr>
        <p:spPr>
          <a:xfrm>
            <a:off x="276295" y="266854"/>
            <a:ext cx="11613126" cy="6304985"/>
          </a:xfrm>
          <a:prstGeom prst="rect">
            <a:avLst/>
          </a:prstGeom>
          <a:solidFill>
            <a:schemeClr val="bg1">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2">
            <a:extLst>
              <a:ext uri="{FF2B5EF4-FFF2-40B4-BE49-F238E27FC236}">
                <a16:creationId xmlns:a16="http://schemas.microsoft.com/office/drawing/2014/main" id="{A70F513F-4F4E-BFBF-DE4B-21F592BBC76A}"/>
              </a:ext>
            </a:extLst>
          </p:cNvPr>
          <p:cNvSpPr>
            <a:spLocks noGrp="1"/>
          </p:cNvSpPr>
          <p:nvPr>
            <p:ph sz="half" idx="1" hasCustomPrompt="1"/>
          </p:nvPr>
        </p:nvSpPr>
        <p:spPr>
          <a:xfrm>
            <a:off x="3056199" y="1347708"/>
            <a:ext cx="6036643" cy="4421495"/>
          </a:xfrm>
        </p:spPr>
        <p:txBody>
          <a:bodyPr/>
          <a:lstStyle>
            <a:lvl1pPr>
              <a:defRPr>
                <a:latin typeface="Open Sans Light" pitchFamily="2" charset="0"/>
                <a:ea typeface="Open Sans Light" pitchFamily="2" charset="0"/>
                <a:cs typeface="Open Sans Light" pitchFamily="2" charset="0"/>
              </a:defRPr>
            </a:lvl1pPr>
          </a:lstStyle>
          <a:p>
            <a:pPr lvl="0"/>
            <a:r>
              <a:rPr lang="en-US"/>
              <a:t>Click to edit text</a:t>
            </a:r>
          </a:p>
        </p:txBody>
      </p:sp>
      <p:sp>
        <p:nvSpPr>
          <p:cNvPr id="13" name="Content Placeholder 2">
            <a:extLst>
              <a:ext uri="{FF2B5EF4-FFF2-40B4-BE49-F238E27FC236}">
                <a16:creationId xmlns:a16="http://schemas.microsoft.com/office/drawing/2014/main" id="{3B14CE42-4C50-3788-F472-3BF58358B155}"/>
              </a:ext>
            </a:extLst>
          </p:cNvPr>
          <p:cNvSpPr>
            <a:spLocks noGrp="1"/>
          </p:cNvSpPr>
          <p:nvPr>
            <p:ph sz="half" idx="10" hasCustomPrompt="1"/>
          </p:nvPr>
        </p:nvSpPr>
        <p:spPr>
          <a:xfrm>
            <a:off x="394316" y="1347708"/>
            <a:ext cx="2570148" cy="2162873"/>
          </a:xfrm>
        </p:spPr>
        <p:txBody>
          <a:bodyPr/>
          <a:lstStyle>
            <a:lvl1pPr>
              <a:defRPr>
                <a:latin typeface="Open Sans Light" pitchFamily="2" charset="0"/>
                <a:ea typeface="Open Sans Light" pitchFamily="2" charset="0"/>
                <a:cs typeface="Open Sans Light" pitchFamily="2" charset="0"/>
              </a:defRPr>
            </a:lvl1pPr>
          </a:lstStyle>
          <a:p>
            <a:pPr lvl="0"/>
            <a:r>
              <a:rPr lang="en-US"/>
              <a:t>Click to add image</a:t>
            </a:r>
          </a:p>
        </p:txBody>
      </p:sp>
      <p:sp>
        <p:nvSpPr>
          <p:cNvPr id="14" name="Content Placeholder 2">
            <a:extLst>
              <a:ext uri="{FF2B5EF4-FFF2-40B4-BE49-F238E27FC236}">
                <a16:creationId xmlns:a16="http://schemas.microsoft.com/office/drawing/2014/main" id="{D7433F95-E050-2FC7-892D-F468C8DB83D4}"/>
              </a:ext>
            </a:extLst>
          </p:cNvPr>
          <p:cNvSpPr>
            <a:spLocks noGrp="1"/>
          </p:cNvSpPr>
          <p:nvPr>
            <p:ph sz="half" idx="11" hasCustomPrompt="1"/>
          </p:nvPr>
        </p:nvSpPr>
        <p:spPr>
          <a:xfrm>
            <a:off x="394316" y="3578624"/>
            <a:ext cx="2570148" cy="2162873"/>
          </a:xfrm>
        </p:spPr>
        <p:txBody>
          <a:bodyPr/>
          <a:lstStyle>
            <a:lvl1pPr>
              <a:defRPr>
                <a:latin typeface="Open Sans Light" pitchFamily="2" charset="0"/>
                <a:ea typeface="Open Sans Light" pitchFamily="2" charset="0"/>
                <a:cs typeface="Open Sans Light" pitchFamily="2" charset="0"/>
              </a:defRPr>
            </a:lvl1pPr>
          </a:lstStyle>
          <a:p>
            <a:pPr lvl="0"/>
            <a:r>
              <a:rPr lang="en-US"/>
              <a:t>Click to add image</a:t>
            </a:r>
          </a:p>
        </p:txBody>
      </p:sp>
      <p:sp>
        <p:nvSpPr>
          <p:cNvPr id="15" name="Content Placeholder 2">
            <a:extLst>
              <a:ext uri="{FF2B5EF4-FFF2-40B4-BE49-F238E27FC236}">
                <a16:creationId xmlns:a16="http://schemas.microsoft.com/office/drawing/2014/main" id="{440198F9-6632-99BA-A505-76ECD1470727}"/>
              </a:ext>
            </a:extLst>
          </p:cNvPr>
          <p:cNvSpPr>
            <a:spLocks noGrp="1"/>
          </p:cNvSpPr>
          <p:nvPr>
            <p:ph sz="half" idx="12" hasCustomPrompt="1"/>
          </p:nvPr>
        </p:nvSpPr>
        <p:spPr>
          <a:xfrm>
            <a:off x="9206057" y="1347708"/>
            <a:ext cx="2570148" cy="2162873"/>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add image</a:t>
            </a:r>
          </a:p>
        </p:txBody>
      </p:sp>
      <p:sp>
        <p:nvSpPr>
          <p:cNvPr id="18" name="Content Placeholder 2">
            <a:extLst>
              <a:ext uri="{FF2B5EF4-FFF2-40B4-BE49-F238E27FC236}">
                <a16:creationId xmlns:a16="http://schemas.microsoft.com/office/drawing/2014/main" id="{82610093-46F8-9D87-110A-7D7D72C35237}"/>
              </a:ext>
            </a:extLst>
          </p:cNvPr>
          <p:cNvSpPr>
            <a:spLocks noGrp="1"/>
          </p:cNvSpPr>
          <p:nvPr>
            <p:ph sz="half" idx="13" hasCustomPrompt="1"/>
          </p:nvPr>
        </p:nvSpPr>
        <p:spPr>
          <a:xfrm>
            <a:off x="9206057" y="3578624"/>
            <a:ext cx="2570148" cy="2162873"/>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add image</a:t>
            </a:r>
          </a:p>
        </p:txBody>
      </p:sp>
      <p:sp>
        <p:nvSpPr>
          <p:cNvPr id="6" name="Title 1">
            <a:extLst>
              <a:ext uri="{FF2B5EF4-FFF2-40B4-BE49-F238E27FC236}">
                <a16:creationId xmlns:a16="http://schemas.microsoft.com/office/drawing/2014/main" id="{9F4D8FC9-8A7C-3F80-10EF-B41A612AC596}"/>
              </a:ext>
            </a:extLst>
          </p:cNvPr>
          <p:cNvSpPr>
            <a:spLocks noGrp="1"/>
          </p:cNvSpPr>
          <p:nvPr>
            <p:ph type="title" hasCustomPrompt="1"/>
          </p:nvPr>
        </p:nvSpPr>
        <p:spPr>
          <a:xfrm>
            <a:off x="394316" y="367259"/>
            <a:ext cx="11381889" cy="880044"/>
          </a:xfrm>
        </p:spPr>
        <p:txBody>
          <a:bodyPr>
            <a:normAutofit/>
          </a:bodyPr>
          <a:lstStyle>
            <a:lvl1pPr>
              <a:defRPr sz="4400" b="1" i="0">
                <a:solidFill>
                  <a:schemeClr val="tx1"/>
                </a:solidFill>
                <a:latin typeface="Open Sans ExtraBold" pitchFamily="2" charset="0"/>
                <a:ea typeface="Open Sans ExtraBold" pitchFamily="2" charset="0"/>
                <a:cs typeface="Open Sans ExtraBold" pitchFamily="2" charset="0"/>
              </a:defRPr>
            </a:lvl1pPr>
          </a:lstStyle>
          <a:p>
            <a:r>
              <a:rPr lang="en-US" dirty="0"/>
              <a:t>Click to add title</a:t>
            </a:r>
          </a:p>
        </p:txBody>
      </p:sp>
      <p:pic>
        <p:nvPicPr>
          <p:cNvPr id="7" name="Picture 6" descr="A neon sign with a black background&#10;&#10;AI-generated content may be incorrect.">
            <a:extLst>
              <a:ext uri="{FF2B5EF4-FFF2-40B4-BE49-F238E27FC236}">
                <a16:creationId xmlns:a16="http://schemas.microsoft.com/office/drawing/2014/main" id="{6B9AD5CB-E6F9-7EE2-63DD-6A04033D9DC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5400000">
            <a:off x="9319651" y="3984120"/>
            <a:ext cx="2338429" cy="3519488"/>
          </a:xfrm>
          <a:prstGeom prst="rect">
            <a:avLst/>
          </a:prstGeom>
          <a:effectLst>
            <a:outerShdw blurRad="50800" dist="38100" dir="10800000" algn="r" rotWithShape="0">
              <a:prstClr val="black">
                <a:alpha val="40000"/>
              </a:prstClr>
            </a:outerShdw>
          </a:effectLst>
        </p:spPr>
      </p:pic>
      <p:pic>
        <p:nvPicPr>
          <p:cNvPr id="8" name="Picture 7" descr="A neon sign with a black background&#10;&#10;AI-generated content may be incorrect.">
            <a:extLst>
              <a:ext uri="{FF2B5EF4-FFF2-40B4-BE49-F238E27FC236}">
                <a16:creationId xmlns:a16="http://schemas.microsoft.com/office/drawing/2014/main" id="{3A4D01E8-09A8-FBCB-A18C-59BAB227A34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6200000" flipH="1">
            <a:off x="533919" y="4000032"/>
            <a:ext cx="2338429" cy="3519488"/>
          </a:xfrm>
          <a:prstGeom prst="rect">
            <a:avLst/>
          </a:prstGeom>
          <a:effectLst>
            <a:outerShdw blurRad="50800" dist="38100" dir="10800000" algn="r" rotWithShape="0">
              <a:prstClr val="black">
                <a:alpha val="40000"/>
              </a:prstClr>
            </a:outerShdw>
          </a:effectLst>
        </p:spPr>
      </p:pic>
      <p:pic>
        <p:nvPicPr>
          <p:cNvPr id="9" name="Picture 8" descr="Neon lights on a black background&#10;&#10;AI-generated content may be incorrect.">
            <a:extLst>
              <a:ext uri="{FF2B5EF4-FFF2-40B4-BE49-F238E27FC236}">
                <a16:creationId xmlns:a16="http://schemas.microsoft.com/office/drawing/2014/main" id="{CAD96E46-DB04-44C8-F1E8-8A6C8EEC564F}"/>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948429" y="0"/>
            <a:ext cx="1217287" cy="1173813"/>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36010827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7_Title and Subtitle_Dusk">
    <p:spTree>
      <p:nvGrpSpPr>
        <p:cNvPr id="1" name=""/>
        <p:cNvGrpSpPr/>
        <p:nvPr/>
      </p:nvGrpSpPr>
      <p:grpSpPr>
        <a:xfrm>
          <a:off x="0" y="0"/>
          <a:ext cx="0" cy="0"/>
          <a:chOff x="0" y="0"/>
          <a:chExt cx="0" cy="0"/>
        </a:xfrm>
      </p:grpSpPr>
      <p:pic>
        <p:nvPicPr>
          <p:cNvPr id="3" name="Picture 2" descr="Stars in the sky with many colors&#10;&#10;AI-generated content may be incorrect.">
            <a:extLst>
              <a:ext uri="{FF2B5EF4-FFF2-40B4-BE49-F238E27FC236}">
                <a16:creationId xmlns:a16="http://schemas.microsoft.com/office/drawing/2014/main" id="{FFA492FD-5C7C-4D04-0DEE-67A2D7B38F27}"/>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2CDFDF99-BF4E-F480-A094-3DD4CC94DEF9}"/>
              </a:ext>
            </a:extLst>
          </p:cNvPr>
          <p:cNvSpPr/>
          <p:nvPr userDrawn="1"/>
        </p:nvSpPr>
        <p:spPr>
          <a:xfrm>
            <a:off x="276295" y="266854"/>
            <a:ext cx="11613126" cy="6304985"/>
          </a:xfrm>
          <a:prstGeom prst="rect">
            <a:avLst/>
          </a:prstGeom>
          <a:solidFill>
            <a:schemeClr val="bg1">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Content Placeholder 2">
            <a:extLst>
              <a:ext uri="{FF2B5EF4-FFF2-40B4-BE49-F238E27FC236}">
                <a16:creationId xmlns:a16="http://schemas.microsoft.com/office/drawing/2014/main" id="{B2854EEB-977D-57C9-827F-0F27D4A454D3}"/>
              </a:ext>
            </a:extLst>
          </p:cNvPr>
          <p:cNvSpPr>
            <a:spLocks noGrp="1"/>
          </p:cNvSpPr>
          <p:nvPr>
            <p:ph sz="half" idx="1" hasCustomPrompt="1"/>
          </p:nvPr>
        </p:nvSpPr>
        <p:spPr>
          <a:xfrm>
            <a:off x="394316" y="1347708"/>
            <a:ext cx="4301971" cy="4449802"/>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edit text</a:t>
            </a:r>
          </a:p>
        </p:txBody>
      </p:sp>
      <p:sp>
        <p:nvSpPr>
          <p:cNvPr id="13" name="Content Placeholder 2">
            <a:extLst>
              <a:ext uri="{FF2B5EF4-FFF2-40B4-BE49-F238E27FC236}">
                <a16:creationId xmlns:a16="http://schemas.microsoft.com/office/drawing/2014/main" id="{4A482B45-889F-5142-BC0F-D45E525DF049}"/>
              </a:ext>
            </a:extLst>
          </p:cNvPr>
          <p:cNvSpPr>
            <a:spLocks noGrp="1"/>
          </p:cNvSpPr>
          <p:nvPr>
            <p:ph sz="half" idx="12" hasCustomPrompt="1"/>
          </p:nvPr>
        </p:nvSpPr>
        <p:spPr>
          <a:xfrm>
            <a:off x="4810926" y="1352141"/>
            <a:ext cx="2570148" cy="2176720"/>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add image</a:t>
            </a:r>
          </a:p>
        </p:txBody>
      </p:sp>
      <p:sp>
        <p:nvSpPr>
          <p:cNvPr id="14" name="Content Placeholder 2">
            <a:extLst>
              <a:ext uri="{FF2B5EF4-FFF2-40B4-BE49-F238E27FC236}">
                <a16:creationId xmlns:a16="http://schemas.microsoft.com/office/drawing/2014/main" id="{47CDB073-0680-7F55-1F46-B744F046286B}"/>
              </a:ext>
            </a:extLst>
          </p:cNvPr>
          <p:cNvSpPr>
            <a:spLocks noGrp="1"/>
          </p:cNvSpPr>
          <p:nvPr>
            <p:ph sz="half" idx="13" hasCustomPrompt="1"/>
          </p:nvPr>
        </p:nvSpPr>
        <p:spPr>
          <a:xfrm>
            <a:off x="4810926" y="3633699"/>
            <a:ext cx="2570148" cy="2126078"/>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add image</a:t>
            </a:r>
          </a:p>
        </p:txBody>
      </p:sp>
      <p:sp>
        <p:nvSpPr>
          <p:cNvPr id="15" name="Content Placeholder 2">
            <a:extLst>
              <a:ext uri="{FF2B5EF4-FFF2-40B4-BE49-F238E27FC236}">
                <a16:creationId xmlns:a16="http://schemas.microsoft.com/office/drawing/2014/main" id="{5525C6F3-1234-EE7F-022F-A09807F53B31}"/>
              </a:ext>
            </a:extLst>
          </p:cNvPr>
          <p:cNvSpPr>
            <a:spLocks noGrp="1"/>
          </p:cNvSpPr>
          <p:nvPr>
            <p:ph sz="half" idx="14" hasCustomPrompt="1"/>
          </p:nvPr>
        </p:nvSpPr>
        <p:spPr>
          <a:xfrm>
            <a:off x="7478697" y="1347708"/>
            <a:ext cx="4301971" cy="4449802"/>
          </a:xfrm>
        </p:spPr>
        <p:txBody>
          <a:bodyPr/>
          <a:lstStyle>
            <a:lvl1pPr>
              <a:defRPr b="0" i="0">
                <a:latin typeface="Open Sans Light" pitchFamily="2" charset="0"/>
                <a:ea typeface="Open Sans Light" pitchFamily="2" charset="0"/>
                <a:cs typeface="Open Sans Light" pitchFamily="2" charset="0"/>
              </a:defRPr>
            </a:lvl1pPr>
          </a:lstStyle>
          <a:p>
            <a:pPr lvl="0"/>
            <a:r>
              <a:rPr lang="en-US"/>
              <a:t>Click to edit text</a:t>
            </a:r>
          </a:p>
        </p:txBody>
      </p:sp>
      <p:sp>
        <p:nvSpPr>
          <p:cNvPr id="6" name="Title 1">
            <a:extLst>
              <a:ext uri="{FF2B5EF4-FFF2-40B4-BE49-F238E27FC236}">
                <a16:creationId xmlns:a16="http://schemas.microsoft.com/office/drawing/2014/main" id="{8890155F-2B43-0D59-44DE-6746CC87E0F9}"/>
              </a:ext>
            </a:extLst>
          </p:cNvPr>
          <p:cNvSpPr>
            <a:spLocks noGrp="1"/>
          </p:cNvSpPr>
          <p:nvPr>
            <p:ph type="title" hasCustomPrompt="1"/>
          </p:nvPr>
        </p:nvSpPr>
        <p:spPr>
          <a:xfrm>
            <a:off x="394316" y="367259"/>
            <a:ext cx="11381889" cy="880044"/>
          </a:xfrm>
        </p:spPr>
        <p:txBody>
          <a:bodyPr>
            <a:normAutofit/>
          </a:bodyPr>
          <a:lstStyle>
            <a:lvl1pPr>
              <a:defRPr sz="4400" b="1" i="0">
                <a:solidFill>
                  <a:schemeClr val="tx1"/>
                </a:solidFill>
                <a:latin typeface="Open Sans ExtraBold" pitchFamily="2" charset="0"/>
                <a:ea typeface="Open Sans ExtraBold" pitchFamily="2" charset="0"/>
                <a:cs typeface="Open Sans ExtraBold" pitchFamily="2" charset="0"/>
              </a:defRPr>
            </a:lvl1pPr>
          </a:lstStyle>
          <a:p>
            <a:r>
              <a:rPr lang="en-US" dirty="0"/>
              <a:t>Click to add title</a:t>
            </a:r>
          </a:p>
        </p:txBody>
      </p:sp>
      <p:pic>
        <p:nvPicPr>
          <p:cNvPr id="7" name="Picture 6" descr="A neon sign with a black background&#10;&#10;AI-generated content may be incorrect.">
            <a:extLst>
              <a:ext uri="{FF2B5EF4-FFF2-40B4-BE49-F238E27FC236}">
                <a16:creationId xmlns:a16="http://schemas.microsoft.com/office/drawing/2014/main" id="{A7487284-A98A-A3AD-018C-5CEC354FB4A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5400000">
            <a:off x="9319651" y="3984120"/>
            <a:ext cx="2338429" cy="3519488"/>
          </a:xfrm>
          <a:prstGeom prst="rect">
            <a:avLst/>
          </a:prstGeom>
          <a:effectLst>
            <a:outerShdw blurRad="50800" dist="38100" dir="10800000" algn="r" rotWithShape="0">
              <a:prstClr val="black">
                <a:alpha val="40000"/>
              </a:prstClr>
            </a:outerShdw>
          </a:effectLst>
        </p:spPr>
      </p:pic>
      <p:pic>
        <p:nvPicPr>
          <p:cNvPr id="8" name="Picture 7" descr="A neon sign with a black background&#10;&#10;AI-generated content may be incorrect.">
            <a:extLst>
              <a:ext uri="{FF2B5EF4-FFF2-40B4-BE49-F238E27FC236}">
                <a16:creationId xmlns:a16="http://schemas.microsoft.com/office/drawing/2014/main" id="{8093D8CD-812F-F985-25B9-4D82D172068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6200000" flipH="1">
            <a:off x="533919" y="4000032"/>
            <a:ext cx="2338429" cy="3519488"/>
          </a:xfrm>
          <a:prstGeom prst="rect">
            <a:avLst/>
          </a:prstGeom>
          <a:effectLst>
            <a:outerShdw blurRad="50800" dist="38100" dir="10800000" algn="r" rotWithShape="0">
              <a:prstClr val="black">
                <a:alpha val="40000"/>
              </a:prstClr>
            </a:outerShdw>
          </a:effectLst>
        </p:spPr>
      </p:pic>
      <p:pic>
        <p:nvPicPr>
          <p:cNvPr id="9" name="Picture 8" descr="Neon lights on a black background&#10;&#10;AI-generated content may be incorrect.">
            <a:extLst>
              <a:ext uri="{FF2B5EF4-FFF2-40B4-BE49-F238E27FC236}">
                <a16:creationId xmlns:a16="http://schemas.microsoft.com/office/drawing/2014/main" id="{89736CC2-CA9D-6AA7-1973-F2F88EB09F49}"/>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948429" y="0"/>
            <a:ext cx="1217287" cy="1173813"/>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25863762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8_Title and Subtitle_Dus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B8D8D9E-103B-EBBB-911B-4955F18A0C0C}"/>
              </a:ext>
            </a:extLst>
          </p:cNvPr>
          <p:cNvSpPr/>
          <p:nvPr userDrawn="1"/>
        </p:nvSpPr>
        <p:spPr>
          <a:xfrm>
            <a:off x="291840" y="266855"/>
            <a:ext cx="11586839" cy="659114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582943D-7B16-B6C5-5304-D5B0ED879CBA}"/>
              </a:ext>
            </a:extLst>
          </p:cNvPr>
          <p:cNvSpPr>
            <a:spLocks noGrp="1"/>
          </p:cNvSpPr>
          <p:nvPr>
            <p:ph type="title" hasCustomPrompt="1"/>
          </p:nvPr>
        </p:nvSpPr>
        <p:spPr>
          <a:xfrm>
            <a:off x="394316" y="367259"/>
            <a:ext cx="11381889" cy="880044"/>
          </a:xfrm>
        </p:spPr>
        <p:txBody>
          <a:bodyPr>
            <a:normAutofit/>
          </a:bodyPr>
          <a:lstStyle>
            <a:lvl1pPr>
              <a:defRPr sz="4400" b="1" i="0">
                <a:solidFill>
                  <a:srgbClr val="57B535"/>
                </a:solidFill>
                <a:effectLst>
                  <a:glow rad="139700">
                    <a:srgbClr val="57B535">
                      <a:alpha val="32000"/>
                    </a:srgbClr>
                  </a:glow>
                </a:effectLst>
                <a:latin typeface="Open Sans ExtraBold" pitchFamily="2" charset="0"/>
                <a:ea typeface="Open Sans ExtraBold" pitchFamily="2" charset="0"/>
                <a:cs typeface="Open Sans ExtraBold" pitchFamily="2" charset="0"/>
              </a:defRPr>
            </a:lvl1pPr>
          </a:lstStyle>
          <a:p>
            <a:r>
              <a:rPr lang="en-US" dirty="0"/>
              <a:t>Assets</a:t>
            </a:r>
          </a:p>
        </p:txBody>
      </p:sp>
    </p:spTree>
    <p:extLst>
      <p:ext uri="{BB962C8B-B14F-4D97-AF65-F5344CB8AC3E}">
        <p14:creationId xmlns:p14="http://schemas.microsoft.com/office/powerpoint/2010/main" val="1118270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C5B7E9-8EA7-88AC-CDDC-5E81BBB88E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123C6FC-51FE-80FC-BA42-121E4A2683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D28646-EEDB-4412-5DEC-0955445A651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6AF657A-ACF9-4E40-A2DA-3323CFDC064A}" type="datetimeFigureOut">
              <a:rPr lang="en-US" smtClean="0"/>
              <a:t>5/11/2026</a:t>
            </a:fld>
            <a:endParaRPr lang="en-US"/>
          </a:p>
        </p:txBody>
      </p:sp>
      <p:sp>
        <p:nvSpPr>
          <p:cNvPr id="5" name="Footer Placeholder 4">
            <a:extLst>
              <a:ext uri="{FF2B5EF4-FFF2-40B4-BE49-F238E27FC236}">
                <a16:creationId xmlns:a16="http://schemas.microsoft.com/office/drawing/2014/main" id="{CD04D493-2110-A893-929D-F273EB9DB58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9C08D4F-B5C1-966A-1FDE-A22812AF258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40DF7C2-04DF-C149-BAB4-89733FA27B6E}" type="slidenum">
              <a:rPr lang="en-US" smtClean="0"/>
              <a:t>‹#›</a:t>
            </a:fld>
            <a:endParaRPr lang="en-US"/>
          </a:p>
        </p:txBody>
      </p:sp>
    </p:spTree>
    <p:extLst>
      <p:ext uri="{BB962C8B-B14F-4D97-AF65-F5344CB8AC3E}">
        <p14:creationId xmlns:p14="http://schemas.microsoft.com/office/powerpoint/2010/main" val="1231782894"/>
      </p:ext>
    </p:extLst>
  </p:cSld>
  <p:clrMap bg1="lt1" tx1="dk1" bg2="lt2" tx2="dk2" accent1="accent1" accent2="accent2" accent3="accent3" accent4="accent4" accent5="accent5" accent6="accent6" hlink="hlink" folHlink="folHlink"/>
  <p:sldLayoutIdLst>
    <p:sldLayoutId id="2147483691"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hyperlink" Target="http://msftcloudblogs.com/" TargetMode="External"/><Relationship Id="rId7" Type="http://schemas.openxmlformats.org/officeDocument/2006/relationships/hyperlink" Target="https://mvp.microsoft.com/en-us/PublicProfile/5003547" TargetMode="External"/><Relationship Id="rId2" Type="http://schemas.openxmlformats.org/officeDocument/2006/relationships/hyperlink" Target="http://d365fscblog.com/" TargetMode="External"/><Relationship Id="rId1" Type="http://schemas.openxmlformats.org/officeDocument/2006/relationships/slideLayout" Target="../slideLayouts/slideLayout3.xml"/><Relationship Id="rId6" Type="http://schemas.openxmlformats.org/officeDocument/2006/relationships/hyperlink" Target="https://www.linkedin.com/in/alex-meyer-b6338837/" TargetMode="External"/><Relationship Id="rId5" Type="http://schemas.openxmlformats.org/officeDocument/2006/relationships/hyperlink" Target="http://d365fosecurity.com/" TargetMode="External"/><Relationship Id="rId4" Type="http://schemas.openxmlformats.org/officeDocument/2006/relationships/hyperlink" Target="https://alexdmeyer.com/no-null-points-blog/" TargetMode="External"/><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3.xml"/><Relationship Id="rId5" Type="http://schemas.openxmlformats.org/officeDocument/2006/relationships/image" Target="../media/image19.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www.producttalk.org/context-rot/" TargetMode="External"/><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www.ibm.com/think/insights/ai-decision-making-where-do-businesses-draw-the-line" TargetMode="Externa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3.xml"/><Relationship Id="rId4" Type="http://schemas.openxmlformats.org/officeDocument/2006/relationships/image" Target="../media/image27.png"/></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3.xml"/><Relationship Id="rId4" Type="http://schemas.openxmlformats.org/officeDocument/2006/relationships/image" Target="../media/image25.png"/></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6.png"/><Relationship Id="rId2" Type="http://schemas.openxmlformats.org/officeDocument/2006/relationships/image" Target="../media/image32.png"/><Relationship Id="rId1" Type="http://schemas.openxmlformats.org/officeDocument/2006/relationships/slideLayout" Target="../slideLayouts/slideLayout3.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2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10.png"/><Relationship Id="rId7" Type="http://schemas.openxmlformats.org/officeDocument/2006/relationships/image" Target="../media/image51.png"/><Relationship Id="rId2" Type="http://schemas.openxmlformats.org/officeDocument/2006/relationships/image" Target="../media/image47.png"/><Relationship Id="rId1" Type="http://schemas.openxmlformats.org/officeDocument/2006/relationships/slideLayout" Target="../slideLayouts/slideLayout3.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 Id="rId9" Type="http://schemas.openxmlformats.org/officeDocument/2006/relationships/image" Target="../media/image11.png"/></Relationships>
</file>

<file path=ppt/slides/_rels/slide4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hyperlink" Target="http://d365foblog.com/" TargetMode="External"/><Relationship Id="rId7" Type="http://schemas.openxmlformats.org/officeDocument/2006/relationships/hyperlink" Target="https://alexdmeyer.com/resources/downloads/" TargetMode="External"/><Relationship Id="rId2" Type="http://schemas.openxmlformats.org/officeDocument/2006/relationships/hyperlink" Target="mailto:alex.meyer@delinea.com" TargetMode="External"/><Relationship Id="rId1" Type="http://schemas.openxmlformats.org/officeDocument/2006/relationships/slideLayout" Target="../slideLayouts/slideLayout3.xml"/><Relationship Id="rId6" Type="http://schemas.openxmlformats.org/officeDocument/2006/relationships/hyperlink" Target="http://d365fosecurity.com/" TargetMode="External"/><Relationship Id="rId5" Type="http://schemas.openxmlformats.org/officeDocument/2006/relationships/hyperlink" Target="https://twitter.com/alexmeyer_ITGuy" TargetMode="External"/><Relationship Id="rId4" Type="http://schemas.openxmlformats.org/officeDocument/2006/relationships/hyperlink" Target="https://github.com/ameyer505"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880333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90374-3867-A37A-E0C6-95B5230A60F0}"/>
              </a:ext>
            </a:extLst>
          </p:cNvPr>
          <p:cNvSpPr>
            <a:spLocks noGrp="1"/>
          </p:cNvSpPr>
          <p:nvPr>
            <p:ph type="title"/>
          </p:nvPr>
        </p:nvSpPr>
        <p:spPr>
          <a:xfrm>
            <a:off x="838200" y="1607978"/>
            <a:ext cx="10515600" cy="1325563"/>
          </a:xfrm>
        </p:spPr>
        <p:txBody>
          <a:bodyPr/>
          <a:lstStyle/>
          <a:p>
            <a:r>
              <a:rPr lang="en-US" sz="4800" dirty="0"/>
              <a:t>USING AI TO HELP ANALYZE YOUR D365 USER LICENSES</a:t>
            </a:r>
          </a:p>
        </p:txBody>
      </p:sp>
      <p:pic>
        <p:nvPicPr>
          <p:cNvPr id="4" name="Google Shape;147;p3" descr="Qr code&#10;&#10;Description automatically generated">
            <a:extLst>
              <a:ext uri="{FF2B5EF4-FFF2-40B4-BE49-F238E27FC236}">
                <a16:creationId xmlns:a16="http://schemas.microsoft.com/office/drawing/2014/main" id="{ED83DAC1-F4D2-4B62-2CCF-15D7EE08BFA4}"/>
              </a:ext>
            </a:extLst>
          </p:cNvPr>
          <p:cNvPicPr preferRelativeResize="0"/>
          <p:nvPr/>
        </p:nvPicPr>
        <p:blipFill rotWithShape="1">
          <a:blip r:embed="rId2">
            <a:alphaModFix/>
          </a:blip>
          <a:srcRect/>
          <a:stretch/>
        </p:blipFill>
        <p:spPr>
          <a:xfrm>
            <a:off x="4994871" y="3804627"/>
            <a:ext cx="2202258" cy="2202258"/>
          </a:xfrm>
          <a:prstGeom prst="rect">
            <a:avLst/>
          </a:prstGeom>
          <a:noFill/>
          <a:ln>
            <a:noFill/>
          </a:ln>
        </p:spPr>
      </p:pic>
      <p:pic>
        <p:nvPicPr>
          <p:cNvPr id="5" name="Picture 4" descr="A neon sign with text&#10;&#10;AI-generated content may be incorrect.">
            <a:extLst>
              <a:ext uri="{FF2B5EF4-FFF2-40B4-BE49-F238E27FC236}">
                <a16:creationId xmlns:a16="http://schemas.microsoft.com/office/drawing/2014/main" id="{683E4D4D-87CF-1EEF-C558-EEF1B1C2457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00140" y="3991356"/>
            <a:ext cx="1826057" cy="1828800"/>
          </a:xfrm>
          <a:prstGeom prst="rect">
            <a:avLst/>
          </a:prstGeom>
        </p:spPr>
      </p:pic>
      <p:pic>
        <p:nvPicPr>
          <p:cNvPr id="6" name="Picture 5" descr="A group of playing cards with neon lights&#10;&#10;AI-generated content may be incorrect.">
            <a:extLst>
              <a:ext uri="{FF2B5EF4-FFF2-40B4-BE49-F238E27FC236}">
                <a16:creationId xmlns:a16="http://schemas.microsoft.com/office/drawing/2014/main" id="{153A1164-B98C-0BA6-C2B2-A5F3E0E7742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34283" y="4124885"/>
            <a:ext cx="2743200" cy="1561742"/>
          </a:xfrm>
          <a:prstGeom prst="rect">
            <a:avLst/>
          </a:prstGeom>
        </p:spPr>
      </p:pic>
    </p:spTree>
    <p:extLst>
      <p:ext uri="{BB962C8B-B14F-4D97-AF65-F5344CB8AC3E}">
        <p14:creationId xmlns:p14="http://schemas.microsoft.com/office/powerpoint/2010/main" val="5611090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8F08B8D-7C44-69C3-72CD-F98A57F405A7}"/>
              </a:ext>
            </a:extLst>
          </p:cNvPr>
          <p:cNvSpPr>
            <a:spLocks noGrp="1"/>
          </p:cNvSpPr>
          <p:nvPr>
            <p:ph idx="1"/>
          </p:nvPr>
        </p:nvSpPr>
        <p:spPr>
          <a:xfrm>
            <a:off x="394316" y="1140541"/>
            <a:ext cx="6350614" cy="5810865"/>
          </a:xfrm>
        </p:spPr>
        <p:txBody>
          <a:bodyPr>
            <a:normAutofit fontScale="55000" lnSpcReduction="20000"/>
          </a:bodyPr>
          <a:lstStyle/>
          <a:p>
            <a:pPr marL="0" indent="0">
              <a:buNone/>
            </a:pPr>
            <a:r>
              <a:rPr lang="en-US" b="1" dirty="0"/>
              <a:t>Principal Software Engineer</a:t>
            </a:r>
          </a:p>
          <a:p>
            <a:pPr marL="0" indent="0">
              <a:buNone/>
            </a:pPr>
            <a:r>
              <a:rPr lang="en-US" b="1" dirty="0"/>
              <a:t>Delinea / Fastpath</a:t>
            </a:r>
          </a:p>
          <a:p>
            <a:pPr marL="0" indent="0">
              <a:buNone/>
            </a:pPr>
            <a:endParaRPr lang="en-US" b="1" dirty="0"/>
          </a:p>
          <a:p>
            <a:pPr marL="287338" indent="-287338">
              <a:lnSpc>
                <a:spcPct val="150000"/>
              </a:lnSpc>
              <a:spcBef>
                <a:spcPts val="0"/>
              </a:spcBef>
              <a:buClr>
                <a:schemeClr val="dk1"/>
              </a:buClr>
              <a:buSzPts val="1080"/>
              <a:buFont typeface="Arial"/>
              <a:buChar char="•"/>
            </a:pPr>
            <a:r>
              <a:rPr lang="en-US" dirty="0"/>
              <a:t>Email: alex.meyer@delinea.com</a:t>
            </a:r>
          </a:p>
          <a:p>
            <a:pPr marL="287338" indent="-287338">
              <a:lnSpc>
                <a:spcPct val="150000"/>
              </a:lnSpc>
              <a:spcBef>
                <a:spcPts val="0"/>
              </a:spcBef>
              <a:buClr>
                <a:schemeClr val="dk1"/>
              </a:buClr>
              <a:buSzPts val="1080"/>
              <a:buFont typeface="Arial"/>
              <a:buChar char="•"/>
            </a:pPr>
            <a:r>
              <a:rPr lang="en-US" dirty="0"/>
              <a:t>Blogs: </a:t>
            </a:r>
          </a:p>
          <a:p>
            <a:pPr marL="744538" lvl="1" indent="-287338">
              <a:lnSpc>
                <a:spcPct val="150000"/>
              </a:lnSpc>
              <a:spcBef>
                <a:spcPts val="0"/>
              </a:spcBef>
              <a:buClr>
                <a:schemeClr val="dk1"/>
              </a:buClr>
              <a:buSzPts val="1080"/>
              <a:buFont typeface="Arial"/>
              <a:buChar char="•"/>
            </a:pPr>
            <a:r>
              <a:rPr lang="en-US" u="sng" dirty="0">
                <a:solidFill>
                  <a:srgbClr val="002060"/>
                </a:solidFill>
                <a:hlinkClick r:id="rId2">
                  <a:extLst>
                    <a:ext uri="{A12FA001-AC4F-418D-AE19-62706E023703}">
                      <ahyp:hlinkClr xmlns:ahyp="http://schemas.microsoft.com/office/drawing/2018/hyperlinkcolor" val="tx"/>
                    </a:ext>
                  </a:extLst>
                </a:hlinkClick>
              </a:rPr>
              <a:t>http://d365fscblog.com</a:t>
            </a:r>
            <a:endParaRPr lang="en-US" u="sng" dirty="0">
              <a:solidFill>
                <a:srgbClr val="002060"/>
              </a:solidFill>
              <a:hlinkClick r:id="rId3">
                <a:extLst>
                  <a:ext uri="{A12FA001-AC4F-418D-AE19-62706E023703}">
                    <ahyp:hlinkClr xmlns:ahyp="http://schemas.microsoft.com/office/drawing/2018/hyperlinkcolor" val="tx"/>
                  </a:ext>
                </a:extLst>
              </a:hlinkClick>
            </a:endParaRPr>
          </a:p>
          <a:p>
            <a:pPr marL="744538" lvl="1" indent="-287338">
              <a:lnSpc>
                <a:spcPct val="150000"/>
              </a:lnSpc>
              <a:spcBef>
                <a:spcPts val="0"/>
              </a:spcBef>
              <a:buClr>
                <a:schemeClr val="dk1"/>
              </a:buClr>
              <a:buSzPts val="1080"/>
              <a:buFont typeface="Arial"/>
              <a:buChar char="•"/>
            </a:pPr>
            <a:r>
              <a:rPr lang="en-US" u="sng" dirty="0">
                <a:solidFill>
                  <a:srgbClr val="002060"/>
                </a:solidFill>
                <a:hlinkClick r:id="rId3">
                  <a:extLst>
                    <a:ext uri="{A12FA001-AC4F-418D-AE19-62706E023703}">
                      <ahyp:hlinkClr xmlns:ahyp="http://schemas.microsoft.com/office/drawing/2018/hyperlinkcolor" val="tx"/>
                    </a:ext>
                  </a:extLst>
                </a:hlinkClick>
              </a:rPr>
              <a:t>http://msftcloudblogs.com</a:t>
            </a:r>
            <a:endParaRPr lang="en-US" u="sng" dirty="0">
              <a:solidFill>
                <a:srgbClr val="002060"/>
              </a:solidFill>
            </a:endParaRPr>
          </a:p>
          <a:p>
            <a:pPr marL="744538" lvl="1" indent="-287338">
              <a:lnSpc>
                <a:spcPct val="150000"/>
              </a:lnSpc>
              <a:spcBef>
                <a:spcPts val="0"/>
              </a:spcBef>
              <a:buClr>
                <a:schemeClr val="dk1"/>
              </a:buClr>
              <a:buSzPts val="1080"/>
              <a:buFont typeface="Arial"/>
              <a:buChar char="•"/>
            </a:pPr>
            <a:r>
              <a:rPr lang="en-US" u="sng" dirty="0">
                <a:solidFill>
                  <a:srgbClr val="002060"/>
                </a:solidFill>
                <a:hlinkClick r:id="rId4">
                  <a:extLst>
                    <a:ext uri="{A12FA001-AC4F-418D-AE19-62706E023703}">
                      <ahyp:hlinkClr xmlns:ahyp="http://schemas.microsoft.com/office/drawing/2018/hyperlinkcolor" val="tx"/>
                    </a:ext>
                  </a:extLst>
                </a:hlinkClick>
              </a:rPr>
              <a:t>No Null Points Blog</a:t>
            </a:r>
            <a:endParaRPr lang="en-US" u="sng" dirty="0">
              <a:solidFill>
                <a:srgbClr val="002060"/>
              </a:solidFill>
            </a:endParaRPr>
          </a:p>
          <a:p>
            <a:pPr marL="287338" indent="-287338">
              <a:lnSpc>
                <a:spcPct val="150000"/>
              </a:lnSpc>
              <a:spcBef>
                <a:spcPts val="0"/>
              </a:spcBef>
              <a:buClr>
                <a:schemeClr val="dk1"/>
              </a:buClr>
              <a:buSzPts val="1080"/>
              <a:buFont typeface="Arial"/>
              <a:buChar char="•"/>
            </a:pPr>
            <a:r>
              <a:rPr lang="en-US" dirty="0"/>
              <a:t>Security Class: </a:t>
            </a:r>
            <a:r>
              <a:rPr lang="en-US" u="sng" dirty="0">
                <a:solidFill>
                  <a:srgbClr val="002060"/>
                </a:solidFill>
                <a:hlinkClick r:id="rId5">
                  <a:extLst>
                    <a:ext uri="{A12FA001-AC4F-418D-AE19-62706E023703}">
                      <ahyp:hlinkClr xmlns:ahyp="http://schemas.microsoft.com/office/drawing/2018/hyperlinkcolor" val="tx"/>
                    </a:ext>
                  </a:extLst>
                </a:hlinkClick>
              </a:rPr>
              <a:t>http://d365fosecurity.com</a:t>
            </a:r>
            <a:endParaRPr lang="en-US" dirty="0">
              <a:solidFill>
                <a:srgbClr val="002060"/>
              </a:solidFill>
            </a:endParaRPr>
          </a:p>
          <a:p>
            <a:pPr marL="287338" indent="-287338">
              <a:lnSpc>
                <a:spcPct val="150000"/>
              </a:lnSpc>
              <a:spcBef>
                <a:spcPts val="0"/>
              </a:spcBef>
              <a:buClr>
                <a:schemeClr val="dk1"/>
              </a:buClr>
              <a:buSzPts val="1080"/>
              <a:buFont typeface="Arial"/>
              <a:buChar char="•"/>
            </a:pPr>
            <a:r>
              <a:rPr lang="en-US" u="sng" dirty="0">
                <a:solidFill>
                  <a:srgbClr val="002060"/>
                </a:solidFill>
                <a:hlinkClick r:id="rId6">
                  <a:extLst>
                    <a:ext uri="{A12FA001-AC4F-418D-AE19-62706E023703}">
                      <ahyp:hlinkClr xmlns:ahyp="http://schemas.microsoft.com/office/drawing/2018/hyperlinkcolor" val="tx"/>
                    </a:ext>
                  </a:extLst>
                </a:hlinkClick>
              </a:rPr>
              <a:t>LinkedIn</a:t>
            </a:r>
            <a:endParaRPr lang="en-US" dirty="0">
              <a:solidFill>
                <a:srgbClr val="002060"/>
              </a:solidFill>
            </a:endParaRPr>
          </a:p>
          <a:p>
            <a:pPr marL="287338" indent="-287338">
              <a:lnSpc>
                <a:spcPct val="150000"/>
              </a:lnSpc>
              <a:spcBef>
                <a:spcPts val="0"/>
              </a:spcBef>
              <a:buClr>
                <a:schemeClr val="dk1"/>
              </a:buClr>
              <a:buSzPts val="1080"/>
              <a:buFont typeface="Arial"/>
              <a:buChar char="•"/>
            </a:pPr>
            <a:r>
              <a:rPr lang="en-US" u="sng" dirty="0">
                <a:solidFill>
                  <a:srgbClr val="002060"/>
                </a:solidFill>
                <a:hlinkClick r:id="rId7">
                  <a:extLst>
                    <a:ext uri="{A12FA001-AC4F-418D-AE19-62706E023703}">
                      <ahyp:hlinkClr xmlns:ahyp="http://schemas.microsoft.com/office/drawing/2018/hyperlinkcolor" val="tx"/>
                    </a:ext>
                  </a:extLst>
                </a:hlinkClick>
              </a:rPr>
              <a:t>Microsoft MVP Profile</a:t>
            </a:r>
            <a:endParaRPr lang="en-US" dirty="0">
              <a:solidFill>
                <a:srgbClr val="002060"/>
              </a:solidFill>
            </a:endParaRPr>
          </a:p>
          <a:p>
            <a:pPr marL="287338" indent="-218758">
              <a:lnSpc>
                <a:spcPct val="150000"/>
              </a:lnSpc>
              <a:spcBef>
                <a:spcPts val="0"/>
              </a:spcBef>
              <a:buClr>
                <a:schemeClr val="dk1"/>
              </a:buClr>
              <a:buSzPts val="1080"/>
              <a:buFont typeface="Arial"/>
              <a:buNone/>
            </a:pPr>
            <a:endParaRPr lang="en-US" dirty="0"/>
          </a:p>
          <a:p>
            <a:pPr marL="0" indent="0">
              <a:lnSpc>
                <a:spcPct val="150000"/>
              </a:lnSpc>
              <a:spcBef>
                <a:spcPts val="0"/>
              </a:spcBef>
              <a:buSzPts val="1080"/>
              <a:buNone/>
            </a:pPr>
            <a:r>
              <a:rPr lang="en-US" dirty="0"/>
              <a:t>Background:</a:t>
            </a:r>
          </a:p>
          <a:p>
            <a:pPr marL="342900" indent="-342900">
              <a:lnSpc>
                <a:spcPct val="150000"/>
              </a:lnSpc>
              <a:spcBef>
                <a:spcPts val="0"/>
              </a:spcBef>
              <a:buSzPts val="1080"/>
              <a:buFont typeface="Arial"/>
              <a:buChar char="•"/>
            </a:pPr>
            <a:r>
              <a:rPr lang="en-US" dirty="0"/>
              <a:t>Awarded Microsoft MVP in Business Applications since 2019</a:t>
            </a:r>
          </a:p>
          <a:p>
            <a:pPr marL="342900" indent="-342900">
              <a:lnSpc>
                <a:spcPct val="150000"/>
              </a:lnSpc>
              <a:spcBef>
                <a:spcPts val="0"/>
              </a:spcBef>
              <a:buSzPts val="1080"/>
              <a:buFont typeface="Arial"/>
              <a:buChar char="•"/>
            </a:pPr>
            <a:r>
              <a:rPr lang="en-US" dirty="0"/>
              <a:t>Been working with AX since 2013 and D365FO since 2016</a:t>
            </a:r>
          </a:p>
          <a:p>
            <a:pPr marL="342900" indent="-342900">
              <a:lnSpc>
                <a:spcPct val="150000"/>
              </a:lnSpc>
              <a:spcBef>
                <a:spcPts val="0"/>
              </a:spcBef>
              <a:buSzPts val="1080"/>
              <a:buFont typeface="Arial"/>
              <a:buChar char="•"/>
            </a:pPr>
            <a:r>
              <a:rPr lang="en-US" dirty="0"/>
              <a:t>Have spoken at Summit (US &amp; Europe), Focus, and local chapters around AX/D365FO security and have done webinars around native controls in both versions</a:t>
            </a:r>
          </a:p>
        </p:txBody>
      </p:sp>
      <p:sp>
        <p:nvSpPr>
          <p:cNvPr id="3" name="Title 2">
            <a:extLst>
              <a:ext uri="{FF2B5EF4-FFF2-40B4-BE49-F238E27FC236}">
                <a16:creationId xmlns:a16="http://schemas.microsoft.com/office/drawing/2014/main" id="{93A70CD2-3388-90FF-17BD-5194E11FD4EE}"/>
              </a:ext>
            </a:extLst>
          </p:cNvPr>
          <p:cNvSpPr>
            <a:spLocks noGrp="1"/>
          </p:cNvSpPr>
          <p:nvPr>
            <p:ph type="title"/>
          </p:nvPr>
        </p:nvSpPr>
        <p:spPr/>
        <p:txBody>
          <a:bodyPr/>
          <a:lstStyle/>
          <a:p>
            <a:r>
              <a:rPr lang="en-US" dirty="0"/>
              <a:t>Alex Meyer</a:t>
            </a:r>
          </a:p>
        </p:txBody>
      </p:sp>
      <p:pic>
        <p:nvPicPr>
          <p:cNvPr id="4" name="Google Shape;147;p3" descr="Qr code&#10;&#10;Description automatically generated">
            <a:extLst>
              <a:ext uri="{FF2B5EF4-FFF2-40B4-BE49-F238E27FC236}">
                <a16:creationId xmlns:a16="http://schemas.microsoft.com/office/drawing/2014/main" id="{30E916EF-783E-76E2-8D28-DED36E5FC779}"/>
              </a:ext>
            </a:extLst>
          </p:cNvPr>
          <p:cNvPicPr preferRelativeResize="0"/>
          <p:nvPr/>
        </p:nvPicPr>
        <p:blipFill rotWithShape="1">
          <a:blip r:embed="rId8">
            <a:alphaModFix/>
          </a:blip>
          <a:srcRect/>
          <a:stretch/>
        </p:blipFill>
        <p:spPr>
          <a:xfrm>
            <a:off x="4994871" y="807281"/>
            <a:ext cx="2202258" cy="2202258"/>
          </a:xfrm>
          <a:prstGeom prst="rect">
            <a:avLst/>
          </a:prstGeom>
          <a:noFill/>
          <a:ln>
            <a:noFill/>
          </a:ln>
        </p:spPr>
      </p:pic>
      <p:pic>
        <p:nvPicPr>
          <p:cNvPr id="1026" name="Picture 2">
            <a:extLst>
              <a:ext uri="{FF2B5EF4-FFF2-40B4-BE49-F238E27FC236}">
                <a16:creationId xmlns:a16="http://schemas.microsoft.com/office/drawing/2014/main" id="{60433731-A469-141F-4066-AE32C5D2DCC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595506" y="1247304"/>
            <a:ext cx="3749979" cy="43334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15342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A70CD2-3388-90FF-17BD-5194E11FD4EE}"/>
              </a:ext>
            </a:extLst>
          </p:cNvPr>
          <p:cNvSpPr>
            <a:spLocks noGrp="1"/>
          </p:cNvSpPr>
          <p:nvPr>
            <p:ph type="title"/>
          </p:nvPr>
        </p:nvSpPr>
        <p:spPr/>
        <p:txBody>
          <a:bodyPr/>
          <a:lstStyle/>
          <a:p>
            <a:r>
              <a:rPr lang="en-US" dirty="0"/>
              <a:t>Agenda</a:t>
            </a:r>
          </a:p>
        </p:txBody>
      </p:sp>
      <p:sp>
        <p:nvSpPr>
          <p:cNvPr id="4" name="Shape 2">
            <a:extLst>
              <a:ext uri="{FF2B5EF4-FFF2-40B4-BE49-F238E27FC236}">
                <a16:creationId xmlns:a16="http://schemas.microsoft.com/office/drawing/2014/main" id="{95FC69E6-50BD-F256-27A4-88DF1DD91209}"/>
              </a:ext>
            </a:extLst>
          </p:cNvPr>
          <p:cNvSpPr/>
          <p:nvPr/>
        </p:nvSpPr>
        <p:spPr>
          <a:xfrm>
            <a:off x="488418" y="1769390"/>
            <a:ext cx="661305" cy="661305"/>
          </a:xfrm>
          <a:prstGeom prst="ellipse">
            <a:avLst/>
          </a:prstGeom>
          <a:solidFill>
            <a:srgbClr val="0B1F3A"/>
          </a:solidFill>
          <a:ln w="12700">
            <a:solidFill>
              <a:srgbClr val="0B1F3A"/>
            </a:solidFill>
            <a:prstDash val="solid"/>
          </a:ln>
        </p:spPr>
        <p:txBody>
          <a:bodyPr/>
          <a:lstStyle/>
          <a:p>
            <a:endParaRPr lang="en-US"/>
          </a:p>
        </p:txBody>
      </p:sp>
      <p:sp>
        <p:nvSpPr>
          <p:cNvPr id="5" name="Text 3">
            <a:extLst>
              <a:ext uri="{FF2B5EF4-FFF2-40B4-BE49-F238E27FC236}">
                <a16:creationId xmlns:a16="http://schemas.microsoft.com/office/drawing/2014/main" id="{144DBEFB-C672-97D9-6E74-F84B33856F19}"/>
              </a:ext>
            </a:extLst>
          </p:cNvPr>
          <p:cNvSpPr/>
          <p:nvPr/>
        </p:nvSpPr>
        <p:spPr>
          <a:xfrm>
            <a:off x="544750" y="1825722"/>
            <a:ext cx="548640" cy="548640"/>
          </a:xfrm>
          <a:prstGeom prst="rect">
            <a:avLst/>
          </a:prstGeom>
          <a:noFill/>
          <a:ln/>
        </p:spPr>
        <p:txBody>
          <a:bodyPr wrap="square" lIns="0" tIns="0" rIns="0" bIns="0" rtlCol="0" anchor="ctr"/>
          <a:lstStyle/>
          <a:p>
            <a:pPr marL="0" indent="0" algn="ctr">
              <a:buNone/>
            </a:pPr>
            <a:r>
              <a:rPr lang="en-US" sz="2400" b="1" dirty="0">
                <a:solidFill>
                  <a:srgbClr val="00C2A8"/>
                </a:solidFill>
                <a:latin typeface="Calibri" pitchFamily="34" charset="0"/>
                <a:ea typeface="Calibri" pitchFamily="34" charset="-122"/>
                <a:cs typeface="Calibri" pitchFamily="34" charset="-120"/>
              </a:rPr>
              <a:t>01</a:t>
            </a:r>
            <a:endParaRPr lang="en-US" sz="2400" dirty="0"/>
          </a:p>
        </p:txBody>
      </p:sp>
      <p:sp>
        <p:nvSpPr>
          <p:cNvPr id="6" name="Text 4">
            <a:extLst>
              <a:ext uri="{FF2B5EF4-FFF2-40B4-BE49-F238E27FC236}">
                <a16:creationId xmlns:a16="http://schemas.microsoft.com/office/drawing/2014/main" id="{AEB293A0-C0B6-5B85-C650-0B9D87A238E6}"/>
              </a:ext>
            </a:extLst>
          </p:cNvPr>
          <p:cNvSpPr/>
          <p:nvPr/>
        </p:nvSpPr>
        <p:spPr>
          <a:xfrm>
            <a:off x="1219939" y="1751103"/>
            <a:ext cx="7315200" cy="320040"/>
          </a:xfrm>
          <a:prstGeom prst="rect">
            <a:avLst/>
          </a:prstGeom>
          <a:noFill/>
          <a:ln/>
        </p:spPr>
        <p:txBody>
          <a:bodyPr wrap="square" lIns="0" tIns="0" rIns="0" bIns="0" rtlCol="0" anchor="ctr"/>
          <a:lstStyle/>
          <a:p>
            <a:pPr marL="0" indent="0">
              <a:buNone/>
            </a:pPr>
            <a:r>
              <a:rPr lang="en-US" sz="2800" b="1" dirty="0">
                <a:solidFill>
                  <a:srgbClr val="0F172A"/>
                </a:solidFill>
                <a:latin typeface="Calibri" pitchFamily="34" charset="0"/>
                <a:ea typeface="Calibri" pitchFamily="34" charset="-122"/>
                <a:cs typeface="Calibri" pitchFamily="34" charset="-120"/>
              </a:rPr>
              <a:t>The Native License Usage Summary Report</a:t>
            </a:r>
            <a:endParaRPr lang="en-US" sz="2800" dirty="0"/>
          </a:p>
        </p:txBody>
      </p:sp>
      <p:sp>
        <p:nvSpPr>
          <p:cNvPr id="7" name="Text 5">
            <a:extLst>
              <a:ext uri="{FF2B5EF4-FFF2-40B4-BE49-F238E27FC236}">
                <a16:creationId xmlns:a16="http://schemas.microsoft.com/office/drawing/2014/main" id="{D88DC633-53DE-0594-7AED-0ABE68D21248}"/>
              </a:ext>
            </a:extLst>
          </p:cNvPr>
          <p:cNvSpPr/>
          <p:nvPr/>
        </p:nvSpPr>
        <p:spPr>
          <a:xfrm>
            <a:off x="1219939" y="2043711"/>
            <a:ext cx="7315200" cy="274320"/>
          </a:xfrm>
          <a:prstGeom prst="rect">
            <a:avLst/>
          </a:prstGeom>
          <a:noFill/>
          <a:ln/>
        </p:spPr>
        <p:txBody>
          <a:bodyPr wrap="square" lIns="0" tIns="0" rIns="0" bIns="0" rtlCol="0" anchor="ctr"/>
          <a:lstStyle/>
          <a:p>
            <a:pPr marL="0" indent="0">
              <a:buNone/>
            </a:pPr>
            <a:r>
              <a:rPr lang="en-US" sz="2000" dirty="0">
                <a:solidFill>
                  <a:schemeClr val="accent4">
                    <a:lumMod val="75000"/>
                  </a:schemeClr>
                </a:solidFill>
                <a:latin typeface="Calibri" pitchFamily="34" charset="0"/>
                <a:ea typeface="Calibri" pitchFamily="34" charset="-122"/>
                <a:cs typeface="Calibri" pitchFamily="34" charset="-120"/>
              </a:rPr>
              <a:t>Where to find it, what's in it, how to read it</a:t>
            </a:r>
            <a:endParaRPr lang="en-US" sz="2000" dirty="0">
              <a:solidFill>
                <a:schemeClr val="accent4">
                  <a:lumMod val="75000"/>
                </a:schemeClr>
              </a:solidFill>
            </a:endParaRPr>
          </a:p>
        </p:txBody>
      </p:sp>
      <p:sp>
        <p:nvSpPr>
          <p:cNvPr id="8" name="Shape 6">
            <a:extLst>
              <a:ext uri="{FF2B5EF4-FFF2-40B4-BE49-F238E27FC236}">
                <a16:creationId xmlns:a16="http://schemas.microsoft.com/office/drawing/2014/main" id="{19AE7AFA-1844-6E77-B041-AF687161D67D}"/>
              </a:ext>
            </a:extLst>
          </p:cNvPr>
          <p:cNvSpPr/>
          <p:nvPr/>
        </p:nvSpPr>
        <p:spPr>
          <a:xfrm>
            <a:off x="488418" y="2601571"/>
            <a:ext cx="661305" cy="661305"/>
          </a:xfrm>
          <a:prstGeom prst="ellipse">
            <a:avLst/>
          </a:prstGeom>
          <a:solidFill>
            <a:srgbClr val="0B1F3A"/>
          </a:solidFill>
          <a:ln w="12700">
            <a:solidFill>
              <a:srgbClr val="0B1F3A"/>
            </a:solidFill>
            <a:prstDash val="solid"/>
          </a:ln>
        </p:spPr>
        <p:txBody>
          <a:bodyPr/>
          <a:lstStyle/>
          <a:p>
            <a:endParaRPr lang="en-US"/>
          </a:p>
        </p:txBody>
      </p:sp>
      <p:sp>
        <p:nvSpPr>
          <p:cNvPr id="9" name="Text 7">
            <a:extLst>
              <a:ext uri="{FF2B5EF4-FFF2-40B4-BE49-F238E27FC236}">
                <a16:creationId xmlns:a16="http://schemas.microsoft.com/office/drawing/2014/main" id="{50ADE37D-E769-CD47-C37A-A21718B2219E}"/>
              </a:ext>
            </a:extLst>
          </p:cNvPr>
          <p:cNvSpPr/>
          <p:nvPr/>
        </p:nvSpPr>
        <p:spPr>
          <a:xfrm>
            <a:off x="544750" y="2629004"/>
            <a:ext cx="548640" cy="548640"/>
          </a:xfrm>
          <a:prstGeom prst="rect">
            <a:avLst/>
          </a:prstGeom>
          <a:noFill/>
          <a:ln/>
        </p:spPr>
        <p:txBody>
          <a:bodyPr wrap="square" lIns="0" tIns="0" rIns="0" bIns="0" rtlCol="0" anchor="ctr"/>
          <a:lstStyle/>
          <a:p>
            <a:pPr algn="ctr"/>
            <a:r>
              <a:rPr lang="en-US" sz="2400" b="1" dirty="0">
                <a:solidFill>
                  <a:srgbClr val="00C2A8"/>
                </a:solidFill>
                <a:latin typeface="Calibri" pitchFamily="34" charset="0"/>
                <a:ea typeface="Calibri" pitchFamily="34" charset="-122"/>
                <a:cs typeface="Calibri" pitchFamily="34" charset="-120"/>
              </a:rPr>
              <a:t>02</a:t>
            </a:r>
          </a:p>
        </p:txBody>
      </p:sp>
      <p:sp>
        <p:nvSpPr>
          <p:cNvPr id="10" name="Text 8">
            <a:extLst>
              <a:ext uri="{FF2B5EF4-FFF2-40B4-BE49-F238E27FC236}">
                <a16:creationId xmlns:a16="http://schemas.microsoft.com/office/drawing/2014/main" id="{144D0A29-09D1-FFC3-5C58-600DFC30C5B2}"/>
              </a:ext>
            </a:extLst>
          </p:cNvPr>
          <p:cNvSpPr/>
          <p:nvPr/>
        </p:nvSpPr>
        <p:spPr>
          <a:xfrm>
            <a:off x="1219939" y="2583284"/>
            <a:ext cx="7315200" cy="320040"/>
          </a:xfrm>
          <a:prstGeom prst="rect">
            <a:avLst/>
          </a:prstGeom>
          <a:noFill/>
          <a:ln/>
        </p:spPr>
        <p:txBody>
          <a:bodyPr wrap="square" lIns="0" tIns="0" rIns="0" bIns="0" rtlCol="0" anchor="ctr"/>
          <a:lstStyle/>
          <a:p>
            <a:pPr marL="0" indent="0">
              <a:buNone/>
            </a:pPr>
            <a:r>
              <a:rPr lang="en-US" sz="2800" b="1" dirty="0">
                <a:solidFill>
                  <a:srgbClr val="0F172A"/>
                </a:solidFill>
                <a:latin typeface="Calibri" pitchFamily="34" charset="0"/>
                <a:ea typeface="Calibri" pitchFamily="34" charset="-122"/>
                <a:cs typeface="Calibri" pitchFamily="34" charset="-120"/>
              </a:rPr>
              <a:t>Gaps in the Native Reporting</a:t>
            </a:r>
            <a:endParaRPr lang="en-US" sz="2800" dirty="0"/>
          </a:p>
        </p:txBody>
      </p:sp>
      <p:sp>
        <p:nvSpPr>
          <p:cNvPr id="11" name="Text 9">
            <a:extLst>
              <a:ext uri="{FF2B5EF4-FFF2-40B4-BE49-F238E27FC236}">
                <a16:creationId xmlns:a16="http://schemas.microsoft.com/office/drawing/2014/main" id="{9E03497A-8879-3303-D2A9-599EE3CAF88C}"/>
              </a:ext>
            </a:extLst>
          </p:cNvPr>
          <p:cNvSpPr/>
          <p:nvPr/>
        </p:nvSpPr>
        <p:spPr>
          <a:xfrm>
            <a:off x="1219939" y="2875892"/>
            <a:ext cx="7315200" cy="274320"/>
          </a:xfrm>
          <a:prstGeom prst="rect">
            <a:avLst/>
          </a:prstGeom>
          <a:noFill/>
          <a:ln/>
        </p:spPr>
        <p:txBody>
          <a:bodyPr wrap="square" lIns="0" tIns="0" rIns="0" bIns="0" rtlCol="0" anchor="ctr"/>
          <a:lstStyle/>
          <a:p>
            <a:pPr marL="0" indent="0">
              <a:buNone/>
            </a:pPr>
            <a:r>
              <a:rPr lang="en-US" sz="2000" dirty="0">
                <a:solidFill>
                  <a:schemeClr val="accent4">
                    <a:lumMod val="75000"/>
                  </a:schemeClr>
                </a:solidFill>
                <a:latin typeface="Calibri" pitchFamily="34" charset="0"/>
                <a:ea typeface="Calibri" pitchFamily="34" charset="-122"/>
                <a:cs typeface="Calibri" pitchFamily="34" charset="-120"/>
              </a:rPr>
              <a:t>What the report doesn't tell you</a:t>
            </a:r>
            <a:endParaRPr lang="en-US" sz="2000" dirty="0">
              <a:solidFill>
                <a:schemeClr val="accent4">
                  <a:lumMod val="75000"/>
                </a:schemeClr>
              </a:solidFill>
            </a:endParaRPr>
          </a:p>
        </p:txBody>
      </p:sp>
      <p:sp>
        <p:nvSpPr>
          <p:cNvPr id="16" name="Shape 14">
            <a:extLst>
              <a:ext uri="{FF2B5EF4-FFF2-40B4-BE49-F238E27FC236}">
                <a16:creationId xmlns:a16="http://schemas.microsoft.com/office/drawing/2014/main" id="{95CF8129-61AA-26D0-3EE5-3E1BBE9C28CB}"/>
              </a:ext>
            </a:extLst>
          </p:cNvPr>
          <p:cNvSpPr/>
          <p:nvPr/>
        </p:nvSpPr>
        <p:spPr>
          <a:xfrm>
            <a:off x="488418" y="3447287"/>
            <a:ext cx="661305" cy="661305"/>
          </a:xfrm>
          <a:prstGeom prst="ellipse">
            <a:avLst/>
          </a:prstGeom>
          <a:solidFill>
            <a:srgbClr val="0B1F3A"/>
          </a:solidFill>
          <a:ln w="12700">
            <a:solidFill>
              <a:srgbClr val="0B1F3A"/>
            </a:solidFill>
            <a:prstDash val="solid"/>
          </a:ln>
        </p:spPr>
        <p:txBody>
          <a:bodyPr/>
          <a:lstStyle/>
          <a:p>
            <a:endParaRPr lang="en-US"/>
          </a:p>
        </p:txBody>
      </p:sp>
      <p:sp>
        <p:nvSpPr>
          <p:cNvPr id="17" name="Text 15">
            <a:extLst>
              <a:ext uri="{FF2B5EF4-FFF2-40B4-BE49-F238E27FC236}">
                <a16:creationId xmlns:a16="http://schemas.microsoft.com/office/drawing/2014/main" id="{3F06A338-19AF-6BA6-2053-06A5CDA34D25}"/>
              </a:ext>
            </a:extLst>
          </p:cNvPr>
          <p:cNvSpPr/>
          <p:nvPr/>
        </p:nvSpPr>
        <p:spPr>
          <a:xfrm>
            <a:off x="544750" y="3503619"/>
            <a:ext cx="548640" cy="548640"/>
          </a:xfrm>
          <a:prstGeom prst="rect">
            <a:avLst/>
          </a:prstGeom>
          <a:noFill/>
          <a:ln/>
        </p:spPr>
        <p:txBody>
          <a:bodyPr wrap="square" lIns="0" tIns="0" rIns="0" bIns="0" rtlCol="0" anchor="ctr"/>
          <a:lstStyle/>
          <a:p>
            <a:pPr algn="ctr"/>
            <a:r>
              <a:rPr lang="en-US" sz="2400" b="1" dirty="0">
                <a:solidFill>
                  <a:srgbClr val="00C2A8"/>
                </a:solidFill>
                <a:latin typeface="Calibri" pitchFamily="34" charset="0"/>
                <a:ea typeface="Calibri" pitchFamily="34" charset="-122"/>
                <a:cs typeface="Calibri" pitchFamily="34" charset="-120"/>
              </a:rPr>
              <a:t>03</a:t>
            </a:r>
          </a:p>
        </p:txBody>
      </p:sp>
      <p:sp>
        <p:nvSpPr>
          <p:cNvPr id="18" name="Text 16">
            <a:extLst>
              <a:ext uri="{FF2B5EF4-FFF2-40B4-BE49-F238E27FC236}">
                <a16:creationId xmlns:a16="http://schemas.microsoft.com/office/drawing/2014/main" id="{E383810D-2ECE-FA9D-90B2-6213E076857A}"/>
              </a:ext>
            </a:extLst>
          </p:cNvPr>
          <p:cNvSpPr/>
          <p:nvPr/>
        </p:nvSpPr>
        <p:spPr>
          <a:xfrm>
            <a:off x="1219939" y="3429000"/>
            <a:ext cx="7315200" cy="320040"/>
          </a:xfrm>
          <a:prstGeom prst="rect">
            <a:avLst/>
          </a:prstGeom>
          <a:noFill/>
          <a:ln/>
        </p:spPr>
        <p:txBody>
          <a:bodyPr wrap="square" lIns="0" tIns="0" rIns="0" bIns="0" rtlCol="0" anchor="ctr"/>
          <a:lstStyle/>
          <a:p>
            <a:pPr marL="0" indent="0">
              <a:buNone/>
            </a:pPr>
            <a:r>
              <a:rPr lang="en-US" sz="2800" b="1" dirty="0">
                <a:solidFill>
                  <a:srgbClr val="0F172A"/>
                </a:solidFill>
                <a:latin typeface="Calibri" pitchFamily="34" charset="0"/>
                <a:ea typeface="Calibri" pitchFamily="34" charset="-122"/>
                <a:cs typeface="Calibri" pitchFamily="34" charset="-120"/>
              </a:rPr>
              <a:t>AI-Driven Waved Remediation</a:t>
            </a:r>
            <a:endParaRPr lang="en-US" sz="2800" dirty="0"/>
          </a:p>
        </p:txBody>
      </p:sp>
      <p:sp>
        <p:nvSpPr>
          <p:cNvPr id="19" name="Text 17">
            <a:extLst>
              <a:ext uri="{FF2B5EF4-FFF2-40B4-BE49-F238E27FC236}">
                <a16:creationId xmlns:a16="http://schemas.microsoft.com/office/drawing/2014/main" id="{42825880-5DB5-DAB4-593C-010294DF4EEF}"/>
              </a:ext>
            </a:extLst>
          </p:cNvPr>
          <p:cNvSpPr/>
          <p:nvPr/>
        </p:nvSpPr>
        <p:spPr>
          <a:xfrm>
            <a:off x="1219939" y="3721608"/>
            <a:ext cx="7315200" cy="274320"/>
          </a:xfrm>
          <a:prstGeom prst="rect">
            <a:avLst/>
          </a:prstGeom>
          <a:noFill/>
          <a:ln/>
        </p:spPr>
        <p:txBody>
          <a:bodyPr wrap="square" lIns="0" tIns="0" rIns="0" bIns="0" rtlCol="0" anchor="ctr"/>
          <a:lstStyle/>
          <a:p>
            <a:pPr marL="0" indent="0">
              <a:buNone/>
            </a:pPr>
            <a:r>
              <a:rPr lang="en-US" sz="2000" dirty="0">
                <a:solidFill>
                  <a:schemeClr val="accent4">
                    <a:lumMod val="75000"/>
                  </a:schemeClr>
                </a:solidFill>
                <a:latin typeface="Calibri" pitchFamily="34" charset="0"/>
                <a:ea typeface="Calibri" pitchFamily="34" charset="-122"/>
                <a:cs typeface="Calibri" pitchFamily="34" charset="-120"/>
              </a:rPr>
              <a:t>Pull the underlying data and let AI build a plan</a:t>
            </a:r>
            <a:endParaRPr lang="en-US" sz="2000" dirty="0">
              <a:solidFill>
                <a:schemeClr val="accent4">
                  <a:lumMod val="75000"/>
                </a:schemeClr>
              </a:solidFill>
            </a:endParaRPr>
          </a:p>
        </p:txBody>
      </p:sp>
      <p:sp>
        <p:nvSpPr>
          <p:cNvPr id="20" name="Shape 18">
            <a:extLst>
              <a:ext uri="{FF2B5EF4-FFF2-40B4-BE49-F238E27FC236}">
                <a16:creationId xmlns:a16="http://schemas.microsoft.com/office/drawing/2014/main" id="{841F865F-B56E-8FAF-D883-87F15C05B813}"/>
              </a:ext>
            </a:extLst>
          </p:cNvPr>
          <p:cNvSpPr/>
          <p:nvPr/>
        </p:nvSpPr>
        <p:spPr>
          <a:xfrm>
            <a:off x="488418" y="4306823"/>
            <a:ext cx="661305" cy="661305"/>
          </a:xfrm>
          <a:prstGeom prst="ellipse">
            <a:avLst/>
          </a:prstGeom>
          <a:solidFill>
            <a:srgbClr val="0B1F3A"/>
          </a:solidFill>
          <a:ln w="12700">
            <a:solidFill>
              <a:srgbClr val="0B1F3A"/>
            </a:solidFill>
            <a:prstDash val="solid"/>
          </a:ln>
        </p:spPr>
        <p:txBody>
          <a:bodyPr/>
          <a:lstStyle/>
          <a:p>
            <a:endParaRPr lang="en-US"/>
          </a:p>
        </p:txBody>
      </p:sp>
      <p:sp>
        <p:nvSpPr>
          <p:cNvPr id="21" name="Text 19">
            <a:extLst>
              <a:ext uri="{FF2B5EF4-FFF2-40B4-BE49-F238E27FC236}">
                <a16:creationId xmlns:a16="http://schemas.microsoft.com/office/drawing/2014/main" id="{2D8A513A-A828-A4CB-C01B-54D5ADAC8F8D}"/>
              </a:ext>
            </a:extLst>
          </p:cNvPr>
          <p:cNvSpPr/>
          <p:nvPr/>
        </p:nvSpPr>
        <p:spPr>
          <a:xfrm>
            <a:off x="544750" y="4363155"/>
            <a:ext cx="548640" cy="548640"/>
          </a:xfrm>
          <a:prstGeom prst="rect">
            <a:avLst/>
          </a:prstGeom>
          <a:noFill/>
          <a:ln/>
        </p:spPr>
        <p:txBody>
          <a:bodyPr wrap="square" lIns="0" tIns="0" rIns="0" bIns="0" rtlCol="0" anchor="ctr"/>
          <a:lstStyle/>
          <a:p>
            <a:pPr algn="ctr"/>
            <a:r>
              <a:rPr lang="en-US" sz="2400" b="1" dirty="0">
                <a:solidFill>
                  <a:srgbClr val="00C2A8"/>
                </a:solidFill>
                <a:latin typeface="Calibri" pitchFamily="34" charset="0"/>
                <a:ea typeface="Calibri" pitchFamily="34" charset="-122"/>
                <a:cs typeface="Calibri" pitchFamily="34" charset="-120"/>
              </a:rPr>
              <a:t>04</a:t>
            </a:r>
          </a:p>
        </p:txBody>
      </p:sp>
      <p:sp>
        <p:nvSpPr>
          <p:cNvPr id="22" name="Text 20">
            <a:extLst>
              <a:ext uri="{FF2B5EF4-FFF2-40B4-BE49-F238E27FC236}">
                <a16:creationId xmlns:a16="http://schemas.microsoft.com/office/drawing/2014/main" id="{3F28458A-8E2E-A678-D3D0-6F7CC680CC46}"/>
              </a:ext>
            </a:extLst>
          </p:cNvPr>
          <p:cNvSpPr/>
          <p:nvPr/>
        </p:nvSpPr>
        <p:spPr>
          <a:xfrm>
            <a:off x="1219939" y="4288536"/>
            <a:ext cx="7315200" cy="320040"/>
          </a:xfrm>
          <a:prstGeom prst="rect">
            <a:avLst/>
          </a:prstGeom>
          <a:noFill/>
          <a:ln/>
        </p:spPr>
        <p:txBody>
          <a:bodyPr wrap="square" lIns="0" tIns="0" rIns="0" bIns="0" rtlCol="0" anchor="ctr"/>
          <a:lstStyle/>
          <a:p>
            <a:pPr marL="0" indent="0">
              <a:buNone/>
            </a:pPr>
            <a:r>
              <a:rPr lang="en-US" sz="2800" b="1" dirty="0">
                <a:solidFill>
                  <a:srgbClr val="0F172A"/>
                </a:solidFill>
                <a:latin typeface="Calibri" pitchFamily="34" charset="0"/>
                <a:ea typeface="Calibri" pitchFamily="34" charset="-122"/>
                <a:cs typeface="Calibri" pitchFamily="34" charset="-120"/>
              </a:rPr>
              <a:t>Going Deeper at DynamicsCon</a:t>
            </a:r>
            <a:endParaRPr lang="en-US" sz="2800" dirty="0"/>
          </a:p>
        </p:txBody>
      </p:sp>
      <p:sp>
        <p:nvSpPr>
          <p:cNvPr id="23" name="Text 21">
            <a:extLst>
              <a:ext uri="{FF2B5EF4-FFF2-40B4-BE49-F238E27FC236}">
                <a16:creationId xmlns:a16="http://schemas.microsoft.com/office/drawing/2014/main" id="{E77508F3-EA99-2B42-B432-E2FB7AE3AEA1}"/>
              </a:ext>
            </a:extLst>
          </p:cNvPr>
          <p:cNvSpPr/>
          <p:nvPr/>
        </p:nvSpPr>
        <p:spPr>
          <a:xfrm>
            <a:off x="1219939" y="4581144"/>
            <a:ext cx="7315200" cy="274320"/>
          </a:xfrm>
          <a:prstGeom prst="rect">
            <a:avLst/>
          </a:prstGeom>
          <a:noFill/>
          <a:ln/>
        </p:spPr>
        <p:txBody>
          <a:bodyPr wrap="square" lIns="0" tIns="0" rIns="0" bIns="0" rtlCol="0" anchor="ctr"/>
          <a:lstStyle/>
          <a:p>
            <a:pPr marL="0" indent="0">
              <a:buNone/>
            </a:pPr>
            <a:r>
              <a:rPr lang="en-US" sz="2000" dirty="0">
                <a:solidFill>
                  <a:schemeClr val="accent4">
                    <a:lumMod val="75000"/>
                  </a:schemeClr>
                </a:solidFill>
                <a:latin typeface="Calibri" pitchFamily="34" charset="0"/>
                <a:ea typeface="Calibri" pitchFamily="34" charset="-122"/>
                <a:cs typeface="Calibri" pitchFamily="34" charset="-120"/>
              </a:rPr>
              <a:t>Join the AI Detective session</a:t>
            </a:r>
            <a:endParaRPr lang="en-US" sz="2000" dirty="0">
              <a:solidFill>
                <a:schemeClr val="accent4">
                  <a:lumMod val="75000"/>
                </a:schemeClr>
              </a:solidFill>
            </a:endParaRPr>
          </a:p>
        </p:txBody>
      </p:sp>
    </p:spTree>
    <p:extLst>
      <p:ext uri="{BB962C8B-B14F-4D97-AF65-F5344CB8AC3E}">
        <p14:creationId xmlns:p14="http://schemas.microsoft.com/office/powerpoint/2010/main" val="33045777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639B456-F566-6BD7-B8D0-24CCDD3FB2DE}"/>
              </a:ext>
            </a:extLst>
          </p:cNvPr>
          <p:cNvSpPr>
            <a:spLocks noGrp="1"/>
          </p:cNvSpPr>
          <p:nvPr>
            <p:ph type="title"/>
          </p:nvPr>
        </p:nvSpPr>
        <p:spPr/>
        <p:txBody>
          <a:bodyPr>
            <a:normAutofit fontScale="90000"/>
          </a:bodyPr>
          <a:lstStyle/>
          <a:p>
            <a:r>
              <a:rPr lang="en-US" dirty="0"/>
              <a:t>Why This Matters?</a:t>
            </a:r>
            <a:br>
              <a:rPr lang="en-US" dirty="0"/>
            </a:br>
            <a:r>
              <a:rPr lang="en-US" sz="3100" dirty="0"/>
              <a:t>Licensing Optimization Hiding in Plain Sight</a:t>
            </a:r>
          </a:p>
        </p:txBody>
      </p:sp>
      <p:sp>
        <p:nvSpPr>
          <p:cNvPr id="4" name="Shape 2">
            <a:extLst>
              <a:ext uri="{FF2B5EF4-FFF2-40B4-BE49-F238E27FC236}">
                <a16:creationId xmlns:a16="http://schemas.microsoft.com/office/drawing/2014/main" id="{EE25B9EA-1209-71AD-2C08-E9F532A59041}"/>
              </a:ext>
            </a:extLst>
          </p:cNvPr>
          <p:cNvSpPr/>
          <p:nvPr/>
        </p:nvSpPr>
        <p:spPr>
          <a:xfrm>
            <a:off x="1378179" y="2259686"/>
            <a:ext cx="4023360" cy="3108960"/>
          </a:xfrm>
          <a:prstGeom prst="rect">
            <a:avLst/>
          </a:prstGeom>
          <a:solidFill>
            <a:srgbClr val="0B1F3A"/>
          </a:solidFill>
          <a:ln w="12700">
            <a:solidFill>
              <a:srgbClr val="0B1F3A"/>
            </a:solidFill>
            <a:prstDash val="solid"/>
          </a:ln>
          <a:effectLst>
            <a:outerShdw blurRad="101600" dist="25400" dir="5400000" algn="bl" rotWithShape="0">
              <a:srgbClr val="000000">
                <a:alpha val="12000"/>
              </a:srgbClr>
            </a:outerShdw>
          </a:effectLst>
        </p:spPr>
        <p:txBody>
          <a:bodyPr/>
          <a:lstStyle/>
          <a:p>
            <a:endParaRPr lang="en-US"/>
          </a:p>
        </p:txBody>
      </p:sp>
      <p:pic>
        <p:nvPicPr>
          <p:cNvPr id="5" name="Image 0" descr="preencoded.png">
            <a:extLst>
              <a:ext uri="{FF2B5EF4-FFF2-40B4-BE49-F238E27FC236}">
                <a16:creationId xmlns:a16="http://schemas.microsoft.com/office/drawing/2014/main" id="{21A9ED03-945E-21E4-2CD5-15A222FE0245}"/>
              </a:ext>
            </a:extLst>
          </p:cNvPr>
          <p:cNvPicPr>
            <a:picLocks noChangeAspect="1"/>
          </p:cNvPicPr>
          <p:nvPr/>
        </p:nvPicPr>
        <p:blipFill>
          <a:blip r:embed="rId2"/>
          <a:stretch>
            <a:fillRect/>
          </a:stretch>
        </p:blipFill>
        <p:spPr>
          <a:xfrm>
            <a:off x="2704059" y="2579726"/>
            <a:ext cx="1371600" cy="1371600"/>
          </a:xfrm>
          <a:prstGeom prst="rect">
            <a:avLst/>
          </a:prstGeom>
        </p:spPr>
      </p:pic>
      <p:sp>
        <p:nvSpPr>
          <p:cNvPr id="6" name="Text 3">
            <a:extLst>
              <a:ext uri="{FF2B5EF4-FFF2-40B4-BE49-F238E27FC236}">
                <a16:creationId xmlns:a16="http://schemas.microsoft.com/office/drawing/2014/main" id="{B048EAB7-8281-E76F-CAE4-203A3DFC85FC}"/>
              </a:ext>
            </a:extLst>
          </p:cNvPr>
          <p:cNvSpPr/>
          <p:nvPr/>
        </p:nvSpPr>
        <p:spPr>
          <a:xfrm>
            <a:off x="1561059" y="4088486"/>
            <a:ext cx="3657600" cy="411480"/>
          </a:xfrm>
          <a:prstGeom prst="rect">
            <a:avLst/>
          </a:prstGeom>
          <a:noFill/>
          <a:ln/>
        </p:spPr>
        <p:txBody>
          <a:bodyPr wrap="square" lIns="0" tIns="0" rIns="0" bIns="0" rtlCol="0" anchor="ctr"/>
          <a:lstStyle/>
          <a:p>
            <a:pPr marL="0" indent="0" algn="ctr">
              <a:buNone/>
            </a:pPr>
            <a:r>
              <a:rPr lang="en-US" sz="2000" b="1" dirty="0">
                <a:solidFill>
                  <a:srgbClr val="00C2A8"/>
                </a:solidFill>
                <a:latin typeface="Calibri" pitchFamily="34" charset="0"/>
                <a:ea typeface="Calibri" pitchFamily="34" charset="-122"/>
                <a:cs typeface="Calibri" pitchFamily="34" charset="-120"/>
              </a:rPr>
              <a:t>Hidden in plain sight</a:t>
            </a:r>
            <a:endParaRPr lang="en-US" sz="2000" dirty="0"/>
          </a:p>
        </p:txBody>
      </p:sp>
      <p:sp>
        <p:nvSpPr>
          <p:cNvPr id="7" name="Text 4">
            <a:extLst>
              <a:ext uri="{FF2B5EF4-FFF2-40B4-BE49-F238E27FC236}">
                <a16:creationId xmlns:a16="http://schemas.microsoft.com/office/drawing/2014/main" id="{2D5AEA40-C5BA-8EEB-F52E-C253275A5B90}"/>
              </a:ext>
            </a:extLst>
          </p:cNvPr>
          <p:cNvSpPr/>
          <p:nvPr/>
        </p:nvSpPr>
        <p:spPr>
          <a:xfrm>
            <a:off x="1561059" y="4545686"/>
            <a:ext cx="3657600" cy="777240"/>
          </a:xfrm>
          <a:prstGeom prst="rect">
            <a:avLst/>
          </a:prstGeom>
          <a:noFill/>
          <a:ln/>
        </p:spPr>
        <p:txBody>
          <a:bodyPr wrap="square" lIns="0" tIns="0" rIns="0" bIns="0" rtlCol="0" anchor="ctr"/>
          <a:lstStyle/>
          <a:p>
            <a:pPr marL="0" indent="0" algn="ctr">
              <a:buNone/>
            </a:pPr>
            <a:r>
              <a:rPr lang="en-US" sz="1200" i="1" dirty="0">
                <a:solidFill>
                  <a:srgbClr val="FFFFFF"/>
                </a:solidFill>
                <a:latin typeface="Calibri" pitchFamily="34" charset="0"/>
                <a:ea typeface="Calibri" pitchFamily="34" charset="-122"/>
                <a:cs typeface="Calibri" pitchFamily="34" charset="-120"/>
              </a:rPr>
              <a:t>The data you need to optimize licenses already lives inside D365 — it just isn't surfaced where you'd expect to find it.</a:t>
            </a:r>
            <a:endParaRPr lang="en-US" sz="1200" dirty="0"/>
          </a:p>
        </p:txBody>
      </p:sp>
      <p:sp>
        <p:nvSpPr>
          <p:cNvPr id="8" name="Shape 5">
            <a:extLst>
              <a:ext uri="{FF2B5EF4-FFF2-40B4-BE49-F238E27FC236}">
                <a16:creationId xmlns:a16="http://schemas.microsoft.com/office/drawing/2014/main" id="{D303B8DE-22EA-A123-6CBA-921AB4F44F3B}"/>
              </a:ext>
            </a:extLst>
          </p:cNvPr>
          <p:cNvSpPr/>
          <p:nvPr/>
        </p:nvSpPr>
        <p:spPr>
          <a:xfrm>
            <a:off x="5675859" y="2259686"/>
            <a:ext cx="73152" cy="868680"/>
          </a:xfrm>
          <a:prstGeom prst="rect">
            <a:avLst/>
          </a:prstGeom>
          <a:solidFill>
            <a:srgbClr val="00C2A8"/>
          </a:solidFill>
          <a:ln w="12700">
            <a:solidFill>
              <a:srgbClr val="00C2A8"/>
            </a:solidFill>
            <a:prstDash val="solid"/>
          </a:ln>
        </p:spPr>
        <p:txBody>
          <a:bodyPr/>
          <a:lstStyle/>
          <a:p>
            <a:endParaRPr lang="en-US"/>
          </a:p>
        </p:txBody>
      </p:sp>
      <p:sp>
        <p:nvSpPr>
          <p:cNvPr id="9" name="Text 6">
            <a:extLst>
              <a:ext uri="{FF2B5EF4-FFF2-40B4-BE49-F238E27FC236}">
                <a16:creationId xmlns:a16="http://schemas.microsoft.com/office/drawing/2014/main" id="{17015435-91B6-C233-0AE8-DEEDD794A241}"/>
              </a:ext>
            </a:extLst>
          </p:cNvPr>
          <p:cNvSpPr/>
          <p:nvPr/>
        </p:nvSpPr>
        <p:spPr>
          <a:xfrm>
            <a:off x="5858739" y="2241398"/>
            <a:ext cx="3840480" cy="320040"/>
          </a:xfrm>
          <a:prstGeom prst="rect">
            <a:avLst/>
          </a:prstGeom>
          <a:noFill/>
          <a:ln/>
        </p:spPr>
        <p:txBody>
          <a:bodyPr wrap="square" lIns="0" tIns="0" rIns="0" bIns="0" rtlCol="0" anchor="ctr"/>
          <a:lstStyle/>
          <a:p>
            <a:pPr marL="0" indent="0">
              <a:buNone/>
            </a:pPr>
            <a:r>
              <a:rPr lang="en-US" sz="1600" b="1" dirty="0">
                <a:solidFill>
                  <a:srgbClr val="0F172A"/>
                </a:solidFill>
                <a:latin typeface="Calibri" pitchFamily="34" charset="0"/>
                <a:ea typeface="Calibri" pitchFamily="34" charset="-122"/>
                <a:cs typeface="Calibri" pitchFamily="34" charset="-120"/>
              </a:rPr>
              <a:t>Visible spend</a:t>
            </a:r>
            <a:endParaRPr lang="en-US" sz="1600" dirty="0"/>
          </a:p>
        </p:txBody>
      </p:sp>
      <p:sp>
        <p:nvSpPr>
          <p:cNvPr id="10" name="Text 7">
            <a:extLst>
              <a:ext uri="{FF2B5EF4-FFF2-40B4-BE49-F238E27FC236}">
                <a16:creationId xmlns:a16="http://schemas.microsoft.com/office/drawing/2014/main" id="{2606B507-5EAD-5572-740E-8531BEA0F997}"/>
              </a:ext>
            </a:extLst>
          </p:cNvPr>
          <p:cNvSpPr/>
          <p:nvPr/>
        </p:nvSpPr>
        <p:spPr>
          <a:xfrm>
            <a:off x="5858739" y="2552294"/>
            <a:ext cx="3840480" cy="594360"/>
          </a:xfrm>
          <a:prstGeom prst="rect">
            <a:avLst/>
          </a:prstGeom>
          <a:noFill/>
          <a:ln/>
        </p:spPr>
        <p:txBody>
          <a:bodyPr wrap="square" lIns="0" tIns="0" rIns="0" bIns="0" rtlCol="0" anchor="ctr"/>
          <a:lstStyle/>
          <a:p>
            <a:pPr marL="0" indent="0">
              <a:buNone/>
            </a:pPr>
            <a:r>
              <a:rPr lang="en-US" sz="1200" dirty="0">
                <a:solidFill>
                  <a:schemeClr val="accent4">
                    <a:lumMod val="75000"/>
                  </a:schemeClr>
                </a:solidFill>
                <a:latin typeface="Calibri" pitchFamily="34" charset="0"/>
                <a:ea typeface="Calibri" pitchFamily="34" charset="-122"/>
                <a:cs typeface="Calibri" pitchFamily="34" charset="-120"/>
              </a:rPr>
              <a:t>License costs are one of the largest line items in your D365 budget</a:t>
            </a:r>
            <a:endParaRPr lang="en-US" sz="1200" dirty="0">
              <a:solidFill>
                <a:schemeClr val="accent4">
                  <a:lumMod val="75000"/>
                </a:schemeClr>
              </a:solidFill>
            </a:endParaRPr>
          </a:p>
        </p:txBody>
      </p:sp>
      <p:sp>
        <p:nvSpPr>
          <p:cNvPr id="11" name="Shape 8">
            <a:extLst>
              <a:ext uri="{FF2B5EF4-FFF2-40B4-BE49-F238E27FC236}">
                <a16:creationId xmlns:a16="http://schemas.microsoft.com/office/drawing/2014/main" id="{FA61AAF9-BDB8-2B44-C4CF-D11F6C9540B5}"/>
              </a:ext>
            </a:extLst>
          </p:cNvPr>
          <p:cNvSpPr/>
          <p:nvPr/>
        </p:nvSpPr>
        <p:spPr>
          <a:xfrm>
            <a:off x="5675859" y="3311246"/>
            <a:ext cx="73152" cy="868680"/>
          </a:xfrm>
          <a:prstGeom prst="rect">
            <a:avLst/>
          </a:prstGeom>
          <a:solidFill>
            <a:srgbClr val="00C2A8"/>
          </a:solidFill>
          <a:ln w="12700">
            <a:solidFill>
              <a:srgbClr val="00C2A8"/>
            </a:solidFill>
            <a:prstDash val="solid"/>
          </a:ln>
        </p:spPr>
        <p:txBody>
          <a:bodyPr/>
          <a:lstStyle/>
          <a:p>
            <a:endParaRPr lang="en-US"/>
          </a:p>
        </p:txBody>
      </p:sp>
      <p:sp>
        <p:nvSpPr>
          <p:cNvPr id="12" name="Text 9">
            <a:extLst>
              <a:ext uri="{FF2B5EF4-FFF2-40B4-BE49-F238E27FC236}">
                <a16:creationId xmlns:a16="http://schemas.microsoft.com/office/drawing/2014/main" id="{67DB6CAC-61EB-BA00-5D5B-E438178A9048}"/>
              </a:ext>
            </a:extLst>
          </p:cNvPr>
          <p:cNvSpPr/>
          <p:nvPr/>
        </p:nvSpPr>
        <p:spPr>
          <a:xfrm>
            <a:off x="5858739" y="3292958"/>
            <a:ext cx="3840480" cy="320040"/>
          </a:xfrm>
          <a:prstGeom prst="rect">
            <a:avLst/>
          </a:prstGeom>
          <a:noFill/>
          <a:ln/>
        </p:spPr>
        <p:txBody>
          <a:bodyPr wrap="square" lIns="0" tIns="0" rIns="0" bIns="0" rtlCol="0" anchor="ctr"/>
          <a:lstStyle/>
          <a:p>
            <a:pPr marL="0" indent="0">
              <a:buNone/>
            </a:pPr>
            <a:r>
              <a:rPr lang="en-US" sz="1600" b="1" dirty="0">
                <a:solidFill>
                  <a:srgbClr val="0F172A"/>
                </a:solidFill>
                <a:latin typeface="Calibri" pitchFamily="34" charset="0"/>
                <a:ea typeface="Calibri" pitchFamily="34" charset="-122"/>
                <a:cs typeface="Calibri" pitchFamily="34" charset="-120"/>
              </a:rPr>
              <a:t>Constant change</a:t>
            </a:r>
            <a:endParaRPr lang="en-US" sz="1600" dirty="0"/>
          </a:p>
        </p:txBody>
      </p:sp>
      <p:sp>
        <p:nvSpPr>
          <p:cNvPr id="13" name="Text 10">
            <a:extLst>
              <a:ext uri="{FF2B5EF4-FFF2-40B4-BE49-F238E27FC236}">
                <a16:creationId xmlns:a16="http://schemas.microsoft.com/office/drawing/2014/main" id="{F0D50C94-8648-3F7B-439B-51B50565F698}"/>
              </a:ext>
            </a:extLst>
          </p:cNvPr>
          <p:cNvSpPr/>
          <p:nvPr/>
        </p:nvSpPr>
        <p:spPr>
          <a:xfrm>
            <a:off x="5858739" y="3603854"/>
            <a:ext cx="3840480" cy="594360"/>
          </a:xfrm>
          <a:prstGeom prst="rect">
            <a:avLst/>
          </a:prstGeom>
          <a:noFill/>
          <a:ln/>
        </p:spPr>
        <p:txBody>
          <a:bodyPr wrap="square" lIns="0" tIns="0" rIns="0" bIns="0" rtlCol="0" anchor="ctr"/>
          <a:lstStyle/>
          <a:p>
            <a:pPr marL="0" indent="0">
              <a:buNone/>
            </a:pPr>
            <a:r>
              <a:rPr lang="en-US" sz="1200" dirty="0">
                <a:solidFill>
                  <a:schemeClr val="accent4">
                    <a:lumMod val="75000"/>
                  </a:schemeClr>
                </a:solidFill>
                <a:latin typeface="Calibri" pitchFamily="34" charset="0"/>
                <a:ea typeface="Calibri" pitchFamily="34" charset="-122"/>
                <a:cs typeface="Calibri" pitchFamily="34" charset="-120"/>
              </a:rPr>
              <a:t>Roles, duties, and license requirements shift with every release</a:t>
            </a:r>
            <a:endParaRPr lang="en-US" sz="1200" dirty="0">
              <a:solidFill>
                <a:schemeClr val="accent4">
                  <a:lumMod val="75000"/>
                </a:schemeClr>
              </a:solidFill>
            </a:endParaRPr>
          </a:p>
        </p:txBody>
      </p:sp>
      <p:sp>
        <p:nvSpPr>
          <p:cNvPr id="14" name="Shape 11">
            <a:extLst>
              <a:ext uri="{FF2B5EF4-FFF2-40B4-BE49-F238E27FC236}">
                <a16:creationId xmlns:a16="http://schemas.microsoft.com/office/drawing/2014/main" id="{1800C244-AC69-22BB-A315-6DE978D2D402}"/>
              </a:ext>
            </a:extLst>
          </p:cNvPr>
          <p:cNvSpPr/>
          <p:nvPr/>
        </p:nvSpPr>
        <p:spPr>
          <a:xfrm>
            <a:off x="5675859" y="4362806"/>
            <a:ext cx="73152" cy="868680"/>
          </a:xfrm>
          <a:prstGeom prst="rect">
            <a:avLst/>
          </a:prstGeom>
          <a:solidFill>
            <a:srgbClr val="00C2A8"/>
          </a:solidFill>
          <a:ln w="12700">
            <a:solidFill>
              <a:srgbClr val="00C2A8"/>
            </a:solidFill>
            <a:prstDash val="solid"/>
          </a:ln>
        </p:spPr>
        <p:txBody>
          <a:bodyPr/>
          <a:lstStyle/>
          <a:p>
            <a:endParaRPr lang="en-US"/>
          </a:p>
        </p:txBody>
      </p:sp>
      <p:sp>
        <p:nvSpPr>
          <p:cNvPr id="15" name="Text 12">
            <a:extLst>
              <a:ext uri="{FF2B5EF4-FFF2-40B4-BE49-F238E27FC236}">
                <a16:creationId xmlns:a16="http://schemas.microsoft.com/office/drawing/2014/main" id="{D67E5333-7FF6-B302-C2FE-D6D12B873A1E}"/>
              </a:ext>
            </a:extLst>
          </p:cNvPr>
          <p:cNvSpPr/>
          <p:nvPr/>
        </p:nvSpPr>
        <p:spPr>
          <a:xfrm>
            <a:off x="5858739" y="4344518"/>
            <a:ext cx="3840480" cy="320040"/>
          </a:xfrm>
          <a:prstGeom prst="rect">
            <a:avLst/>
          </a:prstGeom>
          <a:noFill/>
          <a:ln/>
        </p:spPr>
        <p:txBody>
          <a:bodyPr wrap="square" lIns="0" tIns="0" rIns="0" bIns="0" rtlCol="0" anchor="ctr"/>
          <a:lstStyle/>
          <a:p>
            <a:pPr marL="0" indent="0">
              <a:buNone/>
            </a:pPr>
            <a:r>
              <a:rPr lang="en-US" sz="1600" b="1" dirty="0">
                <a:solidFill>
                  <a:srgbClr val="0F172A"/>
                </a:solidFill>
                <a:latin typeface="Calibri" pitchFamily="34" charset="0"/>
                <a:ea typeface="Calibri" pitchFamily="34" charset="-122"/>
                <a:cs typeface="Calibri" pitchFamily="34" charset="-120"/>
              </a:rPr>
              <a:t>Hidden waste</a:t>
            </a:r>
            <a:endParaRPr lang="en-US" sz="1600" dirty="0"/>
          </a:p>
        </p:txBody>
      </p:sp>
      <p:sp>
        <p:nvSpPr>
          <p:cNvPr id="16" name="Text 13">
            <a:extLst>
              <a:ext uri="{FF2B5EF4-FFF2-40B4-BE49-F238E27FC236}">
                <a16:creationId xmlns:a16="http://schemas.microsoft.com/office/drawing/2014/main" id="{E2251277-B1EB-AB1D-2384-166D70968DE3}"/>
              </a:ext>
            </a:extLst>
          </p:cNvPr>
          <p:cNvSpPr/>
          <p:nvPr/>
        </p:nvSpPr>
        <p:spPr>
          <a:xfrm>
            <a:off x="5858739" y="4655414"/>
            <a:ext cx="3840480" cy="594360"/>
          </a:xfrm>
          <a:prstGeom prst="rect">
            <a:avLst/>
          </a:prstGeom>
          <a:noFill/>
          <a:ln/>
        </p:spPr>
        <p:txBody>
          <a:bodyPr wrap="square" lIns="0" tIns="0" rIns="0" bIns="0" rtlCol="0" anchor="ctr"/>
          <a:lstStyle/>
          <a:p>
            <a:pPr marL="0" indent="0">
              <a:buNone/>
            </a:pPr>
            <a:r>
              <a:rPr lang="en-US" sz="1200" dirty="0">
                <a:solidFill>
                  <a:schemeClr val="accent4">
                    <a:lumMod val="75000"/>
                  </a:schemeClr>
                </a:solidFill>
                <a:latin typeface="Calibri" pitchFamily="34" charset="0"/>
                <a:ea typeface="Calibri" pitchFamily="34" charset="-122"/>
                <a:cs typeface="Calibri" pitchFamily="34" charset="-120"/>
              </a:rPr>
              <a:t>The data needed to optimize already exists — it's just hard to read</a:t>
            </a:r>
            <a:endParaRPr lang="en-US" sz="1200" dirty="0">
              <a:solidFill>
                <a:schemeClr val="accent4">
                  <a:lumMod val="75000"/>
                </a:schemeClr>
              </a:solidFill>
            </a:endParaRPr>
          </a:p>
        </p:txBody>
      </p:sp>
    </p:spTree>
    <p:extLst>
      <p:ext uri="{BB962C8B-B14F-4D97-AF65-F5344CB8AC3E}">
        <p14:creationId xmlns:p14="http://schemas.microsoft.com/office/powerpoint/2010/main" val="3772695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E401A-0268-2D2D-853C-30662AF9426D}"/>
              </a:ext>
            </a:extLst>
          </p:cNvPr>
          <p:cNvSpPr>
            <a:spLocks noGrp="1"/>
          </p:cNvSpPr>
          <p:nvPr>
            <p:ph type="title"/>
          </p:nvPr>
        </p:nvSpPr>
        <p:spPr/>
        <p:txBody>
          <a:bodyPr/>
          <a:lstStyle/>
          <a:p>
            <a:r>
              <a:rPr lang="en-US" dirty="0"/>
              <a:t>AI Overview</a:t>
            </a:r>
          </a:p>
        </p:txBody>
      </p:sp>
      <p:sp>
        <p:nvSpPr>
          <p:cNvPr id="3" name="Text Placeholder 2">
            <a:extLst>
              <a:ext uri="{FF2B5EF4-FFF2-40B4-BE49-F238E27FC236}">
                <a16:creationId xmlns:a16="http://schemas.microsoft.com/office/drawing/2014/main" id="{D8847C7B-36B6-E2BB-F461-484E1AB47DF1}"/>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421260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3BE016-5B44-7100-82BE-C26E39B5C825}"/>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98A2914-5439-AC25-3088-AF280DC61319}"/>
              </a:ext>
            </a:extLst>
          </p:cNvPr>
          <p:cNvSpPr>
            <a:spLocks noGrp="1"/>
          </p:cNvSpPr>
          <p:nvPr>
            <p:ph idx="1"/>
          </p:nvPr>
        </p:nvSpPr>
        <p:spPr/>
        <p:txBody>
          <a:bodyPr/>
          <a:lstStyle/>
          <a:p>
            <a:r>
              <a:rPr lang="en-US" dirty="0"/>
              <a:t>Anything that follows a rule-based process</a:t>
            </a:r>
          </a:p>
          <a:p>
            <a:pPr lvl="1"/>
            <a:r>
              <a:rPr lang="en-US" dirty="0"/>
              <a:t>For every input, you get the same output</a:t>
            </a:r>
          </a:p>
          <a:p>
            <a:pPr lvl="1"/>
            <a:endParaRPr lang="en-US" dirty="0"/>
          </a:p>
          <a:p>
            <a:pPr lvl="1"/>
            <a:endParaRPr lang="en-US" dirty="0"/>
          </a:p>
          <a:p>
            <a:r>
              <a:rPr lang="en-US" dirty="0"/>
              <a:t>Workflow that is triggered everyday, makes an API call and gets some data, analyzes it and gives you the results</a:t>
            </a:r>
          </a:p>
        </p:txBody>
      </p:sp>
      <p:sp>
        <p:nvSpPr>
          <p:cNvPr id="3" name="Title 2">
            <a:extLst>
              <a:ext uri="{FF2B5EF4-FFF2-40B4-BE49-F238E27FC236}">
                <a16:creationId xmlns:a16="http://schemas.microsoft.com/office/drawing/2014/main" id="{D5E2F68B-4182-253B-A8C2-ECAE6410DACF}"/>
              </a:ext>
            </a:extLst>
          </p:cNvPr>
          <p:cNvSpPr>
            <a:spLocks noGrp="1"/>
          </p:cNvSpPr>
          <p:nvPr>
            <p:ph type="title"/>
          </p:nvPr>
        </p:nvSpPr>
        <p:spPr/>
        <p:txBody>
          <a:bodyPr/>
          <a:lstStyle/>
          <a:p>
            <a:r>
              <a:rPr lang="en-US" dirty="0"/>
              <a:t>What isn’t AI?</a:t>
            </a:r>
          </a:p>
        </p:txBody>
      </p:sp>
      <p:pic>
        <p:nvPicPr>
          <p:cNvPr id="2050" name="Picture 2">
            <a:extLst>
              <a:ext uri="{FF2B5EF4-FFF2-40B4-BE49-F238E27FC236}">
                <a16:creationId xmlns:a16="http://schemas.microsoft.com/office/drawing/2014/main" id="{611C9A3E-C5A3-8346-8E5D-0BA06F8D31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6796" y="4117334"/>
            <a:ext cx="5876925" cy="1752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46948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88316D-7FE6-94D9-BA06-DB2C99BDBA00}"/>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49E8AF4-4F91-9D4D-A9F8-94EE498DB844}"/>
              </a:ext>
            </a:extLst>
          </p:cNvPr>
          <p:cNvSpPr>
            <a:spLocks noGrp="1"/>
          </p:cNvSpPr>
          <p:nvPr>
            <p:ph idx="1"/>
          </p:nvPr>
        </p:nvSpPr>
        <p:spPr/>
        <p:txBody>
          <a:bodyPr/>
          <a:lstStyle/>
          <a:p>
            <a:r>
              <a:rPr lang="en-US" dirty="0"/>
              <a:t>Any system which requires </a:t>
            </a:r>
            <a:r>
              <a:rPr lang="en-US" b="1" i="1" dirty="0"/>
              <a:t>reasoning and/or planning</a:t>
            </a:r>
            <a:r>
              <a:rPr lang="en-US" dirty="0"/>
              <a:t> and </a:t>
            </a:r>
            <a:r>
              <a:rPr lang="en-US" b="1" i="1" dirty="0"/>
              <a:t>interprets</a:t>
            </a:r>
            <a:r>
              <a:rPr lang="en-US" dirty="0"/>
              <a:t> response data</a:t>
            </a:r>
          </a:p>
          <a:p>
            <a:endParaRPr lang="en-US" dirty="0"/>
          </a:p>
          <a:p>
            <a:r>
              <a:rPr lang="en-US" dirty="0"/>
              <a:t>Prompt ‘Should I bring an umbrella to work today?’</a:t>
            </a:r>
          </a:p>
        </p:txBody>
      </p:sp>
      <p:sp>
        <p:nvSpPr>
          <p:cNvPr id="3" name="Title 2">
            <a:extLst>
              <a:ext uri="{FF2B5EF4-FFF2-40B4-BE49-F238E27FC236}">
                <a16:creationId xmlns:a16="http://schemas.microsoft.com/office/drawing/2014/main" id="{526CF59F-32FB-2484-15DD-38E065E3CD4D}"/>
              </a:ext>
            </a:extLst>
          </p:cNvPr>
          <p:cNvSpPr>
            <a:spLocks noGrp="1"/>
          </p:cNvSpPr>
          <p:nvPr>
            <p:ph type="title"/>
          </p:nvPr>
        </p:nvSpPr>
        <p:spPr/>
        <p:txBody>
          <a:bodyPr/>
          <a:lstStyle/>
          <a:p>
            <a:r>
              <a:rPr lang="en-US" dirty="0"/>
              <a:t>What is AI?</a:t>
            </a:r>
          </a:p>
        </p:txBody>
      </p:sp>
      <p:pic>
        <p:nvPicPr>
          <p:cNvPr id="4098" name="Picture 2">
            <a:extLst>
              <a:ext uri="{FF2B5EF4-FFF2-40B4-BE49-F238E27FC236}">
                <a16:creationId xmlns:a16="http://schemas.microsoft.com/office/drawing/2014/main" id="{3A8374C5-9F0E-8A00-6525-3A3C7068FF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31578" y="3429000"/>
            <a:ext cx="5328843" cy="30101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41088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87C30B-5E6B-C606-D3EF-193B77250DD2}"/>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9C6D351-508D-FE94-1086-AD4AF98CE431}"/>
              </a:ext>
            </a:extLst>
          </p:cNvPr>
          <p:cNvSpPr>
            <a:spLocks noGrp="1"/>
          </p:cNvSpPr>
          <p:nvPr>
            <p:ph idx="1"/>
          </p:nvPr>
        </p:nvSpPr>
        <p:spPr/>
        <p:txBody>
          <a:bodyPr/>
          <a:lstStyle/>
          <a:p>
            <a:r>
              <a:rPr lang="en-US" dirty="0"/>
              <a:t>The underlying ‘brain’ of AI</a:t>
            </a:r>
          </a:p>
          <a:p>
            <a:pPr lvl="1"/>
            <a:r>
              <a:rPr lang="en-US" dirty="0"/>
              <a:t>Use billions / trillions of parameters which then are ‘weighted’</a:t>
            </a:r>
          </a:p>
          <a:p>
            <a:endParaRPr lang="en-US" dirty="0"/>
          </a:p>
          <a:p>
            <a:r>
              <a:rPr lang="en-US" dirty="0"/>
              <a:t>Analyze relationships between words / processes and </a:t>
            </a:r>
            <a:r>
              <a:rPr lang="en-US" b="1" i="1" dirty="0"/>
              <a:t>predicting</a:t>
            </a:r>
            <a:r>
              <a:rPr lang="en-US" dirty="0"/>
              <a:t> the next word / process in a sequence</a:t>
            </a:r>
          </a:p>
          <a:p>
            <a:pPr lvl="1"/>
            <a:r>
              <a:rPr lang="en-US" dirty="0"/>
              <a:t>AI does not have ‘intelligence’, it predicts the output you want based on the prompt supplied</a:t>
            </a:r>
          </a:p>
          <a:p>
            <a:endParaRPr lang="en-US" b="1" dirty="0"/>
          </a:p>
          <a:p>
            <a:pPr marL="0" indent="0" algn="ctr">
              <a:buNone/>
            </a:pPr>
            <a:r>
              <a:rPr lang="en-US" sz="4400" b="1" dirty="0"/>
              <a:t>AI is non-deterministic</a:t>
            </a:r>
          </a:p>
        </p:txBody>
      </p:sp>
      <p:sp>
        <p:nvSpPr>
          <p:cNvPr id="3" name="Title 2">
            <a:extLst>
              <a:ext uri="{FF2B5EF4-FFF2-40B4-BE49-F238E27FC236}">
                <a16:creationId xmlns:a16="http://schemas.microsoft.com/office/drawing/2014/main" id="{DA4DA670-4159-DD0F-D7EF-09E3383BDB02}"/>
              </a:ext>
            </a:extLst>
          </p:cNvPr>
          <p:cNvSpPr>
            <a:spLocks noGrp="1"/>
          </p:cNvSpPr>
          <p:nvPr>
            <p:ph type="title"/>
          </p:nvPr>
        </p:nvSpPr>
        <p:spPr/>
        <p:txBody>
          <a:bodyPr/>
          <a:lstStyle/>
          <a:p>
            <a:r>
              <a:rPr lang="en-US" dirty="0"/>
              <a:t>What are Large Language Models?</a:t>
            </a:r>
          </a:p>
        </p:txBody>
      </p:sp>
    </p:spTree>
    <p:extLst>
      <p:ext uri="{BB962C8B-B14F-4D97-AF65-F5344CB8AC3E}">
        <p14:creationId xmlns:p14="http://schemas.microsoft.com/office/powerpoint/2010/main" val="38823051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A246FE-514A-08D2-4B52-8EDC20CAF13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F56D1E2-11E9-E9A0-B7D0-4DF98D9F8871}"/>
              </a:ext>
            </a:extLst>
          </p:cNvPr>
          <p:cNvSpPr>
            <a:spLocks noGrp="1"/>
          </p:cNvSpPr>
          <p:nvPr>
            <p:ph type="title"/>
          </p:nvPr>
        </p:nvSpPr>
        <p:spPr/>
        <p:txBody>
          <a:bodyPr/>
          <a:lstStyle/>
          <a:p>
            <a:r>
              <a:rPr lang="en-US" dirty="0"/>
              <a:t>Why Hasn’t AI Taken Over ERP Yet?</a:t>
            </a:r>
          </a:p>
        </p:txBody>
      </p:sp>
      <p:pic>
        <p:nvPicPr>
          <p:cNvPr id="3074" name="Picture 2">
            <a:extLst>
              <a:ext uri="{FF2B5EF4-FFF2-40B4-BE49-F238E27FC236}">
                <a16:creationId xmlns:a16="http://schemas.microsoft.com/office/drawing/2014/main" id="{D1A77E89-D954-A7A8-1F59-C7FA177478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9850" y="3009900"/>
            <a:ext cx="6972300" cy="8382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C3B951C6-9F92-0C6D-E6A2-D96B55B98D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0436" y="3976075"/>
            <a:ext cx="7477125" cy="952500"/>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a:extLst>
              <a:ext uri="{FF2B5EF4-FFF2-40B4-BE49-F238E27FC236}">
                <a16:creationId xmlns:a16="http://schemas.microsoft.com/office/drawing/2014/main" id="{DC2D3065-AB43-10EC-123D-CB7B80D0260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08607" y="5057328"/>
            <a:ext cx="6520785" cy="1433413"/>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a:extLst>
              <a:ext uri="{FF2B5EF4-FFF2-40B4-BE49-F238E27FC236}">
                <a16:creationId xmlns:a16="http://schemas.microsoft.com/office/drawing/2014/main" id="{95AE9282-62B2-2EED-87DA-B963D13042D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73323" y="1299997"/>
            <a:ext cx="6991350" cy="1581150"/>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1">
            <a:extLst>
              <a:ext uri="{FF2B5EF4-FFF2-40B4-BE49-F238E27FC236}">
                <a16:creationId xmlns:a16="http://schemas.microsoft.com/office/drawing/2014/main" id="{34E1A9C5-0355-B28F-6BA7-5A2595C09C0F}"/>
              </a:ext>
            </a:extLst>
          </p:cNvPr>
          <p:cNvSpPr>
            <a:spLocks noGrp="1"/>
          </p:cNvSpPr>
          <p:nvPr>
            <p:ph idx="1"/>
          </p:nvPr>
        </p:nvSpPr>
        <p:spPr>
          <a:xfrm>
            <a:off x="394315" y="1357460"/>
            <a:ext cx="11381889" cy="4402317"/>
          </a:xfrm>
        </p:spPr>
        <p:txBody>
          <a:bodyPr/>
          <a:lstStyle/>
          <a:p>
            <a:r>
              <a:rPr lang="en-US" dirty="0"/>
              <a:t>Copilot</a:t>
            </a:r>
          </a:p>
          <a:p>
            <a:endParaRPr lang="en-US" dirty="0"/>
          </a:p>
          <a:p>
            <a:pPr marL="0" indent="0">
              <a:buNone/>
            </a:pPr>
            <a:endParaRPr lang="en-US" dirty="0"/>
          </a:p>
          <a:p>
            <a:r>
              <a:rPr lang="en-US" dirty="0"/>
              <a:t>Claude</a:t>
            </a:r>
          </a:p>
          <a:p>
            <a:endParaRPr lang="en-US" dirty="0"/>
          </a:p>
          <a:p>
            <a:r>
              <a:rPr lang="en-US" dirty="0"/>
              <a:t>ChatGPT</a:t>
            </a:r>
          </a:p>
          <a:p>
            <a:endParaRPr lang="en-US" dirty="0"/>
          </a:p>
          <a:p>
            <a:r>
              <a:rPr lang="en-US" dirty="0"/>
              <a:t>Gemini</a:t>
            </a:r>
          </a:p>
        </p:txBody>
      </p:sp>
    </p:spTree>
    <p:extLst>
      <p:ext uri="{BB962C8B-B14F-4D97-AF65-F5344CB8AC3E}">
        <p14:creationId xmlns:p14="http://schemas.microsoft.com/office/powerpoint/2010/main" val="28739769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A1FAC8-D0E8-601D-A63A-8504A5F78DF1}"/>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22B1ADF-5D7D-C7DC-F0C6-B96B2BD244D8}"/>
              </a:ext>
            </a:extLst>
          </p:cNvPr>
          <p:cNvSpPr>
            <a:spLocks noGrp="1"/>
          </p:cNvSpPr>
          <p:nvPr>
            <p:ph idx="1"/>
          </p:nvPr>
        </p:nvSpPr>
        <p:spPr>
          <a:xfrm>
            <a:off x="394315" y="1521090"/>
            <a:ext cx="11381889" cy="4402317"/>
          </a:xfrm>
        </p:spPr>
        <p:txBody>
          <a:bodyPr>
            <a:normAutofit/>
          </a:bodyPr>
          <a:lstStyle/>
          <a:p>
            <a:r>
              <a:rPr lang="en-US" dirty="0"/>
              <a:t>All output should be reviewed by a human</a:t>
            </a:r>
          </a:p>
          <a:p>
            <a:pPr lvl="1"/>
            <a:r>
              <a:rPr lang="en-US" dirty="0"/>
              <a:t>Keep a ‘human in the loop’</a:t>
            </a:r>
          </a:p>
          <a:p>
            <a:r>
              <a:rPr lang="en-US" dirty="0"/>
              <a:t>The ‘AI Hammer’</a:t>
            </a:r>
          </a:p>
          <a:p>
            <a:pPr lvl="1"/>
            <a:r>
              <a:rPr lang="en-US" dirty="0"/>
              <a:t>Not every problem should be solved using AI</a:t>
            </a:r>
          </a:p>
          <a:p>
            <a:pPr lvl="2"/>
            <a:r>
              <a:rPr lang="en-US" dirty="0"/>
              <a:t>Data generation tasks (helping edit an email, creating a PPT) -&gt; great for AI</a:t>
            </a:r>
          </a:p>
          <a:p>
            <a:pPr lvl="2"/>
            <a:r>
              <a:rPr lang="en-US" dirty="0"/>
              <a:t>Posting to your GL -&gt; not great for AI</a:t>
            </a:r>
          </a:p>
          <a:p>
            <a:pPr lvl="1"/>
            <a:r>
              <a:rPr lang="en-US" dirty="0"/>
              <a:t>Don’t immediately jump to using AI if you don’t have to</a:t>
            </a:r>
          </a:p>
          <a:p>
            <a:pPr lvl="1"/>
            <a:r>
              <a:rPr lang="en-US" dirty="0"/>
              <a:t>Most business cases </a:t>
            </a:r>
            <a:r>
              <a:rPr lang="en-US" b="1" i="1" dirty="0"/>
              <a:t>need</a:t>
            </a:r>
            <a:r>
              <a:rPr lang="en-US" i="1" dirty="0"/>
              <a:t> </a:t>
            </a:r>
            <a:r>
              <a:rPr lang="en-US" dirty="0"/>
              <a:t>a repeatable process</a:t>
            </a:r>
          </a:p>
          <a:p>
            <a:pPr lvl="2"/>
            <a:r>
              <a:rPr lang="en-US" dirty="0"/>
              <a:t>Automation workflows -&gt; Use AI to help create the workflow, don’t let AI </a:t>
            </a:r>
            <a:r>
              <a:rPr lang="en-US" b="1" i="1" dirty="0"/>
              <a:t>be</a:t>
            </a:r>
            <a:r>
              <a:rPr lang="en-US" dirty="0"/>
              <a:t> the workflow</a:t>
            </a:r>
          </a:p>
        </p:txBody>
      </p:sp>
      <p:sp>
        <p:nvSpPr>
          <p:cNvPr id="3" name="Title 2">
            <a:extLst>
              <a:ext uri="{FF2B5EF4-FFF2-40B4-BE49-F238E27FC236}">
                <a16:creationId xmlns:a16="http://schemas.microsoft.com/office/drawing/2014/main" id="{E5D3AA11-5BFE-3667-61F9-995A58920399}"/>
              </a:ext>
            </a:extLst>
          </p:cNvPr>
          <p:cNvSpPr>
            <a:spLocks noGrp="1"/>
          </p:cNvSpPr>
          <p:nvPr>
            <p:ph type="title"/>
          </p:nvPr>
        </p:nvSpPr>
        <p:spPr/>
        <p:txBody>
          <a:bodyPr/>
          <a:lstStyle/>
          <a:p>
            <a:r>
              <a:rPr lang="en-US" dirty="0"/>
              <a:t>AI Best Practices</a:t>
            </a:r>
          </a:p>
        </p:txBody>
      </p:sp>
    </p:spTree>
    <p:extLst>
      <p:ext uri="{BB962C8B-B14F-4D97-AF65-F5344CB8AC3E}">
        <p14:creationId xmlns:p14="http://schemas.microsoft.com/office/powerpoint/2010/main" val="40089741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7997EB-472E-5ED7-0114-B84201AAF4D9}"/>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B03E254-8EBB-B4D7-DA31-CBB5881F515D}"/>
              </a:ext>
            </a:extLst>
          </p:cNvPr>
          <p:cNvSpPr>
            <a:spLocks noGrp="1"/>
          </p:cNvSpPr>
          <p:nvPr>
            <p:ph idx="1"/>
          </p:nvPr>
        </p:nvSpPr>
        <p:spPr/>
        <p:txBody>
          <a:bodyPr>
            <a:normAutofit/>
          </a:bodyPr>
          <a:lstStyle/>
          <a:p>
            <a:r>
              <a:rPr lang="en-US" dirty="0"/>
              <a:t>Avoid ‘context rot’</a:t>
            </a:r>
          </a:p>
          <a:p>
            <a:pPr lvl="1"/>
            <a:r>
              <a:rPr lang="en-US" dirty="0"/>
              <a:t>Every time you interact with an AI the </a:t>
            </a:r>
            <a:r>
              <a:rPr lang="en-US" b="1" i="1" dirty="0"/>
              <a:t>entire</a:t>
            </a:r>
            <a:r>
              <a:rPr lang="en-US" dirty="0"/>
              <a:t> chat is sent back to the AI so it can keep a ‘context’ of the conversation</a:t>
            </a:r>
          </a:p>
          <a:p>
            <a:pPr lvl="1"/>
            <a:r>
              <a:rPr lang="en-US" dirty="0"/>
              <a:t>The longer the individual chat is, the more of this ‘context window’ you are consuming</a:t>
            </a:r>
          </a:p>
          <a:p>
            <a:pPr lvl="1"/>
            <a:r>
              <a:rPr lang="en-US" dirty="0"/>
              <a:t>Either clear or restart conversations regularly to avoid</a:t>
            </a:r>
          </a:p>
          <a:p>
            <a:pPr lvl="1"/>
            <a:endParaRPr lang="en-US" dirty="0"/>
          </a:p>
        </p:txBody>
      </p:sp>
      <p:sp>
        <p:nvSpPr>
          <p:cNvPr id="3" name="Title 2">
            <a:extLst>
              <a:ext uri="{FF2B5EF4-FFF2-40B4-BE49-F238E27FC236}">
                <a16:creationId xmlns:a16="http://schemas.microsoft.com/office/drawing/2014/main" id="{BF5EBE34-AC77-7FC1-3999-1EB539E4F206}"/>
              </a:ext>
            </a:extLst>
          </p:cNvPr>
          <p:cNvSpPr>
            <a:spLocks noGrp="1"/>
          </p:cNvSpPr>
          <p:nvPr>
            <p:ph type="title"/>
          </p:nvPr>
        </p:nvSpPr>
        <p:spPr/>
        <p:txBody>
          <a:bodyPr/>
          <a:lstStyle/>
          <a:p>
            <a:r>
              <a:rPr lang="en-US" dirty="0"/>
              <a:t>AI Best Practices</a:t>
            </a:r>
          </a:p>
        </p:txBody>
      </p:sp>
      <p:pic>
        <p:nvPicPr>
          <p:cNvPr id="6146" name="Picture 2" descr="Context Rot: Why AI Gets Worse the Longer You Chat (And How to Fix It)">
            <a:extLst>
              <a:ext uri="{FF2B5EF4-FFF2-40B4-BE49-F238E27FC236}">
                <a16:creationId xmlns:a16="http://schemas.microsoft.com/office/drawing/2014/main" id="{52833318-8055-1B8E-55FC-4E2DD6A2DE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41507" y="3829395"/>
            <a:ext cx="4308986" cy="240226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C00257C-899D-285F-B3D7-93C2C27FBE66}"/>
              </a:ext>
            </a:extLst>
          </p:cNvPr>
          <p:cNvSpPr txBox="1"/>
          <p:nvPr/>
        </p:nvSpPr>
        <p:spPr>
          <a:xfrm>
            <a:off x="3667432" y="6231655"/>
            <a:ext cx="5024285" cy="646331"/>
          </a:xfrm>
          <a:prstGeom prst="rect">
            <a:avLst/>
          </a:prstGeom>
          <a:noFill/>
        </p:spPr>
        <p:txBody>
          <a:bodyPr wrap="square" rtlCol="0">
            <a:spAutoFit/>
          </a:bodyPr>
          <a:lstStyle/>
          <a:p>
            <a:r>
              <a:rPr lang="en-US" dirty="0"/>
              <a:t>Source: </a:t>
            </a:r>
            <a:r>
              <a:rPr lang="en-US" dirty="0">
                <a:hlinkClick r:id="rId3"/>
              </a:rPr>
              <a:t>https://www.producttalk.org/context-rot/</a:t>
            </a:r>
            <a:endParaRPr lang="en-US" dirty="0"/>
          </a:p>
          <a:p>
            <a:endParaRPr lang="en-US" dirty="0"/>
          </a:p>
        </p:txBody>
      </p:sp>
    </p:spTree>
    <p:extLst>
      <p:ext uri="{BB962C8B-B14F-4D97-AF65-F5344CB8AC3E}">
        <p14:creationId xmlns:p14="http://schemas.microsoft.com/office/powerpoint/2010/main" val="37674738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51D4B0F-D0E9-2253-7A82-81F5B0AE2793}"/>
              </a:ext>
            </a:extLst>
          </p:cNvPr>
          <p:cNvSpPr>
            <a:spLocks noGrp="1"/>
          </p:cNvSpPr>
          <p:nvPr>
            <p:ph idx="1"/>
          </p:nvPr>
        </p:nvSpPr>
        <p:spPr/>
        <p:txBody>
          <a:bodyPr/>
          <a:lstStyle/>
          <a:p>
            <a:r>
              <a:rPr lang="en-US" dirty="0">
                <a:hlinkClick r:id="rId2"/>
              </a:rPr>
              <a:t>IBM Training Manual - 1979</a:t>
            </a:r>
            <a:endParaRPr lang="en-US" dirty="0"/>
          </a:p>
        </p:txBody>
      </p:sp>
      <p:sp>
        <p:nvSpPr>
          <p:cNvPr id="3" name="Title 2">
            <a:extLst>
              <a:ext uri="{FF2B5EF4-FFF2-40B4-BE49-F238E27FC236}">
                <a16:creationId xmlns:a16="http://schemas.microsoft.com/office/drawing/2014/main" id="{8F3295BF-623A-FB13-3F83-2F220B59D3DA}"/>
              </a:ext>
            </a:extLst>
          </p:cNvPr>
          <p:cNvSpPr>
            <a:spLocks noGrp="1"/>
          </p:cNvSpPr>
          <p:nvPr>
            <p:ph type="title"/>
          </p:nvPr>
        </p:nvSpPr>
        <p:spPr/>
        <p:txBody>
          <a:bodyPr/>
          <a:lstStyle/>
          <a:p>
            <a:r>
              <a:rPr lang="en-US" dirty="0"/>
              <a:t>AI Best Practices</a:t>
            </a:r>
          </a:p>
        </p:txBody>
      </p:sp>
      <p:pic>
        <p:nvPicPr>
          <p:cNvPr id="4" name="Picture 2" descr="r/agedlikemilk - A COMPUTER CAN NEVER BE HELD ACCOUNT ABLE THEREFORE A COMPUTER MUST ' NEVER MAKE A MANAGEMENT DECISION">
            <a:extLst>
              <a:ext uri="{FF2B5EF4-FFF2-40B4-BE49-F238E27FC236}">
                <a16:creationId xmlns:a16="http://schemas.microsoft.com/office/drawing/2014/main" id="{1809C187-CC2A-197F-A828-5125BD6659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3931" y="1960950"/>
            <a:ext cx="6104138" cy="44023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66167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65E2512-F2CE-86E5-4D65-0BB63059C8E6}"/>
              </a:ext>
            </a:extLst>
          </p:cNvPr>
          <p:cNvSpPr>
            <a:spLocks noGrp="1"/>
          </p:cNvSpPr>
          <p:nvPr>
            <p:ph type="title"/>
          </p:nvPr>
        </p:nvSpPr>
        <p:spPr/>
        <p:txBody>
          <a:bodyPr/>
          <a:lstStyle/>
          <a:p>
            <a:r>
              <a:rPr lang="en-US" dirty="0"/>
              <a:t>Prompt Creation</a:t>
            </a:r>
            <a:br>
              <a:rPr lang="en-US" dirty="0"/>
            </a:br>
            <a:r>
              <a:rPr lang="en-US" dirty="0"/>
              <a:t>Best Practices</a:t>
            </a:r>
          </a:p>
        </p:txBody>
      </p:sp>
      <p:sp>
        <p:nvSpPr>
          <p:cNvPr id="5" name="Text Placeholder 4">
            <a:extLst>
              <a:ext uri="{FF2B5EF4-FFF2-40B4-BE49-F238E27FC236}">
                <a16:creationId xmlns:a16="http://schemas.microsoft.com/office/drawing/2014/main" id="{78F9B451-5F62-D15B-684E-C37A062AE5F8}"/>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5811727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3DC69D-AEE9-7910-88FD-B3953D60D57F}"/>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C86A79F-6D71-7F46-F023-B005C7862924}"/>
              </a:ext>
            </a:extLst>
          </p:cNvPr>
          <p:cNvSpPr>
            <a:spLocks noGrp="1"/>
          </p:cNvSpPr>
          <p:nvPr>
            <p:ph idx="1"/>
          </p:nvPr>
        </p:nvSpPr>
        <p:spPr>
          <a:xfrm>
            <a:off x="394315" y="1070380"/>
            <a:ext cx="11381889" cy="5586060"/>
          </a:xfrm>
        </p:spPr>
        <p:txBody>
          <a:bodyPr>
            <a:normAutofit/>
          </a:bodyPr>
          <a:lstStyle/>
          <a:p>
            <a:r>
              <a:rPr lang="en-US" dirty="0"/>
              <a:t>Anatomy of a good prompt</a:t>
            </a:r>
          </a:p>
          <a:p>
            <a:endParaRPr lang="en-US" dirty="0"/>
          </a:p>
          <a:p>
            <a:pPr lvl="1"/>
            <a:r>
              <a:rPr lang="en-US" dirty="0"/>
              <a:t>Persona (tone for the AI response)</a:t>
            </a:r>
          </a:p>
          <a:p>
            <a:pPr lvl="1"/>
            <a:endParaRPr lang="en-US" dirty="0"/>
          </a:p>
          <a:p>
            <a:pPr lvl="1"/>
            <a:r>
              <a:rPr lang="en-US" dirty="0"/>
              <a:t>Context (provide background information about the task or data you will be providing)</a:t>
            </a:r>
          </a:p>
          <a:p>
            <a:pPr lvl="1"/>
            <a:endParaRPr lang="en-US" dirty="0"/>
          </a:p>
          <a:p>
            <a:pPr lvl="1"/>
            <a:r>
              <a:rPr lang="en-US" dirty="0"/>
              <a:t>Task (what do you want the AI to do?)</a:t>
            </a:r>
          </a:p>
          <a:p>
            <a:pPr lvl="1"/>
            <a:endParaRPr lang="en-US" dirty="0"/>
          </a:p>
          <a:p>
            <a:pPr lvl="1"/>
            <a:r>
              <a:rPr lang="en-US" dirty="0"/>
              <a:t>Constraints (are there guardrails or edge cases that need to be accounted for?)</a:t>
            </a:r>
          </a:p>
          <a:p>
            <a:pPr lvl="1"/>
            <a:endParaRPr lang="en-US" dirty="0"/>
          </a:p>
          <a:p>
            <a:pPr lvl="1"/>
            <a:r>
              <a:rPr lang="en-US" dirty="0"/>
              <a:t>Output format (how should this data be returned?)</a:t>
            </a:r>
          </a:p>
          <a:p>
            <a:endParaRPr lang="en-US" dirty="0"/>
          </a:p>
        </p:txBody>
      </p:sp>
      <p:sp>
        <p:nvSpPr>
          <p:cNvPr id="3" name="Title 2">
            <a:extLst>
              <a:ext uri="{FF2B5EF4-FFF2-40B4-BE49-F238E27FC236}">
                <a16:creationId xmlns:a16="http://schemas.microsoft.com/office/drawing/2014/main" id="{F540FAEF-7BC9-3B8D-2F67-C8A009B872B2}"/>
              </a:ext>
            </a:extLst>
          </p:cNvPr>
          <p:cNvSpPr>
            <a:spLocks noGrp="1"/>
          </p:cNvSpPr>
          <p:nvPr>
            <p:ph type="title"/>
          </p:nvPr>
        </p:nvSpPr>
        <p:spPr>
          <a:xfrm>
            <a:off x="394315" y="288657"/>
            <a:ext cx="11381889" cy="880044"/>
          </a:xfrm>
        </p:spPr>
        <p:txBody>
          <a:bodyPr/>
          <a:lstStyle/>
          <a:p>
            <a:r>
              <a:rPr lang="en-US" dirty="0"/>
              <a:t>How to Create a Prompt?</a:t>
            </a:r>
          </a:p>
        </p:txBody>
      </p:sp>
    </p:spTree>
    <p:extLst>
      <p:ext uri="{BB962C8B-B14F-4D97-AF65-F5344CB8AC3E}">
        <p14:creationId xmlns:p14="http://schemas.microsoft.com/office/powerpoint/2010/main" val="11274827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BC8F68-54FD-0D45-EBDD-9540DED99E87}"/>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BD45EE1-BDED-942A-ABCF-7B0E7030E8A0}"/>
              </a:ext>
            </a:extLst>
          </p:cNvPr>
          <p:cNvSpPr>
            <a:spLocks noGrp="1"/>
          </p:cNvSpPr>
          <p:nvPr>
            <p:ph idx="1"/>
          </p:nvPr>
        </p:nvSpPr>
        <p:spPr>
          <a:xfrm>
            <a:off x="394315" y="1070380"/>
            <a:ext cx="11381889" cy="5586060"/>
          </a:xfrm>
        </p:spPr>
        <p:txBody>
          <a:bodyPr>
            <a:normAutofit/>
          </a:bodyPr>
          <a:lstStyle/>
          <a:p>
            <a:endParaRPr lang="en-US" b="1" dirty="0"/>
          </a:p>
          <a:p>
            <a:r>
              <a:rPr lang="en-US" b="1" dirty="0"/>
              <a:t>Prompt #1</a:t>
            </a:r>
            <a:r>
              <a:rPr lang="en-US" dirty="0"/>
              <a:t>: Analyze the attached data to look for optimizations</a:t>
            </a:r>
          </a:p>
          <a:p>
            <a:pPr marL="0" indent="0">
              <a:buNone/>
            </a:pPr>
            <a:endParaRPr lang="en-US" dirty="0"/>
          </a:p>
          <a:p>
            <a:endParaRPr lang="en-US" dirty="0"/>
          </a:p>
          <a:p>
            <a:r>
              <a:rPr lang="en-US" b="1" dirty="0"/>
              <a:t>Prompt #2</a:t>
            </a:r>
            <a:r>
              <a:rPr lang="en-US" dirty="0"/>
              <a:t>: I am trying to analyze the attached data from Microsoft Dynamics 365 for Finance &amp; Supply Chain, the attached Excel file contains the following data… I would like to look for the following scenarios… Please output the format in an Excel, if you need any additional information or have questions about the data, please ask before analyzing the data</a:t>
            </a:r>
          </a:p>
          <a:p>
            <a:endParaRPr lang="en-US" dirty="0"/>
          </a:p>
        </p:txBody>
      </p:sp>
      <p:sp>
        <p:nvSpPr>
          <p:cNvPr id="3" name="Title 2">
            <a:extLst>
              <a:ext uri="{FF2B5EF4-FFF2-40B4-BE49-F238E27FC236}">
                <a16:creationId xmlns:a16="http://schemas.microsoft.com/office/drawing/2014/main" id="{476E14A2-1D89-596B-3315-50CB7D07727C}"/>
              </a:ext>
            </a:extLst>
          </p:cNvPr>
          <p:cNvSpPr>
            <a:spLocks noGrp="1"/>
          </p:cNvSpPr>
          <p:nvPr>
            <p:ph type="title"/>
          </p:nvPr>
        </p:nvSpPr>
        <p:spPr>
          <a:xfrm>
            <a:off x="394315" y="288657"/>
            <a:ext cx="11381889" cy="880044"/>
          </a:xfrm>
        </p:spPr>
        <p:txBody>
          <a:bodyPr/>
          <a:lstStyle/>
          <a:p>
            <a:r>
              <a:rPr lang="en-US" dirty="0"/>
              <a:t>How to Create a Prompt?</a:t>
            </a:r>
          </a:p>
        </p:txBody>
      </p:sp>
    </p:spTree>
    <p:extLst>
      <p:ext uri="{BB962C8B-B14F-4D97-AF65-F5344CB8AC3E}">
        <p14:creationId xmlns:p14="http://schemas.microsoft.com/office/powerpoint/2010/main" val="3165382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872939-5269-B16E-0FF5-B9B6F8A1EE2A}"/>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62907D0-881A-4FC6-F5A5-13EB69EC04FD}"/>
              </a:ext>
            </a:extLst>
          </p:cNvPr>
          <p:cNvSpPr>
            <a:spLocks noGrp="1"/>
          </p:cNvSpPr>
          <p:nvPr>
            <p:ph idx="1"/>
          </p:nvPr>
        </p:nvSpPr>
        <p:spPr/>
        <p:txBody>
          <a:bodyPr/>
          <a:lstStyle/>
          <a:p>
            <a:r>
              <a:rPr lang="en-US" dirty="0"/>
              <a:t>If you are supplying data, explain what that data means</a:t>
            </a:r>
          </a:p>
          <a:p>
            <a:pPr marL="0" indent="0">
              <a:buNone/>
            </a:pPr>
            <a:endParaRPr lang="en-US" dirty="0"/>
          </a:p>
          <a:p>
            <a:pPr marL="0" indent="0">
              <a:buNone/>
            </a:pPr>
            <a:r>
              <a:rPr lang="en-US" sz="2400" dirty="0"/>
              <a:t>In the Excel file I am attaching, there are two tabs. The first tab is named ‘tab A’ and it has the following columns:</a:t>
            </a:r>
          </a:p>
          <a:p>
            <a:pPr lvl="1"/>
            <a:r>
              <a:rPr lang="en-US" sz="2000" dirty="0" err="1"/>
              <a:t>UserId</a:t>
            </a:r>
            <a:r>
              <a:rPr lang="en-US" sz="2000" dirty="0"/>
              <a:t> (is a string value of the id of the user)</a:t>
            </a:r>
          </a:p>
          <a:p>
            <a:pPr lvl="1"/>
            <a:r>
              <a:rPr lang="en-US" sz="2000" dirty="0"/>
              <a:t>Enabled (is an </a:t>
            </a:r>
            <a:r>
              <a:rPr lang="en-US" sz="2000" dirty="0" err="1"/>
              <a:t>enum</a:t>
            </a:r>
            <a:r>
              <a:rPr lang="en-US" sz="2000" dirty="0"/>
              <a:t> value that corresponds to whether the user is enabled or not, the available options include: yes or no. Only consider enabled users in your analysis)</a:t>
            </a:r>
          </a:p>
          <a:p>
            <a:pPr lvl="1"/>
            <a:r>
              <a:rPr lang="en-US" sz="2000" dirty="0"/>
              <a:t>RecId (is a big int that is a unique identifier for a particular record)</a:t>
            </a:r>
          </a:p>
          <a:p>
            <a:pPr marL="0" indent="0">
              <a:buNone/>
            </a:pPr>
            <a:r>
              <a:rPr lang="en-US" sz="2400" dirty="0"/>
              <a:t>Tab B has the following columns:</a:t>
            </a:r>
          </a:p>
          <a:p>
            <a:pPr lvl="1"/>
            <a:r>
              <a:rPr lang="en-US" sz="2000" dirty="0"/>
              <a:t>User (is a string value of the id of the user, maps to </a:t>
            </a:r>
            <a:r>
              <a:rPr lang="en-US" sz="2000" dirty="0" err="1"/>
              <a:t>UserId</a:t>
            </a:r>
            <a:r>
              <a:rPr lang="en-US" sz="2000" dirty="0"/>
              <a:t> column in tab A)</a:t>
            </a:r>
          </a:p>
          <a:p>
            <a:pPr lvl="1"/>
            <a:r>
              <a:rPr lang="en-US" sz="2000" dirty="0" err="1"/>
              <a:t>VendorId</a:t>
            </a:r>
            <a:r>
              <a:rPr lang="en-US" sz="2000" dirty="0"/>
              <a:t> (is a big int that is the ID of the vendor, maps to RecId in tab A)</a:t>
            </a:r>
          </a:p>
        </p:txBody>
      </p:sp>
      <p:sp>
        <p:nvSpPr>
          <p:cNvPr id="3" name="Title 2">
            <a:extLst>
              <a:ext uri="{FF2B5EF4-FFF2-40B4-BE49-F238E27FC236}">
                <a16:creationId xmlns:a16="http://schemas.microsoft.com/office/drawing/2014/main" id="{DC045AB9-83E9-B488-506A-F99F2F86D358}"/>
              </a:ext>
            </a:extLst>
          </p:cNvPr>
          <p:cNvSpPr>
            <a:spLocks noGrp="1"/>
          </p:cNvSpPr>
          <p:nvPr>
            <p:ph type="title"/>
          </p:nvPr>
        </p:nvSpPr>
        <p:spPr/>
        <p:txBody>
          <a:bodyPr/>
          <a:lstStyle/>
          <a:p>
            <a:r>
              <a:rPr lang="en-US" dirty="0"/>
              <a:t>How to Create a Prompt?</a:t>
            </a:r>
          </a:p>
        </p:txBody>
      </p:sp>
    </p:spTree>
    <p:extLst>
      <p:ext uri="{BB962C8B-B14F-4D97-AF65-F5344CB8AC3E}">
        <p14:creationId xmlns:p14="http://schemas.microsoft.com/office/powerpoint/2010/main" val="21613713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358192-5B42-4855-4784-FD025949AECE}"/>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35520FF-9593-6BE0-E910-A060171CA39A}"/>
              </a:ext>
            </a:extLst>
          </p:cNvPr>
          <p:cNvSpPr>
            <a:spLocks noGrp="1"/>
          </p:cNvSpPr>
          <p:nvPr>
            <p:ph idx="1"/>
          </p:nvPr>
        </p:nvSpPr>
        <p:spPr/>
        <p:txBody>
          <a:bodyPr>
            <a:normAutofit lnSpcReduction="10000"/>
          </a:bodyPr>
          <a:lstStyle/>
          <a:p>
            <a:r>
              <a:rPr lang="en-US" dirty="0"/>
              <a:t>Take an iterative approach</a:t>
            </a:r>
          </a:p>
          <a:p>
            <a:pPr lvl="1"/>
            <a:r>
              <a:rPr lang="en-US" dirty="0"/>
              <a:t>Break down complex tasks into smaller segments</a:t>
            </a:r>
          </a:p>
          <a:p>
            <a:pPr lvl="2"/>
            <a:r>
              <a:rPr lang="en-US" dirty="0"/>
              <a:t>This allows for you to validate each step before moving on to the next</a:t>
            </a:r>
          </a:p>
          <a:p>
            <a:pPr lvl="2"/>
            <a:r>
              <a:rPr lang="en-US" dirty="0"/>
              <a:t>Allows for correcting AI if it starts to go off course</a:t>
            </a:r>
          </a:p>
          <a:p>
            <a:pPr lvl="1"/>
            <a:endParaRPr lang="en-US" dirty="0"/>
          </a:p>
          <a:p>
            <a:r>
              <a:rPr lang="en-US" dirty="0"/>
              <a:t>Provide examples of output if possible</a:t>
            </a:r>
          </a:p>
          <a:p>
            <a:pPr lvl="1"/>
            <a:r>
              <a:rPr lang="en-US" dirty="0"/>
              <a:t>I’m looking for optimization scenarios like: </a:t>
            </a:r>
            <a:r>
              <a:rPr lang="en-US" dirty="0" err="1"/>
              <a:t>xyz</a:t>
            </a:r>
            <a:endParaRPr lang="en-US" dirty="0"/>
          </a:p>
          <a:p>
            <a:r>
              <a:rPr lang="en-US" dirty="0"/>
              <a:t>Ask the AI </a:t>
            </a:r>
          </a:p>
          <a:p>
            <a:pPr lvl="1"/>
            <a:r>
              <a:rPr lang="en-US" dirty="0"/>
              <a:t>What additional information do you need from the following prompt to be able to supply the best output?’</a:t>
            </a:r>
          </a:p>
          <a:p>
            <a:pPr lvl="1"/>
            <a:r>
              <a:rPr lang="en-US" dirty="0"/>
              <a:t>How could I improve future prompts like this?</a:t>
            </a:r>
          </a:p>
          <a:p>
            <a:pPr lvl="1"/>
            <a:endParaRPr lang="en-US" dirty="0"/>
          </a:p>
        </p:txBody>
      </p:sp>
      <p:sp>
        <p:nvSpPr>
          <p:cNvPr id="3" name="Title 2">
            <a:extLst>
              <a:ext uri="{FF2B5EF4-FFF2-40B4-BE49-F238E27FC236}">
                <a16:creationId xmlns:a16="http://schemas.microsoft.com/office/drawing/2014/main" id="{813E1B78-F7E5-CD59-E980-03E046A96707}"/>
              </a:ext>
            </a:extLst>
          </p:cNvPr>
          <p:cNvSpPr>
            <a:spLocks noGrp="1"/>
          </p:cNvSpPr>
          <p:nvPr>
            <p:ph type="title"/>
          </p:nvPr>
        </p:nvSpPr>
        <p:spPr/>
        <p:txBody>
          <a:bodyPr/>
          <a:lstStyle/>
          <a:p>
            <a:r>
              <a:rPr lang="en-US" dirty="0"/>
              <a:t>How to Create a Prompt?</a:t>
            </a:r>
          </a:p>
        </p:txBody>
      </p:sp>
    </p:spTree>
    <p:extLst>
      <p:ext uri="{BB962C8B-B14F-4D97-AF65-F5344CB8AC3E}">
        <p14:creationId xmlns:p14="http://schemas.microsoft.com/office/powerpoint/2010/main" val="3273752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A74142-4C2D-8B87-F198-8F74B0B4FD6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B9E0169-C17C-3CBF-76CF-1EC88EDFD80F}"/>
              </a:ext>
            </a:extLst>
          </p:cNvPr>
          <p:cNvSpPr>
            <a:spLocks noGrp="1"/>
          </p:cNvSpPr>
          <p:nvPr>
            <p:ph type="title"/>
          </p:nvPr>
        </p:nvSpPr>
        <p:spPr/>
        <p:txBody>
          <a:bodyPr/>
          <a:lstStyle/>
          <a:p>
            <a:r>
              <a:rPr lang="en-US" dirty="0"/>
              <a:t>D365FSC License Usage Summary Report</a:t>
            </a:r>
          </a:p>
        </p:txBody>
      </p:sp>
    </p:spTree>
    <p:extLst>
      <p:ext uri="{BB962C8B-B14F-4D97-AF65-F5344CB8AC3E}">
        <p14:creationId xmlns:p14="http://schemas.microsoft.com/office/powerpoint/2010/main" val="22523576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760A1A-BB1C-4F15-ED84-B3005423C1E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26FFD3D-65C6-9B0D-01D3-67EF0654405E}"/>
              </a:ext>
            </a:extLst>
          </p:cNvPr>
          <p:cNvSpPr>
            <a:spLocks noGrp="1"/>
          </p:cNvSpPr>
          <p:nvPr>
            <p:ph type="title"/>
          </p:nvPr>
        </p:nvSpPr>
        <p:spPr/>
        <p:txBody>
          <a:bodyPr/>
          <a:lstStyle/>
          <a:p>
            <a:r>
              <a:rPr lang="en-US" dirty="0"/>
              <a:t>Where To Find It?</a:t>
            </a:r>
          </a:p>
        </p:txBody>
      </p:sp>
      <p:sp>
        <p:nvSpPr>
          <p:cNvPr id="4" name="Text 1">
            <a:extLst>
              <a:ext uri="{FF2B5EF4-FFF2-40B4-BE49-F238E27FC236}">
                <a16:creationId xmlns:a16="http://schemas.microsoft.com/office/drawing/2014/main" id="{C4F77101-E474-4661-E7FE-1A92B5493DDC}"/>
              </a:ext>
            </a:extLst>
          </p:cNvPr>
          <p:cNvSpPr/>
          <p:nvPr/>
        </p:nvSpPr>
        <p:spPr>
          <a:xfrm>
            <a:off x="1667629" y="1640328"/>
            <a:ext cx="8229600" cy="502920"/>
          </a:xfrm>
          <a:prstGeom prst="rect">
            <a:avLst/>
          </a:prstGeom>
          <a:noFill/>
          <a:ln/>
        </p:spPr>
        <p:txBody>
          <a:bodyPr wrap="square" lIns="0" tIns="0" rIns="0" bIns="0" rtlCol="0" anchor="ctr"/>
          <a:lstStyle/>
          <a:p>
            <a:pPr marL="0" indent="0">
              <a:buNone/>
            </a:pPr>
            <a:r>
              <a:rPr lang="en-US" sz="2800" b="1" dirty="0">
                <a:solidFill>
                  <a:srgbClr val="0F172A"/>
                </a:solidFill>
                <a:latin typeface="Calibri" pitchFamily="34" charset="0"/>
                <a:ea typeface="Calibri" pitchFamily="34" charset="-122"/>
                <a:cs typeface="Calibri" pitchFamily="34" charset="-120"/>
              </a:rPr>
              <a:t>System Administration → Security Governance</a:t>
            </a:r>
            <a:endParaRPr lang="en-US" sz="2800" dirty="0"/>
          </a:p>
        </p:txBody>
      </p:sp>
      <p:sp>
        <p:nvSpPr>
          <p:cNvPr id="5" name="Shape 2">
            <a:extLst>
              <a:ext uri="{FF2B5EF4-FFF2-40B4-BE49-F238E27FC236}">
                <a16:creationId xmlns:a16="http://schemas.microsoft.com/office/drawing/2014/main" id="{3A15E8E1-4871-D29E-4560-7682BCBD0755}"/>
              </a:ext>
            </a:extLst>
          </p:cNvPr>
          <p:cNvSpPr/>
          <p:nvPr/>
        </p:nvSpPr>
        <p:spPr>
          <a:xfrm>
            <a:off x="1667629" y="2417568"/>
            <a:ext cx="3931920" cy="3017520"/>
          </a:xfrm>
          <a:prstGeom prst="rect">
            <a:avLst/>
          </a:prstGeom>
          <a:solidFill>
            <a:srgbClr val="F4F6FA"/>
          </a:solidFill>
          <a:ln w="12700">
            <a:solidFill>
              <a:srgbClr val="F4F6FA"/>
            </a:solidFill>
            <a:prstDash val="solid"/>
          </a:ln>
        </p:spPr>
        <p:txBody>
          <a:bodyPr/>
          <a:lstStyle/>
          <a:p>
            <a:endParaRPr lang="en-US"/>
          </a:p>
        </p:txBody>
      </p:sp>
      <p:pic>
        <p:nvPicPr>
          <p:cNvPr id="6" name="Image 0" descr="preencoded.png">
            <a:extLst>
              <a:ext uri="{FF2B5EF4-FFF2-40B4-BE49-F238E27FC236}">
                <a16:creationId xmlns:a16="http://schemas.microsoft.com/office/drawing/2014/main" id="{7147FBF8-25ED-2F72-4697-7AD8F8780ADD}"/>
              </a:ext>
            </a:extLst>
          </p:cNvPr>
          <p:cNvPicPr>
            <a:picLocks noChangeAspect="1"/>
          </p:cNvPicPr>
          <p:nvPr/>
        </p:nvPicPr>
        <p:blipFill>
          <a:blip r:embed="rId2"/>
          <a:stretch>
            <a:fillRect/>
          </a:stretch>
        </p:blipFill>
        <p:spPr>
          <a:xfrm>
            <a:off x="1896229" y="2600448"/>
            <a:ext cx="365760" cy="365760"/>
          </a:xfrm>
          <a:prstGeom prst="rect">
            <a:avLst/>
          </a:prstGeom>
        </p:spPr>
      </p:pic>
      <p:sp>
        <p:nvSpPr>
          <p:cNvPr id="7" name="Text 3">
            <a:extLst>
              <a:ext uri="{FF2B5EF4-FFF2-40B4-BE49-F238E27FC236}">
                <a16:creationId xmlns:a16="http://schemas.microsoft.com/office/drawing/2014/main" id="{74869E9D-8D5E-EBC2-B457-64AA11311F21}"/>
              </a:ext>
            </a:extLst>
          </p:cNvPr>
          <p:cNvSpPr/>
          <p:nvPr/>
        </p:nvSpPr>
        <p:spPr>
          <a:xfrm>
            <a:off x="2353429" y="2618736"/>
            <a:ext cx="2743200" cy="320040"/>
          </a:xfrm>
          <a:prstGeom prst="rect">
            <a:avLst/>
          </a:prstGeom>
          <a:noFill/>
          <a:ln/>
        </p:spPr>
        <p:txBody>
          <a:bodyPr wrap="square" lIns="0" tIns="0" rIns="0" bIns="0" rtlCol="0" anchor="ctr"/>
          <a:lstStyle/>
          <a:p>
            <a:pPr marL="0" indent="0">
              <a:buNone/>
            </a:pPr>
            <a:r>
              <a:rPr lang="en-US" sz="1300" b="1" dirty="0">
                <a:solidFill>
                  <a:srgbClr val="0F172A"/>
                </a:solidFill>
                <a:latin typeface="Calibri" pitchFamily="34" charset="0"/>
                <a:ea typeface="Calibri" pitchFamily="34" charset="-122"/>
                <a:cs typeface="Calibri" pitchFamily="34" charset="-120"/>
              </a:rPr>
              <a:t>Navigation Path</a:t>
            </a:r>
            <a:endParaRPr lang="en-US" sz="1300" dirty="0"/>
          </a:p>
        </p:txBody>
      </p:sp>
      <p:sp>
        <p:nvSpPr>
          <p:cNvPr id="8" name="Shape 4">
            <a:extLst>
              <a:ext uri="{FF2B5EF4-FFF2-40B4-BE49-F238E27FC236}">
                <a16:creationId xmlns:a16="http://schemas.microsoft.com/office/drawing/2014/main" id="{205E9794-A90C-EFDB-3A75-BDF2FC0FB3BD}"/>
              </a:ext>
            </a:extLst>
          </p:cNvPr>
          <p:cNvSpPr/>
          <p:nvPr/>
        </p:nvSpPr>
        <p:spPr>
          <a:xfrm>
            <a:off x="1987669" y="3194808"/>
            <a:ext cx="182880" cy="182880"/>
          </a:xfrm>
          <a:prstGeom prst="ellipse">
            <a:avLst/>
          </a:prstGeom>
          <a:solidFill>
            <a:srgbClr val="5A6B85"/>
          </a:solidFill>
          <a:ln w="12700">
            <a:solidFill>
              <a:srgbClr val="FFFFFF"/>
            </a:solidFill>
            <a:prstDash val="solid"/>
          </a:ln>
        </p:spPr>
        <p:txBody>
          <a:bodyPr/>
          <a:lstStyle/>
          <a:p>
            <a:endParaRPr lang="en-US"/>
          </a:p>
        </p:txBody>
      </p:sp>
      <p:sp>
        <p:nvSpPr>
          <p:cNvPr id="9" name="Text 5">
            <a:extLst>
              <a:ext uri="{FF2B5EF4-FFF2-40B4-BE49-F238E27FC236}">
                <a16:creationId xmlns:a16="http://schemas.microsoft.com/office/drawing/2014/main" id="{79F88B38-B6DD-B6E6-7AC9-71DAE926A366}"/>
              </a:ext>
            </a:extLst>
          </p:cNvPr>
          <p:cNvSpPr/>
          <p:nvPr/>
        </p:nvSpPr>
        <p:spPr>
          <a:xfrm>
            <a:off x="2261989" y="3149088"/>
            <a:ext cx="3108960" cy="274320"/>
          </a:xfrm>
          <a:prstGeom prst="rect">
            <a:avLst/>
          </a:prstGeom>
          <a:noFill/>
          <a:ln/>
        </p:spPr>
        <p:txBody>
          <a:bodyPr wrap="square" lIns="0" tIns="0" rIns="0" bIns="0" rtlCol="0" anchor="ctr"/>
          <a:lstStyle/>
          <a:p>
            <a:pPr marL="0" indent="0">
              <a:buNone/>
            </a:pPr>
            <a:r>
              <a:rPr lang="en-US" sz="1300" dirty="0">
                <a:solidFill>
                  <a:srgbClr val="0F172A"/>
                </a:solidFill>
                <a:latin typeface="Calibri" pitchFamily="34" charset="0"/>
                <a:ea typeface="Calibri" pitchFamily="34" charset="-122"/>
                <a:cs typeface="Calibri" pitchFamily="34" charset="-120"/>
              </a:rPr>
              <a:t>System Administration</a:t>
            </a:r>
            <a:endParaRPr lang="en-US" sz="1300" dirty="0"/>
          </a:p>
        </p:txBody>
      </p:sp>
      <p:sp>
        <p:nvSpPr>
          <p:cNvPr id="10" name="Shape 6">
            <a:extLst>
              <a:ext uri="{FF2B5EF4-FFF2-40B4-BE49-F238E27FC236}">
                <a16:creationId xmlns:a16="http://schemas.microsoft.com/office/drawing/2014/main" id="{DFC0D7C2-C38D-F434-5080-0C1B67F6B1B1}"/>
              </a:ext>
            </a:extLst>
          </p:cNvPr>
          <p:cNvSpPr/>
          <p:nvPr/>
        </p:nvSpPr>
        <p:spPr>
          <a:xfrm>
            <a:off x="2079109" y="3377688"/>
            <a:ext cx="0" cy="292608"/>
          </a:xfrm>
          <a:prstGeom prst="line">
            <a:avLst/>
          </a:prstGeom>
          <a:noFill/>
          <a:ln w="12700">
            <a:solidFill>
              <a:srgbClr val="5A6B85"/>
            </a:solidFill>
            <a:prstDash val="dash"/>
          </a:ln>
        </p:spPr>
        <p:txBody>
          <a:bodyPr/>
          <a:lstStyle/>
          <a:p>
            <a:endParaRPr lang="en-US"/>
          </a:p>
        </p:txBody>
      </p:sp>
      <p:sp>
        <p:nvSpPr>
          <p:cNvPr id="11" name="Shape 7">
            <a:extLst>
              <a:ext uri="{FF2B5EF4-FFF2-40B4-BE49-F238E27FC236}">
                <a16:creationId xmlns:a16="http://schemas.microsoft.com/office/drawing/2014/main" id="{E6335AD4-11C7-5004-6D35-C86D8F83828B}"/>
              </a:ext>
            </a:extLst>
          </p:cNvPr>
          <p:cNvSpPr/>
          <p:nvPr/>
        </p:nvSpPr>
        <p:spPr>
          <a:xfrm>
            <a:off x="1987669" y="3697728"/>
            <a:ext cx="182880" cy="182880"/>
          </a:xfrm>
          <a:prstGeom prst="ellipse">
            <a:avLst/>
          </a:prstGeom>
          <a:solidFill>
            <a:srgbClr val="5A6B85"/>
          </a:solidFill>
          <a:ln w="12700">
            <a:solidFill>
              <a:srgbClr val="FFFFFF"/>
            </a:solidFill>
            <a:prstDash val="solid"/>
          </a:ln>
        </p:spPr>
        <p:txBody>
          <a:bodyPr/>
          <a:lstStyle/>
          <a:p>
            <a:endParaRPr lang="en-US"/>
          </a:p>
        </p:txBody>
      </p:sp>
      <p:sp>
        <p:nvSpPr>
          <p:cNvPr id="12" name="Text 8">
            <a:extLst>
              <a:ext uri="{FF2B5EF4-FFF2-40B4-BE49-F238E27FC236}">
                <a16:creationId xmlns:a16="http://schemas.microsoft.com/office/drawing/2014/main" id="{7C6FFA75-D191-B87E-8BD4-84CEC27BD756}"/>
              </a:ext>
            </a:extLst>
          </p:cNvPr>
          <p:cNvSpPr/>
          <p:nvPr/>
        </p:nvSpPr>
        <p:spPr>
          <a:xfrm>
            <a:off x="2261989" y="3652008"/>
            <a:ext cx="3108960" cy="274320"/>
          </a:xfrm>
          <a:prstGeom prst="rect">
            <a:avLst/>
          </a:prstGeom>
          <a:noFill/>
          <a:ln/>
        </p:spPr>
        <p:txBody>
          <a:bodyPr wrap="square" lIns="0" tIns="0" rIns="0" bIns="0" rtlCol="0" anchor="ctr"/>
          <a:lstStyle/>
          <a:p>
            <a:pPr marL="0" indent="0">
              <a:buNone/>
            </a:pPr>
            <a:r>
              <a:rPr lang="en-US" sz="1300" dirty="0">
                <a:solidFill>
                  <a:srgbClr val="0F172A"/>
                </a:solidFill>
                <a:latin typeface="Calibri" pitchFamily="34" charset="0"/>
                <a:ea typeface="Calibri" pitchFamily="34" charset="-122"/>
                <a:cs typeface="Calibri" pitchFamily="34" charset="-120"/>
              </a:rPr>
              <a:t>Security</a:t>
            </a:r>
            <a:endParaRPr lang="en-US" sz="1300" dirty="0"/>
          </a:p>
        </p:txBody>
      </p:sp>
      <p:sp>
        <p:nvSpPr>
          <p:cNvPr id="13" name="Shape 9">
            <a:extLst>
              <a:ext uri="{FF2B5EF4-FFF2-40B4-BE49-F238E27FC236}">
                <a16:creationId xmlns:a16="http://schemas.microsoft.com/office/drawing/2014/main" id="{0320376E-32E3-5944-956B-CBD76ADF6E05}"/>
              </a:ext>
            </a:extLst>
          </p:cNvPr>
          <p:cNvSpPr/>
          <p:nvPr/>
        </p:nvSpPr>
        <p:spPr>
          <a:xfrm>
            <a:off x="2079109" y="3880608"/>
            <a:ext cx="0" cy="292608"/>
          </a:xfrm>
          <a:prstGeom prst="line">
            <a:avLst/>
          </a:prstGeom>
          <a:noFill/>
          <a:ln w="12700">
            <a:solidFill>
              <a:srgbClr val="5A6B85"/>
            </a:solidFill>
            <a:prstDash val="dash"/>
          </a:ln>
        </p:spPr>
        <p:txBody>
          <a:bodyPr/>
          <a:lstStyle/>
          <a:p>
            <a:endParaRPr lang="en-US"/>
          </a:p>
        </p:txBody>
      </p:sp>
      <p:sp>
        <p:nvSpPr>
          <p:cNvPr id="14" name="Shape 10">
            <a:extLst>
              <a:ext uri="{FF2B5EF4-FFF2-40B4-BE49-F238E27FC236}">
                <a16:creationId xmlns:a16="http://schemas.microsoft.com/office/drawing/2014/main" id="{B6041A11-6CA0-11E8-99BC-CF0AF0FC90AF}"/>
              </a:ext>
            </a:extLst>
          </p:cNvPr>
          <p:cNvSpPr/>
          <p:nvPr/>
        </p:nvSpPr>
        <p:spPr>
          <a:xfrm>
            <a:off x="1987669" y="4200648"/>
            <a:ext cx="182880" cy="182880"/>
          </a:xfrm>
          <a:prstGeom prst="ellipse">
            <a:avLst/>
          </a:prstGeom>
          <a:solidFill>
            <a:srgbClr val="5A6B85"/>
          </a:solidFill>
          <a:ln w="12700">
            <a:solidFill>
              <a:srgbClr val="FFFFFF"/>
            </a:solidFill>
            <a:prstDash val="solid"/>
          </a:ln>
        </p:spPr>
        <p:txBody>
          <a:bodyPr/>
          <a:lstStyle/>
          <a:p>
            <a:endParaRPr lang="en-US"/>
          </a:p>
        </p:txBody>
      </p:sp>
      <p:sp>
        <p:nvSpPr>
          <p:cNvPr id="15" name="Text 11">
            <a:extLst>
              <a:ext uri="{FF2B5EF4-FFF2-40B4-BE49-F238E27FC236}">
                <a16:creationId xmlns:a16="http://schemas.microsoft.com/office/drawing/2014/main" id="{2313D0E3-E576-405D-259C-1593E79A1DC9}"/>
              </a:ext>
            </a:extLst>
          </p:cNvPr>
          <p:cNvSpPr/>
          <p:nvPr/>
        </p:nvSpPr>
        <p:spPr>
          <a:xfrm>
            <a:off x="2261989" y="4154928"/>
            <a:ext cx="3108960" cy="274320"/>
          </a:xfrm>
          <a:prstGeom prst="rect">
            <a:avLst/>
          </a:prstGeom>
          <a:noFill/>
          <a:ln/>
        </p:spPr>
        <p:txBody>
          <a:bodyPr wrap="square" lIns="0" tIns="0" rIns="0" bIns="0" rtlCol="0" anchor="ctr"/>
          <a:lstStyle/>
          <a:p>
            <a:pPr marL="0" indent="0">
              <a:buNone/>
            </a:pPr>
            <a:r>
              <a:rPr lang="en-US" sz="1300" dirty="0">
                <a:solidFill>
                  <a:srgbClr val="0F172A"/>
                </a:solidFill>
                <a:latin typeface="Calibri" pitchFamily="34" charset="0"/>
                <a:ea typeface="Calibri" pitchFamily="34" charset="-122"/>
                <a:cs typeface="Calibri" pitchFamily="34" charset="-120"/>
              </a:rPr>
              <a:t>Security Governance</a:t>
            </a:r>
            <a:endParaRPr lang="en-US" sz="1300" dirty="0"/>
          </a:p>
        </p:txBody>
      </p:sp>
      <p:sp>
        <p:nvSpPr>
          <p:cNvPr id="16" name="Shape 12">
            <a:extLst>
              <a:ext uri="{FF2B5EF4-FFF2-40B4-BE49-F238E27FC236}">
                <a16:creationId xmlns:a16="http://schemas.microsoft.com/office/drawing/2014/main" id="{FDDEA732-DE38-E950-1AB3-BDF531D3C67A}"/>
              </a:ext>
            </a:extLst>
          </p:cNvPr>
          <p:cNvSpPr/>
          <p:nvPr/>
        </p:nvSpPr>
        <p:spPr>
          <a:xfrm>
            <a:off x="2079109" y="4383528"/>
            <a:ext cx="0" cy="292608"/>
          </a:xfrm>
          <a:prstGeom prst="line">
            <a:avLst/>
          </a:prstGeom>
          <a:noFill/>
          <a:ln w="12700">
            <a:solidFill>
              <a:srgbClr val="5A6B85"/>
            </a:solidFill>
            <a:prstDash val="dash"/>
          </a:ln>
        </p:spPr>
        <p:txBody>
          <a:bodyPr/>
          <a:lstStyle/>
          <a:p>
            <a:endParaRPr lang="en-US"/>
          </a:p>
        </p:txBody>
      </p:sp>
      <p:sp>
        <p:nvSpPr>
          <p:cNvPr id="17" name="Shape 13">
            <a:extLst>
              <a:ext uri="{FF2B5EF4-FFF2-40B4-BE49-F238E27FC236}">
                <a16:creationId xmlns:a16="http://schemas.microsoft.com/office/drawing/2014/main" id="{CCC65E87-07F4-C44D-B36D-08DDDE6A6B41}"/>
              </a:ext>
            </a:extLst>
          </p:cNvPr>
          <p:cNvSpPr/>
          <p:nvPr/>
        </p:nvSpPr>
        <p:spPr>
          <a:xfrm>
            <a:off x="1987669" y="4703568"/>
            <a:ext cx="182880" cy="182880"/>
          </a:xfrm>
          <a:prstGeom prst="ellipse">
            <a:avLst/>
          </a:prstGeom>
          <a:solidFill>
            <a:srgbClr val="00C2A8"/>
          </a:solidFill>
          <a:ln w="12700">
            <a:solidFill>
              <a:srgbClr val="FFFFFF"/>
            </a:solidFill>
            <a:prstDash val="solid"/>
          </a:ln>
        </p:spPr>
        <p:txBody>
          <a:bodyPr/>
          <a:lstStyle/>
          <a:p>
            <a:endParaRPr lang="en-US"/>
          </a:p>
        </p:txBody>
      </p:sp>
      <p:sp>
        <p:nvSpPr>
          <p:cNvPr id="18" name="Text 14">
            <a:extLst>
              <a:ext uri="{FF2B5EF4-FFF2-40B4-BE49-F238E27FC236}">
                <a16:creationId xmlns:a16="http://schemas.microsoft.com/office/drawing/2014/main" id="{C5826C3E-23DF-C574-B2EE-AE323ECC8268}"/>
              </a:ext>
            </a:extLst>
          </p:cNvPr>
          <p:cNvSpPr/>
          <p:nvPr/>
        </p:nvSpPr>
        <p:spPr>
          <a:xfrm>
            <a:off x="2261989" y="4657848"/>
            <a:ext cx="3108960" cy="274320"/>
          </a:xfrm>
          <a:prstGeom prst="rect">
            <a:avLst/>
          </a:prstGeom>
          <a:noFill/>
          <a:ln/>
        </p:spPr>
        <p:txBody>
          <a:bodyPr wrap="square" lIns="0" tIns="0" rIns="0" bIns="0" rtlCol="0" anchor="ctr"/>
          <a:lstStyle/>
          <a:p>
            <a:pPr marL="0" indent="0">
              <a:buNone/>
            </a:pPr>
            <a:r>
              <a:rPr lang="en-US" sz="1300" b="1" dirty="0">
                <a:solidFill>
                  <a:srgbClr val="00C2A8"/>
                </a:solidFill>
                <a:latin typeface="Calibri" pitchFamily="34" charset="0"/>
                <a:ea typeface="Calibri" pitchFamily="34" charset="-122"/>
                <a:cs typeface="Calibri" pitchFamily="34" charset="-120"/>
              </a:rPr>
              <a:t>License Usage Summary</a:t>
            </a:r>
            <a:endParaRPr lang="en-US" sz="1300" dirty="0"/>
          </a:p>
        </p:txBody>
      </p:sp>
      <p:sp>
        <p:nvSpPr>
          <p:cNvPr id="19" name="Text 15">
            <a:extLst>
              <a:ext uri="{FF2B5EF4-FFF2-40B4-BE49-F238E27FC236}">
                <a16:creationId xmlns:a16="http://schemas.microsoft.com/office/drawing/2014/main" id="{F84D0F1E-CC14-505B-0445-0CAD64FC5544}"/>
              </a:ext>
            </a:extLst>
          </p:cNvPr>
          <p:cNvSpPr/>
          <p:nvPr/>
        </p:nvSpPr>
        <p:spPr>
          <a:xfrm>
            <a:off x="5873869" y="2417568"/>
            <a:ext cx="4023360" cy="320040"/>
          </a:xfrm>
          <a:prstGeom prst="rect">
            <a:avLst/>
          </a:prstGeom>
          <a:noFill/>
          <a:ln/>
        </p:spPr>
        <p:txBody>
          <a:bodyPr wrap="square" lIns="0" tIns="0" rIns="0" bIns="0" rtlCol="0" anchor="ctr"/>
          <a:lstStyle/>
          <a:p>
            <a:pPr marL="0" indent="0">
              <a:buNone/>
            </a:pPr>
            <a:r>
              <a:rPr lang="en-US" sz="1300" b="1" dirty="0">
                <a:solidFill>
                  <a:srgbClr val="0F172A"/>
                </a:solidFill>
                <a:latin typeface="Calibri" pitchFamily="34" charset="0"/>
                <a:ea typeface="Calibri" pitchFamily="34" charset="-122"/>
                <a:cs typeface="Calibri" pitchFamily="34" charset="-120"/>
              </a:rPr>
              <a:t>Four reports are available</a:t>
            </a:r>
            <a:endParaRPr lang="en-US" sz="1300" dirty="0"/>
          </a:p>
        </p:txBody>
      </p:sp>
      <p:sp>
        <p:nvSpPr>
          <p:cNvPr id="20" name="Shape 16">
            <a:extLst>
              <a:ext uri="{FF2B5EF4-FFF2-40B4-BE49-F238E27FC236}">
                <a16:creationId xmlns:a16="http://schemas.microsoft.com/office/drawing/2014/main" id="{AE9B7DB6-643B-A6BC-FE27-F958AF3474AA}"/>
              </a:ext>
            </a:extLst>
          </p:cNvPr>
          <p:cNvSpPr/>
          <p:nvPr/>
        </p:nvSpPr>
        <p:spPr>
          <a:xfrm>
            <a:off x="5873869" y="2829048"/>
            <a:ext cx="1920240" cy="1143000"/>
          </a:xfrm>
          <a:prstGeom prst="rect">
            <a:avLst/>
          </a:prstGeom>
          <a:solidFill>
            <a:srgbClr val="0B1F3A"/>
          </a:solidFill>
          <a:ln w="12700">
            <a:solidFill>
              <a:srgbClr val="0B1F3A"/>
            </a:solidFill>
            <a:prstDash val="solid"/>
          </a:ln>
          <a:effectLst>
            <a:outerShdw blurRad="101600" dist="25400" dir="5400000" algn="bl" rotWithShape="0">
              <a:srgbClr val="000000">
                <a:alpha val="12000"/>
              </a:srgbClr>
            </a:outerShdw>
          </a:effectLst>
        </p:spPr>
        <p:txBody>
          <a:bodyPr/>
          <a:lstStyle/>
          <a:p>
            <a:endParaRPr lang="en-US"/>
          </a:p>
        </p:txBody>
      </p:sp>
      <p:sp>
        <p:nvSpPr>
          <p:cNvPr id="21" name="Shape 17">
            <a:extLst>
              <a:ext uri="{FF2B5EF4-FFF2-40B4-BE49-F238E27FC236}">
                <a16:creationId xmlns:a16="http://schemas.microsoft.com/office/drawing/2014/main" id="{DD077108-4BC3-9258-8016-2C4E0BDD457D}"/>
              </a:ext>
            </a:extLst>
          </p:cNvPr>
          <p:cNvSpPr/>
          <p:nvPr/>
        </p:nvSpPr>
        <p:spPr>
          <a:xfrm>
            <a:off x="5873869" y="2829048"/>
            <a:ext cx="1920240" cy="73152"/>
          </a:xfrm>
          <a:prstGeom prst="rect">
            <a:avLst/>
          </a:prstGeom>
          <a:solidFill>
            <a:srgbClr val="00C2A8"/>
          </a:solidFill>
          <a:ln w="12700">
            <a:solidFill>
              <a:srgbClr val="00C2A8"/>
            </a:solidFill>
            <a:prstDash val="solid"/>
          </a:ln>
        </p:spPr>
        <p:txBody>
          <a:bodyPr/>
          <a:lstStyle/>
          <a:p>
            <a:endParaRPr lang="en-US"/>
          </a:p>
        </p:txBody>
      </p:sp>
      <p:sp>
        <p:nvSpPr>
          <p:cNvPr id="22" name="Text 18">
            <a:extLst>
              <a:ext uri="{FF2B5EF4-FFF2-40B4-BE49-F238E27FC236}">
                <a16:creationId xmlns:a16="http://schemas.microsoft.com/office/drawing/2014/main" id="{1E7A2A3E-7D78-BB3E-D71A-CD930E8DAC27}"/>
              </a:ext>
            </a:extLst>
          </p:cNvPr>
          <p:cNvSpPr/>
          <p:nvPr/>
        </p:nvSpPr>
        <p:spPr>
          <a:xfrm>
            <a:off x="6011029" y="3057648"/>
            <a:ext cx="1691640" cy="365760"/>
          </a:xfrm>
          <a:prstGeom prst="rect">
            <a:avLst/>
          </a:prstGeom>
          <a:noFill/>
          <a:ln/>
        </p:spPr>
        <p:txBody>
          <a:bodyPr wrap="square" lIns="0" tIns="0" rIns="0" bIns="0" rtlCol="0" anchor="ctr"/>
          <a:lstStyle/>
          <a:p>
            <a:pPr marL="0" indent="0">
              <a:buNone/>
            </a:pPr>
            <a:r>
              <a:rPr lang="en-US" sz="1400" b="1" dirty="0">
                <a:solidFill>
                  <a:srgbClr val="FFFFFF"/>
                </a:solidFill>
                <a:latin typeface="Calibri" pitchFamily="34" charset="0"/>
                <a:ea typeface="Calibri" pitchFamily="34" charset="-122"/>
                <a:cs typeface="Calibri" pitchFamily="34" charset="-120"/>
              </a:rPr>
              <a:t>User Role Licenses</a:t>
            </a:r>
            <a:endParaRPr lang="en-US" sz="1400" dirty="0"/>
          </a:p>
        </p:txBody>
      </p:sp>
      <p:sp>
        <p:nvSpPr>
          <p:cNvPr id="23" name="Text 19">
            <a:extLst>
              <a:ext uri="{FF2B5EF4-FFF2-40B4-BE49-F238E27FC236}">
                <a16:creationId xmlns:a16="http://schemas.microsoft.com/office/drawing/2014/main" id="{218694C6-4233-7D32-6CA9-7BF3FD2F0DD9}"/>
              </a:ext>
            </a:extLst>
          </p:cNvPr>
          <p:cNvSpPr/>
          <p:nvPr/>
        </p:nvSpPr>
        <p:spPr>
          <a:xfrm>
            <a:off x="6011029" y="3469128"/>
            <a:ext cx="1691640" cy="365760"/>
          </a:xfrm>
          <a:prstGeom prst="rect">
            <a:avLst/>
          </a:prstGeom>
          <a:noFill/>
          <a:ln/>
        </p:spPr>
        <p:txBody>
          <a:bodyPr wrap="square" lIns="0" tIns="0" rIns="0" bIns="0" rtlCol="0" anchor="ctr"/>
          <a:lstStyle/>
          <a:p>
            <a:pPr marL="0" indent="0">
              <a:buNone/>
            </a:pPr>
            <a:r>
              <a:rPr lang="en-US" sz="1100" i="1" dirty="0">
                <a:solidFill>
                  <a:srgbClr val="00C2A8"/>
                </a:solidFill>
                <a:latin typeface="Calibri" pitchFamily="34" charset="0"/>
                <a:ea typeface="Calibri" pitchFamily="34" charset="-122"/>
                <a:cs typeface="Calibri" pitchFamily="34" charset="-120"/>
              </a:rPr>
              <a:t>Per user, per role</a:t>
            </a:r>
            <a:endParaRPr lang="en-US" sz="1100" dirty="0"/>
          </a:p>
        </p:txBody>
      </p:sp>
      <p:sp>
        <p:nvSpPr>
          <p:cNvPr id="24" name="Shape 20">
            <a:extLst>
              <a:ext uri="{FF2B5EF4-FFF2-40B4-BE49-F238E27FC236}">
                <a16:creationId xmlns:a16="http://schemas.microsoft.com/office/drawing/2014/main" id="{3ED568AC-EA3C-4D7E-E946-B2E50CC66F30}"/>
              </a:ext>
            </a:extLst>
          </p:cNvPr>
          <p:cNvSpPr/>
          <p:nvPr/>
        </p:nvSpPr>
        <p:spPr>
          <a:xfrm>
            <a:off x="7976989" y="2829048"/>
            <a:ext cx="1920240" cy="1143000"/>
          </a:xfrm>
          <a:prstGeom prst="rect">
            <a:avLst/>
          </a:prstGeom>
          <a:solidFill>
            <a:srgbClr val="0B1F3A"/>
          </a:solidFill>
          <a:ln w="12700">
            <a:solidFill>
              <a:srgbClr val="0B1F3A"/>
            </a:solidFill>
            <a:prstDash val="solid"/>
          </a:ln>
          <a:effectLst>
            <a:outerShdw blurRad="101600" dist="25400" dir="5400000" algn="bl" rotWithShape="0">
              <a:srgbClr val="000000">
                <a:alpha val="12000"/>
              </a:srgbClr>
            </a:outerShdw>
          </a:effectLst>
        </p:spPr>
        <p:txBody>
          <a:bodyPr/>
          <a:lstStyle/>
          <a:p>
            <a:endParaRPr lang="en-US"/>
          </a:p>
        </p:txBody>
      </p:sp>
      <p:sp>
        <p:nvSpPr>
          <p:cNvPr id="25" name="Shape 21">
            <a:extLst>
              <a:ext uri="{FF2B5EF4-FFF2-40B4-BE49-F238E27FC236}">
                <a16:creationId xmlns:a16="http://schemas.microsoft.com/office/drawing/2014/main" id="{0B668537-9239-F6CB-9F33-DE13EE170B8D}"/>
              </a:ext>
            </a:extLst>
          </p:cNvPr>
          <p:cNvSpPr/>
          <p:nvPr/>
        </p:nvSpPr>
        <p:spPr>
          <a:xfrm>
            <a:off x="7976989" y="2829048"/>
            <a:ext cx="1920240" cy="73152"/>
          </a:xfrm>
          <a:prstGeom prst="rect">
            <a:avLst/>
          </a:prstGeom>
          <a:solidFill>
            <a:srgbClr val="00C2A8"/>
          </a:solidFill>
          <a:ln w="12700">
            <a:solidFill>
              <a:srgbClr val="00C2A8"/>
            </a:solidFill>
            <a:prstDash val="solid"/>
          </a:ln>
        </p:spPr>
        <p:txBody>
          <a:bodyPr/>
          <a:lstStyle/>
          <a:p>
            <a:endParaRPr lang="en-US"/>
          </a:p>
        </p:txBody>
      </p:sp>
      <p:sp>
        <p:nvSpPr>
          <p:cNvPr id="26" name="Text 22">
            <a:extLst>
              <a:ext uri="{FF2B5EF4-FFF2-40B4-BE49-F238E27FC236}">
                <a16:creationId xmlns:a16="http://schemas.microsoft.com/office/drawing/2014/main" id="{1DA8502F-B780-DF09-13B8-A75AD257DF95}"/>
              </a:ext>
            </a:extLst>
          </p:cNvPr>
          <p:cNvSpPr/>
          <p:nvPr/>
        </p:nvSpPr>
        <p:spPr>
          <a:xfrm>
            <a:off x="8114149" y="3057648"/>
            <a:ext cx="1691640" cy="365760"/>
          </a:xfrm>
          <a:prstGeom prst="rect">
            <a:avLst/>
          </a:prstGeom>
          <a:noFill/>
          <a:ln/>
        </p:spPr>
        <p:txBody>
          <a:bodyPr wrap="square" lIns="0" tIns="0" rIns="0" bIns="0" rtlCol="0" anchor="ctr"/>
          <a:lstStyle/>
          <a:p>
            <a:pPr marL="0" indent="0">
              <a:buNone/>
            </a:pPr>
            <a:r>
              <a:rPr lang="en-US" sz="1400" b="1" dirty="0">
                <a:solidFill>
                  <a:srgbClr val="FFFFFF"/>
                </a:solidFill>
                <a:latin typeface="Calibri" pitchFamily="34" charset="0"/>
                <a:ea typeface="Calibri" pitchFamily="34" charset="-122"/>
                <a:cs typeface="Calibri" pitchFamily="34" charset="-120"/>
              </a:rPr>
              <a:t>Role Licenses</a:t>
            </a:r>
            <a:endParaRPr lang="en-US" sz="1400" dirty="0"/>
          </a:p>
        </p:txBody>
      </p:sp>
      <p:sp>
        <p:nvSpPr>
          <p:cNvPr id="27" name="Text 23">
            <a:extLst>
              <a:ext uri="{FF2B5EF4-FFF2-40B4-BE49-F238E27FC236}">
                <a16:creationId xmlns:a16="http://schemas.microsoft.com/office/drawing/2014/main" id="{56367F2C-D12F-0044-3C68-8E69D2EEA145}"/>
              </a:ext>
            </a:extLst>
          </p:cNvPr>
          <p:cNvSpPr/>
          <p:nvPr/>
        </p:nvSpPr>
        <p:spPr>
          <a:xfrm>
            <a:off x="8114149" y="3469128"/>
            <a:ext cx="1691640" cy="365760"/>
          </a:xfrm>
          <a:prstGeom prst="rect">
            <a:avLst/>
          </a:prstGeom>
          <a:noFill/>
          <a:ln/>
        </p:spPr>
        <p:txBody>
          <a:bodyPr wrap="square" lIns="0" tIns="0" rIns="0" bIns="0" rtlCol="0" anchor="ctr"/>
          <a:lstStyle/>
          <a:p>
            <a:pPr marL="0" indent="0">
              <a:buNone/>
            </a:pPr>
            <a:r>
              <a:rPr lang="en-US" sz="1100" i="1" dirty="0">
                <a:solidFill>
                  <a:srgbClr val="00C2A8"/>
                </a:solidFill>
                <a:latin typeface="Calibri" pitchFamily="34" charset="0"/>
                <a:ea typeface="Calibri" pitchFamily="34" charset="-122"/>
                <a:cs typeface="Calibri" pitchFamily="34" charset="-120"/>
              </a:rPr>
              <a:t>Per security role</a:t>
            </a:r>
            <a:endParaRPr lang="en-US" sz="1100" dirty="0"/>
          </a:p>
        </p:txBody>
      </p:sp>
      <p:sp>
        <p:nvSpPr>
          <p:cNvPr id="28" name="Shape 24">
            <a:extLst>
              <a:ext uri="{FF2B5EF4-FFF2-40B4-BE49-F238E27FC236}">
                <a16:creationId xmlns:a16="http://schemas.microsoft.com/office/drawing/2014/main" id="{7D915430-9C7E-42E9-D6CE-2A290142DC81}"/>
              </a:ext>
            </a:extLst>
          </p:cNvPr>
          <p:cNvSpPr/>
          <p:nvPr/>
        </p:nvSpPr>
        <p:spPr>
          <a:xfrm>
            <a:off x="5873869" y="4154928"/>
            <a:ext cx="1920240" cy="1143000"/>
          </a:xfrm>
          <a:prstGeom prst="rect">
            <a:avLst/>
          </a:prstGeom>
          <a:solidFill>
            <a:srgbClr val="0B1F3A"/>
          </a:solidFill>
          <a:ln w="12700">
            <a:solidFill>
              <a:srgbClr val="0B1F3A"/>
            </a:solidFill>
            <a:prstDash val="solid"/>
          </a:ln>
          <a:effectLst>
            <a:outerShdw blurRad="101600" dist="25400" dir="5400000" algn="bl" rotWithShape="0">
              <a:srgbClr val="000000">
                <a:alpha val="12000"/>
              </a:srgbClr>
            </a:outerShdw>
          </a:effectLst>
        </p:spPr>
        <p:txBody>
          <a:bodyPr/>
          <a:lstStyle/>
          <a:p>
            <a:endParaRPr lang="en-US"/>
          </a:p>
        </p:txBody>
      </p:sp>
      <p:sp>
        <p:nvSpPr>
          <p:cNvPr id="29" name="Shape 25">
            <a:extLst>
              <a:ext uri="{FF2B5EF4-FFF2-40B4-BE49-F238E27FC236}">
                <a16:creationId xmlns:a16="http://schemas.microsoft.com/office/drawing/2014/main" id="{D3ADFF7A-B06B-BFC9-CAB4-5C8C19FA3F4B}"/>
              </a:ext>
            </a:extLst>
          </p:cNvPr>
          <p:cNvSpPr/>
          <p:nvPr/>
        </p:nvSpPr>
        <p:spPr>
          <a:xfrm>
            <a:off x="5873869" y="4154928"/>
            <a:ext cx="1920240" cy="73152"/>
          </a:xfrm>
          <a:prstGeom prst="rect">
            <a:avLst/>
          </a:prstGeom>
          <a:solidFill>
            <a:srgbClr val="00C2A8"/>
          </a:solidFill>
          <a:ln w="12700">
            <a:solidFill>
              <a:srgbClr val="00C2A8"/>
            </a:solidFill>
            <a:prstDash val="solid"/>
          </a:ln>
        </p:spPr>
        <p:txBody>
          <a:bodyPr/>
          <a:lstStyle/>
          <a:p>
            <a:endParaRPr lang="en-US"/>
          </a:p>
        </p:txBody>
      </p:sp>
      <p:sp>
        <p:nvSpPr>
          <p:cNvPr id="30" name="Text 26">
            <a:extLst>
              <a:ext uri="{FF2B5EF4-FFF2-40B4-BE49-F238E27FC236}">
                <a16:creationId xmlns:a16="http://schemas.microsoft.com/office/drawing/2014/main" id="{06483B56-5962-3585-579B-D153C817B76C}"/>
              </a:ext>
            </a:extLst>
          </p:cNvPr>
          <p:cNvSpPr/>
          <p:nvPr/>
        </p:nvSpPr>
        <p:spPr>
          <a:xfrm>
            <a:off x="6011029" y="4383528"/>
            <a:ext cx="1691640" cy="365760"/>
          </a:xfrm>
          <a:prstGeom prst="rect">
            <a:avLst/>
          </a:prstGeom>
          <a:noFill/>
          <a:ln/>
        </p:spPr>
        <p:txBody>
          <a:bodyPr wrap="square" lIns="0" tIns="0" rIns="0" bIns="0" rtlCol="0" anchor="ctr"/>
          <a:lstStyle/>
          <a:p>
            <a:pPr marL="0" indent="0">
              <a:buNone/>
            </a:pPr>
            <a:r>
              <a:rPr lang="en-US" sz="1400" b="1" dirty="0">
                <a:solidFill>
                  <a:srgbClr val="FFFFFF"/>
                </a:solidFill>
                <a:latin typeface="Calibri" pitchFamily="34" charset="0"/>
                <a:ea typeface="Calibri" pitchFamily="34" charset="-122"/>
                <a:cs typeface="Calibri" pitchFamily="34" charset="-120"/>
              </a:rPr>
              <a:t>Duty Licenses</a:t>
            </a:r>
            <a:endParaRPr lang="en-US" sz="1400" dirty="0"/>
          </a:p>
        </p:txBody>
      </p:sp>
      <p:sp>
        <p:nvSpPr>
          <p:cNvPr id="31" name="Text 27">
            <a:extLst>
              <a:ext uri="{FF2B5EF4-FFF2-40B4-BE49-F238E27FC236}">
                <a16:creationId xmlns:a16="http://schemas.microsoft.com/office/drawing/2014/main" id="{80BDAAB1-5BCC-7074-88BF-B0F5F6599A2A}"/>
              </a:ext>
            </a:extLst>
          </p:cNvPr>
          <p:cNvSpPr/>
          <p:nvPr/>
        </p:nvSpPr>
        <p:spPr>
          <a:xfrm>
            <a:off x="6011029" y="4795008"/>
            <a:ext cx="1691640" cy="365760"/>
          </a:xfrm>
          <a:prstGeom prst="rect">
            <a:avLst/>
          </a:prstGeom>
          <a:noFill/>
          <a:ln/>
        </p:spPr>
        <p:txBody>
          <a:bodyPr wrap="square" lIns="0" tIns="0" rIns="0" bIns="0" rtlCol="0" anchor="ctr"/>
          <a:lstStyle/>
          <a:p>
            <a:pPr marL="0" indent="0">
              <a:buNone/>
            </a:pPr>
            <a:r>
              <a:rPr lang="en-US" sz="1100" i="1" dirty="0">
                <a:solidFill>
                  <a:srgbClr val="00C2A8"/>
                </a:solidFill>
                <a:latin typeface="Calibri" pitchFamily="34" charset="0"/>
                <a:ea typeface="Calibri" pitchFamily="34" charset="-122"/>
                <a:cs typeface="Calibri" pitchFamily="34" charset="-120"/>
              </a:rPr>
              <a:t>Per duty</a:t>
            </a:r>
            <a:endParaRPr lang="en-US" sz="1100" dirty="0"/>
          </a:p>
        </p:txBody>
      </p:sp>
      <p:sp>
        <p:nvSpPr>
          <p:cNvPr id="32" name="Shape 28">
            <a:extLst>
              <a:ext uri="{FF2B5EF4-FFF2-40B4-BE49-F238E27FC236}">
                <a16:creationId xmlns:a16="http://schemas.microsoft.com/office/drawing/2014/main" id="{5A4F8380-8BE2-5946-7534-DE596622A178}"/>
              </a:ext>
            </a:extLst>
          </p:cNvPr>
          <p:cNvSpPr/>
          <p:nvPr/>
        </p:nvSpPr>
        <p:spPr>
          <a:xfrm>
            <a:off x="7976989" y="4154928"/>
            <a:ext cx="1920240" cy="1143000"/>
          </a:xfrm>
          <a:prstGeom prst="rect">
            <a:avLst/>
          </a:prstGeom>
          <a:solidFill>
            <a:srgbClr val="0B1F3A"/>
          </a:solidFill>
          <a:ln w="12700">
            <a:solidFill>
              <a:srgbClr val="0B1F3A"/>
            </a:solidFill>
            <a:prstDash val="solid"/>
          </a:ln>
          <a:effectLst>
            <a:outerShdw blurRad="101600" dist="25400" dir="5400000" algn="bl" rotWithShape="0">
              <a:srgbClr val="000000">
                <a:alpha val="12000"/>
              </a:srgbClr>
            </a:outerShdw>
          </a:effectLst>
        </p:spPr>
        <p:txBody>
          <a:bodyPr/>
          <a:lstStyle/>
          <a:p>
            <a:endParaRPr lang="en-US"/>
          </a:p>
        </p:txBody>
      </p:sp>
      <p:sp>
        <p:nvSpPr>
          <p:cNvPr id="33" name="Shape 29">
            <a:extLst>
              <a:ext uri="{FF2B5EF4-FFF2-40B4-BE49-F238E27FC236}">
                <a16:creationId xmlns:a16="http://schemas.microsoft.com/office/drawing/2014/main" id="{C2377472-94AC-E7CE-AF95-C8C8655E9C57}"/>
              </a:ext>
            </a:extLst>
          </p:cNvPr>
          <p:cNvSpPr/>
          <p:nvPr/>
        </p:nvSpPr>
        <p:spPr>
          <a:xfrm>
            <a:off x="7976989" y="4154928"/>
            <a:ext cx="1920240" cy="73152"/>
          </a:xfrm>
          <a:prstGeom prst="rect">
            <a:avLst/>
          </a:prstGeom>
          <a:solidFill>
            <a:srgbClr val="00C2A8"/>
          </a:solidFill>
          <a:ln w="12700">
            <a:solidFill>
              <a:srgbClr val="00C2A8"/>
            </a:solidFill>
            <a:prstDash val="solid"/>
          </a:ln>
        </p:spPr>
        <p:txBody>
          <a:bodyPr/>
          <a:lstStyle/>
          <a:p>
            <a:endParaRPr lang="en-US"/>
          </a:p>
        </p:txBody>
      </p:sp>
      <p:sp>
        <p:nvSpPr>
          <p:cNvPr id="34" name="Text 30">
            <a:extLst>
              <a:ext uri="{FF2B5EF4-FFF2-40B4-BE49-F238E27FC236}">
                <a16:creationId xmlns:a16="http://schemas.microsoft.com/office/drawing/2014/main" id="{AEA563F8-CCDE-86F6-C6CA-C351C98A7C7B}"/>
              </a:ext>
            </a:extLst>
          </p:cNvPr>
          <p:cNvSpPr/>
          <p:nvPr/>
        </p:nvSpPr>
        <p:spPr>
          <a:xfrm>
            <a:off x="8114149" y="4383528"/>
            <a:ext cx="1691640" cy="365760"/>
          </a:xfrm>
          <a:prstGeom prst="rect">
            <a:avLst/>
          </a:prstGeom>
          <a:noFill/>
          <a:ln/>
        </p:spPr>
        <p:txBody>
          <a:bodyPr wrap="square" lIns="0" tIns="0" rIns="0" bIns="0" rtlCol="0" anchor="ctr"/>
          <a:lstStyle/>
          <a:p>
            <a:pPr marL="0" indent="0">
              <a:buNone/>
            </a:pPr>
            <a:r>
              <a:rPr lang="en-US" sz="1400" b="1" dirty="0">
                <a:solidFill>
                  <a:srgbClr val="FFFFFF"/>
                </a:solidFill>
                <a:latin typeface="Calibri" pitchFamily="34" charset="0"/>
                <a:ea typeface="Calibri" pitchFamily="34" charset="-122"/>
                <a:cs typeface="Calibri" pitchFamily="34" charset="-120"/>
              </a:rPr>
              <a:t>Privilege Licenses</a:t>
            </a:r>
            <a:endParaRPr lang="en-US" sz="1400" dirty="0"/>
          </a:p>
        </p:txBody>
      </p:sp>
      <p:sp>
        <p:nvSpPr>
          <p:cNvPr id="35" name="Text 31">
            <a:extLst>
              <a:ext uri="{FF2B5EF4-FFF2-40B4-BE49-F238E27FC236}">
                <a16:creationId xmlns:a16="http://schemas.microsoft.com/office/drawing/2014/main" id="{F3A6381F-3AEE-CB30-AD56-7126AA6C541B}"/>
              </a:ext>
            </a:extLst>
          </p:cNvPr>
          <p:cNvSpPr/>
          <p:nvPr/>
        </p:nvSpPr>
        <p:spPr>
          <a:xfrm>
            <a:off x="8114149" y="4795008"/>
            <a:ext cx="1691640" cy="365760"/>
          </a:xfrm>
          <a:prstGeom prst="rect">
            <a:avLst/>
          </a:prstGeom>
          <a:noFill/>
          <a:ln/>
        </p:spPr>
        <p:txBody>
          <a:bodyPr wrap="square" lIns="0" tIns="0" rIns="0" bIns="0" rtlCol="0" anchor="ctr"/>
          <a:lstStyle/>
          <a:p>
            <a:pPr marL="0" indent="0">
              <a:buNone/>
            </a:pPr>
            <a:r>
              <a:rPr lang="en-US" sz="1100" i="1" dirty="0">
                <a:solidFill>
                  <a:srgbClr val="00C2A8"/>
                </a:solidFill>
                <a:latin typeface="Calibri" pitchFamily="34" charset="0"/>
                <a:ea typeface="Calibri" pitchFamily="34" charset="-122"/>
                <a:cs typeface="Calibri" pitchFamily="34" charset="-120"/>
              </a:rPr>
              <a:t>Per privilege</a:t>
            </a:r>
            <a:endParaRPr lang="en-US" sz="1100" dirty="0"/>
          </a:p>
        </p:txBody>
      </p:sp>
    </p:spTree>
    <p:extLst>
      <p:ext uri="{BB962C8B-B14F-4D97-AF65-F5344CB8AC3E}">
        <p14:creationId xmlns:p14="http://schemas.microsoft.com/office/powerpoint/2010/main" val="10983457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F56651-3720-4935-C6C4-4DCAEC52B1F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6E07F7F-1992-8DE3-1F71-69F3948BC027}"/>
              </a:ext>
            </a:extLst>
          </p:cNvPr>
          <p:cNvSpPr>
            <a:spLocks noGrp="1"/>
          </p:cNvSpPr>
          <p:nvPr>
            <p:ph type="title"/>
          </p:nvPr>
        </p:nvSpPr>
        <p:spPr/>
        <p:txBody>
          <a:bodyPr/>
          <a:lstStyle/>
          <a:p>
            <a:r>
              <a:rPr lang="en-US" dirty="0"/>
              <a:t>License Usage Summary Report</a:t>
            </a:r>
          </a:p>
        </p:txBody>
      </p:sp>
      <p:pic>
        <p:nvPicPr>
          <p:cNvPr id="4" name="Picture 2">
            <a:extLst>
              <a:ext uri="{FF2B5EF4-FFF2-40B4-BE49-F238E27FC236}">
                <a16:creationId xmlns:a16="http://schemas.microsoft.com/office/drawing/2014/main" id="{33AA5C99-8FA3-2CEE-34E3-FEE6988F1BA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9815" y="1364034"/>
            <a:ext cx="2380981" cy="504537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69968AB6-6E27-F19A-B13F-B662F645A9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1697" y="1364034"/>
            <a:ext cx="7518456" cy="49632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65731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77F860-00AC-C773-32CB-EE7D0ADE719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36AB1CA-5987-3061-7CF0-7E2835A1A87D}"/>
              </a:ext>
            </a:extLst>
          </p:cNvPr>
          <p:cNvSpPr>
            <a:spLocks noGrp="1"/>
          </p:cNvSpPr>
          <p:nvPr>
            <p:ph type="title"/>
          </p:nvPr>
        </p:nvSpPr>
        <p:spPr/>
        <p:txBody>
          <a:bodyPr/>
          <a:lstStyle/>
          <a:p>
            <a:r>
              <a:rPr lang="en-US" dirty="0"/>
              <a:t>Key Report Terminology</a:t>
            </a:r>
          </a:p>
        </p:txBody>
      </p:sp>
      <p:sp>
        <p:nvSpPr>
          <p:cNvPr id="4" name="Text 2">
            <a:extLst>
              <a:ext uri="{FF2B5EF4-FFF2-40B4-BE49-F238E27FC236}">
                <a16:creationId xmlns:a16="http://schemas.microsoft.com/office/drawing/2014/main" id="{8D2D5F0E-1F7D-8ECE-CA80-89D8157E094B}"/>
              </a:ext>
            </a:extLst>
          </p:cNvPr>
          <p:cNvSpPr/>
          <p:nvPr/>
        </p:nvSpPr>
        <p:spPr>
          <a:xfrm>
            <a:off x="1667629" y="1682430"/>
            <a:ext cx="8229600" cy="457200"/>
          </a:xfrm>
          <a:prstGeom prst="rect">
            <a:avLst/>
          </a:prstGeom>
          <a:noFill/>
          <a:ln/>
        </p:spPr>
        <p:txBody>
          <a:bodyPr wrap="square" lIns="0" tIns="0" rIns="0" bIns="0" rtlCol="0" anchor="ctr"/>
          <a:lstStyle/>
          <a:p>
            <a:pPr marL="0" indent="0">
              <a:buNone/>
            </a:pPr>
            <a:r>
              <a:rPr lang="en-US" sz="2000" i="1" dirty="0">
                <a:solidFill>
                  <a:schemeClr val="accent4">
                    <a:lumMod val="75000"/>
                  </a:schemeClr>
                </a:solidFill>
                <a:latin typeface="Calibri" pitchFamily="34" charset="0"/>
                <a:ea typeface="Calibri" pitchFamily="34" charset="-122"/>
                <a:cs typeface="Calibri" pitchFamily="34" charset="-120"/>
              </a:rPr>
              <a:t>Microsoft ties each object + access type to a specific license. These three terms describe whether the assigned license meets that requirement.</a:t>
            </a:r>
            <a:endParaRPr lang="en-US" sz="2000" dirty="0">
              <a:solidFill>
                <a:schemeClr val="accent4">
                  <a:lumMod val="75000"/>
                </a:schemeClr>
              </a:solidFill>
            </a:endParaRPr>
          </a:p>
        </p:txBody>
      </p:sp>
      <p:sp>
        <p:nvSpPr>
          <p:cNvPr id="5" name="Shape 3">
            <a:extLst>
              <a:ext uri="{FF2B5EF4-FFF2-40B4-BE49-F238E27FC236}">
                <a16:creationId xmlns:a16="http://schemas.microsoft.com/office/drawing/2014/main" id="{AA45EA2E-3712-AADC-3906-C43A6A2495BB}"/>
              </a:ext>
            </a:extLst>
          </p:cNvPr>
          <p:cNvSpPr/>
          <p:nvPr/>
        </p:nvSpPr>
        <p:spPr>
          <a:xfrm>
            <a:off x="1667629" y="2459670"/>
            <a:ext cx="2743200" cy="2606040"/>
          </a:xfrm>
          <a:prstGeom prst="rect">
            <a:avLst/>
          </a:prstGeom>
          <a:solidFill>
            <a:srgbClr val="FFFFFF"/>
          </a:solidFill>
          <a:ln w="12700">
            <a:solidFill>
              <a:srgbClr val="E2E8F0"/>
            </a:solidFill>
            <a:prstDash val="solid"/>
          </a:ln>
          <a:effectLst>
            <a:outerShdw blurRad="101600" dist="25400" dir="5400000" algn="bl" rotWithShape="0">
              <a:srgbClr val="000000">
                <a:alpha val="12000"/>
              </a:srgbClr>
            </a:outerShdw>
          </a:effectLst>
        </p:spPr>
        <p:txBody>
          <a:bodyPr/>
          <a:lstStyle/>
          <a:p>
            <a:endParaRPr lang="en-US"/>
          </a:p>
        </p:txBody>
      </p:sp>
      <p:sp>
        <p:nvSpPr>
          <p:cNvPr id="6" name="Shape 4">
            <a:extLst>
              <a:ext uri="{FF2B5EF4-FFF2-40B4-BE49-F238E27FC236}">
                <a16:creationId xmlns:a16="http://schemas.microsoft.com/office/drawing/2014/main" id="{682354A4-3E8D-7463-C094-B62E4F1F68A0}"/>
              </a:ext>
            </a:extLst>
          </p:cNvPr>
          <p:cNvSpPr/>
          <p:nvPr/>
        </p:nvSpPr>
        <p:spPr>
          <a:xfrm>
            <a:off x="1667629" y="2459670"/>
            <a:ext cx="2743200" cy="109728"/>
          </a:xfrm>
          <a:prstGeom prst="rect">
            <a:avLst/>
          </a:prstGeom>
          <a:solidFill>
            <a:srgbClr val="00C2A8"/>
          </a:solidFill>
          <a:ln w="12700">
            <a:solidFill>
              <a:srgbClr val="00C2A8"/>
            </a:solidFill>
            <a:prstDash val="solid"/>
          </a:ln>
        </p:spPr>
        <p:txBody>
          <a:bodyPr/>
          <a:lstStyle/>
          <a:p>
            <a:endParaRPr lang="en-US"/>
          </a:p>
        </p:txBody>
      </p:sp>
      <p:pic>
        <p:nvPicPr>
          <p:cNvPr id="7" name="Image 0" descr="preencoded.png">
            <a:extLst>
              <a:ext uri="{FF2B5EF4-FFF2-40B4-BE49-F238E27FC236}">
                <a16:creationId xmlns:a16="http://schemas.microsoft.com/office/drawing/2014/main" id="{55254C26-1FA2-C4A2-92B6-FB844DD4DA46}"/>
              </a:ext>
            </a:extLst>
          </p:cNvPr>
          <p:cNvPicPr>
            <a:picLocks noChangeAspect="1"/>
          </p:cNvPicPr>
          <p:nvPr/>
        </p:nvPicPr>
        <p:blipFill>
          <a:blip r:embed="rId2"/>
          <a:stretch>
            <a:fillRect/>
          </a:stretch>
        </p:blipFill>
        <p:spPr>
          <a:xfrm>
            <a:off x="2810629" y="2733990"/>
            <a:ext cx="457200" cy="457200"/>
          </a:xfrm>
          <a:prstGeom prst="rect">
            <a:avLst/>
          </a:prstGeom>
        </p:spPr>
      </p:pic>
      <p:sp>
        <p:nvSpPr>
          <p:cNvPr id="8" name="Text 5">
            <a:extLst>
              <a:ext uri="{FF2B5EF4-FFF2-40B4-BE49-F238E27FC236}">
                <a16:creationId xmlns:a16="http://schemas.microsoft.com/office/drawing/2014/main" id="{60C126A6-525B-DBE7-569B-FDCF53F204B3}"/>
              </a:ext>
            </a:extLst>
          </p:cNvPr>
          <p:cNvSpPr/>
          <p:nvPr/>
        </p:nvSpPr>
        <p:spPr>
          <a:xfrm>
            <a:off x="1850509" y="3282630"/>
            <a:ext cx="2377440" cy="411480"/>
          </a:xfrm>
          <a:prstGeom prst="rect">
            <a:avLst/>
          </a:prstGeom>
          <a:noFill/>
          <a:ln/>
        </p:spPr>
        <p:txBody>
          <a:bodyPr wrap="square" lIns="0" tIns="0" rIns="0" bIns="0" rtlCol="0" anchor="ctr"/>
          <a:lstStyle/>
          <a:p>
            <a:pPr marL="0" indent="0" algn="ctr">
              <a:buNone/>
            </a:pPr>
            <a:r>
              <a:rPr lang="en-US" sz="2000" b="1" dirty="0">
                <a:solidFill>
                  <a:srgbClr val="00C2A8"/>
                </a:solidFill>
                <a:latin typeface="Calibri" pitchFamily="34" charset="0"/>
                <a:ea typeface="Calibri" pitchFamily="34" charset="-122"/>
                <a:cs typeface="Calibri" pitchFamily="34" charset="-120"/>
              </a:rPr>
              <a:t>Entitled</a:t>
            </a:r>
            <a:endParaRPr lang="en-US" sz="2000" dirty="0"/>
          </a:p>
        </p:txBody>
      </p:sp>
      <p:sp>
        <p:nvSpPr>
          <p:cNvPr id="9" name="Text 6">
            <a:extLst>
              <a:ext uri="{FF2B5EF4-FFF2-40B4-BE49-F238E27FC236}">
                <a16:creationId xmlns:a16="http://schemas.microsoft.com/office/drawing/2014/main" id="{B63DEC5A-559A-9208-725E-DCED3FA8F91C}"/>
              </a:ext>
            </a:extLst>
          </p:cNvPr>
          <p:cNvSpPr/>
          <p:nvPr/>
        </p:nvSpPr>
        <p:spPr>
          <a:xfrm>
            <a:off x="1850509" y="3785550"/>
            <a:ext cx="2377440" cy="1188720"/>
          </a:xfrm>
          <a:prstGeom prst="rect">
            <a:avLst/>
          </a:prstGeom>
          <a:noFill/>
          <a:ln/>
        </p:spPr>
        <p:txBody>
          <a:bodyPr wrap="square" lIns="0" tIns="0" rIns="0" bIns="0" rtlCol="0" anchor="ctr"/>
          <a:lstStyle/>
          <a:p>
            <a:pPr marL="0" indent="0" algn="ctr">
              <a:buNone/>
            </a:pPr>
            <a:r>
              <a:rPr lang="en-US" sz="1200" dirty="0">
                <a:solidFill>
                  <a:srgbClr val="0F172A"/>
                </a:solidFill>
                <a:latin typeface="Calibri" pitchFamily="34" charset="0"/>
                <a:ea typeface="Calibri" pitchFamily="34" charset="-122"/>
                <a:cs typeface="Calibri" pitchFamily="34" charset="-120"/>
              </a:rPr>
              <a:t>The current license DOES meet the license requirement for that object at that access level.</a:t>
            </a:r>
            <a:endParaRPr lang="en-US" sz="1200" dirty="0"/>
          </a:p>
        </p:txBody>
      </p:sp>
      <p:sp>
        <p:nvSpPr>
          <p:cNvPr id="10" name="Shape 7">
            <a:extLst>
              <a:ext uri="{FF2B5EF4-FFF2-40B4-BE49-F238E27FC236}">
                <a16:creationId xmlns:a16="http://schemas.microsoft.com/office/drawing/2014/main" id="{2BA96531-932F-5825-FA41-08285031C594}"/>
              </a:ext>
            </a:extLst>
          </p:cNvPr>
          <p:cNvSpPr/>
          <p:nvPr/>
        </p:nvSpPr>
        <p:spPr>
          <a:xfrm>
            <a:off x="4593709" y="2459670"/>
            <a:ext cx="2743200" cy="2606040"/>
          </a:xfrm>
          <a:prstGeom prst="rect">
            <a:avLst/>
          </a:prstGeom>
          <a:solidFill>
            <a:srgbClr val="FFFFFF"/>
          </a:solidFill>
          <a:ln w="12700">
            <a:solidFill>
              <a:srgbClr val="E2E8F0"/>
            </a:solidFill>
            <a:prstDash val="solid"/>
          </a:ln>
          <a:effectLst>
            <a:outerShdw blurRad="101600" dist="25400" dir="5400000" algn="bl" rotWithShape="0">
              <a:srgbClr val="000000">
                <a:alpha val="12000"/>
              </a:srgbClr>
            </a:outerShdw>
          </a:effectLst>
        </p:spPr>
        <p:txBody>
          <a:bodyPr/>
          <a:lstStyle/>
          <a:p>
            <a:endParaRPr lang="en-US"/>
          </a:p>
        </p:txBody>
      </p:sp>
      <p:sp>
        <p:nvSpPr>
          <p:cNvPr id="11" name="Shape 8">
            <a:extLst>
              <a:ext uri="{FF2B5EF4-FFF2-40B4-BE49-F238E27FC236}">
                <a16:creationId xmlns:a16="http://schemas.microsoft.com/office/drawing/2014/main" id="{C08FAA69-39C2-F982-E74D-2E4C0ACFD6D9}"/>
              </a:ext>
            </a:extLst>
          </p:cNvPr>
          <p:cNvSpPr/>
          <p:nvPr/>
        </p:nvSpPr>
        <p:spPr>
          <a:xfrm>
            <a:off x="4593709" y="2459670"/>
            <a:ext cx="2743200" cy="109728"/>
          </a:xfrm>
          <a:prstGeom prst="rect">
            <a:avLst/>
          </a:prstGeom>
          <a:solidFill>
            <a:srgbClr val="E5484D"/>
          </a:solidFill>
          <a:ln w="12700">
            <a:solidFill>
              <a:srgbClr val="E5484D"/>
            </a:solidFill>
            <a:prstDash val="solid"/>
          </a:ln>
        </p:spPr>
        <p:txBody>
          <a:bodyPr/>
          <a:lstStyle/>
          <a:p>
            <a:endParaRPr lang="en-US"/>
          </a:p>
        </p:txBody>
      </p:sp>
      <p:pic>
        <p:nvPicPr>
          <p:cNvPr id="12" name="Image 1" descr="preencoded.png">
            <a:extLst>
              <a:ext uri="{FF2B5EF4-FFF2-40B4-BE49-F238E27FC236}">
                <a16:creationId xmlns:a16="http://schemas.microsoft.com/office/drawing/2014/main" id="{0004CC6F-3E6A-79DE-BA94-8F648EFD572C}"/>
              </a:ext>
            </a:extLst>
          </p:cNvPr>
          <p:cNvPicPr>
            <a:picLocks noChangeAspect="1"/>
          </p:cNvPicPr>
          <p:nvPr/>
        </p:nvPicPr>
        <p:blipFill>
          <a:blip r:embed="rId3"/>
          <a:stretch>
            <a:fillRect/>
          </a:stretch>
        </p:blipFill>
        <p:spPr>
          <a:xfrm>
            <a:off x="5736709" y="2733990"/>
            <a:ext cx="457200" cy="457200"/>
          </a:xfrm>
          <a:prstGeom prst="rect">
            <a:avLst/>
          </a:prstGeom>
        </p:spPr>
      </p:pic>
      <p:sp>
        <p:nvSpPr>
          <p:cNvPr id="13" name="Text 9">
            <a:extLst>
              <a:ext uri="{FF2B5EF4-FFF2-40B4-BE49-F238E27FC236}">
                <a16:creationId xmlns:a16="http://schemas.microsoft.com/office/drawing/2014/main" id="{98AB6FDC-773E-0F98-BD2F-1C546A0D65F5}"/>
              </a:ext>
            </a:extLst>
          </p:cNvPr>
          <p:cNvSpPr/>
          <p:nvPr/>
        </p:nvSpPr>
        <p:spPr>
          <a:xfrm>
            <a:off x="4776589" y="3282630"/>
            <a:ext cx="2377440" cy="411480"/>
          </a:xfrm>
          <a:prstGeom prst="rect">
            <a:avLst/>
          </a:prstGeom>
          <a:noFill/>
          <a:ln/>
        </p:spPr>
        <p:txBody>
          <a:bodyPr wrap="square" lIns="0" tIns="0" rIns="0" bIns="0" rtlCol="0" anchor="ctr"/>
          <a:lstStyle/>
          <a:p>
            <a:pPr marL="0" indent="0" algn="ctr">
              <a:buNone/>
            </a:pPr>
            <a:r>
              <a:rPr lang="en-US" sz="2000" b="1" dirty="0">
                <a:solidFill>
                  <a:srgbClr val="E5484D"/>
                </a:solidFill>
                <a:latin typeface="Calibri" pitchFamily="34" charset="0"/>
                <a:ea typeface="Calibri" pitchFamily="34" charset="-122"/>
                <a:cs typeface="Calibri" pitchFamily="34" charset="-120"/>
              </a:rPr>
              <a:t>Not Entitled</a:t>
            </a:r>
            <a:endParaRPr lang="en-US" sz="2000" dirty="0"/>
          </a:p>
        </p:txBody>
      </p:sp>
      <p:sp>
        <p:nvSpPr>
          <p:cNvPr id="14" name="Text 10">
            <a:extLst>
              <a:ext uri="{FF2B5EF4-FFF2-40B4-BE49-F238E27FC236}">
                <a16:creationId xmlns:a16="http://schemas.microsoft.com/office/drawing/2014/main" id="{F827AE79-8280-045D-09A7-9C8589B4DBE3}"/>
              </a:ext>
            </a:extLst>
          </p:cNvPr>
          <p:cNvSpPr/>
          <p:nvPr/>
        </p:nvSpPr>
        <p:spPr>
          <a:xfrm>
            <a:off x="4776589" y="3785550"/>
            <a:ext cx="2377440" cy="1188720"/>
          </a:xfrm>
          <a:prstGeom prst="rect">
            <a:avLst/>
          </a:prstGeom>
          <a:noFill/>
          <a:ln/>
        </p:spPr>
        <p:txBody>
          <a:bodyPr wrap="square" lIns="0" tIns="0" rIns="0" bIns="0" rtlCol="0" anchor="ctr"/>
          <a:lstStyle/>
          <a:p>
            <a:pPr marL="0" indent="0" algn="ctr">
              <a:buNone/>
            </a:pPr>
            <a:r>
              <a:rPr lang="en-US" sz="1200" dirty="0">
                <a:solidFill>
                  <a:srgbClr val="0F172A"/>
                </a:solidFill>
                <a:latin typeface="Calibri" pitchFamily="34" charset="0"/>
                <a:ea typeface="Calibri" pitchFamily="34" charset="-122"/>
                <a:cs typeface="Calibri" pitchFamily="34" charset="-120"/>
              </a:rPr>
              <a:t>The current license DOES NOT meet the license requirement for that object at that access level.</a:t>
            </a:r>
            <a:endParaRPr lang="en-US" sz="1200" dirty="0"/>
          </a:p>
        </p:txBody>
      </p:sp>
      <p:sp>
        <p:nvSpPr>
          <p:cNvPr id="15" name="Shape 11">
            <a:extLst>
              <a:ext uri="{FF2B5EF4-FFF2-40B4-BE49-F238E27FC236}">
                <a16:creationId xmlns:a16="http://schemas.microsoft.com/office/drawing/2014/main" id="{0E8356ED-24A9-038F-D46F-7B439B83E93D}"/>
              </a:ext>
            </a:extLst>
          </p:cNvPr>
          <p:cNvSpPr/>
          <p:nvPr/>
        </p:nvSpPr>
        <p:spPr>
          <a:xfrm>
            <a:off x="7519789" y="2459670"/>
            <a:ext cx="2743200" cy="2606040"/>
          </a:xfrm>
          <a:prstGeom prst="rect">
            <a:avLst/>
          </a:prstGeom>
          <a:solidFill>
            <a:srgbClr val="FFFFFF"/>
          </a:solidFill>
          <a:ln w="12700">
            <a:solidFill>
              <a:srgbClr val="E2E8F0"/>
            </a:solidFill>
            <a:prstDash val="solid"/>
          </a:ln>
          <a:effectLst>
            <a:outerShdw blurRad="101600" dist="25400" dir="5400000" algn="bl" rotWithShape="0">
              <a:srgbClr val="000000">
                <a:alpha val="12000"/>
              </a:srgbClr>
            </a:outerShdw>
          </a:effectLst>
        </p:spPr>
        <p:txBody>
          <a:bodyPr/>
          <a:lstStyle/>
          <a:p>
            <a:endParaRPr lang="en-US"/>
          </a:p>
        </p:txBody>
      </p:sp>
      <p:sp>
        <p:nvSpPr>
          <p:cNvPr id="16" name="Shape 12">
            <a:extLst>
              <a:ext uri="{FF2B5EF4-FFF2-40B4-BE49-F238E27FC236}">
                <a16:creationId xmlns:a16="http://schemas.microsoft.com/office/drawing/2014/main" id="{3F9B5021-4512-6762-3721-F3DCEB8F118D}"/>
              </a:ext>
            </a:extLst>
          </p:cNvPr>
          <p:cNvSpPr/>
          <p:nvPr/>
        </p:nvSpPr>
        <p:spPr>
          <a:xfrm>
            <a:off x="7519789" y="2459670"/>
            <a:ext cx="2743200" cy="109728"/>
          </a:xfrm>
          <a:prstGeom prst="rect">
            <a:avLst/>
          </a:prstGeom>
          <a:solidFill>
            <a:srgbClr val="5A6B85"/>
          </a:solidFill>
          <a:ln w="12700">
            <a:solidFill>
              <a:srgbClr val="5A6B85"/>
            </a:solidFill>
            <a:prstDash val="solid"/>
          </a:ln>
        </p:spPr>
        <p:txBody>
          <a:bodyPr/>
          <a:lstStyle/>
          <a:p>
            <a:endParaRPr lang="en-US"/>
          </a:p>
        </p:txBody>
      </p:sp>
      <p:pic>
        <p:nvPicPr>
          <p:cNvPr id="17" name="Image 2" descr="preencoded.png">
            <a:extLst>
              <a:ext uri="{FF2B5EF4-FFF2-40B4-BE49-F238E27FC236}">
                <a16:creationId xmlns:a16="http://schemas.microsoft.com/office/drawing/2014/main" id="{9C5ECB1D-6CB9-9B82-7F24-222DA1BBDC5C}"/>
              </a:ext>
            </a:extLst>
          </p:cNvPr>
          <p:cNvPicPr>
            <a:picLocks noChangeAspect="1"/>
          </p:cNvPicPr>
          <p:nvPr/>
        </p:nvPicPr>
        <p:blipFill>
          <a:blip r:embed="rId4"/>
          <a:stretch>
            <a:fillRect/>
          </a:stretch>
        </p:blipFill>
        <p:spPr>
          <a:xfrm>
            <a:off x="8662789" y="2733990"/>
            <a:ext cx="457200" cy="457200"/>
          </a:xfrm>
          <a:prstGeom prst="rect">
            <a:avLst/>
          </a:prstGeom>
        </p:spPr>
      </p:pic>
      <p:sp>
        <p:nvSpPr>
          <p:cNvPr id="18" name="Text 13">
            <a:extLst>
              <a:ext uri="{FF2B5EF4-FFF2-40B4-BE49-F238E27FC236}">
                <a16:creationId xmlns:a16="http://schemas.microsoft.com/office/drawing/2014/main" id="{D74B0247-5FEA-ACFB-ECBB-694F4C4DDC90}"/>
              </a:ext>
            </a:extLst>
          </p:cNvPr>
          <p:cNvSpPr/>
          <p:nvPr/>
        </p:nvSpPr>
        <p:spPr>
          <a:xfrm>
            <a:off x="7702669" y="3282630"/>
            <a:ext cx="2377440" cy="411480"/>
          </a:xfrm>
          <a:prstGeom prst="rect">
            <a:avLst/>
          </a:prstGeom>
          <a:noFill/>
          <a:ln/>
        </p:spPr>
        <p:txBody>
          <a:bodyPr wrap="square" lIns="0" tIns="0" rIns="0" bIns="0" rtlCol="0" anchor="ctr"/>
          <a:lstStyle/>
          <a:p>
            <a:pPr marL="0" indent="0" algn="ctr">
              <a:buNone/>
            </a:pPr>
            <a:r>
              <a:rPr lang="en-US" sz="2000" b="1" dirty="0">
                <a:solidFill>
                  <a:srgbClr val="5A6B85"/>
                </a:solidFill>
                <a:latin typeface="Calibri" pitchFamily="34" charset="0"/>
                <a:ea typeface="Calibri" pitchFamily="34" charset="-122"/>
                <a:cs typeface="Calibri" pitchFamily="34" charset="-120"/>
              </a:rPr>
              <a:t>Not Required</a:t>
            </a:r>
            <a:endParaRPr lang="en-US" sz="2000" dirty="0"/>
          </a:p>
        </p:txBody>
      </p:sp>
      <p:sp>
        <p:nvSpPr>
          <p:cNvPr id="19" name="Text 14">
            <a:extLst>
              <a:ext uri="{FF2B5EF4-FFF2-40B4-BE49-F238E27FC236}">
                <a16:creationId xmlns:a16="http://schemas.microsoft.com/office/drawing/2014/main" id="{7EF92184-D001-0CCB-A846-5D2635C60478}"/>
              </a:ext>
            </a:extLst>
          </p:cNvPr>
          <p:cNvSpPr/>
          <p:nvPr/>
        </p:nvSpPr>
        <p:spPr>
          <a:xfrm>
            <a:off x="7702669" y="3785550"/>
            <a:ext cx="2377440" cy="1188720"/>
          </a:xfrm>
          <a:prstGeom prst="rect">
            <a:avLst/>
          </a:prstGeom>
          <a:noFill/>
          <a:ln/>
        </p:spPr>
        <p:txBody>
          <a:bodyPr wrap="square" lIns="0" tIns="0" rIns="0" bIns="0" rtlCol="0" anchor="ctr"/>
          <a:lstStyle/>
          <a:p>
            <a:pPr marL="0" indent="0" algn="ctr">
              <a:buNone/>
            </a:pPr>
            <a:r>
              <a:rPr lang="en-US" sz="1200" dirty="0">
                <a:solidFill>
                  <a:srgbClr val="0F172A"/>
                </a:solidFill>
                <a:latin typeface="Calibri" pitchFamily="34" charset="0"/>
                <a:ea typeface="Calibri" pitchFamily="34" charset="-122"/>
                <a:cs typeface="Calibri" pitchFamily="34" charset="-120"/>
              </a:rPr>
              <a:t>The object does NOT have a license requirement at all.</a:t>
            </a:r>
            <a:endParaRPr lang="en-US" sz="1200" dirty="0"/>
          </a:p>
        </p:txBody>
      </p:sp>
    </p:spTree>
    <p:extLst>
      <p:ext uri="{BB962C8B-B14F-4D97-AF65-F5344CB8AC3E}">
        <p14:creationId xmlns:p14="http://schemas.microsoft.com/office/powerpoint/2010/main" val="26956904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F7D404-120F-CE2C-3D32-2C4B73AC383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A8C8C4D-8907-51FE-DD5A-0609BA299CA3}"/>
              </a:ext>
            </a:extLst>
          </p:cNvPr>
          <p:cNvSpPr>
            <a:spLocks noGrp="1"/>
          </p:cNvSpPr>
          <p:nvPr>
            <p:ph type="title"/>
          </p:nvPr>
        </p:nvSpPr>
        <p:spPr/>
        <p:txBody>
          <a:bodyPr/>
          <a:lstStyle/>
          <a:p>
            <a:r>
              <a:rPr lang="en-US" dirty="0"/>
              <a:t>User Role Licenses Report</a:t>
            </a:r>
          </a:p>
        </p:txBody>
      </p:sp>
      <p:sp>
        <p:nvSpPr>
          <p:cNvPr id="4" name="Shape 13">
            <a:extLst>
              <a:ext uri="{FF2B5EF4-FFF2-40B4-BE49-F238E27FC236}">
                <a16:creationId xmlns:a16="http://schemas.microsoft.com/office/drawing/2014/main" id="{28C4B39A-E32D-D1D2-F8F7-2ABE3B4F8E33}"/>
              </a:ext>
            </a:extLst>
          </p:cNvPr>
          <p:cNvSpPr/>
          <p:nvPr/>
        </p:nvSpPr>
        <p:spPr>
          <a:xfrm>
            <a:off x="7992119" y="1879454"/>
            <a:ext cx="3200400" cy="3291840"/>
          </a:xfrm>
          <a:prstGeom prst="rect">
            <a:avLst/>
          </a:prstGeom>
          <a:solidFill>
            <a:srgbClr val="13315C"/>
          </a:solidFill>
          <a:ln w="12700">
            <a:solidFill>
              <a:srgbClr val="13315C"/>
            </a:solidFill>
            <a:prstDash val="solid"/>
          </a:ln>
          <a:effectLst>
            <a:outerShdw blurRad="101600" dist="25400" dir="5400000" algn="bl" rotWithShape="0">
              <a:srgbClr val="000000">
                <a:alpha val="12000"/>
              </a:srgbClr>
            </a:outerShdw>
          </a:effectLst>
        </p:spPr>
        <p:txBody>
          <a:bodyPr/>
          <a:lstStyle/>
          <a:p>
            <a:endParaRPr lang="en-US"/>
          </a:p>
        </p:txBody>
      </p:sp>
      <p:sp>
        <p:nvSpPr>
          <p:cNvPr id="5" name="Shape 14">
            <a:extLst>
              <a:ext uri="{FF2B5EF4-FFF2-40B4-BE49-F238E27FC236}">
                <a16:creationId xmlns:a16="http://schemas.microsoft.com/office/drawing/2014/main" id="{BD4941DA-FCD3-B986-CA33-5DB6B53C1DD7}"/>
              </a:ext>
            </a:extLst>
          </p:cNvPr>
          <p:cNvSpPr/>
          <p:nvPr/>
        </p:nvSpPr>
        <p:spPr>
          <a:xfrm>
            <a:off x="7992119" y="1879454"/>
            <a:ext cx="3200400" cy="365760"/>
          </a:xfrm>
          <a:prstGeom prst="rect">
            <a:avLst/>
          </a:prstGeom>
          <a:solidFill>
            <a:srgbClr val="00C2A8"/>
          </a:solidFill>
          <a:ln w="12700">
            <a:solidFill>
              <a:srgbClr val="00C2A8"/>
            </a:solidFill>
            <a:prstDash val="solid"/>
          </a:ln>
        </p:spPr>
        <p:txBody>
          <a:bodyPr/>
          <a:lstStyle/>
          <a:p>
            <a:endParaRPr lang="en-US"/>
          </a:p>
        </p:txBody>
      </p:sp>
      <p:sp>
        <p:nvSpPr>
          <p:cNvPr id="6" name="Text 15">
            <a:extLst>
              <a:ext uri="{FF2B5EF4-FFF2-40B4-BE49-F238E27FC236}">
                <a16:creationId xmlns:a16="http://schemas.microsoft.com/office/drawing/2014/main" id="{9DAE9885-8EDE-E9BC-9E31-3B9B3511D7C1}"/>
              </a:ext>
            </a:extLst>
          </p:cNvPr>
          <p:cNvSpPr/>
          <p:nvPr/>
        </p:nvSpPr>
        <p:spPr>
          <a:xfrm>
            <a:off x="7992119" y="1897742"/>
            <a:ext cx="3200400" cy="329184"/>
          </a:xfrm>
          <a:prstGeom prst="rect">
            <a:avLst/>
          </a:prstGeom>
          <a:noFill/>
          <a:ln/>
        </p:spPr>
        <p:txBody>
          <a:bodyPr wrap="square" lIns="0" tIns="0" rIns="0" bIns="0" rtlCol="0" anchor="ctr"/>
          <a:lstStyle/>
          <a:p>
            <a:pPr marL="0" indent="0" algn="ctr">
              <a:buNone/>
            </a:pPr>
            <a:r>
              <a:rPr lang="en-US" sz="1100" b="1" kern="0" spc="600" dirty="0">
                <a:solidFill>
                  <a:srgbClr val="0B1F3A"/>
                </a:solidFill>
                <a:latin typeface="Calibri" pitchFamily="34" charset="0"/>
                <a:ea typeface="Calibri" pitchFamily="34" charset="-122"/>
                <a:cs typeface="Calibri" pitchFamily="34" charset="-120"/>
              </a:rPr>
              <a:t>EXAMPLE</a:t>
            </a:r>
            <a:endParaRPr lang="en-US" sz="1100" dirty="0"/>
          </a:p>
        </p:txBody>
      </p:sp>
      <p:sp>
        <p:nvSpPr>
          <p:cNvPr id="7" name="Text 16">
            <a:extLst>
              <a:ext uri="{FF2B5EF4-FFF2-40B4-BE49-F238E27FC236}">
                <a16:creationId xmlns:a16="http://schemas.microsoft.com/office/drawing/2014/main" id="{6F6C97FE-C186-A3C0-48F7-69501D7B6372}"/>
              </a:ext>
            </a:extLst>
          </p:cNvPr>
          <p:cNvSpPr/>
          <p:nvPr/>
        </p:nvSpPr>
        <p:spPr>
          <a:xfrm>
            <a:off x="8174999" y="2382374"/>
            <a:ext cx="2834640" cy="320040"/>
          </a:xfrm>
          <a:prstGeom prst="rect">
            <a:avLst/>
          </a:prstGeom>
          <a:noFill/>
          <a:ln/>
        </p:spPr>
        <p:txBody>
          <a:bodyPr wrap="square" lIns="0" tIns="0" rIns="0" bIns="0" rtlCol="0" anchor="ctr"/>
          <a:lstStyle/>
          <a:p>
            <a:pPr marL="0" indent="0">
              <a:buNone/>
            </a:pPr>
            <a:r>
              <a:rPr lang="en-US" sz="1400" b="1" dirty="0">
                <a:solidFill>
                  <a:srgbClr val="FFFFFF"/>
                </a:solidFill>
                <a:latin typeface="Calibri" pitchFamily="34" charset="0"/>
                <a:ea typeface="Calibri" pitchFamily="34" charset="-122"/>
                <a:cs typeface="Calibri" pitchFamily="34" charset="-120"/>
              </a:rPr>
              <a:t>User: nsparks</a:t>
            </a:r>
            <a:endParaRPr lang="en-US" sz="1400" dirty="0"/>
          </a:p>
        </p:txBody>
      </p:sp>
      <p:sp>
        <p:nvSpPr>
          <p:cNvPr id="8" name="Text 17">
            <a:extLst>
              <a:ext uri="{FF2B5EF4-FFF2-40B4-BE49-F238E27FC236}">
                <a16:creationId xmlns:a16="http://schemas.microsoft.com/office/drawing/2014/main" id="{744BF093-4848-4A73-2109-6D8F0E58FA10}"/>
              </a:ext>
            </a:extLst>
          </p:cNvPr>
          <p:cNvSpPr/>
          <p:nvPr/>
        </p:nvSpPr>
        <p:spPr>
          <a:xfrm>
            <a:off x="8174999" y="2793854"/>
            <a:ext cx="2834640" cy="365760"/>
          </a:xfrm>
          <a:prstGeom prst="rect">
            <a:avLst/>
          </a:prstGeom>
          <a:noFill/>
          <a:ln/>
        </p:spPr>
        <p:txBody>
          <a:bodyPr wrap="square" lIns="0" tIns="0" rIns="0" bIns="0" rtlCol="0" anchor="ctr"/>
          <a:lstStyle/>
          <a:p>
            <a:pPr marL="0" indent="0">
              <a:buNone/>
            </a:pPr>
            <a:r>
              <a:rPr lang="en-US" sz="1200" dirty="0">
                <a:solidFill>
                  <a:srgbClr val="FFFFFF"/>
                </a:solidFill>
                <a:latin typeface="Calibri" pitchFamily="34" charset="0"/>
                <a:ea typeface="Calibri" pitchFamily="34" charset="-122"/>
                <a:cs typeface="Calibri" pitchFamily="34" charset="-120"/>
              </a:rPr>
              <a:t>Accountant role  </a:t>
            </a:r>
            <a:r>
              <a:rPr lang="en-US" sz="1200" dirty="0">
                <a:solidFill>
                  <a:srgbClr val="94A3B8"/>
                </a:solidFill>
                <a:latin typeface="Calibri" pitchFamily="34" charset="0"/>
                <a:ea typeface="Calibri" pitchFamily="34" charset="-122"/>
                <a:cs typeface="Calibri" pitchFamily="34" charset="-120"/>
              </a:rPr>
              <a:t>→ requires </a:t>
            </a:r>
            <a:r>
              <a:rPr lang="en-US" sz="1200" b="1" dirty="0">
                <a:solidFill>
                  <a:srgbClr val="00C2A8"/>
                </a:solidFill>
                <a:latin typeface="Calibri" pitchFamily="34" charset="0"/>
                <a:ea typeface="Calibri" pitchFamily="34" charset="-122"/>
                <a:cs typeface="Calibri" pitchFamily="34" charset="-120"/>
              </a:rPr>
              <a:t>Finance</a:t>
            </a:r>
            <a:endParaRPr lang="en-US" sz="1200" dirty="0"/>
          </a:p>
        </p:txBody>
      </p:sp>
      <p:sp>
        <p:nvSpPr>
          <p:cNvPr id="9" name="Text 18">
            <a:extLst>
              <a:ext uri="{FF2B5EF4-FFF2-40B4-BE49-F238E27FC236}">
                <a16:creationId xmlns:a16="http://schemas.microsoft.com/office/drawing/2014/main" id="{4842FC5A-09E0-12D4-2871-930439E99B91}"/>
              </a:ext>
            </a:extLst>
          </p:cNvPr>
          <p:cNvSpPr/>
          <p:nvPr/>
        </p:nvSpPr>
        <p:spPr>
          <a:xfrm>
            <a:off x="8174999" y="3159614"/>
            <a:ext cx="2834640" cy="365760"/>
          </a:xfrm>
          <a:prstGeom prst="rect">
            <a:avLst/>
          </a:prstGeom>
          <a:noFill/>
          <a:ln/>
        </p:spPr>
        <p:txBody>
          <a:bodyPr wrap="square" lIns="0" tIns="0" rIns="0" bIns="0" rtlCol="0" anchor="ctr"/>
          <a:lstStyle/>
          <a:p>
            <a:pPr marL="0" indent="0">
              <a:buNone/>
            </a:pPr>
            <a:r>
              <a:rPr lang="en-US" sz="1200" dirty="0">
                <a:solidFill>
                  <a:srgbClr val="FFFFFF"/>
                </a:solidFill>
                <a:latin typeface="Calibri" pitchFamily="34" charset="0"/>
                <a:ea typeface="Calibri" pitchFamily="34" charset="-122"/>
                <a:cs typeface="Calibri" pitchFamily="34" charset="-120"/>
              </a:rPr>
              <a:t>Cost Accountant role  </a:t>
            </a:r>
            <a:r>
              <a:rPr lang="en-US" sz="1200" dirty="0">
                <a:solidFill>
                  <a:srgbClr val="94A3B8"/>
                </a:solidFill>
                <a:latin typeface="Calibri" pitchFamily="34" charset="0"/>
                <a:ea typeface="Calibri" pitchFamily="34" charset="-122"/>
                <a:cs typeface="Calibri" pitchFamily="34" charset="-120"/>
              </a:rPr>
              <a:t>→ requires </a:t>
            </a:r>
            <a:r>
              <a:rPr lang="en-US" sz="1200" b="1" dirty="0">
                <a:solidFill>
                  <a:srgbClr val="00C2A8"/>
                </a:solidFill>
                <a:latin typeface="Calibri" pitchFamily="34" charset="0"/>
                <a:ea typeface="Calibri" pitchFamily="34" charset="-122"/>
                <a:cs typeface="Calibri" pitchFamily="34" charset="-120"/>
              </a:rPr>
              <a:t>SCM</a:t>
            </a:r>
            <a:endParaRPr lang="en-US" sz="1200" dirty="0"/>
          </a:p>
        </p:txBody>
      </p:sp>
      <p:sp>
        <p:nvSpPr>
          <p:cNvPr id="10" name="Shape 19">
            <a:extLst>
              <a:ext uri="{FF2B5EF4-FFF2-40B4-BE49-F238E27FC236}">
                <a16:creationId xmlns:a16="http://schemas.microsoft.com/office/drawing/2014/main" id="{24B90EF9-D5AF-5CFE-7FFC-E5B05C1A2288}"/>
              </a:ext>
            </a:extLst>
          </p:cNvPr>
          <p:cNvSpPr/>
          <p:nvPr/>
        </p:nvSpPr>
        <p:spPr>
          <a:xfrm>
            <a:off x="8174999" y="3616814"/>
            <a:ext cx="2743200" cy="0"/>
          </a:xfrm>
          <a:prstGeom prst="line">
            <a:avLst/>
          </a:prstGeom>
          <a:noFill/>
          <a:ln w="12700">
            <a:solidFill>
              <a:srgbClr val="00C2A8"/>
            </a:solidFill>
            <a:prstDash val="solid"/>
          </a:ln>
        </p:spPr>
        <p:txBody>
          <a:bodyPr/>
          <a:lstStyle/>
          <a:p>
            <a:endParaRPr lang="en-US"/>
          </a:p>
        </p:txBody>
      </p:sp>
      <p:sp>
        <p:nvSpPr>
          <p:cNvPr id="11" name="Text 20">
            <a:extLst>
              <a:ext uri="{FF2B5EF4-FFF2-40B4-BE49-F238E27FC236}">
                <a16:creationId xmlns:a16="http://schemas.microsoft.com/office/drawing/2014/main" id="{3039BC98-547D-97D9-4C03-AF1BB2875A1E}"/>
              </a:ext>
            </a:extLst>
          </p:cNvPr>
          <p:cNvSpPr/>
          <p:nvPr/>
        </p:nvSpPr>
        <p:spPr>
          <a:xfrm>
            <a:off x="8174999" y="3708254"/>
            <a:ext cx="2834640" cy="274320"/>
          </a:xfrm>
          <a:prstGeom prst="rect">
            <a:avLst/>
          </a:prstGeom>
          <a:noFill/>
          <a:ln/>
        </p:spPr>
        <p:txBody>
          <a:bodyPr wrap="square" lIns="0" tIns="0" rIns="0" bIns="0" rtlCol="0" anchor="ctr"/>
          <a:lstStyle/>
          <a:p>
            <a:pPr marL="0" indent="0">
              <a:buNone/>
            </a:pPr>
            <a:r>
              <a:rPr lang="en-US" sz="1100" b="1" kern="0" spc="400" dirty="0">
                <a:solidFill>
                  <a:srgbClr val="00C2A8"/>
                </a:solidFill>
                <a:latin typeface="Calibri" pitchFamily="34" charset="0"/>
                <a:ea typeface="Calibri" pitchFamily="34" charset="-122"/>
                <a:cs typeface="Calibri" pitchFamily="34" charset="-120"/>
              </a:rPr>
              <a:t>Result</a:t>
            </a:r>
            <a:endParaRPr lang="en-US" sz="1100" dirty="0"/>
          </a:p>
        </p:txBody>
      </p:sp>
      <p:sp>
        <p:nvSpPr>
          <p:cNvPr id="12" name="Text 21">
            <a:extLst>
              <a:ext uri="{FF2B5EF4-FFF2-40B4-BE49-F238E27FC236}">
                <a16:creationId xmlns:a16="http://schemas.microsoft.com/office/drawing/2014/main" id="{FB3F331B-02D2-5EED-10A0-A3316D60AF1B}"/>
              </a:ext>
            </a:extLst>
          </p:cNvPr>
          <p:cNvSpPr/>
          <p:nvPr/>
        </p:nvSpPr>
        <p:spPr>
          <a:xfrm>
            <a:off x="8174999" y="4028294"/>
            <a:ext cx="2834640" cy="1005840"/>
          </a:xfrm>
          <a:prstGeom prst="rect">
            <a:avLst/>
          </a:prstGeom>
          <a:noFill/>
          <a:ln/>
        </p:spPr>
        <p:txBody>
          <a:bodyPr wrap="square" lIns="0" tIns="0" rIns="0" bIns="0" rtlCol="0" anchor="ctr"/>
          <a:lstStyle/>
          <a:p>
            <a:pPr marL="0" indent="0">
              <a:buNone/>
            </a:pPr>
            <a:r>
              <a:rPr lang="en-US" sz="1300" i="1" dirty="0">
                <a:solidFill>
                  <a:srgbClr val="FFFFFF"/>
                </a:solidFill>
                <a:latin typeface="Calibri" pitchFamily="34" charset="0"/>
                <a:ea typeface="Calibri" pitchFamily="34" charset="-122"/>
                <a:cs typeface="Calibri" pitchFamily="34" charset="-120"/>
              </a:rPr>
              <a:t>nsparks needs BOTH the Finance AND SCM licenses to be compliant.</a:t>
            </a:r>
            <a:endParaRPr lang="en-US" sz="1300" dirty="0"/>
          </a:p>
        </p:txBody>
      </p:sp>
      <p:pic>
        <p:nvPicPr>
          <p:cNvPr id="13" name="Picture 2">
            <a:extLst>
              <a:ext uri="{FF2B5EF4-FFF2-40B4-BE49-F238E27FC236}">
                <a16:creationId xmlns:a16="http://schemas.microsoft.com/office/drawing/2014/main" id="{D580876A-66FB-1275-9EC8-B72BB55809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9425" y="1542321"/>
            <a:ext cx="6725775" cy="44399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66963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98EFFB-7796-30EE-5888-E78E726EE84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9694ED9-42B9-8FA8-667B-8B872EE87EF3}"/>
              </a:ext>
            </a:extLst>
          </p:cNvPr>
          <p:cNvSpPr>
            <a:spLocks noGrp="1"/>
          </p:cNvSpPr>
          <p:nvPr>
            <p:ph type="title"/>
          </p:nvPr>
        </p:nvSpPr>
        <p:spPr/>
        <p:txBody>
          <a:bodyPr>
            <a:normAutofit/>
          </a:bodyPr>
          <a:lstStyle/>
          <a:p>
            <a:r>
              <a:rPr lang="en-US" sz="4000" dirty="0"/>
              <a:t>Role / Duty / Privilege License Reports</a:t>
            </a:r>
          </a:p>
        </p:txBody>
      </p:sp>
      <p:sp>
        <p:nvSpPr>
          <p:cNvPr id="4" name="Text 2">
            <a:extLst>
              <a:ext uri="{FF2B5EF4-FFF2-40B4-BE49-F238E27FC236}">
                <a16:creationId xmlns:a16="http://schemas.microsoft.com/office/drawing/2014/main" id="{F7FB6BAF-4C2D-E11A-A650-F134EC71205A}"/>
              </a:ext>
            </a:extLst>
          </p:cNvPr>
          <p:cNvSpPr/>
          <p:nvPr/>
        </p:nvSpPr>
        <p:spPr>
          <a:xfrm>
            <a:off x="1661050" y="1938659"/>
            <a:ext cx="8229600" cy="365760"/>
          </a:xfrm>
          <a:prstGeom prst="rect">
            <a:avLst/>
          </a:prstGeom>
          <a:noFill/>
          <a:ln/>
        </p:spPr>
        <p:txBody>
          <a:bodyPr wrap="square" lIns="0" tIns="0" rIns="0" bIns="0" rtlCol="0" anchor="ctr"/>
          <a:lstStyle/>
          <a:p>
            <a:pPr marL="0" indent="0">
              <a:buNone/>
            </a:pPr>
            <a:r>
              <a:rPr lang="en-US" sz="2400" i="1" dirty="0">
                <a:solidFill>
                  <a:schemeClr val="accent4">
                    <a:lumMod val="75000"/>
                  </a:schemeClr>
                </a:solidFill>
                <a:latin typeface="Calibri" pitchFamily="34" charset="0"/>
                <a:ea typeface="Calibri" pitchFamily="34" charset="-122"/>
                <a:cs typeface="Calibri" pitchFamily="34" charset="-120"/>
              </a:rPr>
              <a:t>These three reports share the same layout and the same gotcha.</a:t>
            </a:r>
            <a:endParaRPr lang="en-US" sz="2400" dirty="0">
              <a:solidFill>
                <a:schemeClr val="accent4">
                  <a:lumMod val="75000"/>
                </a:schemeClr>
              </a:solidFill>
            </a:endParaRPr>
          </a:p>
        </p:txBody>
      </p:sp>
      <p:sp>
        <p:nvSpPr>
          <p:cNvPr id="5" name="Shape 3">
            <a:extLst>
              <a:ext uri="{FF2B5EF4-FFF2-40B4-BE49-F238E27FC236}">
                <a16:creationId xmlns:a16="http://schemas.microsoft.com/office/drawing/2014/main" id="{EAA3E2E5-7F40-5AE5-2FB2-2C0F803AB9C4}"/>
              </a:ext>
            </a:extLst>
          </p:cNvPr>
          <p:cNvSpPr/>
          <p:nvPr/>
        </p:nvSpPr>
        <p:spPr>
          <a:xfrm>
            <a:off x="1661050" y="2441579"/>
            <a:ext cx="3931920" cy="2834640"/>
          </a:xfrm>
          <a:prstGeom prst="rect">
            <a:avLst/>
          </a:prstGeom>
          <a:solidFill>
            <a:srgbClr val="FFFFFF"/>
          </a:solidFill>
          <a:ln w="25400">
            <a:solidFill>
              <a:srgbClr val="E5484D"/>
            </a:solidFill>
            <a:prstDash val="solid"/>
          </a:ln>
          <a:effectLst>
            <a:outerShdw blurRad="101600" dist="25400" dir="5400000" algn="bl" rotWithShape="0">
              <a:srgbClr val="000000">
                <a:alpha val="12000"/>
              </a:srgbClr>
            </a:outerShdw>
          </a:effectLst>
        </p:spPr>
        <p:txBody>
          <a:bodyPr/>
          <a:lstStyle/>
          <a:p>
            <a:endParaRPr lang="en-US"/>
          </a:p>
        </p:txBody>
      </p:sp>
      <p:pic>
        <p:nvPicPr>
          <p:cNvPr id="6" name="Image 0" descr="preencoded.png">
            <a:extLst>
              <a:ext uri="{FF2B5EF4-FFF2-40B4-BE49-F238E27FC236}">
                <a16:creationId xmlns:a16="http://schemas.microsoft.com/office/drawing/2014/main" id="{E0C1EBD3-2C47-1DE2-19B5-7E5C5C433FF1}"/>
              </a:ext>
            </a:extLst>
          </p:cNvPr>
          <p:cNvPicPr>
            <a:picLocks noChangeAspect="1"/>
          </p:cNvPicPr>
          <p:nvPr/>
        </p:nvPicPr>
        <p:blipFill>
          <a:blip r:embed="rId2"/>
          <a:stretch>
            <a:fillRect/>
          </a:stretch>
        </p:blipFill>
        <p:spPr>
          <a:xfrm>
            <a:off x="1843930" y="2624459"/>
            <a:ext cx="365760" cy="365760"/>
          </a:xfrm>
          <a:prstGeom prst="rect">
            <a:avLst/>
          </a:prstGeom>
        </p:spPr>
      </p:pic>
      <p:sp>
        <p:nvSpPr>
          <p:cNvPr id="7" name="Text 4">
            <a:extLst>
              <a:ext uri="{FF2B5EF4-FFF2-40B4-BE49-F238E27FC236}">
                <a16:creationId xmlns:a16="http://schemas.microsoft.com/office/drawing/2014/main" id="{20123FCC-02D0-3EEA-A17C-0DC0D7D3A1FB}"/>
              </a:ext>
            </a:extLst>
          </p:cNvPr>
          <p:cNvSpPr/>
          <p:nvPr/>
        </p:nvSpPr>
        <p:spPr>
          <a:xfrm>
            <a:off x="2301130" y="2642747"/>
            <a:ext cx="2743200" cy="320040"/>
          </a:xfrm>
          <a:prstGeom prst="rect">
            <a:avLst/>
          </a:prstGeom>
          <a:noFill/>
          <a:ln/>
        </p:spPr>
        <p:txBody>
          <a:bodyPr wrap="square" lIns="0" tIns="0" rIns="0" bIns="0" rtlCol="0" anchor="ctr"/>
          <a:lstStyle/>
          <a:p>
            <a:pPr marL="0" indent="0">
              <a:buNone/>
            </a:pPr>
            <a:r>
              <a:rPr lang="en-US" sz="1200" b="1" kern="0" spc="400" dirty="0">
                <a:solidFill>
                  <a:srgbClr val="E5484D"/>
                </a:solidFill>
                <a:latin typeface="Calibri" pitchFamily="34" charset="0"/>
                <a:ea typeface="Calibri" pitchFamily="34" charset="-122"/>
                <a:cs typeface="Calibri" pitchFamily="34" charset="-120"/>
              </a:rPr>
              <a:t>THE GOTCHA</a:t>
            </a:r>
            <a:endParaRPr lang="en-US" sz="1200" dirty="0"/>
          </a:p>
        </p:txBody>
      </p:sp>
      <p:sp>
        <p:nvSpPr>
          <p:cNvPr id="8" name="Text 5">
            <a:extLst>
              <a:ext uri="{FF2B5EF4-FFF2-40B4-BE49-F238E27FC236}">
                <a16:creationId xmlns:a16="http://schemas.microsoft.com/office/drawing/2014/main" id="{8059AC80-B9F3-DB44-CCA2-E07AB32994D4}"/>
              </a:ext>
            </a:extLst>
          </p:cNvPr>
          <p:cNvSpPr/>
          <p:nvPr/>
        </p:nvSpPr>
        <p:spPr>
          <a:xfrm>
            <a:off x="1843930" y="3127379"/>
            <a:ext cx="3657600" cy="640080"/>
          </a:xfrm>
          <a:prstGeom prst="rect">
            <a:avLst/>
          </a:prstGeom>
          <a:noFill/>
          <a:ln/>
        </p:spPr>
        <p:txBody>
          <a:bodyPr wrap="square" lIns="0" tIns="0" rIns="0" bIns="0" rtlCol="0" anchor="ctr"/>
          <a:lstStyle/>
          <a:p>
            <a:pPr marL="0" indent="0">
              <a:buNone/>
            </a:pPr>
            <a:r>
              <a:rPr lang="en-US" sz="1400" b="1" dirty="0">
                <a:solidFill>
                  <a:srgbClr val="0F172A"/>
                </a:solidFill>
                <a:latin typeface="Calibri" pitchFamily="34" charset="0"/>
                <a:ea typeface="Calibri" pitchFamily="34" charset="-122"/>
                <a:cs typeface="Calibri" pitchFamily="34" charset="-120"/>
              </a:rPr>
              <a:t>There are multiple rows for each security layer</a:t>
            </a:r>
          </a:p>
          <a:p>
            <a:pPr marL="0" indent="0">
              <a:buNone/>
            </a:pPr>
            <a:endParaRPr lang="en-US" sz="1400" b="1" dirty="0">
              <a:solidFill>
                <a:srgbClr val="0F172A"/>
              </a:solidFill>
              <a:latin typeface="Calibri" pitchFamily="34" charset="0"/>
              <a:ea typeface="Calibri" pitchFamily="34" charset="-122"/>
              <a:cs typeface="Calibri" pitchFamily="34" charset="-120"/>
            </a:endParaRPr>
          </a:p>
          <a:p>
            <a:pPr marL="0" indent="0">
              <a:buNone/>
            </a:pPr>
            <a:r>
              <a:rPr lang="en-US" sz="1400" b="1" dirty="0">
                <a:solidFill>
                  <a:srgbClr val="0F172A"/>
                </a:solidFill>
                <a:latin typeface="Calibri" pitchFamily="34" charset="0"/>
                <a:ea typeface="Calibri" pitchFamily="34" charset="-122"/>
                <a:cs typeface="Calibri" pitchFamily="34" charset="-120"/>
              </a:rPr>
              <a:t>Unfiltered, you see multiple rows per role, one per license SKU.</a:t>
            </a:r>
            <a:endParaRPr lang="en-US" sz="1400" dirty="0"/>
          </a:p>
        </p:txBody>
      </p:sp>
      <p:sp>
        <p:nvSpPr>
          <p:cNvPr id="9" name="Text 6">
            <a:extLst>
              <a:ext uri="{FF2B5EF4-FFF2-40B4-BE49-F238E27FC236}">
                <a16:creationId xmlns:a16="http://schemas.microsoft.com/office/drawing/2014/main" id="{1952C2A9-68A9-F9B3-399A-A72F86F2EA8A}"/>
              </a:ext>
            </a:extLst>
          </p:cNvPr>
          <p:cNvSpPr/>
          <p:nvPr/>
        </p:nvSpPr>
        <p:spPr>
          <a:xfrm>
            <a:off x="1843930" y="3858899"/>
            <a:ext cx="3657600" cy="1280160"/>
          </a:xfrm>
          <a:prstGeom prst="rect">
            <a:avLst/>
          </a:prstGeom>
          <a:noFill/>
          <a:ln/>
        </p:spPr>
        <p:txBody>
          <a:bodyPr wrap="square" lIns="0" tIns="0" rIns="0" bIns="0" rtlCol="0" anchor="ctr"/>
          <a:lstStyle/>
          <a:p>
            <a:pPr marL="0" indent="0">
              <a:buNone/>
            </a:pPr>
            <a:r>
              <a:rPr lang="en-US" sz="1200" dirty="0">
                <a:solidFill>
                  <a:srgbClr val="5A6B85"/>
                </a:solidFill>
                <a:latin typeface="Calibri" pitchFamily="34" charset="0"/>
                <a:ea typeface="Calibri" pitchFamily="34" charset="-122"/>
                <a:cs typeface="Calibri" pitchFamily="34" charset="-120"/>
              </a:rPr>
              <a:t>That's the report comparing the role against every license to show how many objects each one would or wouldn't cover.</a:t>
            </a:r>
            <a:endParaRPr lang="en-US" sz="1200" dirty="0"/>
          </a:p>
        </p:txBody>
      </p:sp>
      <p:pic>
        <p:nvPicPr>
          <p:cNvPr id="10" name="Image 1" descr="preencoded.png">
            <a:extLst>
              <a:ext uri="{FF2B5EF4-FFF2-40B4-BE49-F238E27FC236}">
                <a16:creationId xmlns:a16="http://schemas.microsoft.com/office/drawing/2014/main" id="{C5FB7B89-5FF6-5703-CB29-0935AB7E8AA9}"/>
              </a:ext>
            </a:extLst>
          </p:cNvPr>
          <p:cNvPicPr>
            <a:picLocks noChangeAspect="1"/>
          </p:cNvPicPr>
          <p:nvPr/>
        </p:nvPicPr>
        <p:blipFill>
          <a:blip r:embed="rId3"/>
          <a:stretch>
            <a:fillRect/>
          </a:stretch>
        </p:blipFill>
        <p:spPr>
          <a:xfrm>
            <a:off x="5730130" y="3676019"/>
            <a:ext cx="365760" cy="365760"/>
          </a:xfrm>
          <a:prstGeom prst="rect">
            <a:avLst/>
          </a:prstGeom>
        </p:spPr>
      </p:pic>
      <p:sp>
        <p:nvSpPr>
          <p:cNvPr id="11" name="Shape 7">
            <a:extLst>
              <a:ext uri="{FF2B5EF4-FFF2-40B4-BE49-F238E27FC236}">
                <a16:creationId xmlns:a16="http://schemas.microsoft.com/office/drawing/2014/main" id="{71EA1A6B-F339-62C8-32DA-776D5BB39513}"/>
              </a:ext>
            </a:extLst>
          </p:cNvPr>
          <p:cNvSpPr/>
          <p:nvPr/>
        </p:nvSpPr>
        <p:spPr>
          <a:xfrm>
            <a:off x="6233050" y="2441579"/>
            <a:ext cx="3657600" cy="2834640"/>
          </a:xfrm>
          <a:prstGeom prst="rect">
            <a:avLst/>
          </a:prstGeom>
          <a:solidFill>
            <a:srgbClr val="0B1F3A"/>
          </a:solidFill>
          <a:ln w="12700">
            <a:solidFill>
              <a:srgbClr val="0B1F3A"/>
            </a:solidFill>
            <a:prstDash val="solid"/>
          </a:ln>
          <a:effectLst>
            <a:outerShdw blurRad="101600" dist="25400" dir="5400000" algn="bl" rotWithShape="0">
              <a:srgbClr val="000000">
                <a:alpha val="12000"/>
              </a:srgbClr>
            </a:outerShdw>
          </a:effectLst>
        </p:spPr>
        <p:txBody>
          <a:bodyPr/>
          <a:lstStyle/>
          <a:p>
            <a:endParaRPr lang="en-US"/>
          </a:p>
        </p:txBody>
      </p:sp>
      <p:sp>
        <p:nvSpPr>
          <p:cNvPr id="12" name="Shape 8">
            <a:extLst>
              <a:ext uri="{FF2B5EF4-FFF2-40B4-BE49-F238E27FC236}">
                <a16:creationId xmlns:a16="http://schemas.microsoft.com/office/drawing/2014/main" id="{2DCB598D-0B03-9AD8-783A-74B75671F8CA}"/>
              </a:ext>
            </a:extLst>
          </p:cNvPr>
          <p:cNvSpPr/>
          <p:nvPr/>
        </p:nvSpPr>
        <p:spPr>
          <a:xfrm>
            <a:off x="6233050" y="2441579"/>
            <a:ext cx="3657600" cy="109728"/>
          </a:xfrm>
          <a:prstGeom prst="rect">
            <a:avLst/>
          </a:prstGeom>
          <a:solidFill>
            <a:srgbClr val="00C2A8"/>
          </a:solidFill>
          <a:ln w="12700">
            <a:solidFill>
              <a:srgbClr val="00C2A8"/>
            </a:solidFill>
            <a:prstDash val="solid"/>
          </a:ln>
        </p:spPr>
        <p:txBody>
          <a:bodyPr/>
          <a:lstStyle/>
          <a:p>
            <a:endParaRPr lang="en-US"/>
          </a:p>
        </p:txBody>
      </p:sp>
      <p:pic>
        <p:nvPicPr>
          <p:cNvPr id="13" name="Image 2" descr="preencoded.png">
            <a:extLst>
              <a:ext uri="{FF2B5EF4-FFF2-40B4-BE49-F238E27FC236}">
                <a16:creationId xmlns:a16="http://schemas.microsoft.com/office/drawing/2014/main" id="{64EA6973-0EB4-CFC4-DD4F-B86ACB8D02E9}"/>
              </a:ext>
            </a:extLst>
          </p:cNvPr>
          <p:cNvPicPr>
            <a:picLocks noChangeAspect="1"/>
          </p:cNvPicPr>
          <p:nvPr/>
        </p:nvPicPr>
        <p:blipFill>
          <a:blip r:embed="rId4"/>
          <a:stretch>
            <a:fillRect/>
          </a:stretch>
        </p:blipFill>
        <p:spPr>
          <a:xfrm>
            <a:off x="6415930" y="2670179"/>
            <a:ext cx="365760" cy="365760"/>
          </a:xfrm>
          <a:prstGeom prst="rect">
            <a:avLst/>
          </a:prstGeom>
        </p:spPr>
      </p:pic>
      <p:sp>
        <p:nvSpPr>
          <p:cNvPr id="14" name="Text 9">
            <a:extLst>
              <a:ext uri="{FF2B5EF4-FFF2-40B4-BE49-F238E27FC236}">
                <a16:creationId xmlns:a16="http://schemas.microsoft.com/office/drawing/2014/main" id="{45ADA89D-358F-DFB7-08C1-03598296D2A1}"/>
              </a:ext>
            </a:extLst>
          </p:cNvPr>
          <p:cNvSpPr/>
          <p:nvPr/>
        </p:nvSpPr>
        <p:spPr>
          <a:xfrm>
            <a:off x="6873130" y="2688467"/>
            <a:ext cx="2743200" cy="320040"/>
          </a:xfrm>
          <a:prstGeom prst="rect">
            <a:avLst/>
          </a:prstGeom>
          <a:noFill/>
          <a:ln/>
        </p:spPr>
        <p:txBody>
          <a:bodyPr wrap="square" lIns="0" tIns="0" rIns="0" bIns="0" rtlCol="0" anchor="ctr"/>
          <a:lstStyle/>
          <a:p>
            <a:pPr marL="0" indent="0">
              <a:buNone/>
            </a:pPr>
            <a:r>
              <a:rPr lang="en-US" sz="1200" b="1" kern="0" spc="400" dirty="0">
                <a:solidFill>
                  <a:srgbClr val="00C2A8"/>
                </a:solidFill>
                <a:latin typeface="Calibri" pitchFamily="34" charset="0"/>
                <a:ea typeface="Calibri" pitchFamily="34" charset="-122"/>
                <a:cs typeface="Calibri" pitchFamily="34" charset="-120"/>
              </a:rPr>
              <a:t>THE FIX</a:t>
            </a:r>
            <a:endParaRPr lang="en-US" sz="1200" dirty="0"/>
          </a:p>
        </p:txBody>
      </p:sp>
      <p:sp>
        <p:nvSpPr>
          <p:cNvPr id="15" name="Text 10">
            <a:extLst>
              <a:ext uri="{FF2B5EF4-FFF2-40B4-BE49-F238E27FC236}">
                <a16:creationId xmlns:a16="http://schemas.microsoft.com/office/drawing/2014/main" id="{979894BF-8BBE-DF84-C829-C242A8A75B72}"/>
              </a:ext>
            </a:extLst>
          </p:cNvPr>
          <p:cNvSpPr/>
          <p:nvPr/>
        </p:nvSpPr>
        <p:spPr>
          <a:xfrm>
            <a:off x="6415930" y="3173099"/>
            <a:ext cx="3383280" cy="548640"/>
          </a:xfrm>
          <a:prstGeom prst="rect">
            <a:avLst/>
          </a:prstGeom>
          <a:noFill/>
          <a:ln/>
        </p:spPr>
        <p:txBody>
          <a:bodyPr wrap="square" lIns="0" tIns="0" rIns="0" bIns="0" rtlCol="0" anchor="ctr"/>
          <a:lstStyle/>
          <a:p>
            <a:pPr marL="0" indent="0">
              <a:buNone/>
            </a:pPr>
            <a:r>
              <a:rPr lang="en-US" sz="1400" b="1" dirty="0">
                <a:solidFill>
                  <a:srgbClr val="FFFFFF"/>
                </a:solidFill>
                <a:latin typeface="Calibri" pitchFamily="34" charset="0"/>
                <a:ea typeface="Calibri" pitchFamily="34" charset="-122"/>
                <a:cs typeface="Calibri" pitchFamily="34" charset="-120"/>
              </a:rPr>
              <a:t>Filter to a specific role, duty, or privilege.</a:t>
            </a:r>
            <a:endParaRPr lang="en-US" sz="1400" dirty="0"/>
          </a:p>
        </p:txBody>
      </p:sp>
      <p:sp>
        <p:nvSpPr>
          <p:cNvPr id="16" name="Text 11">
            <a:extLst>
              <a:ext uri="{FF2B5EF4-FFF2-40B4-BE49-F238E27FC236}">
                <a16:creationId xmlns:a16="http://schemas.microsoft.com/office/drawing/2014/main" id="{0F7299DF-E997-AE9B-B34E-7B0C66E6DC4B}"/>
              </a:ext>
            </a:extLst>
          </p:cNvPr>
          <p:cNvSpPr/>
          <p:nvPr/>
        </p:nvSpPr>
        <p:spPr>
          <a:xfrm>
            <a:off x="6415930" y="3813179"/>
            <a:ext cx="3383280" cy="1280160"/>
          </a:xfrm>
          <a:prstGeom prst="rect">
            <a:avLst/>
          </a:prstGeom>
          <a:noFill/>
          <a:ln/>
        </p:spPr>
        <p:txBody>
          <a:bodyPr wrap="square" lIns="0" tIns="0" rIns="0" bIns="0" rtlCol="0" anchor="ctr"/>
          <a:lstStyle/>
          <a:p>
            <a:pPr marL="0" indent="0">
              <a:buNone/>
            </a:pPr>
            <a:r>
              <a:rPr lang="en-US" sz="1200" dirty="0">
                <a:solidFill>
                  <a:srgbClr val="00C2A8"/>
                </a:solidFill>
                <a:latin typeface="Calibri" pitchFamily="34" charset="0"/>
                <a:ea typeface="Calibri" pitchFamily="34" charset="-122"/>
                <a:cs typeface="Calibri" pitchFamily="34" charset="-120"/>
              </a:rPr>
              <a:t>Then look for any license with a 0 in the "Not Entitled" column. That's your minimum required license.</a:t>
            </a:r>
            <a:endParaRPr lang="en-US" sz="1200" dirty="0"/>
          </a:p>
        </p:txBody>
      </p:sp>
    </p:spTree>
    <p:extLst>
      <p:ext uri="{BB962C8B-B14F-4D97-AF65-F5344CB8AC3E}">
        <p14:creationId xmlns:p14="http://schemas.microsoft.com/office/powerpoint/2010/main" val="803979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C9A763-4E86-1A0A-21DE-E4199B168F3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28016F5-D843-A869-6A55-83709A36A961}"/>
              </a:ext>
            </a:extLst>
          </p:cNvPr>
          <p:cNvSpPr>
            <a:spLocks noGrp="1"/>
          </p:cNvSpPr>
          <p:nvPr>
            <p:ph type="title"/>
          </p:nvPr>
        </p:nvSpPr>
        <p:spPr/>
        <p:txBody>
          <a:bodyPr>
            <a:normAutofit/>
          </a:bodyPr>
          <a:lstStyle/>
          <a:p>
            <a:r>
              <a:rPr lang="en-US" sz="4000" dirty="0"/>
              <a:t>Role / Duty / Privilege License Reports</a:t>
            </a:r>
          </a:p>
        </p:txBody>
      </p:sp>
      <p:pic>
        <p:nvPicPr>
          <p:cNvPr id="4" name="Picture 2">
            <a:extLst>
              <a:ext uri="{FF2B5EF4-FFF2-40B4-BE49-F238E27FC236}">
                <a16:creationId xmlns:a16="http://schemas.microsoft.com/office/drawing/2014/main" id="{A091E4BC-49B5-30CE-652A-5256FE6449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1980" y="2138880"/>
            <a:ext cx="5551023" cy="348417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0060CC13-28DA-9B02-7897-3BE8B0032E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5091" y="2139937"/>
            <a:ext cx="5705219" cy="3483119"/>
          </a:xfrm>
          <a:prstGeom prst="rect">
            <a:avLst/>
          </a:prstGeom>
          <a:noFill/>
          <a:extLst>
            <a:ext uri="{909E8E84-426E-40DD-AFC4-6F175D3DCCD1}">
              <a14:hiddenFill xmlns:a14="http://schemas.microsoft.com/office/drawing/2010/main">
                <a:solidFill>
                  <a:srgbClr val="FFFFFF"/>
                </a:solidFill>
              </a14:hiddenFill>
            </a:ext>
          </a:extLst>
        </p:spPr>
      </p:pic>
      <p:sp>
        <p:nvSpPr>
          <p:cNvPr id="6" name="Text Placeholder 8">
            <a:extLst>
              <a:ext uri="{FF2B5EF4-FFF2-40B4-BE49-F238E27FC236}">
                <a16:creationId xmlns:a16="http://schemas.microsoft.com/office/drawing/2014/main" id="{916FD003-7866-C544-1697-B3DCC69E8F05}"/>
              </a:ext>
            </a:extLst>
          </p:cNvPr>
          <p:cNvSpPr txBox="1">
            <a:spLocks/>
          </p:cNvSpPr>
          <p:nvPr/>
        </p:nvSpPr>
        <p:spPr>
          <a:xfrm>
            <a:off x="340497" y="1387876"/>
            <a:ext cx="11511005" cy="4499573"/>
          </a:xfrm>
          <a:prstGeom prst="rect">
            <a:avLst/>
          </a:prstGeom>
        </p:spPr>
        <p:txBody>
          <a:bodyPr lIns="91440" tIns="45720" rIns="91440" bIns="45720" numCol="1" anchor="t">
            <a:noAutofit/>
          </a:bodyPr>
          <a:lstStyle>
            <a:lvl1pPr marL="0" indent="0" algn="l" rtl="0" eaLnBrk="0" fontAlgn="base" hangingPunct="0">
              <a:lnSpc>
                <a:spcPct val="100000"/>
              </a:lnSpc>
              <a:spcBef>
                <a:spcPts val="0"/>
              </a:spcBef>
              <a:spcAft>
                <a:spcPts val="600"/>
              </a:spcAft>
              <a:buFont typeface="Arial" panose="020B0604020202020204" pitchFamily="34" charset="0"/>
              <a:buNone/>
              <a:defRPr sz="1600" kern="1200">
                <a:solidFill>
                  <a:schemeClr val="tx1"/>
                </a:solidFill>
                <a:latin typeface="+mn-lt"/>
                <a:ea typeface="+mn-ea"/>
                <a:cs typeface="+mn-cs"/>
              </a:defRPr>
            </a:lvl1pPr>
            <a:lvl2pPr marL="685800" indent="-228600" algn="l" rtl="0" eaLnBrk="0" fontAlgn="base" hangingPunct="0">
              <a:lnSpc>
                <a:spcPct val="100000"/>
              </a:lnSpc>
              <a:spcBef>
                <a:spcPts val="500"/>
              </a:spcBef>
              <a:spcAft>
                <a:spcPts val="600"/>
              </a:spcAft>
              <a:buFont typeface="Arial" panose="020B0604020202020204" pitchFamily="34" charset="0"/>
              <a:buChar char="•"/>
              <a:defRPr sz="1600" kern="1200">
                <a:solidFill>
                  <a:schemeClr val="tx1"/>
                </a:solidFill>
                <a:latin typeface="+mn-lt"/>
                <a:ea typeface="+mn-ea"/>
                <a:cs typeface="+mn-cs"/>
              </a:defRPr>
            </a:lvl2pPr>
            <a:lvl3pPr marL="1143000" indent="-228600" algn="l" rtl="0" eaLnBrk="0" fontAlgn="base" hangingPunct="0">
              <a:lnSpc>
                <a:spcPct val="100000"/>
              </a:lnSpc>
              <a:spcBef>
                <a:spcPts val="500"/>
              </a:spcBef>
              <a:spcAft>
                <a:spcPts val="600"/>
              </a:spcAft>
              <a:buFont typeface="Arial" panose="020B0604020202020204" pitchFamily="34" charset="0"/>
              <a:buChar char="•"/>
              <a:defRPr sz="1600" kern="1200">
                <a:solidFill>
                  <a:schemeClr val="tx1"/>
                </a:solidFill>
                <a:latin typeface="+mn-lt"/>
                <a:ea typeface="+mn-ea"/>
                <a:cs typeface="+mn-cs"/>
              </a:defRPr>
            </a:lvl3pPr>
            <a:lvl4pPr marL="1600200" indent="-228600" algn="l" rtl="0" eaLnBrk="0" fontAlgn="base" hangingPunct="0">
              <a:lnSpc>
                <a:spcPct val="100000"/>
              </a:lnSpc>
              <a:spcBef>
                <a:spcPts val="500"/>
              </a:spcBef>
              <a:spcAft>
                <a:spcPts val="600"/>
              </a:spcAft>
              <a:buFont typeface="Arial" panose="020B0604020202020204" pitchFamily="34" charset="0"/>
              <a:buChar char="•"/>
              <a:defRPr sz="1600" kern="1200">
                <a:solidFill>
                  <a:schemeClr val="tx1"/>
                </a:solidFill>
                <a:latin typeface="+mn-lt"/>
                <a:ea typeface="+mn-ea"/>
                <a:cs typeface="+mn-cs"/>
              </a:defRPr>
            </a:lvl4pPr>
            <a:lvl5pPr marL="2057400" indent="-228600" algn="l" rtl="0" eaLnBrk="0" fontAlgn="base" hangingPunct="0">
              <a:lnSpc>
                <a:spcPct val="100000"/>
              </a:lnSpc>
              <a:spcBef>
                <a:spcPts val="500"/>
              </a:spcBef>
              <a:spcAft>
                <a:spcPts val="600"/>
              </a:spcAft>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cs typeface="Arial" panose="020B0604020202020204"/>
              </a:rPr>
              <a:t>Unfiltered					    Filtered</a:t>
            </a:r>
          </a:p>
        </p:txBody>
      </p:sp>
      <p:cxnSp>
        <p:nvCxnSpPr>
          <p:cNvPr id="8" name="Straight Connector 7">
            <a:extLst>
              <a:ext uri="{FF2B5EF4-FFF2-40B4-BE49-F238E27FC236}">
                <a16:creationId xmlns:a16="http://schemas.microsoft.com/office/drawing/2014/main" id="{710B284B-7DDF-DD0F-115D-48859867766A}"/>
              </a:ext>
            </a:extLst>
          </p:cNvPr>
          <p:cNvCxnSpPr>
            <a:cxnSpLocks/>
          </p:cNvCxnSpPr>
          <p:nvPr/>
        </p:nvCxnSpPr>
        <p:spPr>
          <a:xfrm>
            <a:off x="6029280" y="1387876"/>
            <a:ext cx="55980" cy="4972583"/>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480780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96CFAC-4E49-8525-817B-0E917A89F54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B497EEB-06BA-D5CC-00CD-7B6589724163}"/>
              </a:ext>
            </a:extLst>
          </p:cNvPr>
          <p:cNvSpPr>
            <a:spLocks noGrp="1"/>
          </p:cNvSpPr>
          <p:nvPr>
            <p:ph type="title"/>
          </p:nvPr>
        </p:nvSpPr>
        <p:spPr/>
        <p:txBody>
          <a:bodyPr>
            <a:normAutofit/>
          </a:bodyPr>
          <a:lstStyle/>
          <a:p>
            <a:r>
              <a:rPr lang="en-US" sz="4000" dirty="0"/>
              <a:t>License Usage Summary Gaps</a:t>
            </a:r>
          </a:p>
        </p:txBody>
      </p:sp>
      <p:sp>
        <p:nvSpPr>
          <p:cNvPr id="4" name="Shape 2">
            <a:extLst>
              <a:ext uri="{FF2B5EF4-FFF2-40B4-BE49-F238E27FC236}">
                <a16:creationId xmlns:a16="http://schemas.microsoft.com/office/drawing/2014/main" id="{FB06CA4C-9431-F132-D705-BFE09ACDB771}"/>
              </a:ext>
            </a:extLst>
          </p:cNvPr>
          <p:cNvSpPr/>
          <p:nvPr/>
        </p:nvSpPr>
        <p:spPr>
          <a:xfrm>
            <a:off x="1496590" y="1957737"/>
            <a:ext cx="2743200" cy="3291840"/>
          </a:xfrm>
          <a:prstGeom prst="rect">
            <a:avLst/>
          </a:prstGeom>
          <a:solidFill>
            <a:srgbClr val="FFFFFF"/>
          </a:solidFill>
          <a:ln w="12700">
            <a:solidFill>
              <a:srgbClr val="E2E8F0"/>
            </a:solidFill>
            <a:prstDash val="solid"/>
          </a:ln>
          <a:effectLst>
            <a:outerShdw blurRad="101600" dist="25400" dir="5400000" algn="bl" rotWithShape="0">
              <a:srgbClr val="000000">
                <a:alpha val="12000"/>
              </a:srgbClr>
            </a:outerShdw>
          </a:effectLst>
        </p:spPr>
        <p:txBody>
          <a:bodyPr/>
          <a:lstStyle/>
          <a:p>
            <a:endParaRPr lang="en-US"/>
          </a:p>
        </p:txBody>
      </p:sp>
      <p:sp>
        <p:nvSpPr>
          <p:cNvPr id="5" name="Shape 3">
            <a:extLst>
              <a:ext uri="{FF2B5EF4-FFF2-40B4-BE49-F238E27FC236}">
                <a16:creationId xmlns:a16="http://schemas.microsoft.com/office/drawing/2014/main" id="{E7651FF4-8216-7CCC-3B0E-D78A8B8B58E4}"/>
              </a:ext>
            </a:extLst>
          </p:cNvPr>
          <p:cNvSpPr/>
          <p:nvPr/>
        </p:nvSpPr>
        <p:spPr>
          <a:xfrm>
            <a:off x="1496590" y="1957737"/>
            <a:ext cx="2743200" cy="109728"/>
          </a:xfrm>
          <a:prstGeom prst="rect">
            <a:avLst/>
          </a:prstGeom>
          <a:solidFill>
            <a:srgbClr val="F4B400"/>
          </a:solidFill>
          <a:ln w="12700">
            <a:solidFill>
              <a:srgbClr val="F4B400"/>
            </a:solidFill>
            <a:prstDash val="solid"/>
          </a:ln>
        </p:spPr>
        <p:txBody>
          <a:bodyPr/>
          <a:lstStyle/>
          <a:p>
            <a:endParaRPr lang="en-US"/>
          </a:p>
        </p:txBody>
      </p:sp>
      <p:sp>
        <p:nvSpPr>
          <p:cNvPr id="6" name="Text 4">
            <a:extLst>
              <a:ext uri="{FF2B5EF4-FFF2-40B4-BE49-F238E27FC236}">
                <a16:creationId xmlns:a16="http://schemas.microsoft.com/office/drawing/2014/main" id="{21F2370C-04C1-175F-7C52-40A47FA69DD4}"/>
              </a:ext>
            </a:extLst>
          </p:cNvPr>
          <p:cNvSpPr/>
          <p:nvPr/>
        </p:nvSpPr>
        <p:spPr>
          <a:xfrm>
            <a:off x="1679470" y="2186337"/>
            <a:ext cx="1371600" cy="640080"/>
          </a:xfrm>
          <a:prstGeom prst="rect">
            <a:avLst/>
          </a:prstGeom>
          <a:noFill/>
          <a:ln/>
        </p:spPr>
        <p:txBody>
          <a:bodyPr wrap="square" lIns="0" tIns="0" rIns="0" bIns="0" rtlCol="0" anchor="ctr"/>
          <a:lstStyle/>
          <a:p>
            <a:pPr marL="0" indent="0">
              <a:buNone/>
            </a:pPr>
            <a:r>
              <a:rPr lang="en-US" sz="4400" b="1" dirty="0">
                <a:solidFill>
                  <a:srgbClr val="F4B400"/>
                </a:solidFill>
                <a:latin typeface="Calibri" pitchFamily="34" charset="0"/>
                <a:ea typeface="Calibri" pitchFamily="34" charset="-122"/>
                <a:cs typeface="Calibri" pitchFamily="34" charset="-120"/>
              </a:rPr>
              <a:t>01</a:t>
            </a:r>
            <a:endParaRPr lang="en-US" sz="4400" dirty="0"/>
          </a:p>
        </p:txBody>
      </p:sp>
      <p:sp>
        <p:nvSpPr>
          <p:cNvPr id="7" name="Text 5">
            <a:extLst>
              <a:ext uri="{FF2B5EF4-FFF2-40B4-BE49-F238E27FC236}">
                <a16:creationId xmlns:a16="http://schemas.microsoft.com/office/drawing/2014/main" id="{F1DD9ABC-0C66-5523-D815-03A0F636EBBE}"/>
              </a:ext>
            </a:extLst>
          </p:cNvPr>
          <p:cNvSpPr/>
          <p:nvPr/>
        </p:nvSpPr>
        <p:spPr>
          <a:xfrm>
            <a:off x="1679470" y="2917857"/>
            <a:ext cx="2377440" cy="594360"/>
          </a:xfrm>
          <a:prstGeom prst="rect">
            <a:avLst/>
          </a:prstGeom>
          <a:noFill/>
          <a:ln/>
        </p:spPr>
        <p:txBody>
          <a:bodyPr wrap="square" lIns="0" tIns="0" rIns="0" bIns="0" rtlCol="0" anchor="ctr"/>
          <a:lstStyle/>
          <a:p>
            <a:pPr marL="0" indent="0">
              <a:buNone/>
            </a:pPr>
            <a:r>
              <a:rPr lang="en-US" sz="1700" b="1" dirty="0">
                <a:solidFill>
                  <a:srgbClr val="0F172A"/>
                </a:solidFill>
                <a:latin typeface="Calibri" pitchFamily="34" charset="0"/>
                <a:ea typeface="Calibri" pitchFamily="34" charset="-122"/>
                <a:cs typeface="Calibri" pitchFamily="34" charset="-120"/>
              </a:rPr>
              <a:t>No intermediary path</a:t>
            </a:r>
            <a:endParaRPr lang="en-US" sz="1700" dirty="0"/>
          </a:p>
        </p:txBody>
      </p:sp>
      <p:sp>
        <p:nvSpPr>
          <p:cNvPr id="8" name="Text 6">
            <a:extLst>
              <a:ext uri="{FF2B5EF4-FFF2-40B4-BE49-F238E27FC236}">
                <a16:creationId xmlns:a16="http://schemas.microsoft.com/office/drawing/2014/main" id="{D688FB0D-16A2-A6A2-4368-2E513CCDDD6B}"/>
              </a:ext>
            </a:extLst>
          </p:cNvPr>
          <p:cNvSpPr/>
          <p:nvPr/>
        </p:nvSpPr>
        <p:spPr>
          <a:xfrm>
            <a:off x="1679470" y="3603657"/>
            <a:ext cx="2377440" cy="1508760"/>
          </a:xfrm>
          <a:prstGeom prst="rect">
            <a:avLst/>
          </a:prstGeom>
          <a:noFill/>
          <a:ln/>
        </p:spPr>
        <p:txBody>
          <a:bodyPr wrap="square" lIns="0" tIns="0" rIns="0" bIns="0" rtlCol="0" anchor="ctr"/>
          <a:lstStyle/>
          <a:p>
            <a:pPr marL="0" indent="0">
              <a:buNone/>
            </a:pPr>
            <a:r>
              <a:rPr lang="en-US" sz="1200" dirty="0">
                <a:solidFill>
                  <a:srgbClr val="5A6B85"/>
                </a:solidFill>
                <a:latin typeface="Calibri" pitchFamily="34" charset="0"/>
                <a:ea typeface="Calibri" pitchFamily="34" charset="-122"/>
                <a:cs typeface="Calibri" pitchFamily="34" charset="-120"/>
              </a:rPr>
              <a:t>The reports jump from security layer → object. They don't show which duty or privilege grants the object, so you can't see WHERE in the role to remediate.</a:t>
            </a:r>
            <a:endParaRPr lang="en-US" sz="1200" dirty="0"/>
          </a:p>
        </p:txBody>
      </p:sp>
      <p:sp>
        <p:nvSpPr>
          <p:cNvPr id="9" name="Shape 7">
            <a:extLst>
              <a:ext uri="{FF2B5EF4-FFF2-40B4-BE49-F238E27FC236}">
                <a16:creationId xmlns:a16="http://schemas.microsoft.com/office/drawing/2014/main" id="{BEDF3D8F-F92A-9772-CEF8-3004297AD0A8}"/>
              </a:ext>
            </a:extLst>
          </p:cNvPr>
          <p:cNvSpPr/>
          <p:nvPr/>
        </p:nvSpPr>
        <p:spPr>
          <a:xfrm>
            <a:off x="4422670" y="1957737"/>
            <a:ext cx="2743200" cy="3291840"/>
          </a:xfrm>
          <a:prstGeom prst="rect">
            <a:avLst/>
          </a:prstGeom>
          <a:solidFill>
            <a:srgbClr val="FFFFFF"/>
          </a:solidFill>
          <a:ln w="12700">
            <a:solidFill>
              <a:srgbClr val="E2E8F0"/>
            </a:solidFill>
            <a:prstDash val="solid"/>
          </a:ln>
          <a:effectLst>
            <a:outerShdw blurRad="101600" dist="25400" dir="5400000" algn="bl" rotWithShape="0">
              <a:srgbClr val="000000">
                <a:alpha val="12000"/>
              </a:srgbClr>
            </a:outerShdw>
          </a:effectLst>
        </p:spPr>
        <p:txBody>
          <a:bodyPr/>
          <a:lstStyle/>
          <a:p>
            <a:endParaRPr lang="en-US"/>
          </a:p>
        </p:txBody>
      </p:sp>
      <p:sp>
        <p:nvSpPr>
          <p:cNvPr id="10" name="Shape 8">
            <a:extLst>
              <a:ext uri="{FF2B5EF4-FFF2-40B4-BE49-F238E27FC236}">
                <a16:creationId xmlns:a16="http://schemas.microsoft.com/office/drawing/2014/main" id="{A53585CD-38CB-40FF-03D0-1D3F115FC8ED}"/>
              </a:ext>
            </a:extLst>
          </p:cNvPr>
          <p:cNvSpPr/>
          <p:nvPr/>
        </p:nvSpPr>
        <p:spPr>
          <a:xfrm>
            <a:off x="4422670" y="1957737"/>
            <a:ext cx="2743200" cy="109728"/>
          </a:xfrm>
          <a:prstGeom prst="rect">
            <a:avLst/>
          </a:prstGeom>
          <a:solidFill>
            <a:srgbClr val="F4B400"/>
          </a:solidFill>
          <a:ln w="12700">
            <a:solidFill>
              <a:srgbClr val="F4B400"/>
            </a:solidFill>
            <a:prstDash val="solid"/>
          </a:ln>
        </p:spPr>
        <p:txBody>
          <a:bodyPr/>
          <a:lstStyle/>
          <a:p>
            <a:endParaRPr lang="en-US"/>
          </a:p>
        </p:txBody>
      </p:sp>
      <p:sp>
        <p:nvSpPr>
          <p:cNvPr id="11" name="Text 9">
            <a:extLst>
              <a:ext uri="{FF2B5EF4-FFF2-40B4-BE49-F238E27FC236}">
                <a16:creationId xmlns:a16="http://schemas.microsoft.com/office/drawing/2014/main" id="{5AA52E09-9A03-4566-FD88-A01A49432CE7}"/>
              </a:ext>
            </a:extLst>
          </p:cNvPr>
          <p:cNvSpPr/>
          <p:nvPr/>
        </p:nvSpPr>
        <p:spPr>
          <a:xfrm>
            <a:off x="4605550" y="2186337"/>
            <a:ext cx="1371600" cy="640080"/>
          </a:xfrm>
          <a:prstGeom prst="rect">
            <a:avLst/>
          </a:prstGeom>
          <a:noFill/>
          <a:ln/>
        </p:spPr>
        <p:txBody>
          <a:bodyPr wrap="square" lIns="0" tIns="0" rIns="0" bIns="0" rtlCol="0" anchor="ctr"/>
          <a:lstStyle/>
          <a:p>
            <a:pPr marL="0" indent="0">
              <a:buNone/>
            </a:pPr>
            <a:r>
              <a:rPr lang="en-US" sz="4400" b="1" dirty="0">
                <a:solidFill>
                  <a:srgbClr val="F4B400"/>
                </a:solidFill>
                <a:latin typeface="Calibri" pitchFamily="34" charset="0"/>
                <a:ea typeface="Calibri" pitchFamily="34" charset="-122"/>
                <a:cs typeface="Calibri" pitchFamily="34" charset="-120"/>
              </a:rPr>
              <a:t>02</a:t>
            </a:r>
            <a:endParaRPr lang="en-US" sz="4400" dirty="0"/>
          </a:p>
        </p:txBody>
      </p:sp>
      <p:sp>
        <p:nvSpPr>
          <p:cNvPr id="12" name="Text 10">
            <a:extLst>
              <a:ext uri="{FF2B5EF4-FFF2-40B4-BE49-F238E27FC236}">
                <a16:creationId xmlns:a16="http://schemas.microsoft.com/office/drawing/2014/main" id="{6E1F772C-D692-881E-6351-248C9F0B350D}"/>
              </a:ext>
            </a:extLst>
          </p:cNvPr>
          <p:cNvSpPr/>
          <p:nvPr/>
        </p:nvSpPr>
        <p:spPr>
          <a:xfrm>
            <a:off x="4605550" y="2917857"/>
            <a:ext cx="2377440" cy="594360"/>
          </a:xfrm>
          <a:prstGeom prst="rect">
            <a:avLst/>
          </a:prstGeom>
          <a:noFill/>
          <a:ln/>
        </p:spPr>
        <p:txBody>
          <a:bodyPr wrap="square" lIns="0" tIns="0" rIns="0" bIns="0" rtlCol="0" anchor="ctr"/>
          <a:lstStyle/>
          <a:p>
            <a:pPr marL="0" indent="0">
              <a:buNone/>
            </a:pPr>
            <a:r>
              <a:rPr lang="en-US" sz="1700" b="1" dirty="0">
                <a:solidFill>
                  <a:srgbClr val="0F172A"/>
                </a:solidFill>
                <a:latin typeface="Calibri" pitchFamily="34" charset="0"/>
                <a:ea typeface="Calibri" pitchFamily="34" charset="-122"/>
                <a:cs typeface="Calibri" pitchFamily="34" charset="-120"/>
              </a:rPr>
              <a:t>No actual usage data</a:t>
            </a:r>
            <a:endParaRPr lang="en-US" sz="1700" dirty="0"/>
          </a:p>
        </p:txBody>
      </p:sp>
      <p:sp>
        <p:nvSpPr>
          <p:cNvPr id="13" name="Text 11">
            <a:extLst>
              <a:ext uri="{FF2B5EF4-FFF2-40B4-BE49-F238E27FC236}">
                <a16:creationId xmlns:a16="http://schemas.microsoft.com/office/drawing/2014/main" id="{E096204D-7767-8F63-FDB6-C83E84D76A04}"/>
              </a:ext>
            </a:extLst>
          </p:cNvPr>
          <p:cNvSpPr/>
          <p:nvPr/>
        </p:nvSpPr>
        <p:spPr>
          <a:xfrm>
            <a:off x="4605550" y="3603657"/>
            <a:ext cx="2377440" cy="1508760"/>
          </a:xfrm>
          <a:prstGeom prst="rect">
            <a:avLst/>
          </a:prstGeom>
          <a:noFill/>
          <a:ln/>
        </p:spPr>
        <p:txBody>
          <a:bodyPr wrap="square" lIns="0" tIns="0" rIns="0" bIns="0" rtlCol="0" anchor="ctr"/>
          <a:lstStyle/>
          <a:p>
            <a:pPr marL="0" indent="0">
              <a:buNone/>
            </a:pPr>
            <a:r>
              <a:rPr lang="en-US" sz="1200" dirty="0">
                <a:solidFill>
                  <a:srgbClr val="5A6B85"/>
                </a:solidFill>
                <a:latin typeface="Calibri" pitchFamily="34" charset="0"/>
                <a:ea typeface="Calibri" pitchFamily="34" charset="-122"/>
                <a:cs typeface="Calibri" pitchFamily="34" charset="-120"/>
              </a:rPr>
              <a:t>Reports show what's assigned, not what's used. There is no native way to tie license requirements back to D365 telemetry / actual user activity.</a:t>
            </a:r>
            <a:endParaRPr lang="en-US" sz="1200" dirty="0"/>
          </a:p>
        </p:txBody>
      </p:sp>
      <p:sp>
        <p:nvSpPr>
          <p:cNvPr id="14" name="Shape 12">
            <a:extLst>
              <a:ext uri="{FF2B5EF4-FFF2-40B4-BE49-F238E27FC236}">
                <a16:creationId xmlns:a16="http://schemas.microsoft.com/office/drawing/2014/main" id="{42739B9D-042C-313D-C014-DD6542FB295F}"/>
              </a:ext>
            </a:extLst>
          </p:cNvPr>
          <p:cNvSpPr/>
          <p:nvPr/>
        </p:nvSpPr>
        <p:spPr>
          <a:xfrm>
            <a:off x="7348750" y="1957737"/>
            <a:ext cx="2743200" cy="3291840"/>
          </a:xfrm>
          <a:prstGeom prst="rect">
            <a:avLst/>
          </a:prstGeom>
          <a:solidFill>
            <a:srgbClr val="FFFFFF"/>
          </a:solidFill>
          <a:ln w="12700">
            <a:solidFill>
              <a:srgbClr val="E2E8F0"/>
            </a:solidFill>
            <a:prstDash val="solid"/>
          </a:ln>
          <a:effectLst>
            <a:outerShdw blurRad="101600" dist="25400" dir="5400000" algn="bl" rotWithShape="0">
              <a:srgbClr val="000000">
                <a:alpha val="12000"/>
              </a:srgbClr>
            </a:outerShdw>
          </a:effectLst>
        </p:spPr>
        <p:txBody>
          <a:bodyPr/>
          <a:lstStyle/>
          <a:p>
            <a:endParaRPr lang="en-US"/>
          </a:p>
        </p:txBody>
      </p:sp>
      <p:sp>
        <p:nvSpPr>
          <p:cNvPr id="15" name="Shape 13">
            <a:extLst>
              <a:ext uri="{FF2B5EF4-FFF2-40B4-BE49-F238E27FC236}">
                <a16:creationId xmlns:a16="http://schemas.microsoft.com/office/drawing/2014/main" id="{0B581AD3-38F1-C785-F475-2083C636ACA5}"/>
              </a:ext>
            </a:extLst>
          </p:cNvPr>
          <p:cNvSpPr/>
          <p:nvPr/>
        </p:nvSpPr>
        <p:spPr>
          <a:xfrm>
            <a:off x="7348750" y="1957737"/>
            <a:ext cx="2743200" cy="109728"/>
          </a:xfrm>
          <a:prstGeom prst="rect">
            <a:avLst/>
          </a:prstGeom>
          <a:solidFill>
            <a:srgbClr val="F4B400"/>
          </a:solidFill>
          <a:ln w="12700">
            <a:solidFill>
              <a:srgbClr val="F4B400"/>
            </a:solidFill>
            <a:prstDash val="solid"/>
          </a:ln>
        </p:spPr>
        <p:txBody>
          <a:bodyPr/>
          <a:lstStyle/>
          <a:p>
            <a:endParaRPr lang="en-US"/>
          </a:p>
        </p:txBody>
      </p:sp>
      <p:sp>
        <p:nvSpPr>
          <p:cNvPr id="16" name="Text 14">
            <a:extLst>
              <a:ext uri="{FF2B5EF4-FFF2-40B4-BE49-F238E27FC236}">
                <a16:creationId xmlns:a16="http://schemas.microsoft.com/office/drawing/2014/main" id="{60A15E5C-0948-EB00-659C-34B9BE2E465B}"/>
              </a:ext>
            </a:extLst>
          </p:cNvPr>
          <p:cNvSpPr/>
          <p:nvPr/>
        </p:nvSpPr>
        <p:spPr>
          <a:xfrm>
            <a:off x="7531630" y="2186337"/>
            <a:ext cx="1371600" cy="640080"/>
          </a:xfrm>
          <a:prstGeom prst="rect">
            <a:avLst/>
          </a:prstGeom>
          <a:noFill/>
          <a:ln/>
        </p:spPr>
        <p:txBody>
          <a:bodyPr wrap="square" lIns="0" tIns="0" rIns="0" bIns="0" rtlCol="0" anchor="ctr"/>
          <a:lstStyle/>
          <a:p>
            <a:pPr marL="0" indent="0">
              <a:buNone/>
            </a:pPr>
            <a:r>
              <a:rPr lang="en-US" sz="4400" b="1" dirty="0">
                <a:solidFill>
                  <a:srgbClr val="F4B400"/>
                </a:solidFill>
                <a:latin typeface="Calibri" pitchFamily="34" charset="0"/>
                <a:ea typeface="Calibri" pitchFamily="34" charset="-122"/>
                <a:cs typeface="Calibri" pitchFamily="34" charset="-120"/>
              </a:rPr>
              <a:t>03</a:t>
            </a:r>
            <a:endParaRPr lang="en-US" sz="4400" dirty="0"/>
          </a:p>
        </p:txBody>
      </p:sp>
      <p:sp>
        <p:nvSpPr>
          <p:cNvPr id="17" name="Text 15">
            <a:extLst>
              <a:ext uri="{FF2B5EF4-FFF2-40B4-BE49-F238E27FC236}">
                <a16:creationId xmlns:a16="http://schemas.microsoft.com/office/drawing/2014/main" id="{4AE83F45-084D-03C7-D423-FCA85A129AA7}"/>
              </a:ext>
            </a:extLst>
          </p:cNvPr>
          <p:cNvSpPr/>
          <p:nvPr/>
        </p:nvSpPr>
        <p:spPr>
          <a:xfrm>
            <a:off x="7531630" y="2917857"/>
            <a:ext cx="2377440" cy="594360"/>
          </a:xfrm>
          <a:prstGeom prst="rect">
            <a:avLst/>
          </a:prstGeom>
          <a:noFill/>
          <a:ln/>
        </p:spPr>
        <p:txBody>
          <a:bodyPr wrap="square" lIns="0" tIns="0" rIns="0" bIns="0" rtlCol="0" anchor="ctr"/>
          <a:lstStyle/>
          <a:p>
            <a:pPr marL="0" indent="0">
              <a:buNone/>
            </a:pPr>
            <a:r>
              <a:rPr lang="en-US" sz="1700" b="1" dirty="0">
                <a:solidFill>
                  <a:srgbClr val="0F172A"/>
                </a:solidFill>
                <a:latin typeface="Calibri" pitchFamily="34" charset="0"/>
                <a:ea typeface="Calibri" pitchFamily="34" charset="-122"/>
                <a:cs typeface="Calibri" pitchFamily="34" charset="-120"/>
              </a:rPr>
              <a:t>No monetary value</a:t>
            </a:r>
            <a:endParaRPr lang="en-US" sz="1700" dirty="0"/>
          </a:p>
        </p:txBody>
      </p:sp>
      <p:sp>
        <p:nvSpPr>
          <p:cNvPr id="18" name="Text 16">
            <a:extLst>
              <a:ext uri="{FF2B5EF4-FFF2-40B4-BE49-F238E27FC236}">
                <a16:creationId xmlns:a16="http://schemas.microsoft.com/office/drawing/2014/main" id="{818AC841-5102-0E75-EDD7-FACF8990544D}"/>
              </a:ext>
            </a:extLst>
          </p:cNvPr>
          <p:cNvSpPr/>
          <p:nvPr/>
        </p:nvSpPr>
        <p:spPr>
          <a:xfrm>
            <a:off x="7531630" y="3603657"/>
            <a:ext cx="2377440" cy="1508760"/>
          </a:xfrm>
          <a:prstGeom prst="rect">
            <a:avLst/>
          </a:prstGeom>
          <a:noFill/>
          <a:ln/>
        </p:spPr>
        <p:txBody>
          <a:bodyPr wrap="square" lIns="0" tIns="0" rIns="0" bIns="0" rtlCol="0" anchor="ctr"/>
          <a:lstStyle/>
          <a:p>
            <a:pPr marL="0" indent="0">
              <a:buNone/>
            </a:pPr>
            <a:r>
              <a:rPr lang="en-US" sz="1200" dirty="0">
                <a:solidFill>
                  <a:srgbClr val="5A6B85"/>
                </a:solidFill>
                <a:latin typeface="Calibri" pitchFamily="34" charset="0"/>
                <a:ea typeface="Calibri" pitchFamily="34" charset="-122"/>
                <a:cs typeface="Calibri" pitchFamily="34" charset="-120"/>
              </a:rPr>
              <a:t>License $ values were available when Security Governance launched but were removed. Hard to prioritize remediation without ROI numbers.</a:t>
            </a:r>
            <a:endParaRPr lang="en-US" sz="1200" dirty="0"/>
          </a:p>
        </p:txBody>
      </p:sp>
      <p:sp>
        <p:nvSpPr>
          <p:cNvPr id="19" name="Text 2">
            <a:extLst>
              <a:ext uri="{FF2B5EF4-FFF2-40B4-BE49-F238E27FC236}">
                <a16:creationId xmlns:a16="http://schemas.microsoft.com/office/drawing/2014/main" id="{77C6301B-3F51-BC10-08C9-736E2ACB210F}"/>
              </a:ext>
            </a:extLst>
          </p:cNvPr>
          <p:cNvSpPr/>
          <p:nvPr/>
        </p:nvSpPr>
        <p:spPr>
          <a:xfrm>
            <a:off x="1981200" y="5594251"/>
            <a:ext cx="8229600" cy="365760"/>
          </a:xfrm>
          <a:prstGeom prst="rect">
            <a:avLst/>
          </a:prstGeom>
          <a:noFill/>
          <a:ln/>
        </p:spPr>
        <p:txBody>
          <a:bodyPr wrap="square" lIns="0" tIns="0" rIns="0" bIns="0" rtlCol="0" anchor="ctr"/>
          <a:lstStyle/>
          <a:p>
            <a:pPr marL="0" indent="0">
              <a:buNone/>
            </a:pPr>
            <a:r>
              <a:rPr lang="en-US" sz="2400" i="1" dirty="0">
                <a:solidFill>
                  <a:schemeClr val="accent4">
                    <a:lumMod val="75000"/>
                  </a:schemeClr>
                </a:solidFill>
                <a:latin typeface="Calibri" pitchFamily="34" charset="0"/>
                <a:ea typeface="Calibri" pitchFamily="34" charset="-122"/>
                <a:cs typeface="Calibri" pitchFamily="34" charset="-120"/>
              </a:rPr>
              <a:t>If you are curious on how to address these gaps, stop by the Fastpath booth 313.</a:t>
            </a:r>
            <a:endParaRPr lang="en-US" sz="2400" dirty="0">
              <a:solidFill>
                <a:schemeClr val="accent4">
                  <a:lumMod val="75000"/>
                </a:schemeClr>
              </a:solidFill>
            </a:endParaRPr>
          </a:p>
        </p:txBody>
      </p:sp>
    </p:spTree>
    <p:extLst>
      <p:ext uri="{BB962C8B-B14F-4D97-AF65-F5344CB8AC3E}">
        <p14:creationId xmlns:p14="http://schemas.microsoft.com/office/powerpoint/2010/main" val="27756066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CC828F-33DF-CBB7-1DCF-EC05EBB317A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899A2B1-1DEC-D3D2-CD34-00CEE522C054}"/>
              </a:ext>
            </a:extLst>
          </p:cNvPr>
          <p:cNvSpPr>
            <a:spLocks noGrp="1"/>
          </p:cNvSpPr>
          <p:nvPr>
            <p:ph type="title"/>
          </p:nvPr>
        </p:nvSpPr>
        <p:spPr/>
        <p:txBody>
          <a:bodyPr/>
          <a:lstStyle/>
          <a:p>
            <a:r>
              <a:rPr lang="en-US" dirty="0"/>
              <a:t>Using AI to Build a Waved Licensing Remediation Plan</a:t>
            </a:r>
          </a:p>
        </p:txBody>
      </p:sp>
    </p:spTree>
    <p:extLst>
      <p:ext uri="{BB962C8B-B14F-4D97-AF65-F5344CB8AC3E}">
        <p14:creationId xmlns:p14="http://schemas.microsoft.com/office/powerpoint/2010/main" val="41019080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6D4287-EF64-A8E3-A5AD-1F0E7A48C2A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6F04E98-8BDB-D2B7-ADF3-7AFAF7C7DC03}"/>
              </a:ext>
            </a:extLst>
          </p:cNvPr>
          <p:cNvSpPr>
            <a:spLocks noGrp="1"/>
          </p:cNvSpPr>
          <p:nvPr>
            <p:ph type="title"/>
          </p:nvPr>
        </p:nvSpPr>
        <p:spPr/>
        <p:txBody>
          <a:bodyPr>
            <a:normAutofit/>
          </a:bodyPr>
          <a:lstStyle/>
          <a:p>
            <a:r>
              <a:rPr lang="en-US" sz="4000" dirty="0"/>
              <a:t>Data Pipeline Setup</a:t>
            </a:r>
          </a:p>
        </p:txBody>
      </p:sp>
      <p:sp>
        <p:nvSpPr>
          <p:cNvPr id="4" name="Shape 2">
            <a:extLst>
              <a:ext uri="{FF2B5EF4-FFF2-40B4-BE49-F238E27FC236}">
                <a16:creationId xmlns:a16="http://schemas.microsoft.com/office/drawing/2014/main" id="{B5EBB9EC-B0C4-2DB5-B631-996258EA3D3A}"/>
              </a:ext>
            </a:extLst>
          </p:cNvPr>
          <p:cNvSpPr/>
          <p:nvPr/>
        </p:nvSpPr>
        <p:spPr>
          <a:xfrm>
            <a:off x="1941620" y="2212322"/>
            <a:ext cx="1691640" cy="2194560"/>
          </a:xfrm>
          <a:prstGeom prst="rect">
            <a:avLst/>
          </a:prstGeom>
          <a:solidFill>
            <a:srgbClr val="0B1F3A"/>
          </a:solidFill>
          <a:ln w="12700">
            <a:solidFill>
              <a:srgbClr val="0B1F3A"/>
            </a:solidFill>
            <a:prstDash val="solid"/>
          </a:ln>
          <a:effectLst>
            <a:outerShdw blurRad="101600" dist="25400" dir="5400000" algn="bl" rotWithShape="0">
              <a:srgbClr val="000000">
                <a:alpha val="12000"/>
              </a:srgbClr>
            </a:outerShdw>
          </a:effectLst>
        </p:spPr>
        <p:txBody>
          <a:bodyPr/>
          <a:lstStyle/>
          <a:p>
            <a:endParaRPr lang="en-US"/>
          </a:p>
        </p:txBody>
      </p:sp>
      <p:sp>
        <p:nvSpPr>
          <p:cNvPr id="5" name="Shape 3">
            <a:extLst>
              <a:ext uri="{FF2B5EF4-FFF2-40B4-BE49-F238E27FC236}">
                <a16:creationId xmlns:a16="http://schemas.microsoft.com/office/drawing/2014/main" id="{9AFBC094-4C58-245C-A1BF-63ABC3601780}"/>
              </a:ext>
            </a:extLst>
          </p:cNvPr>
          <p:cNvSpPr/>
          <p:nvPr/>
        </p:nvSpPr>
        <p:spPr>
          <a:xfrm>
            <a:off x="1941620" y="2212322"/>
            <a:ext cx="1691640" cy="91440"/>
          </a:xfrm>
          <a:prstGeom prst="rect">
            <a:avLst/>
          </a:prstGeom>
          <a:solidFill>
            <a:srgbClr val="00C2A8"/>
          </a:solidFill>
          <a:ln w="12700">
            <a:solidFill>
              <a:srgbClr val="00C2A8"/>
            </a:solidFill>
            <a:prstDash val="solid"/>
          </a:ln>
        </p:spPr>
        <p:txBody>
          <a:bodyPr/>
          <a:lstStyle/>
          <a:p>
            <a:endParaRPr lang="en-US"/>
          </a:p>
        </p:txBody>
      </p:sp>
      <p:pic>
        <p:nvPicPr>
          <p:cNvPr id="6" name="Image 0" descr="preencoded.png">
            <a:extLst>
              <a:ext uri="{FF2B5EF4-FFF2-40B4-BE49-F238E27FC236}">
                <a16:creationId xmlns:a16="http://schemas.microsoft.com/office/drawing/2014/main" id="{3AA4BD3F-A522-9264-94C9-2D9B532A576E}"/>
              </a:ext>
            </a:extLst>
          </p:cNvPr>
          <p:cNvPicPr>
            <a:picLocks noChangeAspect="1"/>
          </p:cNvPicPr>
          <p:nvPr/>
        </p:nvPicPr>
        <p:blipFill>
          <a:blip r:embed="rId2"/>
          <a:stretch>
            <a:fillRect/>
          </a:stretch>
        </p:blipFill>
        <p:spPr>
          <a:xfrm>
            <a:off x="2490260" y="2486642"/>
            <a:ext cx="594360" cy="594360"/>
          </a:xfrm>
          <a:prstGeom prst="rect">
            <a:avLst/>
          </a:prstGeom>
        </p:spPr>
      </p:pic>
      <p:sp>
        <p:nvSpPr>
          <p:cNvPr id="7" name="Text 4">
            <a:extLst>
              <a:ext uri="{FF2B5EF4-FFF2-40B4-BE49-F238E27FC236}">
                <a16:creationId xmlns:a16="http://schemas.microsoft.com/office/drawing/2014/main" id="{199576B9-40B1-F3AC-43A2-17AC6967639C}"/>
              </a:ext>
            </a:extLst>
          </p:cNvPr>
          <p:cNvSpPr/>
          <p:nvPr/>
        </p:nvSpPr>
        <p:spPr>
          <a:xfrm>
            <a:off x="1941620" y="3172442"/>
            <a:ext cx="1691640" cy="274320"/>
          </a:xfrm>
          <a:prstGeom prst="rect">
            <a:avLst/>
          </a:prstGeom>
          <a:noFill/>
          <a:ln/>
        </p:spPr>
        <p:txBody>
          <a:bodyPr wrap="square" lIns="0" tIns="0" rIns="0" bIns="0" rtlCol="0" anchor="ctr"/>
          <a:lstStyle/>
          <a:p>
            <a:pPr marL="0" indent="0" algn="ctr">
              <a:buNone/>
            </a:pPr>
            <a:r>
              <a:rPr lang="en-US" sz="1000" b="1" kern="0" spc="400" dirty="0">
                <a:solidFill>
                  <a:srgbClr val="00C2A8"/>
                </a:solidFill>
                <a:latin typeface="Calibri" pitchFamily="34" charset="0"/>
                <a:ea typeface="Calibri" pitchFamily="34" charset="-122"/>
                <a:cs typeface="Calibri" pitchFamily="34" charset="-120"/>
              </a:rPr>
              <a:t>STEP 01</a:t>
            </a:r>
            <a:endParaRPr lang="en-US" sz="1000" dirty="0"/>
          </a:p>
        </p:txBody>
      </p:sp>
      <p:sp>
        <p:nvSpPr>
          <p:cNvPr id="8" name="Text 5">
            <a:extLst>
              <a:ext uri="{FF2B5EF4-FFF2-40B4-BE49-F238E27FC236}">
                <a16:creationId xmlns:a16="http://schemas.microsoft.com/office/drawing/2014/main" id="{074DB40E-6725-C8B2-BB7F-F3C9EF089B56}"/>
              </a:ext>
            </a:extLst>
          </p:cNvPr>
          <p:cNvSpPr/>
          <p:nvPr/>
        </p:nvSpPr>
        <p:spPr>
          <a:xfrm>
            <a:off x="1941620" y="3446762"/>
            <a:ext cx="1691640" cy="365760"/>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Source</a:t>
            </a:r>
            <a:endParaRPr lang="en-US" sz="1800" dirty="0"/>
          </a:p>
        </p:txBody>
      </p:sp>
      <p:sp>
        <p:nvSpPr>
          <p:cNvPr id="9" name="Text 6">
            <a:extLst>
              <a:ext uri="{FF2B5EF4-FFF2-40B4-BE49-F238E27FC236}">
                <a16:creationId xmlns:a16="http://schemas.microsoft.com/office/drawing/2014/main" id="{0B2FA40A-627F-F0C9-19B7-54F8CDE99B90}"/>
              </a:ext>
            </a:extLst>
          </p:cNvPr>
          <p:cNvSpPr/>
          <p:nvPr/>
        </p:nvSpPr>
        <p:spPr>
          <a:xfrm>
            <a:off x="2033060" y="3812522"/>
            <a:ext cx="1508760" cy="548640"/>
          </a:xfrm>
          <a:prstGeom prst="rect">
            <a:avLst/>
          </a:prstGeom>
          <a:noFill/>
          <a:ln/>
        </p:spPr>
        <p:txBody>
          <a:bodyPr wrap="square" lIns="0" tIns="0" rIns="0" bIns="0" rtlCol="0" anchor="ctr"/>
          <a:lstStyle/>
          <a:p>
            <a:pPr marL="0" indent="0" algn="ctr">
              <a:buNone/>
            </a:pPr>
            <a:r>
              <a:rPr lang="en-US" sz="1000" dirty="0">
                <a:solidFill>
                  <a:srgbClr val="94A3B8"/>
                </a:solidFill>
                <a:latin typeface="Calibri" pitchFamily="34" charset="0"/>
                <a:ea typeface="Calibri" pitchFamily="34" charset="-122"/>
                <a:cs typeface="Calibri" pitchFamily="34" charset="-120"/>
              </a:rPr>
              <a:t>LicensingRole-</a:t>
            </a:r>
            <a:endParaRPr lang="en-US" sz="1000" dirty="0"/>
          </a:p>
          <a:p>
            <a:pPr marL="0" indent="0" algn="ctr">
              <a:buNone/>
            </a:pPr>
            <a:r>
              <a:rPr lang="en-US" sz="1000" dirty="0">
                <a:solidFill>
                  <a:srgbClr val="94A3B8"/>
                </a:solidFill>
                <a:latin typeface="Calibri" pitchFamily="34" charset="0"/>
                <a:ea typeface="Calibri" pitchFamily="34" charset="-122"/>
                <a:cs typeface="Calibri" pitchFamily="34" charset="-120"/>
              </a:rPr>
              <a:t>RequirementsSummaryView</a:t>
            </a:r>
            <a:endParaRPr lang="en-US" sz="1000" dirty="0"/>
          </a:p>
        </p:txBody>
      </p:sp>
      <p:pic>
        <p:nvPicPr>
          <p:cNvPr id="10" name="Image 1" descr="preencoded.png">
            <a:extLst>
              <a:ext uri="{FF2B5EF4-FFF2-40B4-BE49-F238E27FC236}">
                <a16:creationId xmlns:a16="http://schemas.microsoft.com/office/drawing/2014/main" id="{81CBF9F4-C74A-1158-B368-BA16295079D8}"/>
              </a:ext>
            </a:extLst>
          </p:cNvPr>
          <p:cNvPicPr>
            <a:picLocks noChangeAspect="1"/>
          </p:cNvPicPr>
          <p:nvPr/>
        </p:nvPicPr>
        <p:blipFill>
          <a:blip r:embed="rId3"/>
          <a:stretch>
            <a:fillRect/>
          </a:stretch>
        </p:blipFill>
        <p:spPr>
          <a:xfrm>
            <a:off x="3651548" y="3172442"/>
            <a:ext cx="228600" cy="228600"/>
          </a:xfrm>
          <a:prstGeom prst="rect">
            <a:avLst/>
          </a:prstGeom>
        </p:spPr>
      </p:pic>
      <p:sp>
        <p:nvSpPr>
          <p:cNvPr id="11" name="Shape 7">
            <a:extLst>
              <a:ext uri="{FF2B5EF4-FFF2-40B4-BE49-F238E27FC236}">
                <a16:creationId xmlns:a16="http://schemas.microsoft.com/office/drawing/2014/main" id="{6D640FED-BD76-FFDD-78DE-389D9A73EA98}"/>
              </a:ext>
            </a:extLst>
          </p:cNvPr>
          <p:cNvSpPr/>
          <p:nvPr/>
        </p:nvSpPr>
        <p:spPr>
          <a:xfrm>
            <a:off x="3907580" y="2212322"/>
            <a:ext cx="1691640" cy="2194560"/>
          </a:xfrm>
          <a:prstGeom prst="rect">
            <a:avLst/>
          </a:prstGeom>
          <a:solidFill>
            <a:srgbClr val="0B1F3A"/>
          </a:solidFill>
          <a:ln w="12700">
            <a:solidFill>
              <a:srgbClr val="0B1F3A"/>
            </a:solidFill>
            <a:prstDash val="solid"/>
          </a:ln>
          <a:effectLst>
            <a:outerShdw blurRad="101600" dist="25400" dir="5400000" algn="bl" rotWithShape="0">
              <a:srgbClr val="000000">
                <a:alpha val="12000"/>
              </a:srgbClr>
            </a:outerShdw>
          </a:effectLst>
        </p:spPr>
        <p:txBody>
          <a:bodyPr/>
          <a:lstStyle/>
          <a:p>
            <a:endParaRPr lang="en-US"/>
          </a:p>
        </p:txBody>
      </p:sp>
      <p:sp>
        <p:nvSpPr>
          <p:cNvPr id="12" name="Shape 8">
            <a:extLst>
              <a:ext uri="{FF2B5EF4-FFF2-40B4-BE49-F238E27FC236}">
                <a16:creationId xmlns:a16="http://schemas.microsoft.com/office/drawing/2014/main" id="{6E8FC563-FFD7-A846-7DB4-96E9F5CD4D66}"/>
              </a:ext>
            </a:extLst>
          </p:cNvPr>
          <p:cNvSpPr/>
          <p:nvPr/>
        </p:nvSpPr>
        <p:spPr>
          <a:xfrm>
            <a:off x="3907580" y="2212322"/>
            <a:ext cx="1691640" cy="91440"/>
          </a:xfrm>
          <a:prstGeom prst="rect">
            <a:avLst/>
          </a:prstGeom>
          <a:solidFill>
            <a:srgbClr val="00C2A8"/>
          </a:solidFill>
          <a:ln w="12700">
            <a:solidFill>
              <a:srgbClr val="00C2A8"/>
            </a:solidFill>
            <a:prstDash val="solid"/>
          </a:ln>
        </p:spPr>
        <p:txBody>
          <a:bodyPr/>
          <a:lstStyle/>
          <a:p>
            <a:endParaRPr lang="en-US"/>
          </a:p>
        </p:txBody>
      </p:sp>
      <p:pic>
        <p:nvPicPr>
          <p:cNvPr id="13" name="Image 2" descr="preencoded.png">
            <a:extLst>
              <a:ext uri="{FF2B5EF4-FFF2-40B4-BE49-F238E27FC236}">
                <a16:creationId xmlns:a16="http://schemas.microsoft.com/office/drawing/2014/main" id="{D369B6B5-6710-6F96-308F-432C37C5D077}"/>
              </a:ext>
            </a:extLst>
          </p:cNvPr>
          <p:cNvPicPr>
            <a:picLocks noChangeAspect="1"/>
          </p:cNvPicPr>
          <p:nvPr/>
        </p:nvPicPr>
        <p:blipFill>
          <a:blip r:embed="rId4"/>
          <a:stretch>
            <a:fillRect/>
          </a:stretch>
        </p:blipFill>
        <p:spPr>
          <a:xfrm>
            <a:off x="4456220" y="2486642"/>
            <a:ext cx="594360" cy="594360"/>
          </a:xfrm>
          <a:prstGeom prst="rect">
            <a:avLst/>
          </a:prstGeom>
        </p:spPr>
      </p:pic>
      <p:sp>
        <p:nvSpPr>
          <p:cNvPr id="14" name="Text 9">
            <a:extLst>
              <a:ext uri="{FF2B5EF4-FFF2-40B4-BE49-F238E27FC236}">
                <a16:creationId xmlns:a16="http://schemas.microsoft.com/office/drawing/2014/main" id="{E1F13BAA-26B0-BF0A-599A-BB2BDD6D0DE8}"/>
              </a:ext>
            </a:extLst>
          </p:cNvPr>
          <p:cNvSpPr/>
          <p:nvPr/>
        </p:nvSpPr>
        <p:spPr>
          <a:xfrm>
            <a:off x="3907580" y="3172442"/>
            <a:ext cx="1691640" cy="274320"/>
          </a:xfrm>
          <a:prstGeom prst="rect">
            <a:avLst/>
          </a:prstGeom>
          <a:noFill/>
          <a:ln/>
        </p:spPr>
        <p:txBody>
          <a:bodyPr wrap="square" lIns="0" tIns="0" rIns="0" bIns="0" rtlCol="0" anchor="ctr"/>
          <a:lstStyle/>
          <a:p>
            <a:pPr marL="0" indent="0" algn="ctr">
              <a:buNone/>
            </a:pPr>
            <a:r>
              <a:rPr lang="en-US" sz="1000" b="1" kern="0" spc="400" dirty="0">
                <a:solidFill>
                  <a:srgbClr val="00C2A8"/>
                </a:solidFill>
                <a:latin typeface="Calibri" pitchFamily="34" charset="0"/>
                <a:ea typeface="Calibri" pitchFamily="34" charset="-122"/>
                <a:cs typeface="Calibri" pitchFamily="34" charset="-120"/>
              </a:rPr>
              <a:t>STEP 02</a:t>
            </a:r>
            <a:endParaRPr lang="en-US" sz="1000" dirty="0"/>
          </a:p>
        </p:txBody>
      </p:sp>
      <p:sp>
        <p:nvSpPr>
          <p:cNvPr id="15" name="Text 10">
            <a:extLst>
              <a:ext uri="{FF2B5EF4-FFF2-40B4-BE49-F238E27FC236}">
                <a16:creationId xmlns:a16="http://schemas.microsoft.com/office/drawing/2014/main" id="{C475F22E-25E4-B992-6652-144D031A7F14}"/>
              </a:ext>
            </a:extLst>
          </p:cNvPr>
          <p:cNvSpPr/>
          <p:nvPr/>
        </p:nvSpPr>
        <p:spPr>
          <a:xfrm>
            <a:off x="3907580" y="3446762"/>
            <a:ext cx="1691640" cy="365760"/>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Extract</a:t>
            </a:r>
            <a:endParaRPr lang="en-US" sz="1800" dirty="0"/>
          </a:p>
        </p:txBody>
      </p:sp>
      <p:sp>
        <p:nvSpPr>
          <p:cNvPr id="16" name="Text 11">
            <a:extLst>
              <a:ext uri="{FF2B5EF4-FFF2-40B4-BE49-F238E27FC236}">
                <a16:creationId xmlns:a16="http://schemas.microsoft.com/office/drawing/2014/main" id="{27C89545-7F9D-591C-9606-8254D6D060AE}"/>
              </a:ext>
            </a:extLst>
          </p:cNvPr>
          <p:cNvSpPr/>
          <p:nvPr/>
        </p:nvSpPr>
        <p:spPr>
          <a:xfrm>
            <a:off x="3999020" y="3812522"/>
            <a:ext cx="1508760" cy="548640"/>
          </a:xfrm>
          <a:prstGeom prst="rect">
            <a:avLst/>
          </a:prstGeom>
          <a:noFill/>
          <a:ln/>
        </p:spPr>
        <p:txBody>
          <a:bodyPr wrap="square" lIns="0" tIns="0" rIns="0" bIns="0" rtlCol="0" anchor="ctr"/>
          <a:lstStyle/>
          <a:p>
            <a:pPr marL="0" indent="0" algn="ctr">
              <a:buNone/>
            </a:pPr>
            <a:r>
              <a:rPr lang="en-US" sz="1000" dirty="0">
                <a:solidFill>
                  <a:srgbClr val="94A3B8"/>
                </a:solidFill>
                <a:latin typeface="Calibri" pitchFamily="34" charset="0"/>
                <a:ea typeface="Calibri" pitchFamily="34" charset="-122"/>
                <a:cs typeface="Calibri" pitchFamily="34" charset="-120"/>
              </a:rPr>
              <a:t>SQL query +</a:t>
            </a:r>
            <a:endParaRPr lang="en-US" sz="1000" dirty="0"/>
          </a:p>
          <a:p>
            <a:pPr marL="0" indent="0" algn="ctr">
              <a:buNone/>
            </a:pPr>
            <a:r>
              <a:rPr lang="en-US" sz="1000" dirty="0">
                <a:solidFill>
                  <a:srgbClr val="94A3B8"/>
                </a:solidFill>
                <a:latin typeface="Calibri" pitchFamily="34" charset="0"/>
                <a:ea typeface="Calibri" pitchFamily="34" charset="-122"/>
                <a:cs typeface="Calibri" pitchFamily="34" charset="-120"/>
              </a:rPr>
              <a:t>DMF user roles → Excel</a:t>
            </a:r>
            <a:endParaRPr lang="en-US" sz="1000" dirty="0"/>
          </a:p>
        </p:txBody>
      </p:sp>
      <p:pic>
        <p:nvPicPr>
          <p:cNvPr id="17" name="Image 3" descr="preencoded.png">
            <a:extLst>
              <a:ext uri="{FF2B5EF4-FFF2-40B4-BE49-F238E27FC236}">
                <a16:creationId xmlns:a16="http://schemas.microsoft.com/office/drawing/2014/main" id="{F5820B12-93BE-CFC2-EB41-4E6FDEE732D4}"/>
              </a:ext>
            </a:extLst>
          </p:cNvPr>
          <p:cNvPicPr>
            <a:picLocks noChangeAspect="1"/>
          </p:cNvPicPr>
          <p:nvPr/>
        </p:nvPicPr>
        <p:blipFill>
          <a:blip r:embed="rId3"/>
          <a:stretch>
            <a:fillRect/>
          </a:stretch>
        </p:blipFill>
        <p:spPr>
          <a:xfrm>
            <a:off x="5617508" y="3172442"/>
            <a:ext cx="228600" cy="228600"/>
          </a:xfrm>
          <a:prstGeom prst="rect">
            <a:avLst/>
          </a:prstGeom>
        </p:spPr>
      </p:pic>
      <p:sp>
        <p:nvSpPr>
          <p:cNvPr id="18" name="Shape 12">
            <a:extLst>
              <a:ext uri="{FF2B5EF4-FFF2-40B4-BE49-F238E27FC236}">
                <a16:creationId xmlns:a16="http://schemas.microsoft.com/office/drawing/2014/main" id="{F1A6006F-DFBF-BCC8-3140-9BF6EE5C251D}"/>
              </a:ext>
            </a:extLst>
          </p:cNvPr>
          <p:cNvSpPr/>
          <p:nvPr/>
        </p:nvSpPr>
        <p:spPr>
          <a:xfrm>
            <a:off x="5873540" y="2212322"/>
            <a:ext cx="1691640" cy="2194560"/>
          </a:xfrm>
          <a:prstGeom prst="rect">
            <a:avLst/>
          </a:prstGeom>
          <a:solidFill>
            <a:srgbClr val="0B1F3A"/>
          </a:solidFill>
          <a:ln w="12700">
            <a:solidFill>
              <a:srgbClr val="0B1F3A"/>
            </a:solidFill>
            <a:prstDash val="solid"/>
          </a:ln>
          <a:effectLst>
            <a:outerShdw blurRad="101600" dist="25400" dir="5400000" algn="bl" rotWithShape="0">
              <a:srgbClr val="000000">
                <a:alpha val="12000"/>
              </a:srgbClr>
            </a:outerShdw>
          </a:effectLst>
        </p:spPr>
        <p:txBody>
          <a:bodyPr/>
          <a:lstStyle/>
          <a:p>
            <a:endParaRPr lang="en-US"/>
          </a:p>
        </p:txBody>
      </p:sp>
      <p:sp>
        <p:nvSpPr>
          <p:cNvPr id="19" name="Shape 13">
            <a:extLst>
              <a:ext uri="{FF2B5EF4-FFF2-40B4-BE49-F238E27FC236}">
                <a16:creationId xmlns:a16="http://schemas.microsoft.com/office/drawing/2014/main" id="{AEE04146-3D39-F268-3CBD-D0C747269643}"/>
              </a:ext>
            </a:extLst>
          </p:cNvPr>
          <p:cNvSpPr/>
          <p:nvPr/>
        </p:nvSpPr>
        <p:spPr>
          <a:xfrm>
            <a:off x="5873540" y="2212322"/>
            <a:ext cx="1691640" cy="91440"/>
          </a:xfrm>
          <a:prstGeom prst="rect">
            <a:avLst/>
          </a:prstGeom>
          <a:solidFill>
            <a:srgbClr val="00C2A8"/>
          </a:solidFill>
          <a:ln w="12700">
            <a:solidFill>
              <a:srgbClr val="00C2A8"/>
            </a:solidFill>
            <a:prstDash val="solid"/>
          </a:ln>
        </p:spPr>
        <p:txBody>
          <a:bodyPr/>
          <a:lstStyle/>
          <a:p>
            <a:endParaRPr lang="en-US"/>
          </a:p>
        </p:txBody>
      </p:sp>
      <p:pic>
        <p:nvPicPr>
          <p:cNvPr id="20" name="Image 4" descr="preencoded.png">
            <a:extLst>
              <a:ext uri="{FF2B5EF4-FFF2-40B4-BE49-F238E27FC236}">
                <a16:creationId xmlns:a16="http://schemas.microsoft.com/office/drawing/2014/main" id="{36F31D88-BAAD-8019-8A3D-9F29EB97300F}"/>
              </a:ext>
            </a:extLst>
          </p:cNvPr>
          <p:cNvPicPr>
            <a:picLocks noChangeAspect="1"/>
          </p:cNvPicPr>
          <p:nvPr/>
        </p:nvPicPr>
        <p:blipFill>
          <a:blip r:embed="rId5"/>
          <a:stretch>
            <a:fillRect/>
          </a:stretch>
        </p:blipFill>
        <p:spPr>
          <a:xfrm>
            <a:off x="6422180" y="2486642"/>
            <a:ext cx="594360" cy="594360"/>
          </a:xfrm>
          <a:prstGeom prst="rect">
            <a:avLst/>
          </a:prstGeom>
        </p:spPr>
      </p:pic>
      <p:sp>
        <p:nvSpPr>
          <p:cNvPr id="21" name="Text 14">
            <a:extLst>
              <a:ext uri="{FF2B5EF4-FFF2-40B4-BE49-F238E27FC236}">
                <a16:creationId xmlns:a16="http://schemas.microsoft.com/office/drawing/2014/main" id="{F76DF76C-614C-FE6A-2B25-053393A00C26}"/>
              </a:ext>
            </a:extLst>
          </p:cNvPr>
          <p:cNvSpPr/>
          <p:nvPr/>
        </p:nvSpPr>
        <p:spPr>
          <a:xfrm>
            <a:off x="5873540" y="3172442"/>
            <a:ext cx="1691640" cy="274320"/>
          </a:xfrm>
          <a:prstGeom prst="rect">
            <a:avLst/>
          </a:prstGeom>
          <a:noFill/>
          <a:ln/>
        </p:spPr>
        <p:txBody>
          <a:bodyPr wrap="square" lIns="0" tIns="0" rIns="0" bIns="0" rtlCol="0" anchor="ctr"/>
          <a:lstStyle/>
          <a:p>
            <a:pPr marL="0" indent="0" algn="ctr">
              <a:buNone/>
            </a:pPr>
            <a:r>
              <a:rPr lang="en-US" sz="1000" b="1" kern="0" spc="400" dirty="0">
                <a:solidFill>
                  <a:srgbClr val="00C2A8"/>
                </a:solidFill>
                <a:latin typeface="Calibri" pitchFamily="34" charset="0"/>
                <a:ea typeface="Calibri" pitchFamily="34" charset="-122"/>
                <a:cs typeface="Calibri" pitchFamily="34" charset="-120"/>
              </a:rPr>
              <a:t>STEP 03</a:t>
            </a:r>
            <a:endParaRPr lang="en-US" sz="1000" dirty="0"/>
          </a:p>
        </p:txBody>
      </p:sp>
      <p:sp>
        <p:nvSpPr>
          <p:cNvPr id="22" name="Text 15">
            <a:extLst>
              <a:ext uri="{FF2B5EF4-FFF2-40B4-BE49-F238E27FC236}">
                <a16:creationId xmlns:a16="http://schemas.microsoft.com/office/drawing/2014/main" id="{DCDBA5E7-99F5-2705-0E7C-D1D22ECDB3E8}"/>
              </a:ext>
            </a:extLst>
          </p:cNvPr>
          <p:cNvSpPr/>
          <p:nvPr/>
        </p:nvSpPr>
        <p:spPr>
          <a:xfrm>
            <a:off x="5873540" y="3446762"/>
            <a:ext cx="1691640" cy="365760"/>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Analyze</a:t>
            </a:r>
            <a:endParaRPr lang="en-US" sz="1800" dirty="0"/>
          </a:p>
        </p:txBody>
      </p:sp>
      <p:sp>
        <p:nvSpPr>
          <p:cNvPr id="23" name="Text 16">
            <a:extLst>
              <a:ext uri="{FF2B5EF4-FFF2-40B4-BE49-F238E27FC236}">
                <a16:creationId xmlns:a16="http://schemas.microsoft.com/office/drawing/2014/main" id="{34D7C97E-5046-C3D3-5788-3E93938F62A2}"/>
              </a:ext>
            </a:extLst>
          </p:cNvPr>
          <p:cNvSpPr/>
          <p:nvPr/>
        </p:nvSpPr>
        <p:spPr>
          <a:xfrm>
            <a:off x="5964980" y="3812522"/>
            <a:ext cx="1508760" cy="548640"/>
          </a:xfrm>
          <a:prstGeom prst="rect">
            <a:avLst/>
          </a:prstGeom>
          <a:noFill/>
          <a:ln/>
        </p:spPr>
        <p:txBody>
          <a:bodyPr wrap="square" lIns="0" tIns="0" rIns="0" bIns="0" rtlCol="0" anchor="ctr"/>
          <a:lstStyle/>
          <a:p>
            <a:pPr marL="0" indent="0" algn="ctr">
              <a:buNone/>
            </a:pPr>
            <a:r>
              <a:rPr lang="en-US" sz="1000" dirty="0">
                <a:solidFill>
                  <a:srgbClr val="94A3B8"/>
                </a:solidFill>
                <a:latin typeface="Calibri" pitchFamily="34" charset="0"/>
                <a:ea typeface="Calibri" pitchFamily="34" charset="-122"/>
                <a:cs typeface="Calibri" pitchFamily="34" charset="-120"/>
              </a:rPr>
              <a:t>Prompt your AI of</a:t>
            </a:r>
            <a:endParaRPr lang="en-US" sz="1000" dirty="0"/>
          </a:p>
          <a:p>
            <a:pPr marL="0" indent="0" algn="ctr">
              <a:buNone/>
            </a:pPr>
            <a:r>
              <a:rPr lang="en-US" sz="1000" dirty="0">
                <a:solidFill>
                  <a:srgbClr val="94A3B8"/>
                </a:solidFill>
                <a:latin typeface="Calibri" pitchFamily="34" charset="0"/>
                <a:ea typeface="Calibri" pitchFamily="34" charset="-122"/>
                <a:cs typeface="Calibri" pitchFamily="34" charset="-120"/>
              </a:rPr>
              <a:t>choice with the workbook</a:t>
            </a:r>
            <a:endParaRPr lang="en-US" sz="1000" dirty="0"/>
          </a:p>
        </p:txBody>
      </p:sp>
      <p:pic>
        <p:nvPicPr>
          <p:cNvPr id="24" name="Image 5" descr="preencoded.png">
            <a:extLst>
              <a:ext uri="{FF2B5EF4-FFF2-40B4-BE49-F238E27FC236}">
                <a16:creationId xmlns:a16="http://schemas.microsoft.com/office/drawing/2014/main" id="{AFE66C31-E66B-5916-1F6B-251526E405A8}"/>
              </a:ext>
            </a:extLst>
          </p:cNvPr>
          <p:cNvPicPr>
            <a:picLocks noChangeAspect="1"/>
          </p:cNvPicPr>
          <p:nvPr/>
        </p:nvPicPr>
        <p:blipFill>
          <a:blip r:embed="rId3"/>
          <a:stretch>
            <a:fillRect/>
          </a:stretch>
        </p:blipFill>
        <p:spPr>
          <a:xfrm>
            <a:off x="7583468" y="3172442"/>
            <a:ext cx="228600" cy="228600"/>
          </a:xfrm>
          <a:prstGeom prst="rect">
            <a:avLst/>
          </a:prstGeom>
        </p:spPr>
      </p:pic>
      <p:sp>
        <p:nvSpPr>
          <p:cNvPr id="25" name="Shape 17">
            <a:extLst>
              <a:ext uri="{FF2B5EF4-FFF2-40B4-BE49-F238E27FC236}">
                <a16:creationId xmlns:a16="http://schemas.microsoft.com/office/drawing/2014/main" id="{4E9BEF7D-C0E3-D6C9-E57D-3743059215FF}"/>
              </a:ext>
            </a:extLst>
          </p:cNvPr>
          <p:cNvSpPr/>
          <p:nvPr/>
        </p:nvSpPr>
        <p:spPr>
          <a:xfrm>
            <a:off x="7839500" y="2212322"/>
            <a:ext cx="1691640" cy="2194560"/>
          </a:xfrm>
          <a:prstGeom prst="rect">
            <a:avLst/>
          </a:prstGeom>
          <a:solidFill>
            <a:srgbClr val="0B1F3A"/>
          </a:solidFill>
          <a:ln w="12700">
            <a:solidFill>
              <a:srgbClr val="0B1F3A"/>
            </a:solidFill>
            <a:prstDash val="solid"/>
          </a:ln>
          <a:effectLst>
            <a:outerShdw blurRad="101600" dist="25400" dir="5400000" algn="bl" rotWithShape="0">
              <a:srgbClr val="000000">
                <a:alpha val="12000"/>
              </a:srgbClr>
            </a:outerShdw>
          </a:effectLst>
        </p:spPr>
        <p:txBody>
          <a:bodyPr/>
          <a:lstStyle/>
          <a:p>
            <a:endParaRPr lang="en-US"/>
          </a:p>
        </p:txBody>
      </p:sp>
      <p:sp>
        <p:nvSpPr>
          <p:cNvPr id="26" name="Shape 18">
            <a:extLst>
              <a:ext uri="{FF2B5EF4-FFF2-40B4-BE49-F238E27FC236}">
                <a16:creationId xmlns:a16="http://schemas.microsoft.com/office/drawing/2014/main" id="{5E0674E5-E5D1-12FC-63E5-8019474A590B}"/>
              </a:ext>
            </a:extLst>
          </p:cNvPr>
          <p:cNvSpPr/>
          <p:nvPr/>
        </p:nvSpPr>
        <p:spPr>
          <a:xfrm>
            <a:off x="7839500" y="2212322"/>
            <a:ext cx="1691640" cy="91440"/>
          </a:xfrm>
          <a:prstGeom prst="rect">
            <a:avLst/>
          </a:prstGeom>
          <a:solidFill>
            <a:srgbClr val="00C2A8"/>
          </a:solidFill>
          <a:ln w="12700">
            <a:solidFill>
              <a:srgbClr val="00C2A8"/>
            </a:solidFill>
            <a:prstDash val="solid"/>
          </a:ln>
        </p:spPr>
        <p:txBody>
          <a:bodyPr/>
          <a:lstStyle/>
          <a:p>
            <a:endParaRPr lang="en-US"/>
          </a:p>
        </p:txBody>
      </p:sp>
      <p:pic>
        <p:nvPicPr>
          <p:cNvPr id="27" name="Image 6" descr="preencoded.png">
            <a:extLst>
              <a:ext uri="{FF2B5EF4-FFF2-40B4-BE49-F238E27FC236}">
                <a16:creationId xmlns:a16="http://schemas.microsoft.com/office/drawing/2014/main" id="{81627595-2952-A74E-962A-E67ADC175060}"/>
              </a:ext>
            </a:extLst>
          </p:cNvPr>
          <p:cNvPicPr>
            <a:picLocks noChangeAspect="1"/>
          </p:cNvPicPr>
          <p:nvPr/>
        </p:nvPicPr>
        <p:blipFill>
          <a:blip r:embed="rId6"/>
          <a:stretch>
            <a:fillRect/>
          </a:stretch>
        </p:blipFill>
        <p:spPr>
          <a:xfrm>
            <a:off x="8388140" y="2486642"/>
            <a:ext cx="594360" cy="594360"/>
          </a:xfrm>
          <a:prstGeom prst="rect">
            <a:avLst/>
          </a:prstGeom>
        </p:spPr>
      </p:pic>
      <p:sp>
        <p:nvSpPr>
          <p:cNvPr id="28" name="Text 19">
            <a:extLst>
              <a:ext uri="{FF2B5EF4-FFF2-40B4-BE49-F238E27FC236}">
                <a16:creationId xmlns:a16="http://schemas.microsoft.com/office/drawing/2014/main" id="{D22F52F6-E784-F98E-6244-CBABE4FE32F8}"/>
              </a:ext>
            </a:extLst>
          </p:cNvPr>
          <p:cNvSpPr/>
          <p:nvPr/>
        </p:nvSpPr>
        <p:spPr>
          <a:xfrm>
            <a:off x="7839500" y="3172442"/>
            <a:ext cx="1691640" cy="274320"/>
          </a:xfrm>
          <a:prstGeom prst="rect">
            <a:avLst/>
          </a:prstGeom>
          <a:noFill/>
          <a:ln/>
        </p:spPr>
        <p:txBody>
          <a:bodyPr wrap="square" lIns="0" tIns="0" rIns="0" bIns="0" rtlCol="0" anchor="ctr"/>
          <a:lstStyle/>
          <a:p>
            <a:pPr marL="0" indent="0" algn="ctr">
              <a:buNone/>
            </a:pPr>
            <a:r>
              <a:rPr lang="en-US" sz="1000" b="1" kern="0" spc="400" dirty="0">
                <a:solidFill>
                  <a:srgbClr val="00C2A8"/>
                </a:solidFill>
                <a:latin typeface="Calibri" pitchFamily="34" charset="0"/>
                <a:ea typeface="Calibri" pitchFamily="34" charset="-122"/>
                <a:cs typeface="Calibri" pitchFamily="34" charset="-120"/>
              </a:rPr>
              <a:t>STEP 04</a:t>
            </a:r>
            <a:endParaRPr lang="en-US" sz="1000" dirty="0"/>
          </a:p>
        </p:txBody>
      </p:sp>
      <p:sp>
        <p:nvSpPr>
          <p:cNvPr id="29" name="Text 20">
            <a:extLst>
              <a:ext uri="{FF2B5EF4-FFF2-40B4-BE49-F238E27FC236}">
                <a16:creationId xmlns:a16="http://schemas.microsoft.com/office/drawing/2014/main" id="{76D44F19-6C0F-ED18-29AE-58D374FC8D9F}"/>
              </a:ext>
            </a:extLst>
          </p:cNvPr>
          <p:cNvSpPr/>
          <p:nvPr/>
        </p:nvSpPr>
        <p:spPr>
          <a:xfrm>
            <a:off x="7839500" y="3446762"/>
            <a:ext cx="1691640" cy="365760"/>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Plan</a:t>
            </a:r>
            <a:endParaRPr lang="en-US" sz="1800" dirty="0"/>
          </a:p>
        </p:txBody>
      </p:sp>
      <p:sp>
        <p:nvSpPr>
          <p:cNvPr id="30" name="Text 21">
            <a:extLst>
              <a:ext uri="{FF2B5EF4-FFF2-40B4-BE49-F238E27FC236}">
                <a16:creationId xmlns:a16="http://schemas.microsoft.com/office/drawing/2014/main" id="{F69B8DB6-805E-225E-D039-37FCB25A3AF5}"/>
              </a:ext>
            </a:extLst>
          </p:cNvPr>
          <p:cNvSpPr/>
          <p:nvPr/>
        </p:nvSpPr>
        <p:spPr>
          <a:xfrm>
            <a:off x="7930940" y="3812522"/>
            <a:ext cx="1508760" cy="548640"/>
          </a:xfrm>
          <a:prstGeom prst="rect">
            <a:avLst/>
          </a:prstGeom>
          <a:noFill/>
          <a:ln/>
        </p:spPr>
        <p:txBody>
          <a:bodyPr wrap="square" lIns="0" tIns="0" rIns="0" bIns="0" rtlCol="0" anchor="ctr"/>
          <a:lstStyle/>
          <a:p>
            <a:pPr marL="0" indent="0" algn="ctr">
              <a:buNone/>
            </a:pPr>
            <a:r>
              <a:rPr lang="en-US" sz="1000" dirty="0">
                <a:solidFill>
                  <a:srgbClr val="94A3B8"/>
                </a:solidFill>
                <a:latin typeface="Calibri" pitchFamily="34" charset="0"/>
                <a:ea typeface="Calibri" pitchFamily="34" charset="-122"/>
                <a:cs typeface="Calibri" pitchFamily="34" charset="-120"/>
              </a:rPr>
              <a:t>Waved license</a:t>
            </a:r>
            <a:endParaRPr lang="en-US" sz="1000" dirty="0"/>
          </a:p>
          <a:p>
            <a:pPr marL="0" indent="0" algn="ctr">
              <a:buNone/>
            </a:pPr>
            <a:r>
              <a:rPr lang="en-US" sz="1000" dirty="0">
                <a:solidFill>
                  <a:srgbClr val="94A3B8"/>
                </a:solidFill>
                <a:latin typeface="Calibri" pitchFamily="34" charset="0"/>
                <a:ea typeface="Calibri" pitchFamily="34" charset="-122"/>
                <a:cs typeface="Calibri" pitchFamily="34" charset="-120"/>
              </a:rPr>
              <a:t>remediation plan</a:t>
            </a:r>
            <a:endParaRPr lang="en-US" sz="1000" dirty="0"/>
          </a:p>
        </p:txBody>
      </p:sp>
      <p:sp>
        <p:nvSpPr>
          <p:cNvPr id="31" name="Shape 22">
            <a:extLst>
              <a:ext uri="{FF2B5EF4-FFF2-40B4-BE49-F238E27FC236}">
                <a16:creationId xmlns:a16="http://schemas.microsoft.com/office/drawing/2014/main" id="{48BF6709-B288-5BD4-A078-3AAB22F610B8}"/>
              </a:ext>
            </a:extLst>
          </p:cNvPr>
          <p:cNvSpPr/>
          <p:nvPr/>
        </p:nvSpPr>
        <p:spPr>
          <a:xfrm>
            <a:off x="1621580" y="4681202"/>
            <a:ext cx="8229600" cy="502920"/>
          </a:xfrm>
          <a:prstGeom prst="rect">
            <a:avLst/>
          </a:prstGeom>
          <a:solidFill>
            <a:srgbClr val="F4F6FA"/>
          </a:solidFill>
          <a:ln w="12700">
            <a:solidFill>
              <a:srgbClr val="F4F6FA"/>
            </a:solidFill>
            <a:prstDash val="solid"/>
          </a:ln>
        </p:spPr>
        <p:txBody>
          <a:bodyPr/>
          <a:lstStyle/>
          <a:p>
            <a:endParaRPr lang="en-US"/>
          </a:p>
        </p:txBody>
      </p:sp>
      <p:pic>
        <p:nvPicPr>
          <p:cNvPr id="32" name="Image 7" descr="preencoded.png">
            <a:extLst>
              <a:ext uri="{FF2B5EF4-FFF2-40B4-BE49-F238E27FC236}">
                <a16:creationId xmlns:a16="http://schemas.microsoft.com/office/drawing/2014/main" id="{082C0B77-2A49-93B9-2CD1-9DFD54A8BCB5}"/>
              </a:ext>
            </a:extLst>
          </p:cNvPr>
          <p:cNvPicPr>
            <a:picLocks noChangeAspect="1"/>
          </p:cNvPicPr>
          <p:nvPr/>
        </p:nvPicPr>
        <p:blipFill>
          <a:blip r:embed="rId7"/>
          <a:stretch>
            <a:fillRect/>
          </a:stretch>
        </p:blipFill>
        <p:spPr>
          <a:xfrm>
            <a:off x="1804460" y="4772642"/>
            <a:ext cx="274320" cy="274320"/>
          </a:xfrm>
          <a:prstGeom prst="rect">
            <a:avLst/>
          </a:prstGeom>
        </p:spPr>
      </p:pic>
      <p:sp>
        <p:nvSpPr>
          <p:cNvPr id="33" name="Text 23">
            <a:extLst>
              <a:ext uri="{FF2B5EF4-FFF2-40B4-BE49-F238E27FC236}">
                <a16:creationId xmlns:a16="http://schemas.microsoft.com/office/drawing/2014/main" id="{EB612A05-1366-8994-D606-F0CCC1E38016}"/>
              </a:ext>
            </a:extLst>
          </p:cNvPr>
          <p:cNvSpPr/>
          <p:nvPr/>
        </p:nvSpPr>
        <p:spPr>
          <a:xfrm>
            <a:off x="2124500" y="4726922"/>
            <a:ext cx="7680960" cy="457200"/>
          </a:xfrm>
          <a:prstGeom prst="rect">
            <a:avLst/>
          </a:prstGeom>
          <a:noFill/>
          <a:ln/>
        </p:spPr>
        <p:txBody>
          <a:bodyPr wrap="square" lIns="0" tIns="0" rIns="0" bIns="0" rtlCol="0" anchor="ctr"/>
          <a:lstStyle/>
          <a:p>
            <a:pPr marL="0" indent="0">
              <a:buNone/>
            </a:pPr>
            <a:r>
              <a:rPr lang="en-US" sz="1100" i="1" dirty="0">
                <a:solidFill>
                  <a:srgbClr val="0F172A"/>
                </a:solidFill>
                <a:latin typeface="Calibri" pitchFamily="34" charset="0"/>
                <a:ea typeface="Calibri" pitchFamily="34" charset="-122"/>
                <a:cs typeface="Calibri" pitchFamily="34" charset="-120"/>
              </a:rPr>
              <a:t>Tip: Stick to the Summary view for AI input. The Detailed view returned 1.4M+ rows in a demo environment — that’s too many tokens.</a:t>
            </a:r>
            <a:endParaRPr lang="en-US" sz="1100" dirty="0"/>
          </a:p>
        </p:txBody>
      </p:sp>
    </p:spTree>
    <p:extLst>
      <p:ext uri="{BB962C8B-B14F-4D97-AF65-F5344CB8AC3E}">
        <p14:creationId xmlns:p14="http://schemas.microsoft.com/office/powerpoint/2010/main" val="16110602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394E1D-ABBE-1324-C006-1C8CE5F8389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87CDB99-326F-DF0B-ABF8-6BC7B6685EBF}"/>
              </a:ext>
            </a:extLst>
          </p:cNvPr>
          <p:cNvSpPr>
            <a:spLocks noGrp="1"/>
          </p:cNvSpPr>
          <p:nvPr>
            <p:ph type="title"/>
          </p:nvPr>
        </p:nvSpPr>
        <p:spPr/>
        <p:txBody>
          <a:bodyPr>
            <a:normAutofit fontScale="90000"/>
          </a:bodyPr>
          <a:lstStyle/>
          <a:p>
            <a:r>
              <a:rPr lang="en-US" dirty="0"/>
              <a:t>Using AI to Help Analyze Licensing Data</a:t>
            </a:r>
          </a:p>
        </p:txBody>
      </p:sp>
      <p:pic>
        <p:nvPicPr>
          <p:cNvPr id="4" name="Picture 3">
            <a:extLst>
              <a:ext uri="{FF2B5EF4-FFF2-40B4-BE49-F238E27FC236}">
                <a16:creationId xmlns:a16="http://schemas.microsoft.com/office/drawing/2014/main" id="{8AED2200-9697-8CBC-7715-5C9275B66A26}"/>
              </a:ext>
            </a:extLst>
          </p:cNvPr>
          <p:cNvPicPr>
            <a:picLocks noChangeAspect="1"/>
          </p:cNvPicPr>
          <p:nvPr/>
        </p:nvPicPr>
        <p:blipFill>
          <a:blip r:embed="rId2"/>
          <a:stretch>
            <a:fillRect/>
          </a:stretch>
        </p:blipFill>
        <p:spPr>
          <a:xfrm>
            <a:off x="983548" y="1247303"/>
            <a:ext cx="10203424" cy="5044065"/>
          </a:xfrm>
          <a:prstGeom prst="rect">
            <a:avLst/>
          </a:prstGeom>
        </p:spPr>
      </p:pic>
    </p:spTree>
    <p:extLst>
      <p:ext uri="{BB962C8B-B14F-4D97-AF65-F5344CB8AC3E}">
        <p14:creationId xmlns:p14="http://schemas.microsoft.com/office/powerpoint/2010/main" val="23643359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32B432-A616-463D-0287-F1DADC00CC2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F2FEF9F-35E6-9C7A-6732-CAEE8A070947}"/>
              </a:ext>
            </a:extLst>
          </p:cNvPr>
          <p:cNvSpPr>
            <a:spLocks noGrp="1"/>
          </p:cNvSpPr>
          <p:nvPr>
            <p:ph type="title"/>
          </p:nvPr>
        </p:nvSpPr>
        <p:spPr/>
        <p:txBody>
          <a:bodyPr>
            <a:normAutofit fontScale="90000"/>
          </a:bodyPr>
          <a:lstStyle/>
          <a:p>
            <a:r>
              <a:rPr lang="en-US" dirty="0"/>
              <a:t>Using AI to Help Analyze Licensing Data</a:t>
            </a:r>
          </a:p>
        </p:txBody>
      </p:sp>
      <p:pic>
        <p:nvPicPr>
          <p:cNvPr id="4" name="Picture 2">
            <a:extLst>
              <a:ext uri="{FF2B5EF4-FFF2-40B4-BE49-F238E27FC236}">
                <a16:creationId xmlns:a16="http://schemas.microsoft.com/office/drawing/2014/main" id="{F67A4820-1C68-2F2A-DEE8-01C6004E87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22053" y="1377063"/>
            <a:ext cx="9547894" cy="46744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00982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C42066-1D8B-8597-0572-309F410CD83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63B22D3-6144-DA4F-5BCB-330128A01DA7}"/>
              </a:ext>
            </a:extLst>
          </p:cNvPr>
          <p:cNvSpPr>
            <a:spLocks noGrp="1"/>
          </p:cNvSpPr>
          <p:nvPr>
            <p:ph type="title"/>
          </p:nvPr>
        </p:nvSpPr>
        <p:spPr/>
        <p:txBody>
          <a:bodyPr>
            <a:normAutofit fontScale="90000"/>
          </a:bodyPr>
          <a:lstStyle/>
          <a:p>
            <a:r>
              <a:rPr lang="en-US" dirty="0"/>
              <a:t>Using AI to Help Analyze Licensing Data</a:t>
            </a:r>
          </a:p>
        </p:txBody>
      </p:sp>
      <p:pic>
        <p:nvPicPr>
          <p:cNvPr id="2" name="Picture 2">
            <a:extLst>
              <a:ext uri="{FF2B5EF4-FFF2-40B4-BE49-F238E27FC236}">
                <a16:creationId xmlns:a16="http://schemas.microsoft.com/office/drawing/2014/main" id="{3342F9C9-7660-66EA-9C76-2D17C56AE7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2979" y="1466698"/>
            <a:ext cx="8964562" cy="46721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71324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60A88B-689F-3854-2A73-3654DC724C3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D8D90D1-B05D-80A6-0118-9302072070D4}"/>
              </a:ext>
            </a:extLst>
          </p:cNvPr>
          <p:cNvSpPr>
            <a:spLocks noGrp="1"/>
          </p:cNvSpPr>
          <p:nvPr>
            <p:ph type="title"/>
          </p:nvPr>
        </p:nvSpPr>
        <p:spPr/>
        <p:txBody>
          <a:bodyPr>
            <a:normAutofit fontScale="90000"/>
          </a:bodyPr>
          <a:lstStyle/>
          <a:p>
            <a:r>
              <a:rPr lang="en-US" dirty="0"/>
              <a:t>Using AI to Help Analyze Licensing Data</a:t>
            </a:r>
          </a:p>
        </p:txBody>
      </p:sp>
      <p:pic>
        <p:nvPicPr>
          <p:cNvPr id="2" name="Picture 1">
            <a:extLst>
              <a:ext uri="{FF2B5EF4-FFF2-40B4-BE49-F238E27FC236}">
                <a16:creationId xmlns:a16="http://schemas.microsoft.com/office/drawing/2014/main" id="{9CC0895F-823C-F895-3740-E019DC60B6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0709" y="1247303"/>
            <a:ext cx="5469102" cy="53437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55256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09A89C-DEB9-E709-F83F-642BD6AABC1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E5EAF4A-C599-0532-0673-A1B15D6183BB}"/>
              </a:ext>
            </a:extLst>
          </p:cNvPr>
          <p:cNvSpPr>
            <a:spLocks noGrp="1"/>
          </p:cNvSpPr>
          <p:nvPr>
            <p:ph type="title"/>
          </p:nvPr>
        </p:nvSpPr>
        <p:spPr/>
        <p:txBody>
          <a:bodyPr>
            <a:normAutofit fontScale="90000"/>
          </a:bodyPr>
          <a:lstStyle/>
          <a:p>
            <a:r>
              <a:rPr lang="en-US" dirty="0"/>
              <a:t>Using AI to Help Analyze Licensing Data</a:t>
            </a:r>
          </a:p>
        </p:txBody>
      </p:sp>
      <p:pic>
        <p:nvPicPr>
          <p:cNvPr id="2" name="Picture 2">
            <a:extLst>
              <a:ext uri="{FF2B5EF4-FFF2-40B4-BE49-F238E27FC236}">
                <a16:creationId xmlns:a16="http://schemas.microsoft.com/office/drawing/2014/main" id="{E4FA298E-62A4-60DD-A4B2-EA3099B57C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6618" y="1417891"/>
            <a:ext cx="8937283" cy="47774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84931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D5BFBA-4DE7-923E-5CBB-6B2EED4CFC9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8388BEA-8192-7331-8A12-6BC1FB09090D}"/>
              </a:ext>
            </a:extLst>
          </p:cNvPr>
          <p:cNvSpPr>
            <a:spLocks noGrp="1"/>
          </p:cNvSpPr>
          <p:nvPr>
            <p:ph type="title"/>
          </p:nvPr>
        </p:nvSpPr>
        <p:spPr/>
        <p:txBody>
          <a:bodyPr>
            <a:normAutofit fontScale="90000"/>
          </a:bodyPr>
          <a:lstStyle/>
          <a:p>
            <a:r>
              <a:rPr lang="en-US" dirty="0"/>
              <a:t>Using AI to Help Analyze Licensing Data</a:t>
            </a:r>
          </a:p>
        </p:txBody>
      </p:sp>
      <p:pic>
        <p:nvPicPr>
          <p:cNvPr id="2" name="Picture 2">
            <a:extLst>
              <a:ext uri="{FF2B5EF4-FFF2-40B4-BE49-F238E27FC236}">
                <a16:creationId xmlns:a16="http://schemas.microsoft.com/office/drawing/2014/main" id="{F1728D4F-D5C9-BDC5-28D1-726D9C61C3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19292" y="1304106"/>
            <a:ext cx="5553415" cy="4971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92218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C36FB7-893C-334C-E113-59542A5EEB2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5502093-5289-DE84-2AA3-28824793F080}"/>
              </a:ext>
            </a:extLst>
          </p:cNvPr>
          <p:cNvSpPr>
            <a:spLocks noGrp="1"/>
          </p:cNvSpPr>
          <p:nvPr>
            <p:ph type="title"/>
          </p:nvPr>
        </p:nvSpPr>
        <p:spPr/>
        <p:txBody>
          <a:bodyPr>
            <a:normAutofit fontScale="90000"/>
          </a:bodyPr>
          <a:lstStyle/>
          <a:p>
            <a:r>
              <a:rPr lang="en-US" dirty="0"/>
              <a:t>Using AI to Help Analyze Licensing Data</a:t>
            </a:r>
          </a:p>
        </p:txBody>
      </p:sp>
      <p:pic>
        <p:nvPicPr>
          <p:cNvPr id="2" name="Picture 2">
            <a:extLst>
              <a:ext uri="{FF2B5EF4-FFF2-40B4-BE49-F238E27FC236}">
                <a16:creationId xmlns:a16="http://schemas.microsoft.com/office/drawing/2014/main" id="{D8F6BA4F-F576-8C89-F031-D0E9115252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3481" y="1353413"/>
            <a:ext cx="10505037" cy="47035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44144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8CE866-2D57-21F1-9D96-BD20FBDFFDC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743FD20-3FFA-D475-7F3F-EFF437903F9E}"/>
              </a:ext>
            </a:extLst>
          </p:cNvPr>
          <p:cNvSpPr>
            <a:spLocks noGrp="1"/>
          </p:cNvSpPr>
          <p:nvPr>
            <p:ph type="title"/>
          </p:nvPr>
        </p:nvSpPr>
        <p:spPr/>
        <p:txBody>
          <a:bodyPr>
            <a:normAutofit fontScale="90000"/>
          </a:bodyPr>
          <a:lstStyle/>
          <a:p>
            <a:r>
              <a:rPr lang="en-US" dirty="0"/>
              <a:t>Using AI to Help Analyze Licensing Data</a:t>
            </a:r>
          </a:p>
        </p:txBody>
      </p:sp>
      <p:pic>
        <p:nvPicPr>
          <p:cNvPr id="2" name="Picture 2">
            <a:extLst>
              <a:ext uri="{FF2B5EF4-FFF2-40B4-BE49-F238E27FC236}">
                <a16:creationId xmlns:a16="http://schemas.microsoft.com/office/drawing/2014/main" id="{D28DE418-3180-E336-5F99-0BF7DDFF9E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6758" y="1247303"/>
            <a:ext cx="6377004" cy="50418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87692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4896A3-17C8-4BAC-ED53-F3E1366B383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18BCB07-5652-8514-79A4-0E913BB0B835}"/>
              </a:ext>
            </a:extLst>
          </p:cNvPr>
          <p:cNvSpPr>
            <a:spLocks noGrp="1"/>
          </p:cNvSpPr>
          <p:nvPr>
            <p:ph type="title"/>
          </p:nvPr>
        </p:nvSpPr>
        <p:spPr/>
        <p:txBody>
          <a:bodyPr>
            <a:normAutofit fontScale="90000"/>
          </a:bodyPr>
          <a:lstStyle/>
          <a:p>
            <a:r>
              <a:rPr lang="en-US" dirty="0"/>
              <a:t>Using AI to Help Analyze Licensing Data</a:t>
            </a:r>
          </a:p>
        </p:txBody>
      </p:sp>
      <p:pic>
        <p:nvPicPr>
          <p:cNvPr id="2" name="Picture 2">
            <a:extLst>
              <a:ext uri="{FF2B5EF4-FFF2-40B4-BE49-F238E27FC236}">
                <a16:creationId xmlns:a16="http://schemas.microsoft.com/office/drawing/2014/main" id="{9F331F60-F48F-0613-2566-53321E40A3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4540" y="1121797"/>
            <a:ext cx="5182920" cy="53023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01298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73598A-8F8A-A5C8-7E40-0E3BABD753D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69152C7-7477-B37C-B3C0-F24B4777E02A}"/>
              </a:ext>
            </a:extLst>
          </p:cNvPr>
          <p:cNvSpPr>
            <a:spLocks noGrp="1"/>
          </p:cNvSpPr>
          <p:nvPr>
            <p:ph type="title"/>
          </p:nvPr>
        </p:nvSpPr>
        <p:spPr/>
        <p:txBody>
          <a:bodyPr>
            <a:normAutofit/>
          </a:bodyPr>
          <a:lstStyle/>
          <a:p>
            <a:r>
              <a:rPr lang="en-US" dirty="0"/>
              <a:t>Waved License Remediation Plan</a:t>
            </a:r>
          </a:p>
        </p:txBody>
      </p:sp>
      <p:sp>
        <p:nvSpPr>
          <p:cNvPr id="2" name="Text 2">
            <a:extLst>
              <a:ext uri="{FF2B5EF4-FFF2-40B4-BE49-F238E27FC236}">
                <a16:creationId xmlns:a16="http://schemas.microsoft.com/office/drawing/2014/main" id="{AA3434E2-F2B8-AC9B-02FA-336F2DC6E868}"/>
              </a:ext>
            </a:extLst>
          </p:cNvPr>
          <p:cNvSpPr/>
          <p:nvPr/>
        </p:nvSpPr>
        <p:spPr>
          <a:xfrm>
            <a:off x="1759727" y="1564118"/>
            <a:ext cx="8229600" cy="457200"/>
          </a:xfrm>
          <a:prstGeom prst="rect">
            <a:avLst/>
          </a:prstGeom>
          <a:noFill/>
          <a:ln/>
        </p:spPr>
        <p:txBody>
          <a:bodyPr wrap="square" lIns="0" tIns="0" rIns="0" bIns="0" rtlCol="0" anchor="ctr"/>
          <a:lstStyle/>
          <a:p>
            <a:pPr marL="0" indent="0">
              <a:buNone/>
            </a:pPr>
            <a:r>
              <a:rPr lang="en-US" i="1" dirty="0">
                <a:solidFill>
                  <a:schemeClr val="accent4">
                    <a:lumMod val="75000"/>
                  </a:schemeClr>
                </a:solidFill>
                <a:latin typeface="Calibri" pitchFamily="34" charset="0"/>
                <a:ea typeface="Calibri" pitchFamily="34" charset="-122"/>
                <a:cs typeface="Calibri" pitchFamily="34" charset="-120"/>
              </a:rPr>
              <a:t>Ask the AI to group remediation actions into waves so the team has an executable roadmap, not a 500-row spreadsheet.</a:t>
            </a:r>
            <a:endParaRPr lang="en-US" dirty="0">
              <a:solidFill>
                <a:schemeClr val="accent4">
                  <a:lumMod val="75000"/>
                </a:schemeClr>
              </a:solidFill>
            </a:endParaRPr>
          </a:p>
        </p:txBody>
      </p:sp>
      <p:sp>
        <p:nvSpPr>
          <p:cNvPr id="4" name="Shape 3">
            <a:extLst>
              <a:ext uri="{FF2B5EF4-FFF2-40B4-BE49-F238E27FC236}">
                <a16:creationId xmlns:a16="http://schemas.microsoft.com/office/drawing/2014/main" id="{1760149B-0C96-441B-249D-F5461CE43C78}"/>
              </a:ext>
            </a:extLst>
          </p:cNvPr>
          <p:cNvSpPr/>
          <p:nvPr/>
        </p:nvSpPr>
        <p:spPr>
          <a:xfrm>
            <a:off x="1759727" y="2309354"/>
            <a:ext cx="2743200" cy="2670048"/>
          </a:xfrm>
          <a:prstGeom prst="rect">
            <a:avLst/>
          </a:prstGeom>
          <a:solidFill>
            <a:srgbClr val="FFFFFF"/>
          </a:solidFill>
          <a:ln w="12700">
            <a:solidFill>
              <a:srgbClr val="E2E8F0"/>
            </a:solidFill>
            <a:prstDash val="solid"/>
          </a:ln>
          <a:effectLst>
            <a:outerShdw blurRad="101600" dist="25400" dir="5400000" algn="bl" rotWithShape="0">
              <a:srgbClr val="000000">
                <a:alpha val="12000"/>
              </a:srgbClr>
            </a:outerShdw>
          </a:effectLst>
        </p:spPr>
        <p:txBody>
          <a:bodyPr/>
          <a:lstStyle/>
          <a:p>
            <a:endParaRPr lang="en-US"/>
          </a:p>
        </p:txBody>
      </p:sp>
      <p:sp>
        <p:nvSpPr>
          <p:cNvPr id="5" name="Shape 4">
            <a:extLst>
              <a:ext uri="{FF2B5EF4-FFF2-40B4-BE49-F238E27FC236}">
                <a16:creationId xmlns:a16="http://schemas.microsoft.com/office/drawing/2014/main" id="{9A625F33-D2D1-D8F2-8E4E-B12FF56A8234}"/>
              </a:ext>
            </a:extLst>
          </p:cNvPr>
          <p:cNvSpPr/>
          <p:nvPr/>
        </p:nvSpPr>
        <p:spPr>
          <a:xfrm>
            <a:off x="1759727" y="2309354"/>
            <a:ext cx="2743200" cy="640080"/>
          </a:xfrm>
          <a:prstGeom prst="rect">
            <a:avLst/>
          </a:prstGeom>
          <a:solidFill>
            <a:srgbClr val="00C2A8"/>
          </a:solidFill>
          <a:ln w="12700">
            <a:solidFill>
              <a:srgbClr val="00C2A8"/>
            </a:solidFill>
            <a:prstDash val="solid"/>
          </a:ln>
        </p:spPr>
        <p:txBody>
          <a:bodyPr/>
          <a:lstStyle/>
          <a:p>
            <a:endParaRPr lang="en-US"/>
          </a:p>
        </p:txBody>
      </p:sp>
      <p:sp>
        <p:nvSpPr>
          <p:cNvPr id="6" name="Text 5">
            <a:extLst>
              <a:ext uri="{FF2B5EF4-FFF2-40B4-BE49-F238E27FC236}">
                <a16:creationId xmlns:a16="http://schemas.microsoft.com/office/drawing/2014/main" id="{03093BC2-CD55-527E-E224-38AE04EFEA2E}"/>
              </a:ext>
            </a:extLst>
          </p:cNvPr>
          <p:cNvSpPr/>
          <p:nvPr/>
        </p:nvSpPr>
        <p:spPr>
          <a:xfrm>
            <a:off x="1896887" y="2355074"/>
            <a:ext cx="2468880" cy="274320"/>
          </a:xfrm>
          <a:prstGeom prst="rect">
            <a:avLst/>
          </a:prstGeom>
          <a:noFill/>
          <a:ln/>
        </p:spPr>
        <p:txBody>
          <a:bodyPr wrap="square" lIns="0" tIns="0" rIns="0" bIns="0" rtlCol="0" anchor="ctr"/>
          <a:lstStyle/>
          <a:p>
            <a:pPr marL="0" indent="0">
              <a:buNone/>
            </a:pPr>
            <a:r>
              <a:rPr lang="en-US" sz="1100" b="1" kern="0" spc="400" dirty="0">
                <a:solidFill>
                  <a:srgbClr val="FFFFFF"/>
                </a:solidFill>
                <a:latin typeface="Calibri" pitchFamily="34" charset="0"/>
                <a:ea typeface="Calibri" pitchFamily="34" charset="-122"/>
                <a:cs typeface="Calibri" pitchFamily="34" charset="-120"/>
              </a:rPr>
              <a:t>WAVE 1</a:t>
            </a:r>
            <a:endParaRPr lang="en-US" sz="1100" dirty="0"/>
          </a:p>
        </p:txBody>
      </p:sp>
      <p:sp>
        <p:nvSpPr>
          <p:cNvPr id="7" name="Text 6">
            <a:extLst>
              <a:ext uri="{FF2B5EF4-FFF2-40B4-BE49-F238E27FC236}">
                <a16:creationId xmlns:a16="http://schemas.microsoft.com/office/drawing/2014/main" id="{B0F95F25-03C4-6DC8-BE03-694253AB2E38}"/>
              </a:ext>
            </a:extLst>
          </p:cNvPr>
          <p:cNvSpPr/>
          <p:nvPr/>
        </p:nvSpPr>
        <p:spPr>
          <a:xfrm>
            <a:off x="1896887" y="2601962"/>
            <a:ext cx="2468880" cy="365760"/>
          </a:xfrm>
          <a:prstGeom prst="rect">
            <a:avLst/>
          </a:prstGeom>
          <a:noFill/>
          <a:ln/>
        </p:spPr>
        <p:txBody>
          <a:bodyPr wrap="square" lIns="0" tIns="0" rIns="0" bIns="0" rtlCol="0" anchor="ctr"/>
          <a:lstStyle/>
          <a:p>
            <a:pPr marL="0" indent="0">
              <a:buNone/>
            </a:pPr>
            <a:r>
              <a:rPr lang="en-US" sz="1700" b="1" dirty="0">
                <a:solidFill>
                  <a:srgbClr val="FFFFFF"/>
                </a:solidFill>
                <a:latin typeface="Calibri" pitchFamily="34" charset="0"/>
                <a:ea typeface="Calibri" pitchFamily="34" charset="-122"/>
                <a:cs typeface="Calibri" pitchFamily="34" charset="-120"/>
              </a:rPr>
              <a:t>Quick Wins</a:t>
            </a:r>
            <a:endParaRPr lang="en-US" sz="1700" dirty="0"/>
          </a:p>
        </p:txBody>
      </p:sp>
      <p:sp>
        <p:nvSpPr>
          <p:cNvPr id="8" name="Shape 7">
            <a:extLst>
              <a:ext uri="{FF2B5EF4-FFF2-40B4-BE49-F238E27FC236}">
                <a16:creationId xmlns:a16="http://schemas.microsoft.com/office/drawing/2014/main" id="{4797ED8D-9A4F-F9D6-9BDD-4603D206C389}"/>
              </a:ext>
            </a:extLst>
          </p:cNvPr>
          <p:cNvSpPr/>
          <p:nvPr/>
        </p:nvSpPr>
        <p:spPr>
          <a:xfrm>
            <a:off x="1942607" y="3196322"/>
            <a:ext cx="91440" cy="91440"/>
          </a:xfrm>
          <a:prstGeom prst="ellipse">
            <a:avLst/>
          </a:prstGeom>
          <a:solidFill>
            <a:srgbClr val="00C2A8"/>
          </a:solidFill>
          <a:ln w="12700">
            <a:solidFill>
              <a:srgbClr val="00C2A8"/>
            </a:solidFill>
            <a:prstDash val="solid"/>
          </a:ln>
        </p:spPr>
        <p:txBody>
          <a:bodyPr/>
          <a:lstStyle/>
          <a:p>
            <a:endParaRPr lang="en-US"/>
          </a:p>
        </p:txBody>
      </p:sp>
      <p:sp>
        <p:nvSpPr>
          <p:cNvPr id="9" name="Text 8">
            <a:extLst>
              <a:ext uri="{FF2B5EF4-FFF2-40B4-BE49-F238E27FC236}">
                <a16:creationId xmlns:a16="http://schemas.microsoft.com/office/drawing/2014/main" id="{60B71909-07CF-0E51-73FD-C24D7A74D940}"/>
              </a:ext>
            </a:extLst>
          </p:cNvPr>
          <p:cNvSpPr/>
          <p:nvPr/>
        </p:nvSpPr>
        <p:spPr>
          <a:xfrm>
            <a:off x="2125487" y="3040874"/>
            <a:ext cx="2286000" cy="502920"/>
          </a:xfrm>
          <a:prstGeom prst="rect">
            <a:avLst/>
          </a:prstGeom>
          <a:noFill/>
          <a:ln/>
        </p:spPr>
        <p:txBody>
          <a:bodyPr wrap="square" lIns="0" tIns="0" rIns="0" bIns="0" rtlCol="0" anchor="ctr"/>
          <a:lstStyle/>
          <a:p>
            <a:pPr marL="0" indent="0">
              <a:buNone/>
            </a:pPr>
            <a:r>
              <a:rPr lang="en-US" sz="1100" dirty="0">
                <a:solidFill>
                  <a:srgbClr val="0F172A"/>
                </a:solidFill>
                <a:latin typeface="Calibri" pitchFamily="34" charset="0"/>
                <a:ea typeface="Calibri" pitchFamily="34" charset="-122"/>
                <a:cs typeface="Calibri" pitchFamily="34" charset="-120"/>
              </a:rPr>
              <a:t>Users with no role assignments</a:t>
            </a:r>
            <a:endParaRPr lang="en-US" sz="1100" dirty="0"/>
          </a:p>
        </p:txBody>
      </p:sp>
      <p:sp>
        <p:nvSpPr>
          <p:cNvPr id="10" name="Shape 9">
            <a:extLst>
              <a:ext uri="{FF2B5EF4-FFF2-40B4-BE49-F238E27FC236}">
                <a16:creationId xmlns:a16="http://schemas.microsoft.com/office/drawing/2014/main" id="{E5C385F8-F01A-2E6B-9AC0-0A5558E810D1}"/>
              </a:ext>
            </a:extLst>
          </p:cNvPr>
          <p:cNvSpPr/>
          <p:nvPr/>
        </p:nvSpPr>
        <p:spPr>
          <a:xfrm>
            <a:off x="1942607" y="3790682"/>
            <a:ext cx="91440" cy="91440"/>
          </a:xfrm>
          <a:prstGeom prst="ellipse">
            <a:avLst/>
          </a:prstGeom>
          <a:solidFill>
            <a:srgbClr val="00C2A8"/>
          </a:solidFill>
          <a:ln w="12700">
            <a:solidFill>
              <a:srgbClr val="00C2A8"/>
            </a:solidFill>
            <a:prstDash val="solid"/>
          </a:ln>
        </p:spPr>
        <p:txBody>
          <a:bodyPr/>
          <a:lstStyle/>
          <a:p>
            <a:endParaRPr lang="en-US"/>
          </a:p>
        </p:txBody>
      </p:sp>
      <p:sp>
        <p:nvSpPr>
          <p:cNvPr id="11" name="Text 10">
            <a:extLst>
              <a:ext uri="{FF2B5EF4-FFF2-40B4-BE49-F238E27FC236}">
                <a16:creationId xmlns:a16="http://schemas.microsoft.com/office/drawing/2014/main" id="{33C124EE-258C-0187-7BA3-94DF0E68BDE4}"/>
              </a:ext>
            </a:extLst>
          </p:cNvPr>
          <p:cNvSpPr/>
          <p:nvPr/>
        </p:nvSpPr>
        <p:spPr>
          <a:xfrm>
            <a:off x="2125487" y="3584942"/>
            <a:ext cx="2286000" cy="502920"/>
          </a:xfrm>
          <a:prstGeom prst="rect">
            <a:avLst/>
          </a:prstGeom>
          <a:noFill/>
          <a:ln/>
        </p:spPr>
        <p:txBody>
          <a:bodyPr wrap="square" lIns="0" tIns="0" rIns="0" bIns="0" rtlCol="0" anchor="ctr"/>
          <a:lstStyle/>
          <a:p>
            <a:pPr marL="0" indent="0">
              <a:buNone/>
            </a:pPr>
            <a:r>
              <a:rPr lang="en-US" sz="1100" dirty="0">
                <a:solidFill>
                  <a:srgbClr val="0F172A"/>
                </a:solidFill>
                <a:latin typeface="Calibri" pitchFamily="34" charset="0"/>
                <a:ea typeface="Calibri" pitchFamily="34" charset="-122"/>
                <a:cs typeface="Calibri" pitchFamily="34" charset="-120"/>
              </a:rPr>
              <a:t>Obvious over-licensed accounts</a:t>
            </a:r>
            <a:endParaRPr lang="en-US" sz="1100" dirty="0"/>
          </a:p>
        </p:txBody>
      </p:sp>
      <p:sp>
        <p:nvSpPr>
          <p:cNvPr id="12" name="Shape 11">
            <a:extLst>
              <a:ext uri="{FF2B5EF4-FFF2-40B4-BE49-F238E27FC236}">
                <a16:creationId xmlns:a16="http://schemas.microsoft.com/office/drawing/2014/main" id="{C4362830-112A-F66B-30C4-9DDCD4ECF51B}"/>
              </a:ext>
            </a:extLst>
          </p:cNvPr>
          <p:cNvSpPr/>
          <p:nvPr/>
        </p:nvSpPr>
        <p:spPr>
          <a:xfrm>
            <a:off x="1942607" y="4385042"/>
            <a:ext cx="91440" cy="91440"/>
          </a:xfrm>
          <a:prstGeom prst="ellipse">
            <a:avLst/>
          </a:prstGeom>
          <a:solidFill>
            <a:srgbClr val="00C2A8"/>
          </a:solidFill>
          <a:ln w="12700">
            <a:solidFill>
              <a:srgbClr val="00C2A8"/>
            </a:solidFill>
            <a:prstDash val="solid"/>
          </a:ln>
        </p:spPr>
        <p:txBody>
          <a:bodyPr/>
          <a:lstStyle/>
          <a:p>
            <a:endParaRPr lang="en-US"/>
          </a:p>
        </p:txBody>
      </p:sp>
      <p:sp>
        <p:nvSpPr>
          <p:cNvPr id="13" name="Text 12">
            <a:extLst>
              <a:ext uri="{FF2B5EF4-FFF2-40B4-BE49-F238E27FC236}">
                <a16:creationId xmlns:a16="http://schemas.microsoft.com/office/drawing/2014/main" id="{E588C0E8-ECBF-64F3-F8B1-374A9341533D}"/>
              </a:ext>
            </a:extLst>
          </p:cNvPr>
          <p:cNvSpPr/>
          <p:nvPr/>
        </p:nvSpPr>
        <p:spPr>
          <a:xfrm>
            <a:off x="2125487" y="4179302"/>
            <a:ext cx="2286000" cy="502920"/>
          </a:xfrm>
          <a:prstGeom prst="rect">
            <a:avLst/>
          </a:prstGeom>
          <a:noFill/>
          <a:ln/>
        </p:spPr>
        <p:txBody>
          <a:bodyPr wrap="square" lIns="0" tIns="0" rIns="0" bIns="0" rtlCol="0" anchor="ctr"/>
          <a:lstStyle/>
          <a:p>
            <a:pPr marL="0" indent="0">
              <a:buNone/>
            </a:pPr>
            <a:r>
              <a:rPr lang="en-US" sz="1100" dirty="0">
                <a:solidFill>
                  <a:srgbClr val="0F172A"/>
                </a:solidFill>
                <a:latin typeface="Calibri" pitchFamily="34" charset="0"/>
                <a:ea typeface="Calibri" pitchFamily="34" charset="-122"/>
                <a:cs typeface="Calibri" pitchFamily="34" charset="-120"/>
              </a:rPr>
              <a:t>Inactive / disabled users still licensed</a:t>
            </a:r>
            <a:endParaRPr lang="en-US" sz="1100" dirty="0"/>
          </a:p>
        </p:txBody>
      </p:sp>
      <p:sp>
        <p:nvSpPr>
          <p:cNvPr id="14" name="Shape 13">
            <a:extLst>
              <a:ext uri="{FF2B5EF4-FFF2-40B4-BE49-F238E27FC236}">
                <a16:creationId xmlns:a16="http://schemas.microsoft.com/office/drawing/2014/main" id="{030054F1-3EAE-70F3-8B6E-6F4449272BF3}"/>
              </a:ext>
            </a:extLst>
          </p:cNvPr>
          <p:cNvSpPr/>
          <p:nvPr/>
        </p:nvSpPr>
        <p:spPr>
          <a:xfrm>
            <a:off x="4685807" y="2309354"/>
            <a:ext cx="2743200" cy="2670048"/>
          </a:xfrm>
          <a:prstGeom prst="rect">
            <a:avLst/>
          </a:prstGeom>
          <a:solidFill>
            <a:srgbClr val="FFFFFF"/>
          </a:solidFill>
          <a:ln w="12700">
            <a:solidFill>
              <a:srgbClr val="E2E8F0"/>
            </a:solidFill>
            <a:prstDash val="solid"/>
          </a:ln>
          <a:effectLst>
            <a:outerShdw blurRad="101600" dist="25400" dir="5400000" algn="bl" rotWithShape="0">
              <a:srgbClr val="000000">
                <a:alpha val="12000"/>
              </a:srgbClr>
            </a:outerShdw>
          </a:effectLst>
        </p:spPr>
        <p:txBody>
          <a:bodyPr/>
          <a:lstStyle/>
          <a:p>
            <a:endParaRPr lang="en-US"/>
          </a:p>
        </p:txBody>
      </p:sp>
      <p:sp>
        <p:nvSpPr>
          <p:cNvPr id="15" name="Shape 14">
            <a:extLst>
              <a:ext uri="{FF2B5EF4-FFF2-40B4-BE49-F238E27FC236}">
                <a16:creationId xmlns:a16="http://schemas.microsoft.com/office/drawing/2014/main" id="{A806A5AA-C2A3-F207-557D-2529D60B170D}"/>
              </a:ext>
            </a:extLst>
          </p:cNvPr>
          <p:cNvSpPr/>
          <p:nvPr/>
        </p:nvSpPr>
        <p:spPr>
          <a:xfrm>
            <a:off x="4685807" y="2309354"/>
            <a:ext cx="2743200" cy="640080"/>
          </a:xfrm>
          <a:prstGeom prst="rect">
            <a:avLst/>
          </a:prstGeom>
          <a:solidFill>
            <a:srgbClr val="F4B400"/>
          </a:solidFill>
          <a:ln w="12700">
            <a:solidFill>
              <a:srgbClr val="F4B400"/>
            </a:solidFill>
            <a:prstDash val="solid"/>
          </a:ln>
        </p:spPr>
        <p:txBody>
          <a:bodyPr/>
          <a:lstStyle/>
          <a:p>
            <a:endParaRPr lang="en-US"/>
          </a:p>
        </p:txBody>
      </p:sp>
      <p:sp>
        <p:nvSpPr>
          <p:cNvPr id="16" name="Text 15">
            <a:extLst>
              <a:ext uri="{FF2B5EF4-FFF2-40B4-BE49-F238E27FC236}">
                <a16:creationId xmlns:a16="http://schemas.microsoft.com/office/drawing/2014/main" id="{9973F6A6-CD58-81B0-5612-06DC507181E3}"/>
              </a:ext>
            </a:extLst>
          </p:cNvPr>
          <p:cNvSpPr/>
          <p:nvPr/>
        </p:nvSpPr>
        <p:spPr>
          <a:xfrm>
            <a:off x="4822967" y="2355074"/>
            <a:ext cx="2468880" cy="274320"/>
          </a:xfrm>
          <a:prstGeom prst="rect">
            <a:avLst/>
          </a:prstGeom>
          <a:noFill/>
          <a:ln/>
        </p:spPr>
        <p:txBody>
          <a:bodyPr wrap="square" lIns="0" tIns="0" rIns="0" bIns="0" rtlCol="0" anchor="ctr"/>
          <a:lstStyle/>
          <a:p>
            <a:pPr marL="0" indent="0">
              <a:buNone/>
            </a:pPr>
            <a:r>
              <a:rPr lang="en-US" sz="1100" b="1" kern="0" spc="400" dirty="0">
                <a:solidFill>
                  <a:srgbClr val="0B1F3A"/>
                </a:solidFill>
                <a:latin typeface="Calibri" pitchFamily="34" charset="0"/>
                <a:ea typeface="Calibri" pitchFamily="34" charset="-122"/>
                <a:cs typeface="Calibri" pitchFamily="34" charset="-120"/>
              </a:rPr>
              <a:t>WAVE 2</a:t>
            </a:r>
            <a:endParaRPr lang="en-US" sz="1100" dirty="0"/>
          </a:p>
        </p:txBody>
      </p:sp>
      <p:sp>
        <p:nvSpPr>
          <p:cNvPr id="17" name="Text 16">
            <a:extLst>
              <a:ext uri="{FF2B5EF4-FFF2-40B4-BE49-F238E27FC236}">
                <a16:creationId xmlns:a16="http://schemas.microsoft.com/office/drawing/2014/main" id="{8A4C5693-D53F-CAB1-883E-32D822D36C8A}"/>
              </a:ext>
            </a:extLst>
          </p:cNvPr>
          <p:cNvSpPr/>
          <p:nvPr/>
        </p:nvSpPr>
        <p:spPr>
          <a:xfrm>
            <a:off x="4822967" y="2601962"/>
            <a:ext cx="2468880" cy="365760"/>
          </a:xfrm>
          <a:prstGeom prst="rect">
            <a:avLst/>
          </a:prstGeom>
          <a:noFill/>
          <a:ln/>
        </p:spPr>
        <p:txBody>
          <a:bodyPr wrap="square" lIns="0" tIns="0" rIns="0" bIns="0" rtlCol="0" anchor="ctr"/>
          <a:lstStyle/>
          <a:p>
            <a:pPr marL="0" indent="0">
              <a:buNone/>
            </a:pPr>
            <a:r>
              <a:rPr lang="en-US" sz="1700" b="1" dirty="0">
                <a:solidFill>
                  <a:srgbClr val="0B1F3A"/>
                </a:solidFill>
                <a:latin typeface="Calibri" pitchFamily="34" charset="0"/>
                <a:ea typeface="Calibri" pitchFamily="34" charset="-122"/>
                <a:cs typeface="Calibri" pitchFamily="34" charset="-120"/>
              </a:rPr>
              <a:t>Targeted Adjustments</a:t>
            </a:r>
            <a:endParaRPr lang="en-US" sz="1700" dirty="0"/>
          </a:p>
        </p:txBody>
      </p:sp>
      <p:sp>
        <p:nvSpPr>
          <p:cNvPr id="18" name="Shape 17">
            <a:extLst>
              <a:ext uri="{FF2B5EF4-FFF2-40B4-BE49-F238E27FC236}">
                <a16:creationId xmlns:a16="http://schemas.microsoft.com/office/drawing/2014/main" id="{81F80628-1F85-2AB0-D908-7F694C57F09D}"/>
              </a:ext>
            </a:extLst>
          </p:cNvPr>
          <p:cNvSpPr/>
          <p:nvPr/>
        </p:nvSpPr>
        <p:spPr>
          <a:xfrm>
            <a:off x="4868687" y="3196322"/>
            <a:ext cx="91440" cy="91440"/>
          </a:xfrm>
          <a:prstGeom prst="ellipse">
            <a:avLst/>
          </a:prstGeom>
          <a:solidFill>
            <a:srgbClr val="F4B400"/>
          </a:solidFill>
          <a:ln w="12700">
            <a:solidFill>
              <a:srgbClr val="F4B400"/>
            </a:solidFill>
            <a:prstDash val="solid"/>
          </a:ln>
        </p:spPr>
        <p:txBody>
          <a:bodyPr/>
          <a:lstStyle/>
          <a:p>
            <a:endParaRPr lang="en-US"/>
          </a:p>
        </p:txBody>
      </p:sp>
      <p:sp>
        <p:nvSpPr>
          <p:cNvPr id="19" name="Text 18">
            <a:extLst>
              <a:ext uri="{FF2B5EF4-FFF2-40B4-BE49-F238E27FC236}">
                <a16:creationId xmlns:a16="http://schemas.microsoft.com/office/drawing/2014/main" id="{91918D82-EE22-E727-4A6F-5B4A4011148C}"/>
              </a:ext>
            </a:extLst>
          </p:cNvPr>
          <p:cNvSpPr/>
          <p:nvPr/>
        </p:nvSpPr>
        <p:spPr>
          <a:xfrm>
            <a:off x="5051567" y="2995154"/>
            <a:ext cx="2286000" cy="502920"/>
          </a:xfrm>
          <a:prstGeom prst="rect">
            <a:avLst/>
          </a:prstGeom>
          <a:noFill/>
          <a:ln/>
        </p:spPr>
        <p:txBody>
          <a:bodyPr wrap="square" lIns="0" tIns="0" rIns="0" bIns="0" rtlCol="0" anchor="ctr"/>
          <a:lstStyle/>
          <a:p>
            <a:pPr marL="0" indent="0">
              <a:buNone/>
            </a:pPr>
            <a:r>
              <a:rPr lang="en-US" sz="1100" dirty="0">
                <a:solidFill>
                  <a:srgbClr val="0F172A"/>
                </a:solidFill>
                <a:latin typeface="Calibri" pitchFamily="34" charset="0"/>
                <a:ea typeface="Calibri" pitchFamily="34" charset="-122"/>
                <a:cs typeface="Calibri" pitchFamily="34" charset="-120"/>
              </a:rPr>
              <a:t>Right-size users with low utilization</a:t>
            </a:r>
            <a:endParaRPr lang="en-US" sz="1100" dirty="0"/>
          </a:p>
        </p:txBody>
      </p:sp>
      <p:sp>
        <p:nvSpPr>
          <p:cNvPr id="20" name="Shape 19">
            <a:extLst>
              <a:ext uri="{FF2B5EF4-FFF2-40B4-BE49-F238E27FC236}">
                <a16:creationId xmlns:a16="http://schemas.microsoft.com/office/drawing/2014/main" id="{BF701D84-F281-65F9-599F-99B6E913EF8B}"/>
              </a:ext>
            </a:extLst>
          </p:cNvPr>
          <p:cNvSpPr/>
          <p:nvPr/>
        </p:nvSpPr>
        <p:spPr>
          <a:xfrm>
            <a:off x="4868687" y="3790682"/>
            <a:ext cx="91440" cy="91440"/>
          </a:xfrm>
          <a:prstGeom prst="ellipse">
            <a:avLst/>
          </a:prstGeom>
          <a:solidFill>
            <a:srgbClr val="F4B400"/>
          </a:solidFill>
          <a:ln w="12700">
            <a:solidFill>
              <a:srgbClr val="F4B400"/>
            </a:solidFill>
            <a:prstDash val="solid"/>
          </a:ln>
        </p:spPr>
        <p:txBody>
          <a:bodyPr/>
          <a:lstStyle/>
          <a:p>
            <a:endParaRPr lang="en-US"/>
          </a:p>
        </p:txBody>
      </p:sp>
      <p:sp>
        <p:nvSpPr>
          <p:cNvPr id="21" name="Text 20">
            <a:extLst>
              <a:ext uri="{FF2B5EF4-FFF2-40B4-BE49-F238E27FC236}">
                <a16:creationId xmlns:a16="http://schemas.microsoft.com/office/drawing/2014/main" id="{C53502D0-E2BA-8A91-5E06-33AD32E9DF0B}"/>
              </a:ext>
            </a:extLst>
          </p:cNvPr>
          <p:cNvSpPr/>
          <p:nvPr/>
        </p:nvSpPr>
        <p:spPr>
          <a:xfrm>
            <a:off x="5051567" y="3584942"/>
            <a:ext cx="2286000" cy="502920"/>
          </a:xfrm>
          <a:prstGeom prst="rect">
            <a:avLst/>
          </a:prstGeom>
          <a:noFill/>
          <a:ln/>
        </p:spPr>
        <p:txBody>
          <a:bodyPr wrap="square" lIns="0" tIns="0" rIns="0" bIns="0" rtlCol="0" anchor="ctr"/>
          <a:lstStyle/>
          <a:p>
            <a:pPr marL="0" indent="0">
              <a:buNone/>
            </a:pPr>
            <a:r>
              <a:rPr lang="en-US" sz="1100" dirty="0">
                <a:solidFill>
                  <a:srgbClr val="0F172A"/>
                </a:solidFill>
                <a:latin typeface="Calibri" pitchFamily="34" charset="0"/>
                <a:ea typeface="Calibri" pitchFamily="34" charset="-122"/>
                <a:cs typeface="Calibri" pitchFamily="34" charset="-120"/>
              </a:rPr>
              <a:t>Consolidate duplicate role assignments</a:t>
            </a:r>
            <a:endParaRPr lang="en-US" sz="1100" dirty="0"/>
          </a:p>
        </p:txBody>
      </p:sp>
      <p:sp>
        <p:nvSpPr>
          <p:cNvPr id="22" name="Shape 21">
            <a:extLst>
              <a:ext uri="{FF2B5EF4-FFF2-40B4-BE49-F238E27FC236}">
                <a16:creationId xmlns:a16="http://schemas.microsoft.com/office/drawing/2014/main" id="{1A91871A-4E3B-83E9-0CE3-74DEB8C8BF74}"/>
              </a:ext>
            </a:extLst>
          </p:cNvPr>
          <p:cNvSpPr/>
          <p:nvPr/>
        </p:nvSpPr>
        <p:spPr>
          <a:xfrm>
            <a:off x="4868687" y="4385042"/>
            <a:ext cx="91440" cy="91440"/>
          </a:xfrm>
          <a:prstGeom prst="ellipse">
            <a:avLst/>
          </a:prstGeom>
          <a:solidFill>
            <a:srgbClr val="F4B400"/>
          </a:solidFill>
          <a:ln w="12700">
            <a:solidFill>
              <a:srgbClr val="F4B400"/>
            </a:solidFill>
            <a:prstDash val="solid"/>
          </a:ln>
        </p:spPr>
        <p:txBody>
          <a:bodyPr/>
          <a:lstStyle/>
          <a:p>
            <a:endParaRPr lang="en-US"/>
          </a:p>
        </p:txBody>
      </p:sp>
      <p:sp>
        <p:nvSpPr>
          <p:cNvPr id="23" name="Text 22">
            <a:extLst>
              <a:ext uri="{FF2B5EF4-FFF2-40B4-BE49-F238E27FC236}">
                <a16:creationId xmlns:a16="http://schemas.microsoft.com/office/drawing/2014/main" id="{440D3F38-9BDF-9E61-93C4-8BE596C471B1}"/>
              </a:ext>
            </a:extLst>
          </p:cNvPr>
          <p:cNvSpPr/>
          <p:nvPr/>
        </p:nvSpPr>
        <p:spPr>
          <a:xfrm>
            <a:off x="5051567" y="4179302"/>
            <a:ext cx="2286000" cy="502920"/>
          </a:xfrm>
          <a:prstGeom prst="rect">
            <a:avLst/>
          </a:prstGeom>
          <a:noFill/>
          <a:ln/>
        </p:spPr>
        <p:txBody>
          <a:bodyPr wrap="square" lIns="0" tIns="0" rIns="0" bIns="0" rtlCol="0" anchor="ctr"/>
          <a:lstStyle/>
          <a:p>
            <a:pPr marL="0" indent="0">
              <a:buNone/>
            </a:pPr>
            <a:r>
              <a:rPr lang="en-US" sz="1100" dirty="0">
                <a:solidFill>
                  <a:srgbClr val="0F172A"/>
                </a:solidFill>
                <a:latin typeface="Calibri" pitchFamily="34" charset="0"/>
                <a:ea typeface="Calibri" pitchFamily="34" charset="-122"/>
                <a:cs typeface="Calibri" pitchFamily="34" charset="-120"/>
              </a:rPr>
              <a:t>Move users to lower-tier license SKUs</a:t>
            </a:r>
            <a:endParaRPr lang="en-US" sz="1100" dirty="0"/>
          </a:p>
        </p:txBody>
      </p:sp>
      <p:sp>
        <p:nvSpPr>
          <p:cNvPr id="24" name="Shape 23">
            <a:extLst>
              <a:ext uri="{FF2B5EF4-FFF2-40B4-BE49-F238E27FC236}">
                <a16:creationId xmlns:a16="http://schemas.microsoft.com/office/drawing/2014/main" id="{1D38136E-0D85-2055-B5E5-12FF38F96306}"/>
              </a:ext>
            </a:extLst>
          </p:cNvPr>
          <p:cNvSpPr/>
          <p:nvPr/>
        </p:nvSpPr>
        <p:spPr>
          <a:xfrm>
            <a:off x="7611887" y="2309354"/>
            <a:ext cx="2743200" cy="2670048"/>
          </a:xfrm>
          <a:prstGeom prst="rect">
            <a:avLst/>
          </a:prstGeom>
          <a:solidFill>
            <a:srgbClr val="FFFFFF"/>
          </a:solidFill>
          <a:ln w="12700">
            <a:solidFill>
              <a:srgbClr val="E2E8F0"/>
            </a:solidFill>
            <a:prstDash val="solid"/>
          </a:ln>
          <a:effectLst>
            <a:outerShdw blurRad="101600" dist="25400" dir="5400000" algn="bl" rotWithShape="0">
              <a:srgbClr val="000000">
                <a:alpha val="12000"/>
              </a:srgbClr>
            </a:outerShdw>
          </a:effectLst>
        </p:spPr>
        <p:txBody>
          <a:bodyPr/>
          <a:lstStyle/>
          <a:p>
            <a:endParaRPr lang="en-US"/>
          </a:p>
        </p:txBody>
      </p:sp>
      <p:sp>
        <p:nvSpPr>
          <p:cNvPr id="25" name="Shape 24">
            <a:extLst>
              <a:ext uri="{FF2B5EF4-FFF2-40B4-BE49-F238E27FC236}">
                <a16:creationId xmlns:a16="http://schemas.microsoft.com/office/drawing/2014/main" id="{C3D5E869-798B-C452-F9B7-F12D2C227D54}"/>
              </a:ext>
            </a:extLst>
          </p:cNvPr>
          <p:cNvSpPr/>
          <p:nvPr/>
        </p:nvSpPr>
        <p:spPr>
          <a:xfrm>
            <a:off x="7611887" y="2309354"/>
            <a:ext cx="2743200" cy="640080"/>
          </a:xfrm>
          <a:prstGeom prst="rect">
            <a:avLst/>
          </a:prstGeom>
          <a:solidFill>
            <a:srgbClr val="0B1F3A"/>
          </a:solidFill>
          <a:ln w="12700">
            <a:solidFill>
              <a:srgbClr val="0B1F3A"/>
            </a:solidFill>
            <a:prstDash val="solid"/>
          </a:ln>
        </p:spPr>
        <p:txBody>
          <a:bodyPr/>
          <a:lstStyle/>
          <a:p>
            <a:endParaRPr lang="en-US"/>
          </a:p>
        </p:txBody>
      </p:sp>
      <p:sp>
        <p:nvSpPr>
          <p:cNvPr id="26" name="Text 25">
            <a:extLst>
              <a:ext uri="{FF2B5EF4-FFF2-40B4-BE49-F238E27FC236}">
                <a16:creationId xmlns:a16="http://schemas.microsoft.com/office/drawing/2014/main" id="{8FA42667-0381-74C8-8610-C12266C1F1B4}"/>
              </a:ext>
            </a:extLst>
          </p:cNvPr>
          <p:cNvSpPr/>
          <p:nvPr/>
        </p:nvSpPr>
        <p:spPr>
          <a:xfrm>
            <a:off x="7749047" y="2355074"/>
            <a:ext cx="2468880" cy="274320"/>
          </a:xfrm>
          <a:prstGeom prst="rect">
            <a:avLst/>
          </a:prstGeom>
          <a:noFill/>
          <a:ln/>
        </p:spPr>
        <p:txBody>
          <a:bodyPr wrap="square" lIns="0" tIns="0" rIns="0" bIns="0" rtlCol="0" anchor="ctr"/>
          <a:lstStyle/>
          <a:p>
            <a:pPr marL="0" indent="0">
              <a:buNone/>
            </a:pPr>
            <a:r>
              <a:rPr lang="en-US" sz="1100" b="1" kern="0" spc="400" dirty="0">
                <a:solidFill>
                  <a:srgbClr val="FFFFFF"/>
                </a:solidFill>
                <a:latin typeface="Calibri" pitchFamily="34" charset="0"/>
                <a:ea typeface="Calibri" pitchFamily="34" charset="-122"/>
                <a:cs typeface="Calibri" pitchFamily="34" charset="-120"/>
              </a:rPr>
              <a:t>WAVE 3</a:t>
            </a:r>
            <a:endParaRPr lang="en-US" sz="1100" dirty="0"/>
          </a:p>
        </p:txBody>
      </p:sp>
      <p:sp>
        <p:nvSpPr>
          <p:cNvPr id="27" name="Text 26">
            <a:extLst>
              <a:ext uri="{FF2B5EF4-FFF2-40B4-BE49-F238E27FC236}">
                <a16:creationId xmlns:a16="http://schemas.microsoft.com/office/drawing/2014/main" id="{C7086291-F09A-ED5D-A8A2-C43ACF1F1BF2}"/>
              </a:ext>
            </a:extLst>
          </p:cNvPr>
          <p:cNvSpPr/>
          <p:nvPr/>
        </p:nvSpPr>
        <p:spPr>
          <a:xfrm>
            <a:off x="7749047" y="2601962"/>
            <a:ext cx="2468880" cy="365760"/>
          </a:xfrm>
          <a:prstGeom prst="rect">
            <a:avLst/>
          </a:prstGeom>
          <a:noFill/>
          <a:ln/>
        </p:spPr>
        <p:txBody>
          <a:bodyPr wrap="square" lIns="0" tIns="0" rIns="0" bIns="0" rtlCol="0" anchor="ctr"/>
          <a:lstStyle/>
          <a:p>
            <a:pPr marL="0" indent="0">
              <a:buNone/>
            </a:pPr>
            <a:r>
              <a:rPr lang="en-US" sz="1700" b="1" dirty="0">
                <a:solidFill>
                  <a:srgbClr val="FFFFFF"/>
                </a:solidFill>
                <a:latin typeface="Calibri" pitchFamily="34" charset="0"/>
                <a:ea typeface="Calibri" pitchFamily="34" charset="-122"/>
                <a:cs typeface="Calibri" pitchFamily="34" charset="-120"/>
              </a:rPr>
              <a:t>Structural Changes</a:t>
            </a:r>
            <a:endParaRPr lang="en-US" sz="1700" dirty="0"/>
          </a:p>
        </p:txBody>
      </p:sp>
      <p:sp>
        <p:nvSpPr>
          <p:cNvPr id="28" name="Shape 27">
            <a:extLst>
              <a:ext uri="{FF2B5EF4-FFF2-40B4-BE49-F238E27FC236}">
                <a16:creationId xmlns:a16="http://schemas.microsoft.com/office/drawing/2014/main" id="{88A69400-B909-9C64-10F5-F3059A8AFA51}"/>
              </a:ext>
            </a:extLst>
          </p:cNvPr>
          <p:cNvSpPr/>
          <p:nvPr/>
        </p:nvSpPr>
        <p:spPr>
          <a:xfrm>
            <a:off x="7794767" y="3196322"/>
            <a:ext cx="91440" cy="91440"/>
          </a:xfrm>
          <a:prstGeom prst="ellipse">
            <a:avLst/>
          </a:prstGeom>
          <a:solidFill>
            <a:srgbClr val="0B1F3A"/>
          </a:solidFill>
          <a:ln w="12700">
            <a:solidFill>
              <a:srgbClr val="0B1F3A"/>
            </a:solidFill>
            <a:prstDash val="solid"/>
          </a:ln>
        </p:spPr>
        <p:txBody>
          <a:bodyPr/>
          <a:lstStyle/>
          <a:p>
            <a:endParaRPr lang="en-US"/>
          </a:p>
        </p:txBody>
      </p:sp>
      <p:sp>
        <p:nvSpPr>
          <p:cNvPr id="29" name="Text 28">
            <a:extLst>
              <a:ext uri="{FF2B5EF4-FFF2-40B4-BE49-F238E27FC236}">
                <a16:creationId xmlns:a16="http://schemas.microsoft.com/office/drawing/2014/main" id="{735324DE-71D3-3B35-F860-AC3446C58009}"/>
              </a:ext>
            </a:extLst>
          </p:cNvPr>
          <p:cNvSpPr/>
          <p:nvPr/>
        </p:nvSpPr>
        <p:spPr>
          <a:xfrm>
            <a:off x="7977647" y="3086594"/>
            <a:ext cx="2286000" cy="502920"/>
          </a:xfrm>
          <a:prstGeom prst="rect">
            <a:avLst/>
          </a:prstGeom>
          <a:noFill/>
          <a:ln/>
        </p:spPr>
        <p:txBody>
          <a:bodyPr wrap="square" lIns="0" tIns="0" rIns="0" bIns="0" rtlCol="0" anchor="ctr"/>
          <a:lstStyle/>
          <a:p>
            <a:pPr marL="0" indent="0">
              <a:buNone/>
            </a:pPr>
            <a:r>
              <a:rPr lang="en-US" sz="1100" dirty="0">
                <a:solidFill>
                  <a:srgbClr val="0F172A"/>
                </a:solidFill>
                <a:latin typeface="Calibri" pitchFamily="34" charset="0"/>
                <a:ea typeface="Calibri" pitchFamily="34" charset="-122"/>
                <a:cs typeface="Calibri" pitchFamily="34" charset="-120"/>
              </a:rPr>
              <a:t>Refactor custom roles to reduce license footprint</a:t>
            </a:r>
            <a:endParaRPr lang="en-US" sz="1100" dirty="0"/>
          </a:p>
        </p:txBody>
      </p:sp>
      <p:sp>
        <p:nvSpPr>
          <p:cNvPr id="30" name="Shape 29">
            <a:extLst>
              <a:ext uri="{FF2B5EF4-FFF2-40B4-BE49-F238E27FC236}">
                <a16:creationId xmlns:a16="http://schemas.microsoft.com/office/drawing/2014/main" id="{DCEC8089-6947-1D13-6D1E-3546D79334E1}"/>
              </a:ext>
            </a:extLst>
          </p:cNvPr>
          <p:cNvSpPr/>
          <p:nvPr/>
        </p:nvSpPr>
        <p:spPr>
          <a:xfrm>
            <a:off x="7794767" y="3790682"/>
            <a:ext cx="91440" cy="91440"/>
          </a:xfrm>
          <a:prstGeom prst="ellipse">
            <a:avLst/>
          </a:prstGeom>
          <a:solidFill>
            <a:srgbClr val="0B1F3A"/>
          </a:solidFill>
          <a:ln w="12700">
            <a:solidFill>
              <a:srgbClr val="0B1F3A"/>
            </a:solidFill>
            <a:prstDash val="solid"/>
          </a:ln>
        </p:spPr>
        <p:txBody>
          <a:bodyPr/>
          <a:lstStyle/>
          <a:p>
            <a:endParaRPr lang="en-US"/>
          </a:p>
        </p:txBody>
      </p:sp>
      <p:sp>
        <p:nvSpPr>
          <p:cNvPr id="31" name="Text 30">
            <a:extLst>
              <a:ext uri="{FF2B5EF4-FFF2-40B4-BE49-F238E27FC236}">
                <a16:creationId xmlns:a16="http://schemas.microsoft.com/office/drawing/2014/main" id="{746D6D2D-993E-B59B-18BD-B10BA0AAD3BF}"/>
              </a:ext>
            </a:extLst>
          </p:cNvPr>
          <p:cNvSpPr/>
          <p:nvPr/>
        </p:nvSpPr>
        <p:spPr>
          <a:xfrm>
            <a:off x="7977647" y="3584942"/>
            <a:ext cx="2286000" cy="502920"/>
          </a:xfrm>
          <a:prstGeom prst="rect">
            <a:avLst/>
          </a:prstGeom>
          <a:noFill/>
          <a:ln/>
        </p:spPr>
        <p:txBody>
          <a:bodyPr wrap="square" lIns="0" tIns="0" rIns="0" bIns="0" rtlCol="0" anchor="ctr"/>
          <a:lstStyle/>
          <a:p>
            <a:pPr marL="0" indent="0">
              <a:buNone/>
            </a:pPr>
            <a:r>
              <a:rPr lang="en-US" sz="1100" dirty="0">
                <a:solidFill>
                  <a:srgbClr val="0F172A"/>
                </a:solidFill>
                <a:latin typeface="Calibri" pitchFamily="34" charset="0"/>
                <a:ea typeface="Calibri" pitchFamily="34" charset="-122"/>
                <a:cs typeface="Calibri" pitchFamily="34" charset="-120"/>
              </a:rPr>
              <a:t>Address base + attach mismatches</a:t>
            </a:r>
            <a:endParaRPr lang="en-US" sz="1100" dirty="0"/>
          </a:p>
        </p:txBody>
      </p:sp>
      <p:sp>
        <p:nvSpPr>
          <p:cNvPr id="32" name="Shape 31">
            <a:extLst>
              <a:ext uri="{FF2B5EF4-FFF2-40B4-BE49-F238E27FC236}">
                <a16:creationId xmlns:a16="http://schemas.microsoft.com/office/drawing/2014/main" id="{BD063161-037D-6C80-BDB5-DACEECED1185}"/>
              </a:ext>
            </a:extLst>
          </p:cNvPr>
          <p:cNvSpPr/>
          <p:nvPr/>
        </p:nvSpPr>
        <p:spPr>
          <a:xfrm>
            <a:off x="7794767" y="4385042"/>
            <a:ext cx="91440" cy="91440"/>
          </a:xfrm>
          <a:prstGeom prst="ellipse">
            <a:avLst/>
          </a:prstGeom>
          <a:solidFill>
            <a:srgbClr val="0B1F3A"/>
          </a:solidFill>
          <a:ln w="12700">
            <a:solidFill>
              <a:srgbClr val="0B1F3A"/>
            </a:solidFill>
            <a:prstDash val="solid"/>
          </a:ln>
        </p:spPr>
        <p:txBody>
          <a:bodyPr/>
          <a:lstStyle/>
          <a:p>
            <a:endParaRPr lang="en-US"/>
          </a:p>
        </p:txBody>
      </p:sp>
      <p:sp>
        <p:nvSpPr>
          <p:cNvPr id="33" name="Text 32">
            <a:extLst>
              <a:ext uri="{FF2B5EF4-FFF2-40B4-BE49-F238E27FC236}">
                <a16:creationId xmlns:a16="http://schemas.microsoft.com/office/drawing/2014/main" id="{C0DD57A6-FAD6-2EB5-00AE-9BBA51241095}"/>
              </a:ext>
            </a:extLst>
          </p:cNvPr>
          <p:cNvSpPr/>
          <p:nvPr/>
        </p:nvSpPr>
        <p:spPr>
          <a:xfrm>
            <a:off x="7977647" y="4169243"/>
            <a:ext cx="2286000" cy="502920"/>
          </a:xfrm>
          <a:prstGeom prst="rect">
            <a:avLst/>
          </a:prstGeom>
          <a:noFill/>
          <a:ln/>
        </p:spPr>
        <p:txBody>
          <a:bodyPr wrap="square" lIns="0" tIns="0" rIns="0" bIns="0" rtlCol="0" anchor="ctr"/>
          <a:lstStyle/>
          <a:p>
            <a:pPr marL="0" indent="0">
              <a:buNone/>
            </a:pPr>
            <a:r>
              <a:rPr lang="en-US" sz="1100" dirty="0">
                <a:solidFill>
                  <a:srgbClr val="0F172A"/>
                </a:solidFill>
                <a:latin typeface="Calibri" pitchFamily="34" charset="0"/>
                <a:ea typeface="Calibri" pitchFamily="34" charset="-122"/>
                <a:cs typeface="Calibri" pitchFamily="34" charset="-120"/>
              </a:rPr>
              <a:t>Reassess privileged role assignments</a:t>
            </a:r>
            <a:endParaRPr lang="en-US" sz="1100" dirty="0"/>
          </a:p>
        </p:txBody>
      </p:sp>
    </p:spTree>
    <p:extLst>
      <p:ext uri="{BB962C8B-B14F-4D97-AF65-F5344CB8AC3E}">
        <p14:creationId xmlns:p14="http://schemas.microsoft.com/office/powerpoint/2010/main" val="5686254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E6CFF17-14AA-664C-AB2F-136DA820E527}"/>
              </a:ext>
            </a:extLst>
          </p:cNvPr>
          <p:cNvSpPr>
            <a:spLocks noGrp="1"/>
          </p:cNvSpPr>
          <p:nvPr>
            <p:ph idx="1"/>
          </p:nvPr>
        </p:nvSpPr>
        <p:spPr/>
        <p:txBody>
          <a:bodyPr>
            <a:normAutofit/>
          </a:bodyPr>
          <a:lstStyle/>
          <a:p>
            <a:pPr marL="285750" indent="-285750"/>
            <a:r>
              <a:rPr lang="en-US" sz="3500" b="1" u="sng" dirty="0"/>
              <a:t>ALWAYS VERIFY RESULTS – Keep a human in the loop</a:t>
            </a:r>
          </a:p>
          <a:p>
            <a:pPr marL="285750" indent="-285750"/>
            <a:endParaRPr lang="en-US" sz="2000" dirty="0"/>
          </a:p>
          <a:p>
            <a:pPr marL="285750" indent="-285750"/>
            <a:r>
              <a:rPr lang="en-US" sz="2000" dirty="0"/>
              <a:t>AI isn’t magic – but it is extremely good at pattern matching (which works great for data analysis)</a:t>
            </a:r>
          </a:p>
          <a:p>
            <a:pPr marL="285750" indent="-285750"/>
            <a:r>
              <a:rPr lang="en-US" sz="2000" dirty="0"/>
              <a:t>Don’t get caught by the ‘</a:t>
            </a:r>
            <a:r>
              <a:rPr lang="en-US" sz="2000" i="1" dirty="0"/>
              <a:t>AI hammer</a:t>
            </a:r>
            <a:r>
              <a:rPr lang="en-US" sz="2000" dirty="0"/>
              <a:t>’</a:t>
            </a:r>
          </a:p>
          <a:p>
            <a:pPr lvl="1"/>
            <a:r>
              <a:rPr lang="en-US" sz="2000" dirty="0"/>
              <a:t>If a workflow or automation fits better – use AI to help create it</a:t>
            </a:r>
          </a:p>
          <a:p>
            <a:pPr marL="285750" indent="-285750"/>
            <a:r>
              <a:rPr lang="en-US" sz="2000" dirty="0"/>
              <a:t>You are not locked into Copilot to be your AI if you are using D365</a:t>
            </a:r>
          </a:p>
          <a:p>
            <a:pPr marL="285750" indent="-285750"/>
            <a:r>
              <a:rPr lang="en-US" sz="2000" dirty="0"/>
              <a:t>Vague prompts = vague answers</a:t>
            </a:r>
          </a:p>
          <a:p>
            <a:pPr lvl="1"/>
            <a:r>
              <a:rPr lang="en-US" sz="2000" dirty="0"/>
              <a:t>Explain the data before asking an AI to analyze it</a:t>
            </a:r>
          </a:p>
          <a:p>
            <a:pPr marL="285750" indent="-285750"/>
            <a:r>
              <a:rPr lang="en-US" sz="2000" dirty="0"/>
              <a:t>You don’t need to be a computer / AI expert to use AI to help find optimizations</a:t>
            </a:r>
          </a:p>
          <a:p>
            <a:pPr lvl="1"/>
            <a:r>
              <a:rPr lang="en-US" sz="2000" dirty="0"/>
              <a:t>Start small, validate process, then get more complex</a:t>
            </a:r>
          </a:p>
          <a:p>
            <a:pPr marL="285750" indent="-285750"/>
            <a:r>
              <a:rPr lang="en-US" sz="2000" dirty="0"/>
              <a:t>The best time to clean up your D365 data was during go-live, the next best time is today </a:t>
            </a:r>
          </a:p>
          <a:p>
            <a:pPr marL="285750" indent="-285750"/>
            <a:endParaRPr lang="en-US" dirty="0"/>
          </a:p>
          <a:p>
            <a:endParaRPr lang="en-US" dirty="0"/>
          </a:p>
        </p:txBody>
      </p:sp>
      <p:sp>
        <p:nvSpPr>
          <p:cNvPr id="3" name="Title 2">
            <a:extLst>
              <a:ext uri="{FF2B5EF4-FFF2-40B4-BE49-F238E27FC236}">
                <a16:creationId xmlns:a16="http://schemas.microsoft.com/office/drawing/2014/main" id="{7F9BF28B-CAC1-A073-3EF4-FC95985DA73B}"/>
              </a:ext>
            </a:extLst>
          </p:cNvPr>
          <p:cNvSpPr>
            <a:spLocks noGrp="1"/>
          </p:cNvSpPr>
          <p:nvPr>
            <p:ph type="title"/>
          </p:nvPr>
        </p:nvSpPr>
        <p:spPr/>
        <p:txBody>
          <a:bodyPr/>
          <a:lstStyle/>
          <a:p>
            <a:r>
              <a:rPr lang="en-US" dirty="0"/>
              <a:t>AI Best Practices</a:t>
            </a:r>
          </a:p>
        </p:txBody>
      </p:sp>
    </p:spTree>
    <p:extLst>
      <p:ext uri="{BB962C8B-B14F-4D97-AF65-F5344CB8AC3E}">
        <p14:creationId xmlns:p14="http://schemas.microsoft.com/office/powerpoint/2010/main" val="13780685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42E635F-1D9B-84D1-DC32-BAD830211E60}"/>
              </a:ext>
            </a:extLst>
          </p:cNvPr>
          <p:cNvPicPr>
            <a:picLocks noChangeAspect="1"/>
          </p:cNvPicPr>
          <p:nvPr/>
        </p:nvPicPr>
        <p:blipFill>
          <a:blip r:embed="rId2"/>
          <a:stretch>
            <a:fillRect/>
          </a:stretch>
        </p:blipFill>
        <p:spPr>
          <a:xfrm>
            <a:off x="550105" y="452604"/>
            <a:ext cx="10341398" cy="5952791"/>
          </a:xfrm>
          <a:prstGeom prst="rect">
            <a:avLst/>
          </a:prstGeom>
        </p:spPr>
      </p:pic>
    </p:spTree>
    <p:extLst>
      <p:ext uri="{BB962C8B-B14F-4D97-AF65-F5344CB8AC3E}">
        <p14:creationId xmlns:p14="http://schemas.microsoft.com/office/powerpoint/2010/main" val="37452348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B626B9-383B-A163-CCE3-0CB06863974A}"/>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FB03B70-69C9-9A94-464D-E5F8458D5C7B}"/>
              </a:ext>
            </a:extLst>
          </p:cNvPr>
          <p:cNvSpPr>
            <a:spLocks noGrp="1"/>
          </p:cNvSpPr>
          <p:nvPr>
            <p:ph idx="1"/>
          </p:nvPr>
        </p:nvSpPr>
        <p:spPr>
          <a:xfrm>
            <a:off x="353442" y="1061625"/>
            <a:ext cx="11381889" cy="4402317"/>
          </a:xfrm>
        </p:spPr>
        <p:txBody>
          <a:bodyPr>
            <a:normAutofit/>
          </a:bodyPr>
          <a:lstStyle/>
          <a:p>
            <a:pPr>
              <a:lnSpc>
                <a:spcPct val="150000"/>
              </a:lnSpc>
              <a:spcBef>
                <a:spcPts val="400"/>
              </a:spcBef>
              <a:buClr>
                <a:schemeClr val="dk1"/>
              </a:buClr>
              <a:buSzPts val="1800"/>
            </a:pPr>
            <a:r>
              <a:rPr lang="en-US" dirty="0"/>
              <a:t>Booth: Fastpath - 313</a:t>
            </a:r>
          </a:p>
        </p:txBody>
      </p:sp>
      <p:sp>
        <p:nvSpPr>
          <p:cNvPr id="3" name="Title 2">
            <a:extLst>
              <a:ext uri="{FF2B5EF4-FFF2-40B4-BE49-F238E27FC236}">
                <a16:creationId xmlns:a16="http://schemas.microsoft.com/office/drawing/2014/main" id="{B7075B83-0A5B-41B4-9C3E-1361F64A3738}"/>
              </a:ext>
            </a:extLst>
          </p:cNvPr>
          <p:cNvSpPr>
            <a:spLocks noGrp="1"/>
          </p:cNvSpPr>
          <p:nvPr>
            <p:ph type="title"/>
          </p:nvPr>
        </p:nvSpPr>
        <p:spPr/>
        <p:txBody>
          <a:bodyPr>
            <a:normAutofit fontScale="90000"/>
          </a:bodyPr>
          <a:lstStyle/>
          <a:p>
            <a:r>
              <a:rPr lang="en-US" dirty="0"/>
              <a:t>Other Fastpath Events at DynamicsCon</a:t>
            </a:r>
          </a:p>
        </p:txBody>
      </p:sp>
      <p:pic>
        <p:nvPicPr>
          <p:cNvPr id="5" name="Picture 4" descr="A neon sign with letters and numbers&#10;&#10;AI-generated content may be incorrect.">
            <a:extLst>
              <a:ext uri="{FF2B5EF4-FFF2-40B4-BE49-F238E27FC236}">
                <a16:creationId xmlns:a16="http://schemas.microsoft.com/office/drawing/2014/main" id="{C364C0EF-E82D-56DB-2AF8-DA09EEF54DB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97691" y="5672760"/>
            <a:ext cx="960409" cy="961852"/>
          </a:xfrm>
          <a:prstGeom prst="rect">
            <a:avLst/>
          </a:prstGeom>
        </p:spPr>
      </p:pic>
      <p:pic>
        <p:nvPicPr>
          <p:cNvPr id="6" name="Picture 5" descr="A neon sign with text&#10;&#10;AI-generated content may be incorrect.">
            <a:extLst>
              <a:ext uri="{FF2B5EF4-FFF2-40B4-BE49-F238E27FC236}">
                <a16:creationId xmlns:a16="http://schemas.microsoft.com/office/drawing/2014/main" id="{135FF59A-B5A5-F0B5-B682-717502334AF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73633" y="5658538"/>
            <a:ext cx="960409" cy="961852"/>
          </a:xfrm>
          <a:prstGeom prst="rect">
            <a:avLst/>
          </a:prstGeom>
        </p:spPr>
      </p:pic>
      <p:pic>
        <p:nvPicPr>
          <p:cNvPr id="7" name="Picture 6" descr="A blue and yellow casino chip&#10;&#10;AI-generated content may be incorrect.">
            <a:extLst>
              <a:ext uri="{FF2B5EF4-FFF2-40B4-BE49-F238E27FC236}">
                <a16:creationId xmlns:a16="http://schemas.microsoft.com/office/drawing/2014/main" id="{A4E994A0-2C62-2151-8939-469787E700D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25517" y="5658538"/>
            <a:ext cx="960409" cy="961852"/>
          </a:xfrm>
          <a:prstGeom prst="rect">
            <a:avLst/>
          </a:prstGeom>
        </p:spPr>
      </p:pic>
      <p:pic>
        <p:nvPicPr>
          <p:cNvPr id="8" name="Picture 7" descr="A neon sign with a logo&#10;&#10;AI-generated content may be incorrect.">
            <a:extLst>
              <a:ext uri="{FF2B5EF4-FFF2-40B4-BE49-F238E27FC236}">
                <a16:creationId xmlns:a16="http://schemas.microsoft.com/office/drawing/2014/main" id="{234851CD-FA7F-2CAA-F967-FAABBA71E9A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801390" y="5658538"/>
            <a:ext cx="959928" cy="961852"/>
          </a:xfrm>
          <a:prstGeom prst="rect">
            <a:avLst/>
          </a:prstGeom>
        </p:spPr>
      </p:pic>
      <p:pic>
        <p:nvPicPr>
          <p:cNvPr id="9" name="Picture 8" descr="A blue and yellow neon chip&#10;&#10;AI-generated content may be incorrect.">
            <a:extLst>
              <a:ext uri="{FF2B5EF4-FFF2-40B4-BE49-F238E27FC236}">
                <a16:creationId xmlns:a16="http://schemas.microsoft.com/office/drawing/2014/main" id="{7AC1D4C9-0A63-E83B-92A1-24A20563E6F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649575" y="5658555"/>
            <a:ext cx="960409" cy="961852"/>
          </a:xfrm>
          <a:prstGeom prst="rect">
            <a:avLst/>
          </a:prstGeom>
        </p:spPr>
      </p:pic>
      <p:pic>
        <p:nvPicPr>
          <p:cNvPr id="10" name="Picture 9" descr="A dice with blue lights&#10;&#10;AI-generated content may be incorrect.">
            <a:extLst>
              <a:ext uri="{FF2B5EF4-FFF2-40B4-BE49-F238E27FC236}">
                <a16:creationId xmlns:a16="http://schemas.microsoft.com/office/drawing/2014/main" id="{A17D3B5C-9271-F5AC-DCAE-EE3252F97D6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71386" y="5686726"/>
            <a:ext cx="940636" cy="896270"/>
          </a:xfrm>
          <a:prstGeom prst="rect">
            <a:avLst/>
          </a:prstGeom>
        </p:spPr>
      </p:pic>
      <p:pic>
        <p:nvPicPr>
          <p:cNvPr id="11" name="Picture 10" descr="A neon dice with black background&#10;&#10;AI-generated content may be incorrect.">
            <a:extLst>
              <a:ext uri="{FF2B5EF4-FFF2-40B4-BE49-F238E27FC236}">
                <a16:creationId xmlns:a16="http://schemas.microsoft.com/office/drawing/2014/main" id="{B664FFE5-1A3F-0535-DF40-F3D211F6E04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371243" y="5700948"/>
            <a:ext cx="920470" cy="896270"/>
          </a:xfrm>
          <a:prstGeom prst="rect">
            <a:avLst/>
          </a:prstGeom>
        </p:spPr>
      </p:pic>
      <p:pic>
        <p:nvPicPr>
          <p:cNvPr id="12" name="Picture 11" descr="A group of playing cards with neon lights&#10;&#10;AI-generated content may be incorrect.">
            <a:extLst>
              <a:ext uri="{FF2B5EF4-FFF2-40B4-BE49-F238E27FC236}">
                <a16:creationId xmlns:a16="http://schemas.microsoft.com/office/drawing/2014/main" id="{9C3570C1-2DC7-80C8-B9EE-069396C4433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491967" y="988605"/>
            <a:ext cx="1339511" cy="762602"/>
          </a:xfrm>
          <a:prstGeom prst="rect">
            <a:avLst/>
          </a:prstGeom>
        </p:spPr>
      </p:pic>
      <p:graphicFrame>
        <p:nvGraphicFramePr>
          <p:cNvPr id="4" name="Table 3">
            <a:extLst>
              <a:ext uri="{FF2B5EF4-FFF2-40B4-BE49-F238E27FC236}">
                <a16:creationId xmlns:a16="http://schemas.microsoft.com/office/drawing/2014/main" id="{26B101CB-E33F-A7CC-CD8C-16CF4F4781D3}"/>
              </a:ext>
            </a:extLst>
          </p:cNvPr>
          <p:cNvGraphicFramePr>
            <a:graphicFrameLocks noGrp="1"/>
          </p:cNvGraphicFramePr>
          <p:nvPr>
            <p:extLst>
              <p:ext uri="{D42A27DB-BD31-4B8C-83A1-F6EECF244321}">
                <p14:modId xmlns:p14="http://schemas.microsoft.com/office/powerpoint/2010/main" val="1867903980"/>
              </p:ext>
            </p:extLst>
          </p:nvPr>
        </p:nvGraphicFramePr>
        <p:xfrm>
          <a:off x="394316" y="1837199"/>
          <a:ext cx="11303375" cy="3702836"/>
        </p:xfrm>
        <a:graphic>
          <a:graphicData uri="http://schemas.openxmlformats.org/drawingml/2006/table">
            <a:tbl>
              <a:tblPr firstRow="1" bandRow="1">
                <a:tableStyleId>{5C22544A-7EE6-4342-B048-85BDC9FD1C3A}</a:tableStyleId>
              </a:tblPr>
              <a:tblGrid>
                <a:gridCol w="5351279">
                  <a:extLst>
                    <a:ext uri="{9D8B030D-6E8A-4147-A177-3AD203B41FA5}">
                      <a16:colId xmlns:a16="http://schemas.microsoft.com/office/drawing/2014/main" val="3695953804"/>
                    </a:ext>
                  </a:extLst>
                </a:gridCol>
                <a:gridCol w="1630601">
                  <a:extLst>
                    <a:ext uri="{9D8B030D-6E8A-4147-A177-3AD203B41FA5}">
                      <a16:colId xmlns:a16="http://schemas.microsoft.com/office/drawing/2014/main" val="2595743745"/>
                    </a:ext>
                  </a:extLst>
                </a:gridCol>
                <a:gridCol w="2381525">
                  <a:extLst>
                    <a:ext uri="{9D8B030D-6E8A-4147-A177-3AD203B41FA5}">
                      <a16:colId xmlns:a16="http://schemas.microsoft.com/office/drawing/2014/main" val="3663336485"/>
                    </a:ext>
                  </a:extLst>
                </a:gridCol>
                <a:gridCol w="1939970">
                  <a:extLst>
                    <a:ext uri="{9D8B030D-6E8A-4147-A177-3AD203B41FA5}">
                      <a16:colId xmlns:a16="http://schemas.microsoft.com/office/drawing/2014/main" val="1872484991"/>
                    </a:ext>
                  </a:extLst>
                </a:gridCol>
              </a:tblGrid>
              <a:tr h="365760">
                <a:tc>
                  <a:txBody>
                    <a:bodyPr/>
                    <a:lstStyle/>
                    <a:p>
                      <a:r>
                        <a:rPr lang="en-US" dirty="0"/>
                        <a:t>Event Title</a:t>
                      </a:r>
                    </a:p>
                  </a:txBody>
                  <a:tcPr/>
                </a:tc>
                <a:tc>
                  <a:txBody>
                    <a:bodyPr/>
                    <a:lstStyle/>
                    <a:p>
                      <a:r>
                        <a:rPr lang="en-US" dirty="0"/>
                        <a:t>Speaker</a:t>
                      </a:r>
                    </a:p>
                  </a:txBody>
                  <a:tcPr/>
                </a:tc>
                <a:tc>
                  <a:txBody>
                    <a:bodyPr/>
                    <a:lstStyle/>
                    <a:p>
                      <a:r>
                        <a:rPr lang="en-US" dirty="0"/>
                        <a:t>Date / Time</a:t>
                      </a:r>
                    </a:p>
                  </a:txBody>
                  <a:tcPr/>
                </a:tc>
                <a:tc>
                  <a:txBody>
                    <a:bodyPr/>
                    <a:lstStyle/>
                    <a:p>
                      <a:r>
                        <a:rPr lang="en-US" dirty="0"/>
                        <a:t>Location</a:t>
                      </a:r>
                    </a:p>
                  </a:txBody>
                  <a:tcPr/>
                </a:tc>
                <a:extLst>
                  <a:ext uri="{0D108BD9-81ED-4DB2-BD59-A6C34878D82A}">
                    <a16:rowId xmlns:a16="http://schemas.microsoft.com/office/drawing/2014/main" val="841125584"/>
                  </a:ext>
                </a:extLst>
              </a:tr>
              <a:tr h="327524">
                <a:tc>
                  <a:txBody>
                    <a:bodyPr/>
                    <a:lstStyle/>
                    <a:p>
                      <a:r>
                        <a:rPr lang="en-US" sz="1400" dirty="0"/>
                        <a:t>Demo Station – D365FSC Licensing w / AI</a:t>
                      </a:r>
                    </a:p>
                  </a:txBody>
                  <a:tcPr/>
                </a:tc>
                <a:tc>
                  <a:txBody>
                    <a:bodyPr/>
                    <a:lstStyle/>
                    <a:p>
                      <a:r>
                        <a:rPr lang="en-US" sz="1400" dirty="0"/>
                        <a:t>Alex Meyer</a:t>
                      </a:r>
                    </a:p>
                  </a:txBody>
                  <a:tcPr/>
                </a:tc>
                <a:tc>
                  <a:txBody>
                    <a:bodyPr/>
                    <a:lstStyle/>
                    <a:p>
                      <a:r>
                        <a:rPr lang="en-US" sz="1400" dirty="0"/>
                        <a:t>Wed 11:30 AM – 12:00 PM</a:t>
                      </a:r>
                    </a:p>
                  </a:txBody>
                  <a:tcPr/>
                </a:tc>
                <a:tc>
                  <a:txBody>
                    <a:bodyPr/>
                    <a:lstStyle/>
                    <a:p>
                      <a:r>
                        <a:rPr lang="en-US" sz="1400" dirty="0"/>
                        <a:t>Demo Station Kiosk</a:t>
                      </a:r>
                    </a:p>
                  </a:txBody>
                  <a:tcPr/>
                </a:tc>
                <a:extLst>
                  <a:ext uri="{0D108BD9-81ED-4DB2-BD59-A6C34878D82A}">
                    <a16:rowId xmlns:a16="http://schemas.microsoft.com/office/drawing/2014/main" val="874699701"/>
                  </a:ext>
                </a:extLst>
              </a:tr>
              <a:tr h="327524">
                <a:tc>
                  <a:txBody>
                    <a:bodyPr/>
                    <a:lstStyle/>
                    <a:p>
                      <a:r>
                        <a:rPr lang="en-US" sz="1400" dirty="0"/>
                        <a:t>Donut Station</a:t>
                      </a:r>
                    </a:p>
                  </a:txBody>
                  <a:tcPr/>
                </a:tc>
                <a:tc>
                  <a:txBody>
                    <a:bodyPr/>
                    <a:lstStyle/>
                    <a:p>
                      <a:endParaRPr lang="en-US" sz="1400" dirty="0"/>
                    </a:p>
                  </a:txBody>
                  <a:tcPr/>
                </a:tc>
                <a:tc>
                  <a:txBody>
                    <a:bodyPr/>
                    <a:lstStyle/>
                    <a:p>
                      <a:r>
                        <a:rPr lang="en-US" sz="1400" dirty="0"/>
                        <a:t>Wed 2:00 PM – 4:00 PM</a:t>
                      </a:r>
                    </a:p>
                  </a:txBody>
                  <a:tcPr/>
                </a:tc>
                <a:tc>
                  <a:txBody>
                    <a:bodyPr/>
                    <a:lstStyle/>
                    <a:p>
                      <a:r>
                        <a:rPr lang="en-US" sz="1400" dirty="0"/>
                        <a:t>Fastpath Booth</a:t>
                      </a:r>
                    </a:p>
                  </a:txBody>
                  <a:tcPr/>
                </a:tc>
                <a:extLst>
                  <a:ext uri="{0D108BD9-81ED-4DB2-BD59-A6C34878D82A}">
                    <a16:rowId xmlns:a16="http://schemas.microsoft.com/office/drawing/2014/main" val="2544683134"/>
                  </a:ext>
                </a:extLst>
              </a:tr>
              <a:tr h="327524">
                <a:tc>
                  <a:txBody>
                    <a:bodyPr/>
                    <a:lstStyle/>
                    <a:p>
                      <a:r>
                        <a:rPr lang="en-US" sz="1400" dirty="0"/>
                        <a:t>Demo Station – Fastpath Solution</a:t>
                      </a:r>
                    </a:p>
                  </a:txBody>
                  <a:tcPr/>
                </a:tc>
                <a:tc>
                  <a:txBody>
                    <a:bodyPr/>
                    <a:lstStyle/>
                    <a:p>
                      <a:r>
                        <a:rPr lang="en-US" sz="1400" dirty="0"/>
                        <a:t>Alex Meyer</a:t>
                      </a:r>
                    </a:p>
                  </a:txBody>
                  <a:tcPr/>
                </a:tc>
                <a:tc>
                  <a:txBody>
                    <a:bodyPr/>
                    <a:lstStyle/>
                    <a:p>
                      <a:r>
                        <a:rPr lang="en-US" sz="1400" dirty="0"/>
                        <a:t>Wed 4:15 PM – 5:15 PM</a:t>
                      </a:r>
                    </a:p>
                  </a:txBody>
                  <a:tcPr/>
                </a:tc>
                <a:tc>
                  <a:txBody>
                    <a:bodyPr/>
                    <a:lstStyle/>
                    <a:p>
                      <a:r>
                        <a:rPr lang="en-US" sz="1400" dirty="0"/>
                        <a:t>Demo Station Kiosk</a:t>
                      </a:r>
                    </a:p>
                  </a:txBody>
                  <a:tcPr/>
                </a:tc>
                <a:extLst>
                  <a:ext uri="{0D108BD9-81ED-4DB2-BD59-A6C34878D82A}">
                    <a16:rowId xmlns:a16="http://schemas.microsoft.com/office/drawing/2014/main" val="2816589156"/>
                  </a:ext>
                </a:extLst>
              </a:tr>
              <a:tr h="629518">
                <a:tc>
                  <a:txBody>
                    <a:bodyPr/>
                    <a:lstStyle/>
                    <a:p>
                      <a:r>
                        <a:rPr lang="en-US" sz="1400" b="0" dirty="0"/>
                        <a:t>AI Detective: Uncovering Hidden Optimization Goldmines in Your D365FSC Data </a:t>
                      </a:r>
                    </a:p>
                  </a:txBody>
                  <a:tcPr/>
                </a:tc>
                <a:tc>
                  <a:txBody>
                    <a:bodyPr/>
                    <a:lstStyle/>
                    <a:p>
                      <a:r>
                        <a:rPr lang="en-US" sz="1400" dirty="0"/>
                        <a:t>Alex Meyer</a:t>
                      </a:r>
                    </a:p>
                  </a:txBody>
                  <a:tcPr/>
                </a:tc>
                <a:tc>
                  <a:txBody>
                    <a:bodyPr/>
                    <a:lstStyle/>
                    <a:p>
                      <a:r>
                        <a:rPr lang="en-US" sz="1400" dirty="0"/>
                        <a:t>Thurs 9:00 AM – 10:00 AM</a:t>
                      </a:r>
                    </a:p>
                  </a:txBody>
                  <a:tcPr/>
                </a:tc>
                <a:tc>
                  <a:txBody>
                    <a:bodyPr/>
                    <a:lstStyle/>
                    <a:p>
                      <a:r>
                        <a:rPr lang="en-US" sz="1400" dirty="0"/>
                        <a:t>Capri 6</a:t>
                      </a:r>
                    </a:p>
                  </a:txBody>
                  <a:tcPr/>
                </a:tc>
                <a:extLst>
                  <a:ext uri="{0D108BD9-81ED-4DB2-BD59-A6C34878D82A}">
                    <a16:rowId xmlns:a16="http://schemas.microsoft.com/office/drawing/2014/main" val="3908621401"/>
                  </a:ext>
                </a:extLst>
              </a:tr>
              <a:tr h="414890">
                <a:tc>
                  <a:txBody>
                    <a:bodyPr/>
                    <a:lstStyle/>
                    <a:p>
                      <a:pPr marL="0" algn="l" defTabSz="914400" rtl="0" eaLnBrk="1" latinLnBrk="0" hangingPunct="1"/>
                      <a:r>
                        <a:rPr lang="en-US" sz="1400" b="0" kern="1200" dirty="0">
                          <a:solidFill>
                            <a:schemeClr val="dk1"/>
                          </a:solidFill>
                          <a:latin typeface="+mn-lt"/>
                          <a:ea typeface="+mn-ea"/>
                          <a:cs typeface="+mn-cs"/>
                        </a:rPr>
                        <a:t>Securing Your MCP Server – Don’t Forget it When Securing AI Agents </a:t>
                      </a:r>
                    </a:p>
                  </a:txBody>
                  <a:tcPr/>
                </a:tc>
                <a:tc>
                  <a:txBody>
                    <a:bodyPr/>
                    <a:lstStyle/>
                    <a:p>
                      <a:r>
                        <a:rPr lang="en-US" sz="1400" dirty="0"/>
                        <a:t>Frank Vukovits</a:t>
                      </a:r>
                    </a:p>
                  </a:txBody>
                  <a:tcPr/>
                </a:tc>
                <a:tc>
                  <a:txBody>
                    <a:bodyPr/>
                    <a:lstStyle/>
                    <a:p>
                      <a:r>
                        <a:rPr lang="en-US" sz="1400" dirty="0"/>
                        <a:t>Thurs 1:30 PM – 2:30 PM</a:t>
                      </a:r>
                    </a:p>
                  </a:txBody>
                  <a:tcPr/>
                </a:tc>
                <a:tc>
                  <a:txBody>
                    <a:bodyPr/>
                    <a:lstStyle/>
                    <a:p>
                      <a:r>
                        <a:rPr lang="en-US" sz="1400" dirty="0"/>
                        <a:t>Capri 8</a:t>
                      </a:r>
                    </a:p>
                  </a:txBody>
                  <a:tcPr/>
                </a:tc>
                <a:extLst>
                  <a:ext uri="{0D108BD9-81ED-4DB2-BD59-A6C34878D82A}">
                    <a16:rowId xmlns:a16="http://schemas.microsoft.com/office/drawing/2014/main" val="2335217678"/>
                  </a:ext>
                </a:extLst>
              </a:tr>
              <a:tr h="327524">
                <a:tc>
                  <a:txBody>
                    <a:bodyPr/>
                    <a:lstStyle/>
                    <a:p>
                      <a:pPr marL="0" algn="l" defTabSz="914400" rtl="0" eaLnBrk="1" latinLnBrk="0" hangingPunct="1"/>
                      <a:r>
                        <a:rPr lang="en-US" sz="1400" b="0" kern="1200" dirty="0">
                          <a:solidFill>
                            <a:schemeClr val="dk1"/>
                          </a:solidFill>
                          <a:latin typeface="+mn-lt"/>
                          <a:ea typeface="+mn-ea"/>
                          <a:cs typeface="+mn-cs"/>
                        </a:rPr>
                        <a:t>Fastpath Partner Showcase</a:t>
                      </a:r>
                    </a:p>
                  </a:txBody>
                  <a:tcPr/>
                </a:tc>
                <a:tc>
                  <a:txBody>
                    <a:bodyPr/>
                    <a:lstStyle/>
                    <a:p>
                      <a:r>
                        <a:rPr lang="en-US" sz="1400" dirty="0"/>
                        <a:t>Fastpath</a:t>
                      </a:r>
                    </a:p>
                  </a:txBody>
                  <a:tcPr/>
                </a:tc>
                <a:tc>
                  <a:txBody>
                    <a:bodyPr/>
                    <a:lstStyle/>
                    <a:p>
                      <a:r>
                        <a:rPr lang="en-US" sz="1400" dirty="0"/>
                        <a:t>Thurs 11:45 AM – 12:15 PM</a:t>
                      </a:r>
                    </a:p>
                  </a:txBody>
                  <a:tcPr/>
                </a:tc>
                <a:tc>
                  <a:txBody>
                    <a:bodyPr/>
                    <a:lstStyle/>
                    <a:p>
                      <a:r>
                        <a:rPr lang="en-US" sz="1400"/>
                        <a:t>Capri </a:t>
                      </a:r>
                      <a:r>
                        <a:rPr lang="en-US" sz="1400" dirty="0"/>
                        <a:t>1</a:t>
                      </a:r>
                    </a:p>
                  </a:txBody>
                  <a:tcPr/>
                </a:tc>
                <a:extLst>
                  <a:ext uri="{0D108BD9-81ED-4DB2-BD59-A6C34878D82A}">
                    <a16:rowId xmlns:a16="http://schemas.microsoft.com/office/drawing/2014/main" val="554504961"/>
                  </a:ext>
                </a:extLst>
              </a:tr>
              <a:tr h="327524">
                <a:tc>
                  <a:txBody>
                    <a:bodyPr/>
                    <a:lstStyle/>
                    <a:p>
                      <a:pPr marL="0" algn="l" defTabSz="914400" rtl="0" eaLnBrk="1" latinLnBrk="0" hangingPunct="1"/>
                      <a:r>
                        <a:rPr lang="en-US" sz="1400" b="0" kern="1200" dirty="0">
                          <a:solidFill>
                            <a:schemeClr val="dk1"/>
                          </a:solidFill>
                          <a:latin typeface="+mn-lt"/>
                          <a:ea typeface="+mn-ea"/>
                          <a:cs typeface="+mn-cs"/>
                        </a:rPr>
                        <a:t>The MVP War Room : Saving a D365FO Process Live</a:t>
                      </a:r>
                    </a:p>
                  </a:txBody>
                  <a:tcPr/>
                </a:tc>
                <a:tc>
                  <a:txBody>
                    <a:bodyPr/>
                    <a:lstStyle/>
                    <a:p>
                      <a:r>
                        <a:rPr lang="en-US" sz="1400" dirty="0"/>
                        <a:t>Alex Meyer</a:t>
                      </a:r>
                    </a:p>
                  </a:txBody>
                  <a:tcPr/>
                </a:tc>
                <a:tc>
                  <a:txBody>
                    <a:bodyPr/>
                    <a:lstStyle/>
                    <a:p>
                      <a:r>
                        <a:rPr lang="en-US" sz="1400"/>
                        <a:t>Thurs </a:t>
                      </a:r>
                      <a:r>
                        <a:rPr lang="en-US" sz="1400" dirty="0"/>
                        <a:t>4:00 PM – 5:00 PM</a:t>
                      </a:r>
                    </a:p>
                  </a:txBody>
                  <a:tcPr/>
                </a:tc>
                <a:tc>
                  <a:txBody>
                    <a:bodyPr/>
                    <a:lstStyle/>
                    <a:p>
                      <a:r>
                        <a:rPr lang="en-US" sz="1400" dirty="0"/>
                        <a:t>Capri 6</a:t>
                      </a:r>
                    </a:p>
                  </a:txBody>
                  <a:tcPr/>
                </a:tc>
                <a:extLst>
                  <a:ext uri="{0D108BD9-81ED-4DB2-BD59-A6C34878D82A}">
                    <a16:rowId xmlns:a16="http://schemas.microsoft.com/office/drawing/2014/main" val="1631074011"/>
                  </a:ext>
                </a:extLst>
              </a:tr>
              <a:tr h="327524">
                <a:tc>
                  <a:txBody>
                    <a:bodyPr/>
                    <a:lstStyle/>
                    <a:p>
                      <a:pPr marL="0" algn="l" defTabSz="914400" rtl="0" eaLnBrk="1" latinLnBrk="0" hangingPunct="1"/>
                      <a:r>
                        <a:rPr lang="en-US" sz="1400" b="0" kern="1200" dirty="0">
                          <a:solidFill>
                            <a:schemeClr val="dk1"/>
                          </a:solidFill>
                          <a:latin typeface="+mn-lt"/>
                          <a:ea typeface="+mn-ea"/>
                          <a:cs typeface="+mn-cs"/>
                        </a:rPr>
                        <a:t>D365BC Security Tips &amp; Tricks</a:t>
                      </a:r>
                    </a:p>
                  </a:txBody>
                  <a:tcPr/>
                </a:tc>
                <a:tc>
                  <a:txBody>
                    <a:bodyPr/>
                    <a:lstStyle/>
                    <a:p>
                      <a:r>
                        <a:rPr lang="en-US" sz="1400" dirty="0"/>
                        <a:t>Nick Sparks</a:t>
                      </a:r>
                    </a:p>
                  </a:txBody>
                  <a:tcPr/>
                </a:tc>
                <a:tc>
                  <a:txBody>
                    <a:bodyPr/>
                    <a:lstStyle/>
                    <a:p>
                      <a:r>
                        <a:rPr lang="en-US" sz="1400" dirty="0"/>
                        <a:t>Fri 9:00 AM – 10:00 AM</a:t>
                      </a:r>
                    </a:p>
                  </a:txBody>
                  <a:tcPr/>
                </a:tc>
                <a:tc>
                  <a:txBody>
                    <a:bodyPr/>
                    <a:lstStyle/>
                    <a:p>
                      <a:r>
                        <a:rPr lang="en-US" sz="1400" dirty="0"/>
                        <a:t>Lazuli 6</a:t>
                      </a:r>
                    </a:p>
                  </a:txBody>
                  <a:tcPr/>
                </a:tc>
                <a:extLst>
                  <a:ext uri="{0D108BD9-81ED-4DB2-BD59-A6C34878D82A}">
                    <a16:rowId xmlns:a16="http://schemas.microsoft.com/office/drawing/2014/main" val="2250799094"/>
                  </a:ext>
                </a:extLst>
              </a:tr>
              <a:tr h="327524">
                <a:tc>
                  <a:txBody>
                    <a:bodyPr/>
                    <a:lstStyle/>
                    <a:p>
                      <a:pPr marL="0" algn="l" defTabSz="914400" rtl="0" eaLnBrk="1" latinLnBrk="0" hangingPunct="1"/>
                      <a:r>
                        <a:rPr lang="en-US" sz="1400" dirty="0"/>
                        <a:t>D365 Licensing Therapy: Group Session for Confused Admins</a:t>
                      </a:r>
                      <a:endParaRPr lang="en-US" sz="1400" b="0" kern="1200" dirty="0">
                        <a:solidFill>
                          <a:schemeClr val="dk1"/>
                        </a:solidFill>
                        <a:latin typeface="+mn-lt"/>
                        <a:ea typeface="+mn-ea"/>
                        <a:cs typeface="+mn-cs"/>
                      </a:endParaRPr>
                    </a:p>
                  </a:txBody>
                  <a:tcPr/>
                </a:tc>
                <a:tc>
                  <a:txBody>
                    <a:bodyPr/>
                    <a:lstStyle/>
                    <a:p>
                      <a:r>
                        <a:rPr lang="en-US" sz="1400" dirty="0"/>
                        <a:t>Alex Meyer</a:t>
                      </a:r>
                    </a:p>
                  </a:txBody>
                  <a:tcPr/>
                </a:tc>
                <a:tc>
                  <a:txBody>
                    <a:bodyPr/>
                    <a:lstStyle/>
                    <a:p>
                      <a:r>
                        <a:rPr lang="en-US" sz="1400" dirty="0"/>
                        <a:t>Fri 12:15 PM – 1:15 PM</a:t>
                      </a:r>
                    </a:p>
                  </a:txBody>
                  <a:tcPr/>
                </a:tc>
                <a:tc>
                  <a:txBody>
                    <a:bodyPr/>
                    <a:lstStyle/>
                    <a:p>
                      <a:r>
                        <a:rPr lang="en-US" sz="1400" dirty="0"/>
                        <a:t>Capri 6</a:t>
                      </a:r>
                    </a:p>
                  </a:txBody>
                  <a:tcPr/>
                </a:tc>
                <a:extLst>
                  <a:ext uri="{0D108BD9-81ED-4DB2-BD59-A6C34878D82A}">
                    <a16:rowId xmlns:a16="http://schemas.microsoft.com/office/drawing/2014/main" val="3674994318"/>
                  </a:ext>
                </a:extLst>
              </a:tr>
            </a:tbl>
          </a:graphicData>
        </a:graphic>
      </p:graphicFrame>
    </p:spTree>
    <p:extLst>
      <p:ext uri="{BB962C8B-B14F-4D97-AF65-F5344CB8AC3E}">
        <p14:creationId xmlns:p14="http://schemas.microsoft.com/office/powerpoint/2010/main" val="2410084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03F131-CB60-4F6C-6372-7A00BC834AA1}"/>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AD8FA58-552D-1434-7A2B-E53A78CA9368}"/>
              </a:ext>
            </a:extLst>
          </p:cNvPr>
          <p:cNvSpPr>
            <a:spLocks noGrp="1"/>
          </p:cNvSpPr>
          <p:nvPr>
            <p:ph idx="1"/>
          </p:nvPr>
        </p:nvSpPr>
        <p:spPr/>
        <p:txBody>
          <a:bodyPr>
            <a:normAutofit fontScale="92500"/>
          </a:bodyPr>
          <a:lstStyle/>
          <a:p>
            <a:pPr>
              <a:lnSpc>
                <a:spcPct val="150000"/>
              </a:lnSpc>
              <a:spcBef>
                <a:spcPts val="400"/>
              </a:spcBef>
              <a:buClr>
                <a:schemeClr val="dk1"/>
              </a:buClr>
              <a:buSzPts val="1800"/>
            </a:pPr>
            <a:r>
              <a:rPr lang="en-US" dirty="0"/>
              <a:t>Email: </a:t>
            </a:r>
            <a:r>
              <a:rPr lang="en-US" dirty="0">
                <a:hlinkClick r:id="rId2"/>
              </a:rPr>
              <a:t>alex.meyer@delinea.com</a:t>
            </a:r>
            <a:endParaRPr lang="en-US" dirty="0"/>
          </a:p>
          <a:p>
            <a:pPr>
              <a:lnSpc>
                <a:spcPct val="150000"/>
              </a:lnSpc>
              <a:spcBef>
                <a:spcPts val="400"/>
              </a:spcBef>
              <a:buClr>
                <a:schemeClr val="dk1"/>
              </a:buClr>
              <a:buSzPts val="1800"/>
            </a:pPr>
            <a:r>
              <a:rPr lang="en-US" dirty="0"/>
              <a:t>Blog: </a:t>
            </a:r>
            <a:r>
              <a:rPr lang="en-US" u="sng" dirty="0">
                <a:solidFill>
                  <a:schemeClr val="hlink"/>
                </a:solidFill>
                <a:hlinkClick r:id="rId3"/>
              </a:rPr>
              <a:t>http://d365fscblog.com</a:t>
            </a:r>
            <a:endParaRPr lang="en-US" dirty="0"/>
          </a:p>
          <a:p>
            <a:pPr>
              <a:lnSpc>
                <a:spcPct val="150000"/>
              </a:lnSpc>
              <a:spcBef>
                <a:spcPts val="400"/>
              </a:spcBef>
              <a:buClr>
                <a:schemeClr val="dk1"/>
              </a:buClr>
              <a:buSzPts val="1800"/>
            </a:pPr>
            <a:r>
              <a:rPr lang="en-US" dirty="0"/>
              <a:t>GitHub: </a:t>
            </a:r>
            <a:r>
              <a:rPr lang="en-US" u="sng" dirty="0">
                <a:solidFill>
                  <a:schemeClr val="hlink"/>
                </a:solidFill>
                <a:hlinkClick r:id="rId4"/>
              </a:rPr>
              <a:t>https://github.com/ameyer505</a:t>
            </a:r>
            <a:br>
              <a:rPr lang="en-US" dirty="0"/>
            </a:br>
            <a:r>
              <a:rPr lang="en-US" dirty="0"/>
              <a:t>Twitter: </a:t>
            </a:r>
            <a:r>
              <a:rPr lang="en-US" u="sng" dirty="0">
                <a:solidFill>
                  <a:schemeClr val="hlink"/>
                </a:solidFill>
                <a:hlinkClick r:id="rId5"/>
              </a:rPr>
              <a:t>https://twitter.com/alexmeyer_ITGuy</a:t>
            </a:r>
            <a:endParaRPr lang="en-US" dirty="0"/>
          </a:p>
          <a:p>
            <a:pPr>
              <a:lnSpc>
                <a:spcPct val="150000"/>
              </a:lnSpc>
              <a:spcBef>
                <a:spcPts val="400"/>
              </a:spcBef>
              <a:buClr>
                <a:schemeClr val="dk1"/>
              </a:buClr>
              <a:buSzPts val="1800"/>
            </a:pPr>
            <a:r>
              <a:rPr lang="en-US" dirty="0"/>
              <a:t>D365FO Security Course: </a:t>
            </a:r>
            <a:r>
              <a:rPr lang="en-US" u="sng" dirty="0">
                <a:solidFill>
                  <a:schemeClr val="hlink"/>
                </a:solidFill>
                <a:hlinkClick r:id="rId6"/>
              </a:rPr>
              <a:t>http://d365fosecurity.com</a:t>
            </a:r>
            <a:endParaRPr lang="en-US" dirty="0"/>
          </a:p>
          <a:p>
            <a:pPr>
              <a:lnSpc>
                <a:spcPct val="150000"/>
              </a:lnSpc>
              <a:spcBef>
                <a:spcPts val="400"/>
              </a:spcBef>
              <a:buClr>
                <a:schemeClr val="dk1"/>
              </a:buClr>
              <a:buSzPts val="1800"/>
            </a:pPr>
            <a:r>
              <a:rPr lang="en-US" dirty="0"/>
              <a:t>PowerPoint available at: </a:t>
            </a:r>
            <a:r>
              <a:rPr lang="en-US" u="sng" dirty="0">
                <a:solidFill>
                  <a:schemeClr val="hlink"/>
                </a:solidFill>
                <a:hlinkClick r:id="rId7"/>
              </a:rPr>
              <a:t>https://alexdmeyer.com/resources/downloads/</a:t>
            </a:r>
            <a:endParaRPr lang="en-US" dirty="0"/>
          </a:p>
        </p:txBody>
      </p:sp>
      <p:sp>
        <p:nvSpPr>
          <p:cNvPr id="3" name="Title 2">
            <a:extLst>
              <a:ext uri="{FF2B5EF4-FFF2-40B4-BE49-F238E27FC236}">
                <a16:creationId xmlns:a16="http://schemas.microsoft.com/office/drawing/2014/main" id="{6D676F29-158D-13B7-AA00-4505B2D5D31E}"/>
              </a:ext>
            </a:extLst>
          </p:cNvPr>
          <p:cNvSpPr>
            <a:spLocks noGrp="1"/>
          </p:cNvSpPr>
          <p:nvPr>
            <p:ph type="title"/>
          </p:nvPr>
        </p:nvSpPr>
        <p:spPr/>
        <p:txBody>
          <a:bodyPr/>
          <a:lstStyle/>
          <a:p>
            <a:r>
              <a:rPr lang="en-US" dirty="0"/>
              <a:t>Questions?</a:t>
            </a:r>
          </a:p>
        </p:txBody>
      </p:sp>
      <p:pic>
        <p:nvPicPr>
          <p:cNvPr id="4" name="Google Shape;401;p35" descr="Qr code&#10;&#10;Description automatically generated">
            <a:extLst>
              <a:ext uri="{FF2B5EF4-FFF2-40B4-BE49-F238E27FC236}">
                <a16:creationId xmlns:a16="http://schemas.microsoft.com/office/drawing/2014/main" id="{C80B7F3F-0A49-B864-8215-FE8CFCD1D4D1}"/>
              </a:ext>
            </a:extLst>
          </p:cNvPr>
          <p:cNvPicPr preferRelativeResize="0"/>
          <p:nvPr/>
        </p:nvPicPr>
        <p:blipFill rotWithShape="1">
          <a:blip r:embed="rId8">
            <a:alphaModFix/>
          </a:blip>
          <a:srcRect/>
          <a:stretch/>
        </p:blipFill>
        <p:spPr>
          <a:xfrm>
            <a:off x="8539507" y="1356360"/>
            <a:ext cx="2202258" cy="2202258"/>
          </a:xfrm>
          <a:prstGeom prst="rect">
            <a:avLst/>
          </a:prstGeom>
          <a:noFill/>
          <a:ln>
            <a:noFill/>
          </a:ln>
        </p:spPr>
      </p:pic>
    </p:spTree>
    <p:extLst>
      <p:ext uri="{BB962C8B-B14F-4D97-AF65-F5344CB8AC3E}">
        <p14:creationId xmlns:p14="http://schemas.microsoft.com/office/powerpoint/2010/main" val="7490637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518ec24c-f428-4057-9a36-4cb948a7b407">
      <Terms xmlns="http://schemas.microsoft.com/office/infopath/2007/PartnerControls"/>
    </lcf76f155ced4ddcb4097134ff3c332f>
    <TaxCatchAll xmlns="6fe25bdf-ae0e-48a7-b6e5-bc8a1849b98e"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0EFDC198DA1424AA2DE7340ED8C291E" ma:contentTypeVersion="20" ma:contentTypeDescription="Create a new document." ma:contentTypeScope="" ma:versionID="e17e278717a8b3a9d1b0341905e9f118">
  <xsd:schema xmlns:xsd="http://www.w3.org/2001/XMLSchema" xmlns:xs="http://www.w3.org/2001/XMLSchema" xmlns:p="http://schemas.microsoft.com/office/2006/metadata/properties" xmlns:ns2="6fe25bdf-ae0e-48a7-b6e5-bc8a1849b98e" xmlns:ns3="518ec24c-f428-4057-9a36-4cb948a7b407" targetNamespace="http://schemas.microsoft.com/office/2006/metadata/properties" ma:root="true" ma:fieldsID="64d06730524467017972f768cafcd2f5" ns2:_="" ns3:_="">
    <xsd:import namespace="6fe25bdf-ae0e-48a7-b6e5-bc8a1849b98e"/>
    <xsd:import namespace="518ec24c-f428-4057-9a36-4cb948a7b407"/>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KeyPoints" minOccurs="0"/>
                <xsd:element ref="ns3:MediaServiceKeyPoints" minOccurs="0"/>
                <xsd:element ref="ns3:MediaServiceAutoTags" minOccurs="0"/>
                <xsd:element ref="ns3:MediaServiceGenerationTime" minOccurs="0"/>
                <xsd:element ref="ns3:MediaServiceEventHashCode" minOccurs="0"/>
                <xsd:element ref="ns3:MediaServiceOCR" minOccurs="0"/>
                <xsd:element ref="ns3:MediaServiceLocation"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fe25bdf-ae0e-48a7-b6e5-bc8a1849b98e"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a4419aa8-21d6-4bea-8eac-28a8efdd9d04}" ma:internalName="TaxCatchAll" ma:showField="CatchAllData" ma:web="6fe25bdf-ae0e-48a7-b6e5-bc8a1849b98e">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518ec24c-f428-4057-9a36-4cb948a7b407"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d37c3b37-2320-48ce-b319-ec387555f39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CCC9168-1AF7-4F22-A7E1-AA5CA9871E6C}">
  <ds:schemaRefs>
    <ds:schemaRef ds:uri="http://schemas.microsoft.com/sharepoint/v3/contenttype/forms"/>
  </ds:schemaRefs>
</ds:datastoreItem>
</file>

<file path=customXml/itemProps2.xml><?xml version="1.0" encoding="utf-8"?>
<ds:datastoreItem xmlns:ds="http://schemas.openxmlformats.org/officeDocument/2006/customXml" ds:itemID="{097B75BE-6E85-4BC9-B65E-BA5D0420B3C8}">
  <ds:schemaRefs>
    <ds:schemaRef ds:uri="518ec24c-f428-4057-9a36-4cb948a7b407"/>
    <ds:schemaRef ds:uri="6fe25bdf-ae0e-48a7-b6e5-bc8a1849b98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ED04DCF2-D9D4-4703-8D0D-9BA35C49A00B}">
  <ds:schemaRefs>
    <ds:schemaRef ds:uri="518ec24c-f428-4057-9a36-4cb948a7b407"/>
    <ds:schemaRef ds:uri="6fe25bdf-ae0e-48a7-b6e5-bc8a1849b98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18d6ed03-f0e5-4861-83d2-bb7b6c7c2bb2}" enabled="0" method="" siteId="{18d6ed03-f0e5-4861-83d2-bb7b6c7c2bb2}" removed="1"/>
</clbl:labelList>
</file>

<file path=docProps/app.xml><?xml version="1.0" encoding="utf-8"?>
<Properties xmlns="http://schemas.openxmlformats.org/officeDocument/2006/extended-properties" xmlns:vt="http://schemas.openxmlformats.org/officeDocument/2006/docPropsVTypes">
  <TotalTime>1195</TotalTime>
  <Words>1941</Words>
  <Application>Microsoft Office PowerPoint</Application>
  <PresentationFormat>Widescreen</PresentationFormat>
  <Paragraphs>286</Paragraphs>
  <Slides>42</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42</vt:i4>
      </vt:variant>
    </vt:vector>
  </HeadingPairs>
  <TitlesOfParts>
    <vt:vector size="50" baseType="lpstr">
      <vt:lpstr>Aptos</vt:lpstr>
      <vt:lpstr>Aptos Display</vt:lpstr>
      <vt:lpstr>Arial</vt:lpstr>
      <vt:lpstr>Calibri</vt:lpstr>
      <vt:lpstr>Open Sans ExtraBold</vt:lpstr>
      <vt:lpstr>Open Sans Light</vt:lpstr>
      <vt:lpstr>Open Sans SemiBold</vt:lpstr>
      <vt:lpstr>Office Theme</vt:lpstr>
      <vt:lpstr>PowerPoint Presentation</vt:lpstr>
      <vt:lpstr>USING AI TO HELP ANALYZE YOUR D365 USER LICENSES</vt:lpstr>
      <vt:lpstr>Alex Meyer</vt:lpstr>
      <vt:lpstr>Agenda</vt:lpstr>
      <vt:lpstr>Why This Matters? Licensing Optimization Hiding in Plain Sight</vt:lpstr>
      <vt:lpstr>AI Overview</vt:lpstr>
      <vt:lpstr>What isn’t AI?</vt:lpstr>
      <vt:lpstr>What is AI?</vt:lpstr>
      <vt:lpstr>What are Large Language Models?</vt:lpstr>
      <vt:lpstr>Why Hasn’t AI Taken Over ERP Yet?</vt:lpstr>
      <vt:lpstr>AI Best Practices</vt:lpstr>
      <vt:lpstr>AI Best Practices</vt:lpstr>
      <vt:lpstr>AI Best Practices</vt:lpstr>
      <vt:lpstr>Prompt Creation Best Practices</vt:lpstr>
      <vt:lpstr>How to Create a Prompt?</vt:lpstr>
      <vt:lpstr>How to Create a Prompt?</vt:lpstr>
      <vt:lpstr>How to Create a Prompt?</vt:lpstr>
      <vt:lpstr>How to Create a Prompt?</vt:lpstr>
      <vt:lpstr>D365FSC License Usage Summary Report</vt:lpstr>
      <vt:lpstr>Where To Find It?</vt:lpstr>
      <vt:lpstr>License Usage Summary Report</vt:lpstr>
      <vt:lpstr>Key Report Terminology</vt:lpstr>
      <vt:lpstr>User Role Licenses Report</vt:lpstr>
      <vt:lpstr>Role / Duty / Privilege License Reports</vt:lpstr>
      <vt:lpstr>Role / Duty / Privilege License Reports</vt:lpstr>
      <vt:lpstr>License Usage Summary Gaps</vt:lpstr>
      <vt:lpstr>Using AI to Build a Waved Licensing Remediation Plan</vt:lpstr>
      <vt:lpstr>Data Pipeline Setup</vt:lpstr>
      <vt:lpstr>Using AI to Help Analyze Licensing Data</vt:lpstr>
      <vt:lpstr>Using AI to Help Analyze Licensing Data</vt:lpstr>
      <vt:lpstr>Using AI to Help Analyze Licensing Data</vt:lpstr>
      <vt:lpstr>Using AI to Help Analyze Licensing Data</vt:lpstr>
      <vt:lpstr>Using AI to Help Analyze Licensing Data</vt:lpstr>
      <vt:lpstr>Using AI to Help Analyze Licensing Data</vt:lpstr>
      <vt:lpstr>Using AI to Help Analyze Licensing Data</vt:lpstr>
      <vt:lpstr>Using AI to Help Analyze Licensing Data</vt:lpstr>
      <vt:lpstr>Using AI to Help Analyze Licensing Data</vt:lpstr>
      <vt:lpstr>Waved License Remediation Plan</vt:lpstr>
      <vt:lpstr>AI Best Practices</vt:lpstr>
      <vt:lpstr>PowerPoint Presentation</vt:lpstr>
      <vt:lpstr>Other Fastpath Events at DynamicsCon</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Lauren Bishop</dc:creator>
  <cp:lastModifiedBy>Alex Meyer</cp:lastModifiedBy>
  <cp:revision>18</cp:revision>
  <dcterms:created xsi:type="dcterms:W3CDTF">2025-01-23T18:40:19Z</dcterms:created>
  <dcterms:modified xsi:type="dcterms:W3CDTF">2026-05-11T18:00:30Z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0x01010040EFDC198DA1424AA2DE7340ED8C291E</vt:lpwstr>
  </property>
  <property fmtid="{D5CDD505-2E9C-101B-9397-08002B2CF9AE}" pid="3" name="MediaServiceImageTags">
    <vt:lpwstr/>
  </property>
</Properties>
</file>