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3.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4.xml" ContentType="application/vnd.openxmlformats-officedocument.theme+xml"/>
  <Override PartName="/ppt/theme/themeOverride1.xml" ContentType="application/vnd.openxmlformats-officedocument.themeOverrid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comments/modernComment_7FFFFFE8_CC8DCC01.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74" r:id="rId4"/>
    <p:sldMasterId id="2147484129" r:id="rId5"/>
    <p:sldMasterId id="2147484165" r:id="rId6"/>
    <p:sldMasterId id="2147484190" r:id="rId7"/>
    <p:sldMasterId id="2147484231" r:id="rId8"/>
  </p:sldMasterIdLst>
  <p:notesMasterIdLst>
    <p:notesMasterId r:id="rId54"/>
  </p:notesMasterIdLst>
  <p:handoutMasterIdLst>
    <p:handoutMasterId r:id="rId55"/>
  </p:handoutMasterIdLst>
  <p:sldIdLst>
    <p:sldId id="256" r:id="rId9"/>
    <p:sldId id="481" r:id="rId10"/>
    <p:sldId id="2147472161" r:id="rId11"/>
    <p:sldId id="486" r:id="rId12"/>
    <p:sldId id="2134805878" r:id="rId13"/>
    <p:sldId id="2147471192" r:id="rId14"/>
    <p:sldId id="2147472167" r:id="rId15"/>
    <p:sldId id="2147483624" r:id="rId16"/>
    <p:sldId id="2147483626" r:id="rId17"/>
    <p:sldId id="2147483625" r:id="rId18"/>
    <p:sldId id="2147483617" r:id="rId19"/>
    <p:sldId id="2147472166" r:id="rId20"/>
    <p:sldId id="2147471200" r:id="rId21"/>
    <p:sldId id="263" r:id="rId22"/>
    <p:sldId id="2147472190" r:id="rId23"/>
    <p:sldId id="2147472162" r:id="rId24"/>
    <p:sldId id="2147472170" r:id="rId25"/>
    <p:sldId id="2147472168" r:id="rId26"/>
    <p:sldId id="2147472177" r:id="rId27"/>
    <p:sldId id="2147472188" r:id="rId28"/>
    <p:sldId id="2147472178" r:id="rId29"/>
    <p:sldId id="2147472171" r:id="rId30"/>
    <p:sldId id="2147472175" r:id="rId31"/>
    <p:sldId id="2147472163" r:id="rId32"/>
    <p:sldId id="2147472185" r:id="rId33"/>
    <p:sldId id="2147472186" r:id="rId34"/>
    <p:sldId id="2147472173" r:id="rId35"/>
    <p:sldId id="2147472176" r:id="rId36"/>
    <p:sldId id="2147472180" r:id="rId37"/>
    <p:sldId id="2147472181" r:id="rId38"/>
    <p:sldId id="2147472179" r:id="rId39"/>
    <p:sldId id="2147472182" r:id="rId40"/>
    <p:sldId id="2147472164" r:id="rId41"/>
    <p:sldId id="2147472189" r:id="rId42"/>
    <p:sldId id="2147472135" r:id="rId43"/>
    <p:sldId id="2147472146" r:id="rId44"/>
    <p:sldId id="2147472137" r:id="rId45"/>
    <p:sldId id="2147472172" r:id="rId46"/>
    <p:sldId id="2147472139" r:id="rId47"/>
    <p:sldId id="2147472142" r:id="rId48"/>
    <p:sldId id="2147472150" r:id="rId49"/>
    <p:sldId id="2147472165" r:id="rId50"/>
    <p:sldId id="2147472151" r:id="rId51"/>
    <p:sldId id="2147470541" r:id="rId52"/>
    <p:sldId id="2147472169" r:id="rId53"/>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F657F59-636B-2934-6367-B067E6842BA9}" name="Eric King" initials="EK" userId="S::eric.king@delinea.com::9ed252bb-6675-4cac-9b86-434496df0a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B0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17B4AC-38FF-4AB2-97B1-69F4BB54F652}" v="2" dt="2026-05-11T20:07:36.238"/>
    <p1510:client id="{7012B80A-81A3-D8D2-3CEB-0198C8D48EA6}" v="77" dt="2026-05-11T21:40:43.493"/>
  </p1510:revLst>
</p1510:revInfo>
</file>

<file path=ppt/tableStyles.xml><?xml version="1.0" encoding="utf-8"?>
<a:tblStyleLst xmlns:a="http://schemas.openxmlformats.org/drawingml/2006/main" def="{5202B0CA-FC54-4496-8BCA-5EF66A818D2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50" d="100"/>
          <a:sy n="150" d="100"/>
        </p:scale>
        <p:origin x="2886"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handoutMaster" Target="handoutMasters/handout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theme" Target="theme/theme1.xml"/><Relationship Id="rId5" Type="http://schemas.openxmlformats.org/officeDocument/2006/relationships/slideMaster" Target="slideMasters/slideMaster2.xml"/><Relationship Id="rId61" Type="http://schemas.microsoft.com/office/2015/10/relationships/revisionInfo" Target="revisionInfo.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tableStyles" Target="tableStyle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notesMaster" Target="notesMasters/notesMaster1.xml"/><Relationship Id="rId62"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viewProps" Target="viewProp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k Sparks" userId="S::nick.sparks@delinea.com::a812f0d1-9591-4cdf-bef0-6e4c4803f79d" providerId="AD" clId="Web-{968DB2BD-AAF4-FF77-23E6-EDC42DC77F22}"/>
    <pc:docChg chg="modSld">
      <pc:chgData name="Nick Sparks" userId="S::nick.sparks@delinea.com::a812f0d1-9591-4cdf-bef0-6e4c4803f79d" providerId="AD" clId="Web-{968DB2BD-AAF4-FF77-23E6-EDC42DC77F22}" dt="2026-05-08T20:11:10.831" v="5" actId="20577"/>
      <pc:docMkLst>
        <pc:docMk/>
      </pc:docMkLst>
      <pc:sldChg chg="modSp">
        <pc:chgData name="Nick Sparks" userId="S::nick.sparks@delinea.com::a812f0d1-9591-4cdf-bef0-6e4c4803f79d" providerId="AD" clId="Web-{968DB2BD-AAF4-FF77-23E6-EDC42DC77F22}" dt="2026-05-08T20:11:10.831" v="5" actId="20577"/>
        <pc:sldMkLst>
          <pc:docMk/>
          <pc:sldMk cId="490962707" sldId="2147472161"/>
        </pc:sldMkLst>
        <pc:spChg chg="mod">
          <ac:chgData name="Nick Sparks" userId="S::nick.sparks@delinea.com::a812f0d1-9591-4cdf-bef0-6e4c4803f79d" providerId="AD" clId="Web-{968DB2BD-AAF4-FF77-23E6-EDC42DC77F22}" dt="2026-05-08T20:11:10.831" v="5" actId="20577"/>
          <ac:spMkLst>
            <pc:docMk/>
            <pc:sldMk cId="490962707" sldId="2147472161"/>
            <ac:spMk id="8" creationId="{8456E071-0F5C-6561-6E2F-A03CBB8556CE}"/>
          </ac:spMkLst>
        </pc:spChg>
      </pc:sldChg>
    </pc:docChg>
  </pc:docChgLst>
  <pc:docChgLst>
    <pc:chgData name="Alex Meyer" userId="434c9848-7f9b-4e1d-a1c3-fd0f120a196f" providerId="ADAL" clId="{307E4638-5859-41C6-86CC-DAA64FD3CC79}"/>
    <pc:docChg chg="undo custSel addSld delSld modSld sldOrd">
      <pc:chgData name="Alex Meyer" userId="434c9848-7f9b-4e1d-a1c3-fd0f120a196f" providerId="ADAL" clId="{307E4638-5859-41C6-86CC-DAA64FD3CC79}" dt="2026-05-11T20:13:30.248" v="1503" actId="47"/>
      <pc:docMkLst>
        <pc:docMk/>
      </pc:docMkLst>
      <pc:sldChg chg="modSp mod">
        <pc:chgData name="Alex Meyer" userId="434c9848-7f9b-4e1d-a1c3-fd0f120a196f" providerId="ADAL" clId="{307E4638-5859-41C6-86CC-DAA64FD3CC79}" dt="2026-05-05T02:59:30.800" v="17" actId="20577"/>
        <pc:sldMkLst>
          <pc:docMk/>
          <pc:sldMk cId="2194497314" sldId="256"/>
        </pc:sldMkLst>
        <pc:spChg chg="mod">
          <ac:chgData name="Alex Meyer" userId="434c9848-7f9b-4e1d-a1c3-fd0f120a196f" providerId="ADAL" clId="{307E4638-5859-41C6-86CC-DAA64FD3CC79}" dt="2026-05-05T02:59:16.226" v="1" actId="1076"/>
          <ac:spMkLst>
            <pc:docMk/>
            <pc:sldMk cId="2194497314" sldId="256"/>
            <ac:spMk id="2" creationId="{8AE1CC98-F7CD-FFDB-86C0-A61638DC9744}"/>
          </ac:spMkLst>
        </pc:spChg>
        <pc:spChg chg="mod">
          <ac:chgData name="Alex Meyer" userId="434c9848-7f9b-4e1d-a1c3-fd0f120a196f" providerId="ADAL" clId="{307E4638-5859-41C6-86CC-DAA64FD3CC79}" dt="2026-05-05T02:59:30.800" v="17" actId="20577"/>
          <ac:spMkLst>
            <pc:docMk/>
            <pc:sldMk cId="2194497314" sldId="256"/>
            <ac:spMk id="3" creationId="{5D854486-5A66-1199-D01E-D780E3DAAC4D}"/>
          </ac:spMkLst>
        </pc:spChg>
      </pc:sldChg>
      <pc:sldChg chg="addSp delSp modSp mod">
        <pc:chgData name="Alex Meyer" userId="434c9848-7f9b-4e1d-a1c3-fd0f120a196f" providerId="ADAL" clId="{307E4638-5859-41C6-86CC-DAA64FD3CC79}" dt="2026-05-11T19:38:39.907" v="1101" actId="1076"/>
        <pc:sldMkLst>
          <pc:docMk/>
          <pc:sldMk cId="3103995506" sldId="2147470541"/>
        </pc:sldMkLst>
        <pc:graphicFrameChg chg="add mod modGraphic">
          <ac:chgData name="Alex Meyer" userId="434c9848-7f9b-4e1d-a1c3-fd0f120a196f" providerId="ADAL" clId="{307E4638-5859-41C6-86CC-DAA64FD3CC79}" dt="2026-05-11T19:38:39.907" v="1101" actId="1076"/>
          <ac:graphicFrameMkLst>
            <pc:docMk/>
            <pc:sldMk cId="3103995506" sldId="2147470541"/>
            <ac:graphicFrameMk id="3" creationId="{D8E4500C-C78C-3380-8DD5-D9BAD280976B}"/>
          </ac:graphicFrameMkLst>
        </pc:graphicFrameChg>
        <pc:graphicFrameChg chg="del">
          <ac:chgData name="Alex Meyer" userId="434c9848-7f9b-4e1d-a1c3-fd0f120a196f" providerId="ADAL" clId="{307E4638-5859-41C6-86CC-DAA64FD3CC79}" dt="2026-05-11T19:38:06.677" v="1098" actId="478"/>
          <ac:graphicFrameMkLst>
            <pc:docMk/>
            <pc:sldMk cId="3103995506" sldId="2147470541"/>
            <ac:graphicFrameMk id="8" creationId="{2E36A934-EF91-B593-1BA9-3B38015DE529}"/>
          </ac:graphicFrameMkLst>
        </pc:graphicFrameChg>
      </pc:sldChg>
      <pc:sldChg chg="modSp del mod ord">
        <pc:chgData name="Alex Meyer" userId="434c9848-7f9b-4e1d-a1c3-fd0f120a196f" providerId="ADAL" clId="{307E4638-5859-41C6-86CC-DAA64FD3CC79}" dt="2026-05-11T20:13:30.248" v="1503" actId="47"/>
        <pc:sldMkLst>
          <pc:docMk/>
          <pc:sldMk cId="1320169599" sldId="2147472152"/>
        </pc:sldMkLst>
        <pc:spChg chg="mod">
          <ac:chgData name="Alex Meyer" userId="434c9848-7f9b-4e1d-a1c3-fd0f120a196f" providerId="ADAL" clId="{307E4638-5859-41C6-86CC-DAA64FD3CC79}" dt="2026-05-11T20:10:54.185" v="1496" actId="20577"/>
          <ac:spMkLst>
            <pc:docMk/>
            <pc:sldMk cId="1320169599" sldId="2147472152"/>
            <ac:spMk id="3" creationId="{31770E5C-549A-F62D-3056-CB313B5BB5C3}"/>
          </ac:spMkLst>
        </pc:spChg>
        <pc:spChg chg="mod">
          <ac:chgData name="Alex Meyer" userId="434c9848-7f9b-4e1d-a1c3-fd0f120a196f" providerId="ADAL" clId="{307E4638-5859-41C6-86CC-DAA64FD3CC79}" dt="2026-05-11T20:11:02.419" v="1502" actId="20577"/>
          <ac:spMkLst>
            <pc:docMk/>
            <pc:sldMk cId="1320169599" sldId="2147472152"/>
            <ac:spMk id="6" creationId="{CA723EFD-5FDE-9930-7571-89BBEA03E2E7}"/>
          </ac:spMkLst>
        </pc:spChg>
      </pc:sldChg>
      <pc:sldChg chg="ord">
        <pc:chgData name="Alex Meyer" userId="434c9848-7f9b-4e1d-a1c3-fd0f120a196f" providerId="ADAL" clId="{307E4638-5859-41C6-86CC-DAA64FD3CC79}" dt="2026-05-05T03:13:59.117" v="190"/>
        <pc:sldMkLst>
          <pc:docMk/>
          <pc:sldMk cId="2248563473" sldId="2147472163"/>
        </pc:sldMkLst>
      </pc:sldChg>
      <pc:sldChg chg="modSp">
        <pc:chgData name="Alex Meyer" userId="434c9848-7f9b-4e1d-a1c3-fd0f120a196f" providerId="ADAL" clId="{307E4638-5859-41C6-86CC-DAA64FD3CC79}" dt="2026-05-05T03:14:12.621" v="191"/>
        <pc:sldMkLst>
          <pc:docMk/>
          <pc:sldMk cId="2561211797" sldId="2147472168"/>
        </pc:sldMkLst>
        <pc:spChg chg="mod">
          <ac:chgData name="Alex Meyer" userId="434c9848-7f9b-4e1d-a1c3-fd0f120a196f" providerId="ADAL" clId="{307E4638-5859-41C6-86CC-DAA64FD3CC79}" dt="2026-05-05T03:14:12.621" v="191"/>
          <ac:spMkLst>
            <pc:docMk/>
            <pc:sldMk cId="2561211797" sldId="2147472168"/>
            <ac:spMk id="3" creationId="{82E4B65B-0B0B-3DAF-8484-00098DB8701F}"/>
          </ac:spMkLst>
        </pc:spChg>
      </pc:sldChg>
      <pc:sldChg chg="modSp mod">
        <pc:chgData name="Alex Meyer" userId="434c9848-7f9b-4e1d-a1c3-fd0f120a196f" providerId="ADAL" clId="{307E4638-5859-41C6-86CC-DAA64FD3CC79}" dt="2026-05-11T19:37:59.573" v="1097" actId="20577"/>
        <pc:sldMkLst>
          <pc:docMk/>
          <pc:sldMk cId="3551737907" sldId="2147472169"/>
        </pc:sldMkLst>
        <pc:spChg chg="mod">
          <ac:chgData name="Alex Meyer" userId="434c9848-7f9b-4e1d-a1c3-fd0f120a196f" providerId="ADAL" clId="{307E4638-5859-41C6-86CC-DAA64FD3CC79}" dt="2026-05-11T19:37:59.573" v="1097" actId="20577"/>
          <ac:spMkLst>
            <pc:docMk/>
            <pc:sldMk cId="3551737907" sldId="2147472169"/>
            <ac:spMk id="8" creationId="{DE016176-3877-BB38-1725-1EE74D2B70AE}"/>
          </ac:spMkLst>
        </pc:spChg>
      </pc:sldChg>
      <pc:sldChg chg="addSp delSp modSp mod ord">
        <pc:chgData name="Alex Meyer" userId="434c9848-7f9b-4e1d-a1c3-fd0f120a196f" providerId="ADAL" clId="{307E4638-5859-41C6-86CC-DAA64FD3CC79}" dt="2026-05-05T19:53:48.319" v="317" actId="1076"/>
        <pc:sldMkLst>
          <pc:docMk/>
          <pc:sldMk cId="3223016458" sldId="2147472170"/>
        </pc:sldMkLst>
        <pc:spChg chg="mod">
          <ac:chgData name="Alex Meyer" userId="434c9848-7f9b-4e1d-a1c3-fd0f120a196f" providerId="ADAL" clId="{307E4638-5859-41C6-86CC-DAA64FD3CC79}" dt="2026-05-05T03:13:46.295" v="188" actId="20577"/>
          <ac:spMkLst>
            <pc:docMk/>
            <pc:sldMk cId="3223016458" sldId="2147472170"/>
            <ac:spMk id="3" creationId="{AB60C82A-A3AB-20A4-36FB-8F1FC09973A7}"/>
          </ac:spMkLst>
        </pc:spChg>
        <pc:picChg chg="add mod">
          <ac:chgData name="Alex Meyer" userId="434c9848-7f9b-4e1d-a1c3-fd0f120a196f" providerId="ADAL" clId="{307E4638-5859-41C6-86CC-DAA64FD3CC79}" dt="2026-05-05T19:53:48.319" v="317" actId="1076"/>
          <ac:picMkLst>
            <pc:docMk/>
            <pc:sldMk cId="3223016458" sldId="2147472170"/>
            <ac:picMk id="5" creationId="{C458C5CC-0C1E-5B49-4E96-B6B7D8C9808A}"/>
          </ac:picMkLst>
        </pc:picChg>
      </pc:sldChg>
      <pc:sldChg chg="addSp delSp modSp mod">
        <pc:chgData name="Alex Meyer" userId="434c9848-7f9b-4e1d-a1c3-fd0f120a196f" providerId="ADAL" clId="{307E4638-5859-41C6-86CC-DAA64FD3CC79}" dt="2026-05-11T20:07:36.238" v="1430" actId="164"/>
        <pc:sldMkLst>
          <pc:docMk/>
          <pc:sldMk cId="1301332177" sldId="2147472171"/>
        </pc:sldMkLst>
        <pc:spChg chg="mod">
          <ac:chgData name="Alex Meyer" userId="434c9848-7f9b-4e1d-a1c3-fd0f120a196f" providerId="ADAL" clId="{307E4638-5859-41C6-86CC-DAA64FD3CC79}" dt="2026-05-05T03:14:16.778" v="193"/>
          <ac:spMkLst>
            <pc:docMk/>
            <pc:sldMk cId="1301332177" sldId="2147472171"/>
            <ac:spMk id="3" creationId="{4ED850B3-9B5D-6BE7-9902-E285A1AC3EFC}"/>
          </ac:spMkLst>
        </pc:spChg>
        <pc:grpChg chg="add mod">
          <ac:chgData name="Alex Meyer" userId="434c9848-7f9b-4e1d-a1c3-fd0f120a196f" providerId="ADAL" clId="{307E4638-5859-41C6-86CC-DAA64FD3CC79}" dt="2026-05-11T20:07:36.238" v="1430" actId="164"/>
          <ac:grpSpMkLst>
            <pc:docMk/>
            <pc:sldMk cId="1301332177" sldId="2147472171"/>
            <ac:grpSpMk id="4" creationId="{DA99A730-B9DA-A8CC-CE9F-A2E8E9C6866B}"/>
          </ac:grpSpMkLst>
        </pc:grpChg>
        <pc:picChg chg="mod">
          <ac:chgData name="Alex Meyer" userId="434c9848-7f9b-4e1d-a1c3-fd0f120a196f" providerId="ADAL" clId="{307E4638-5859-41C6-86CC-DAA64FD3CC79}" dt="2026-05-11T20:07:36.238" v="1430" actId="164"/>
          <ac:picMkLst>
            <pc:docMk/>
            <pc:sldMk cId="1301332177" sldId="2147472171"/>
            <ac:picMk id="2" creationId="{977C0F83-D014-FA0B-9C07-ED31A7E3EDD4}"/>
          </ac:picMkLst>
        </pc:picChg>
        <pc:picChg chg="add mod">
          <ac:chgData name="Alex Meyer" userId="434c9848-7f9b-4e1d-a1c3-fd0f120a196f" providerId="ADAL" clId="{307E4638-5859-41C6-86CC-DAA64FD3CC79}" dt="2026-05-05T20:00:31.232" v="334" actId="14100"/>
          <ac:picMkLst>
            <pc:docMk/>
            <pc:sldMk cId="1301332177" sldId="2147472171"/>
            <ac:picMk id="8" creationId="{FACA9049-8A8C-8E08-90B8-7D3858B4276A}"/>
          </ac:picMkLst>
        </pc:picChg>
        <pc:picChg chg="add mod">
          <ac:chgData name="Alex Meyer" userId="434c9848-7f9b-4e1d-a1c3-fd0f120a196f" providerId="ADAL" clId="{307E4638-5859-41C6-86CC-DAA64FD3CC79}" dt="2026-05-11T20:07:36.238" v="1430" actId="164"/>
          <ac:picMkLst>
            <pc:docMk/>
            <pc:sldMk cId="1301332177" sldId="2147472171"/>
            <ac:picMk id="10" creationId="{D580E319-0A6A-0A23-F089-65CFDD7DCEFA}"/>
          </ac:picMkLst>
        </pc:picChg>
        <pc:picChg chg="add mod">
          <ac:chgData name="Alex Meyer" userId="434c9848-7f9b-4e1d-a1c3-fd0f120a196f" providerId="ADAL" clId="{307E4638-5859-41C6-86CC-DAA64FD3CC79}" dt="2026-05-05T20:02:04.268" v="344" actId="1076"/>
          <ac:picMkLst>
            <pc:docMk/>
            <pc:sldMk cId="1301332177" sldId="2147472171"/>
            <ac:picMk id="12" creationId="{E567DAB7-8311-075D-3CA0-D96B7E59DD15}"/>
          </ac:picMkLst>
        </pc:picChg>
      </pc:sldChg>
      <pc:sldChg chg="addSp delSp modSp new mod ord">
        <pc:chgData name="Alex Meyer" userId="434c9848-7f9b-4e1d-a1c3-fd0f120a196f" providerId="ADAL" clId="{307E4638-5859-41C6-86CC-DAA64FD3CC79}" dt="2026-05-06T18:49:07.732" v="374" actId="1076"/>
        <pc:sldMkLst>
          <pc:docMk/>
          <pc:sldMk cId="269663210" sldId="2147472173"/>
        </pc:sldMkLst>
        <pc:spChg chg="mod">
          <ac:chgData name="Alex Meyer" userId="434c9848-7f9b-4e1d-a1c3-fd0f120a196f" providerId="ADAL" clId="{307E4638-5859-41C6-86CC-DAA64FD3CC79}" dt="2026-05-05T03:00:51.787" v="61" actId="20577"/>
          <ac:spMkLst>
            <pc:docMk/>
            <pc:sldMk cId="269663210" sldId="2147472173"/>
            <ac:spMk id="2" creationId="{CF775D54-72D6-0D0C-DD1D-22CB6F9E5723}"/>
          </ac:spMkLst>
        </pc:spChg>
        <pc:picChg chg="add mod">
          <ac:chgData name="Alex Meyer" userId="434c9848-7f9b-4e1d-a1c3-fd0f120a196f" providerId="ADAL" clId="{307E4638-5859-41C6-86CC-DAA64FD3CC79}" dt="2026-05-06T18:48:55.492" v="370" actId="1076"/>
          <ac:picMkLst>
            <pc:docMk/>
            <pc:sldMk cId="269663210" sldId="2147472173"/>
            <ac:picMk id="5" creationId="{E3016C40-FA4D-E6F4-E5F6-E33D86887535}"/>
          </ac:picMkLst>
        </pc:picChg>
        <pc:picChg chg="add mod">
          <ac:chgData name="Alex Meyer" userId="434c9848-7f9b-4e1d-a1c3-fd0f120a196f" providerId="ADAL" clId="{307E4638-5859-41C6-86CC-DAA64FD3CC79}" dt="2026-05-06T18:49:07.732" v="374" actId="1076"/>
          <ac:picMkLst>
            <pc:docMk/>
            <pc:sldMk cId="269663210" sldId="2147472173"/>
            <ac:picMk id="7" creationId="{F17BA5CE-0DA2-9C05-2ED3-7D1224F17BB0}"/>
          </ac:picMkLst>
        </pc:picChg>
      </pc:sldChg>
      <pc:sldChg chg="addSp delSp modSp add mod">
        <pc:chgData name="Alex Meyer" userId="434c9848-7f9b-4e1d-a1c3-fd0f120a196f" providerId="ADAL" clId="{307E4638-5859-41C6-86CC-DAA64FD3CC79}" dt="2026-05-11T20:06:10.438" v="1428" actId="1076"/>
        <pc:sldMkLst>
          <pc:docMk/>
          <pc:sldMk cId="1847098273" sldId="2147472175"/>
        </pc:sldMkLst>
        <pc:spChg chg="mod">
          <ac:chgData name="Alex Meyer" userId="434c9848-7f9b-4e1d-a1c3-fd0f120a196f" providerId="ADAL" clId="{307E4638-5859-41C6-86CC-DAA64FD3CC79}" dt="2026-05-05T03:14:52.887" v="201" actId="113"/>
          <ac:spMkLst>
            <pc:docMk/>
            <pc:sldMk cId="1847098273" sldId="2147472175"/>
            <ac:spMk id="6" creationId="{30C54E23-2ACF-E13D-6539-E749AF9A3957}"/>
          </ac:spMkLst>
        </pc:spChg>
        <pc:picChg chg="add mod">
          <ac:chgData name="Alex Meyer" userId="434c9848-7f9b-4e1d-a1c3-fd0f120a196f" providerId="ADAL" clId="{307E4638-5859-41C6-86CC-DAA64FD3CC79}" dt="2026-05-11T20:06:10.438" v="1428" actId="1076"/>
          <ac:picMkLst>
            <pc:docMk/>
            <pc:sldMk cId="1847098273" sldId="2147472175"/>
            <ac:picMk id="4" creationId="{3F60497D-07B4-ACED-6817-1393CDFD6FB2}"/>
          </ac:picMkLst>
        </pc:picChg>
      </pc:sldChg>
      <pc:sldChg chg="addSp delSp modSp add mod ord">
        <pc:chgData name="Alex Meyer" userId="434c9848-7f9b-4e1d-a1c3-fd0f120a196f" providerId="ADAL" clId="{307E4638-5859-41C6-86CC-DAA64FD3CC79}" dt="2026-05-06T18:49:14.713" v="376"/>
        <pc:sldMkLst>
          <pc:docMk/>
          <pc:sldMk cId="2058446300" sldId="2147472176"/>
        </pc:sldMkLst>
        <pc:picChg chg="add mod">
          <ac:chgData name="Alex Meyer" userId="434c9848-7f9b-4e1d-a1c3-fd0f120a196f" providerId="ADAL" clId="{307E4638-5859-41C6-86CC-DAA64FD3CC79}" dt="2026-05-06T18:48:21.181" v="358" actId="1076"/>
          <ac:picMkLst>
            <pc:docMk/>
            <pc:sldMk cId="2058446300" sldId="2147472176"/>
            <ac:picMk id="5" creationId="{CA53EF82-EC2C-1648-97A1-E2341EE797FC}"/>
          </ac:picMkLst>
        </pc:picChg>
      </pc:sldChg>
      <pc:sldChg chg="addSp delSp modSp add mod">
        <pc:chgData name="Alex Meyer" userId="434c9848-7f9b-4e1d-a1c3-fd0f120a196f" providerId="ADAL" clId="{307E4638-5859-41C6-86CC-DAA64FD3CC79}" dt="2026-05-11T20:03:19.427" v="1395" actId="1076"/>
        <pc:sldMkLst>
          <pc:docMk/>
          <pc:sldMk cId="910895897" sldId="2147472177"/>
        </pc:sldMkLst>
        <pc:spChg chg="mod">
          <ac:chgData name="Alex Meyer" userId="434c9848-7f9b-4e1d-a1c3-fd0f120a196f" providerId="ADAL" clId="{307E4638-5859-41C6-86CC-DAA64FD3CC79}" dt="2026-05-05T03:15:36.814" v="245" actId="20577"/>
          <ac:spMkLst>
            <pc:docMk/>
            <pc:sldMk cId="910895897" sldId="2147472177"/>
            <ac:spMk id="6" creationId="{26FF0BBB-838F-0C21-9950-7853A3181EA1}"/>
          </ac:spMkLst>
        </pc:spChg>
        <pc:picChg chg="add mod">
          <ac:chgData name="Alex Meyer" userId="434c9848-7f9b-4e1d-a1c3-fd0f120a196f" providerId="ADAL" clId="{307E4638-5859-41C6-86CC-DAA64FD3CC79}" dt="2026-05-11T20:03:19.427" v="1395" actId="1076"/>
          <ac:picMkLst>
            <pc:docMk/>
            <pc:sldMk cId="910895897" sldId="2147472177"/>
            <ac:picMk id="4" creationId="{159D31B7-695A-2A6A-CFBC-C288D0CD0D50}"/>
          </ac:picMkLst>
        </pc:picChg>
      </pc:sldChg>
      <pc:sldChg chg="addSp delSp modSp add mod">
        <pc:chgData name="Alex Meyer" userId="434c9848-7f9b-4e1d-a1c3-fd0f120a196f" providerId="ADAL" clId="{307E4638-5859-41C6-86CC-DAA64FD3CC79}" dt="2026-05-05T19:55:43.734" v="328" actId="1076"/>
        <pc:sldMkLst>
          <pc:docMk/>
          <pc:sldMk cId="1131547502" sldId="2147472178"/>
        </pc:sldMkLst>
        <pc:spChg chg="mod">
          <ac:chgData name="Alex Meyer" userId="434c9848-7f9b-4e1d-a1c3-fd0f120a196f" providerId="ADAL" clId="{307E4638-5859-41C6-86CC-DAA64FD3CC79}" dt="2026-05-05T03:15:56.084" v="307" actId="20577"/>
          <ac:spMkLst>
            <pc:docMk/>
            <pc:sldMk cId="1131547502" sldId="2147472178"/>
            <ac:spMk id="6" creationId="{D933D726-ECAA-D2D6-B87A-D9BA67A5615B}"/>
          </ac:spMkLst>
        </pc:spChg>
        <pc:picChg chg="add mod">
          <ac:chgData name="Alex Meyer" userId="434c9848-7f9b-4e1d-a1c3-fd0f120a196f" providerId="ADAL" clId="{307E4638-5859-41C6-86CC-DAA64FD3CC79}" dt="2026-05-05T19:55:43.734" v="328" actId="1076"/>
          <ac:picMkLst>
            <pc:docMk/>
            <pc:sldMk cId="1131547502" sldId="2147472178"/>
            <ac:picMk id="4" creationId="{7CD01C4F-A93C-35AC-32AE-C1725104F777}"/>
          </ac:picMkLst>
        </pc:picChg>
        <pc:picChg chg="add mod">
          <ac:chgData name="Alex Meyer" userId="434c9848-7f9b-4e1d-a1c3-fd0f120a196f" providerId="ADAL" clId="{307E4638-5859-41C6-86CC-DAA64FD3CC79}" dt="2026-05-05T19:55:38.929" v="326" actId="1076"/>
          <ac:picMkLst>
            <pc:docMk/>
            <pc:sldMk cId="1131547502" sldId="2147472178"/>
            <ac:picMk id="7" creationId="{F52678A0-3F0B-7577-E149-6362ABF66913}"/>
          </ac:picMkLst>
        </pc:picChg>
      </pc:sldChg>
      <pc:sldChg chg="addSp delSp modSp add mod ord">
        <pc:chgData name="Alex Meyer" userId="434c9848-7f9b-4e1d-a1c3-fd0f120a196f" providerId="ADAL" clId="{307E4638-5859-41C6-86CC-DAA64FD3CC79}" dt="2026-05-06T18:51:43.567" v="407" actId="1076"/>
        <pc:sldMkLst>
          <pc:docMk/>
          <pc:sldMk cId="3234046698" sldId="2147472179"/>
        </pc:sldMkLst>
        <pc:picChg chg="add mod">
          <ac:chgData name="Alex Meyer" userId="434c9848-7f9b-4e1d-a1c3-fd0f120a196f" providerId="ADAL" clId="{307E4638-5859-41C6-86CC-DAA64FD3CC79}" dt="2026-05-06T18:51:25.342" v="401" actId="1076"/>
          <ac:picMkLst>
            <pc:docMk/>
            <pc:sldMk cId="3234046698" sldId="2147472179"/>
            <ac:picMk id="5" creationId="{20838CB5-6127-89ED-4000-90114F9575FB}"/>
          </ac:picMkLst>
        </pc:picChg>
        <pc:picChg chg="add mod">
          <ac:chgData name="Alex Meyer" userId="434c9848-7f9b-4e1d-a1c3-fd0f120a196f" providerId="ADAL" clId="{307E4638-5859-41C6-86CC-DAA64FD3CC79}" dt="2026-05-06T18:51:43.567" v="407" actId="1076"/>
          <ac:picMkLst>
            <pc:docMk/>
            <pc:sldMk cId="3234046698" sldId="2147472179"/>
            <ac:picMk id="7" creationId="{6301331B-E519-26DD-3AAC-22D7D383E6FA}"/>
          </ac:picMkLst>
        </pc:picChg>
      </pc:sldChg>
      <pc:sldChg chg="addSp delSp modSp add mod ord">
        <pc:chgData name="Alex Meyer" userId="434c9848-7f9b-4e1d-a1c3-fd0f120a196f" providerId="ADAL" clId="{307E4638-5859-41C6-86CC-DAA64FD3CC79}" dt="2026-05-11T19:34:40.080" v="1072"/>
        <pc:sldMkLst>
          <pc:docMk/>
          <pc:sldMk cId="3494456809" sldId="2147472180"/>
        </pc:sldMkLst>
        <pc:spChg chg="del">
          <ac:chgData name="Alex Meyer" userId="434c9848-7f9b-4e1d-a1c3-fd0f120a196f" providerId="ADAL" clId="{307E4638-5859-41C6-86CC-DAA64FD3CC79}" dt="2026-05-11T19:31:59.417" v="1053" actId="478"/>
          <ac:spMkLst>
            <pc:docMk/>
            <pc:sldMk cId="3494456809" sldId="2147472180"/>
            <ac:spMk id="4" creationId="{AC490149-0378-CAE4-9B8B-885FEA39FE65}"/>
          </ac:spMkLst>
        </pc:spChg>
        <pc:picChg chg="add del mod">
          <ac:chgData name="Alex Meyer" userId="434c9848-7f9b-4e1d-a1c3-fd0f120a196f" providerId="ADAL" clId="{307E4638-5859-41C6-86CC-DAA64FD3CC79}" dt="2026-05-11T19:34:26.813" v="1065" actId="478"/>
          <ac:picMkLst>
            <pc:docMk/>
            <pc:sldMk cId="3494456809" sldId="2147472180"/>
            <ac:picMk id="5" creationId="{08646050-6585-3CE1-8336-93608C26DF3F}"/>
          </ac:picMkLst>
        </pc:picChg>
        <pc:picChg chg="add del mod">
          <ac:chgData name="Alex Meyer" userId="434c9848-7f9b-4e1d-a1c3-fd0f120a196f" providerId="ADAL" clId="{307E4638-5859-41C6-86CC-DAA64FD3CC79}" dt="2026-05-11T19:34:28.803" v="1066" actId="478"/>
          <ac:picMkLst>
            <pc:docMk/>
            <pc:sldMk cId="3494456809" sldId="2147472180"/>
            <ac:picMk id="7" creationId="{A17EDAF1-B456-03D0-65B3-F795636F3A40}"/>
          </ac:picMkLst>
        </pc:picChg>
        <pc:picChg chg="add del mod">
          <ac:chgData name="Alex Meyer" userId="434c9848-7f9b-4e1d-a1c3-fd0f120a196f" providerId="ADAL" clId="{307E4638-5859-41C6-86CC-DAA64FD3CC79}" dt="2026-05-11T19:34:29.317" v="1067" actId="478"/>
          <ac:picMkLst>
            <pc:docMk/>
            <pc:sldMk cId="3494456809" sldId="2147472180"/>
            <ac:picMk id="9" creationId="{7C86EA51-46AE-37ED-B554-08F88BAF5325}"/>
          </ac:picMkLst>
        </pc:picChg>
        <pc:picChg chg="add mod">
          <ac:chgData name="Alex Meyer" userId="434c9848-7f9b-4e1d-a1c3-fd0f120a196f" providerId="ADAL" clId="{307E4638-5859-41C6-86CC-DAA64FD3CC79}" dt="2026-05-11T19:34:34.920" v="1070" actId="1076"/>
          <ac:picMkLst>
            <pc:docMk/>
            <pc:sldMk cId="3494456809" sldId="2147472180"/>
            <ac:picMk id="11" creationId="{D36CD1F4-09AC-88BF-7500-154CF89CBA45}"/>
          </ac:picMkLst>
        </pc:picChg>
      </pc:sldChg>
      <pc:sldChg chg="addSp delSp modSp add mod">
        <pc:chgData name="Alex Meyer" userId="434c9848-7f9b-4e1d-a1c3-fd0f120a196f" providerId="ADAL" clId="{307E4638-5859-41C6-86CC-DAA64FD3CC79}" dt="2026-05-06T18:50:23.641" v="395" actId="1076"/>
        <pc:sldMkLst>
          <pc:docMk/>
          <pc:sldMk cId="2483331400" sldId="2147472181"/>
        </pc:sldMkLst>
        <pc:picChg chg="add mod">
          <ac:chgData name="Alex Meyer" userId="434c9848-7f9b-4e1d-a1c3-fd0f120a196f" providerId="ADAL" clId="{307E4638-5859-41C6-86CC-DAA64FD3CC79}" dt="2026-05-06T18:50:23.641" v="395" actId="1076"/>
          <ac:picMkLst>
            <pc:docMk/>
            <pc:sldMk cId="2483331400" sldId="2147472181"/>
            <ac:picMk id="4" creationId="{AEDE7A17-E38C-B638-4795-76576EE2921A}"/>
          </ac:picMkLst>
        </pc:picChg>
        <pc:picChg chg="add mod">
          <ac:chgData name="Alex Meyer" userId="434c9848-7f9b-4e1d-a1c3-fd0f120a196f" providerId="ADAL" clId="{307E4638-5859-41C6-86CC-DAA64FD3CC79}" dt="2026-05-06T18:50:21.561" v="394" actId="14100"/>
          <ac:picMkLst>
            <pc:docMk/>
            <pc:sldMk cId="2483331400" sldId="2147472181"/>
            <ac:picMk id="7" creationId="{2A35B9E6-54DE-A2EC-5441-47783A094314}"/>
          </ac:picMkLst>
        </pc:picChg>
      </pc:sldChg>
      <pc:sldChg chg="addSp delSp modSp add mod">
        <pc:chgData name="Alex Meyer" userId="434c9848-7f9b-4e1d-a1c3-fd0f120a196f" providerId="ADAL" clId="{307E4638-5859-41C6-86CC-DAA64FD3CC79}" dt="2026-05-11T19:36:42.707" v="1090" actId="1076"/>
        <pc:sldMkLst>
          <pc:docMk/>
          <pc:sldMk cId="1469853601" sldId="2147472182"/>
        </pc:sldMkLst>
        <pc:spChg chg="del">
          <ac:chgData name="Alex Meyer" userId="434c9848-7f9b-4e1d-a1c3-fd0f120a196f" providerId="ADAL" clId="{307E4638-5859-41C6-86CC-DAA64FD3CC79}" dt="2026-05-11T19:35:36.161" v="1073" actId="478"/>
          <ac:spMkLst>
            <pc:docMk/>
            <pc:sldMk cId="1469853601" sldId="2147472182"/>
            <ac:spMk id="4" creationId="{978E4FA5-0FF2-5843-79F8-D64E819E8C22}"/>
          </ac:spMkLst>
        </pc:spChg>
        <pc:picChg chg="add mod">
          <ac:chgData name="Alex Meyer" userId="434c9848-7f9b-4e1d-a1c3-fd0f120a196f" providerId="ADAL" clId="{307E4638-5859-41C6-86CC-DAA64FD3CC79}" dt="2026-05-11T19:35:47.821" v="1079" actId="1076"/>
          <ac:picMkLst>
            <pc:docMk/>
            <pc:sldMk cId="1469853601" sldId="2147472182"/>
            <ac:picMk id="5" creationId="{114E1D89-855C-A512-7B1A-11DAE848A819}"/>
          </ac:picMkLst>
        </pc:picChg>
        <pc:picChg chg="add mod">
          <ac:chgData name="Alex Meyer" userId="434c9848-7f9b-4e1d-a1c3-fd0f120a196f" providerId="ADAL" clId="{307E4638-5859-41C6-86CC-DAA64FD3CC79}" dt="2026-05-11T19:36:41.237" v="1089" actId="1076"/>
          <ac:picMkLst>
            <pc:docMk/>
            <pc:sldMk cId="1469853601" sldId="2147472182"/>
            <ac:picMk id="7" creationId="{60E326BA-642E-9126-C98A-65452B729201}"/>
          </ac:picMkLst>
        </pc:picChg>
        <pc:picChg chg="add mod">
          <ac:chgData name="Alex Meyer" userId="434c9848-7f9b-4e1d-a1c3-fd0f120a196f" providerId="ADAL" clId="{307E4638-5859-41C6-86CC-DAA64FD3CC79}" dt="2026-05-11T19:36:42.707" v="1090" actId="1076"/>
          <ac:picMkLst>
            <pc:docMk/>
            <pc:sldMk cId="1469853601" sldId="2147472182"/>
            <ac:picMk id="9" creationId="{C6E6CA0F-06AE-84AC-0D67-5B28B6A8D776}"/>
          </ac:picMkLst>
        </pc:picChg>
      </pc:sldChg>
      <pc:sldChg chg="modSp add del mod">
        <pc:chgData name="Alex Meyer" userId="434c9848-7f9b-4e1d-a1c3-fd0f120a196f" providerId="ADAL" clId="{307E4638-5859-41C6-86CC-DAA64FD3CC79}" dt="2026-05-11T20:08:59.064" v="1461" actId="47"/>
        <pc:sldMkLst>
          <pc:docMk/>
          <pc:sldMk cId="512412486" sldId="2147472183"/>
        </pc:sldMkLst>
        <pc:spChg chg="mod">
          <ac:chgData name="Alex Meyer" userId="434c9848-7f9b-4e1d-a1c3-fd0f120a196f" providerId="ADAL" clId="{307E4638-5859-41C6-86CC-DAA64FD3CC79}" dt="2026-05-11T20:08:46.498" v="1456" actId="20577"/>
          <ac:spMkLst>
            <pc:docMk/>
            <pc:sldMk cId="512412486" sldId="2147472183"/>
            <ac:spMk id="2" creationId="{792E38A1-AA4D-F9E7-2543-6C78233F9485}"/>
          </ac:spMkLst>
        </pc:spChg>
        <pc:spChg chg="mod">
          <ac:chgData name="Alex Meyer" userId="434c9848-7f9b-4e1d-a1c3-fd0f120a196f" providerId="ADAL" clId="{307E4638-5859-41C6-86CC-DAA64FD3CC79}" dt="2026-05-11T20:08:49.968" v="1457" actId="12"/>
          <ac:spMkLst>
            <pc:docMk/>
            <pc:sldMk cId="512412486" sldId="2147472183"/>
            <ac:spMk id="4" creationId="{82803CF9-41DA-AB3F-6BA7-B968B7DE9853}"/>
          </ac:spMkLst>
        </pc:spChg>
      </pc:sldChg>
      <pc:sldChg chg="new del">
        <pc:chgData name="Alex Meyer" userId="434c9848-7f9b-4e1d-a1c3-fd0f120a196f" providerId="ADAL" clId="{307E4638-5859-41C6-86CC-DAA64FD3CC79}" dt="2026-05-11T19:11:28.849" v="416" actId="2696"/>
        <pc:sldMkLst>
          <pc:docMk/>
          <pc:sldMk cId="1463317960" sldId="2147472184"/>
        </pc:sldMkLst>
      </pc:sldChg>
      <pc:sldChg chg="addSp delSp modSp new mod ord">
        <pc:chgData name="Alex Meyer" userId="434c9848-7f9b-4e1d-a1c3-fd0f120a196f" providerId="ADAL" clId="{307E4638-5859-41C6-86CC-DAA64FD3CC79}" dt="2026-05-11T19:58:02.598" v="1390" actId="1076"/>
        <pc:sldMkLst>
          <pc:docMk/>
          <pc:sldMk cId="1324188494" sldId="2147472185"/>
        </pc:sldMkLst>
        <pc:spChg chg="mod">
          <ac:chgData name="Alex Meyer" userId="434c9848-7f9b-4e1d-a1c3-fd0f120a196f" providerId="ADAL" clId="{307E4638-5859-41C6-86CC-DAA64FD3CC79}" dt="2026-05-11T19:39:51.437" v="1127" actId="20577"/>
          <ac:spMkLst>
            <pc:docMk/>
            <pc:sldMk cId="1324188494" sldId="2147472185"/>
            <ac:spMk id="2" creationId="{0A6FAB11-28B1-0818-0E18-E531C892BC21}"/>
          </ac:spMkLst>
        </pc:spChg>
        <pc:spChg chg="del">
          <ac:chgData name="Alex Meyer" userId="434c9848-7f9b-4e1d-a1c3-fd0f120a196f" providerId="ADAL" clId="{307E4638-5859-41C6-86CC-DAA64FD3CC79}" dt="2026-05-11T19:15:58.586" v="1052" actId="478"/>
          <ac:spMkLst>
            <pc:docMk/>
            <pc:sldMk cId="1324188494" sldId="2147472185"/>
            <ac:spMk id="3" creationId="{C002491C-91A8-2BAF-E038-B746FE4FD43F}"/>
          </ac:spMkLst>
        </pc:spChg>
        <pc:spChg chg="mod">
          <ac:chgData name="Alex Meyer" userId="434c9848-7f9b-4e1d-a1c3-fd0f120a196f" providerId="ADAL" clId="{307E4638-5859-41C6-86CC-DAA64FD3CC79}" dt="2026-05-11T19:41:18.644" v="1385" actId="20577"/>
          <ac:spMkLst>
            <pc:docMk/>
            <pc:sldMk cId="1324188494" sldId="2147472185"/>
            <ac:spMk id="4" creationId="{C0F959AB-C0D5-0308-854F-AC249F3724E7}"/>
          </ac:spMkLst>
        </pc:spChg>
        <pc:picChg chg="add mod">
          <ac:chgData name="Alex Meyer" userId="434c9848-7f9b-4e1d-a1c3-fd0f120a196f" providerId="ADAL" clId="{307E4638-5859-41C6-86CC-DAA64FD3CC79}" dt="2026-05-11T19:58:02.598" v="1390" actId="1076"/>
          <ac:picMkLst>
            <pc:docMk/>
            <pc:sldMk cId="1324188494" sldId="2147472185"/>
            <ac:picMk id="6" creationId="{271FD5F4-A2B9-0BC2-BF4F-5467F2184D68}"/>
          </ac:picMkLst>
        </pc:picChg>
      </pc:sldChg>
      <pc:sldChg chg="delSp modSp add mod">
        <pc:chgData name="Alex Meyer" userId="434c9848-7f9b-4e1d-a1c3-fd0f120a196f" providerId="ADAL" clId="{307E4638-5859-41C6-86CC-DAA64FD3CC79}" dt="2026-05-11T19:58:18.088" v="1392" actId="20577"/>
        <pc:sldMkLst>
          <pc:docMk/>
          <pc:sldMk cId="1781699155" sldId="2147472186"/>
        </pc:sldMkLst>
        <pc:spChg chg="mod">
          <ac:chgData name="Alex Meyer" userId="434c9848-7f9b-4e1d-a1c3-fd0f120a196f" providerId="ADAL" clId="{307E4638-5859-41C6-86CC-DAA64FD3CC79}" dt="2026-05-11T19:11:45.562" v="436" actId="20577"/>
          <ac:spMkLst>
            <pc:docMk/>
            <pc:sldMk cId="1781699155" sldId="2147472186"/>
            <ac:spMk id="2" creationId="{1EFB938F-11FA-D839-4DAB-63C736E199F1}"/>
          </ac:spMkLst>
        </pc:spChg>
        <pc:spChg chg="del">
          <ac:chgData name="Alex Meyer" userId="434c9848-7f9b-4e1d-a1c3-fd0f120a196f" providerId="ADAL" clId="{307E4638-5859-41C6-86CC-DAA64FD3CC79}" dt="2026-05-11T19:11:48.928" v="437" actId="478"/>
          <ac:spMkLst>
            <pc:docMk/>
            <pc:sldMk cId="1781699155" sldId="2147472186"/>
            <ac:spMk id="3" creationId="{AB59E106-FF88-09BB-AC0A-5FB048AE6A19}"/>
          </ac:spMkLst>
        </pc:spChg>
        <pc:spChg chg="mod">
          <ac:chgData name="Alex Meyer" userId="434c9848-7f9b-4e1d-a1c3-fd0f120a196f" providerId="ADAL" clId="{307E4638-5859-41C6-86CC-DAA64FD3CC79}" dt="2026-05-11T19:58:18.088" v="1392" actId="20577"/>
          <ac:spMkLst>
            <pc:docMk/>
            <pc:sldMk cId="1781699155" sldId="2147472186"/>
            <ac:spMk id="4" creationId="{1DBA739A-FBA9-2065-B430-D34541F36241}"/>
          </ac:spMkLst>
        </pc:spChg>
      </pc:sldChg>
      <pc:sldChg chg="addSp delSp modSp new del mod">
        <pc:chgData name="Alex Meyer" userId="434c9848-7f9b-4e1d-a1c3-fd0f120a196f" providerId="ADAL" clId="{307E4638-5859-41C6-86CC-DAA64FD3CC79}" dt="2026-05-11T20:04:36.001" v="1420" actId="47"/>
        <pc:sldMkLst>
          <pc:docMk/>
          <pc:sldMk cId="1273701171" sldId="2147472187"/>
        </pc:sldMkLst>
        <pc:spChg chg="add del">
          <ac:chgData name="Alex Meyer" userId="434c9848-7f9b-4e1d-a1c3-fd0f120a196f" providerId="ADAL" clId="{307E4638-5859-41C6-86CC-DAA64FD3CC79}" dt="2026-05-11T20:04:24.653" v="1405" actId="478"/>
          <ac:spMkLst>
            <pc:docMk/>
            <pc:sldMk cId="1273701171" sldId="2147472187"/>
            <ac:spMk id="3" creationId="{08891FBE-3D73-D6D9-58BB-61A86F22BB4E}"/>
          </ac:spMkLst>
        </pc:spChg>
        <pc:spChg chg="add del mod">
          <ac:chgData name="Alex Meyer" userId="434c9848-7f9b-4e1d-a1c3-fd0f120a196f" providerId="ADAL" clId="{307E4638-5859-41C6-86CC-DAA64FD3CC79}" dt="2026-05-11T20:04:32.498" v="1418" actId="20577"/>
          <ac:spMkLst>
            <pc:docMk/>
            <pc:sldMk cId="1273701171" sldId="2147472187"/>
            <ac:spMk id="4" creationId="{4F3A1DFE-E4A5-9B62-9E49-D913A4FD79C4}"/>
          </ac:spMkLst>
        </pc:spChg>
        <pc:picChg chg="add del mod">
          <ac:chgData name="Alex Meyer" userId="434c9848-7f9b-4e1d-a1c3-fd0f120a196f" providerId="ADAL" clId="{307E4638-5859-41C6-86CC-DAA64FD3CC79}" dt="2026-05-11T20:04:24.185" v="1404" actId="22"/>
          <ac:picMkLst>
            <pc:docMk/>
            <pc:sldMk cId="1273701171" sldId="2147472187"/>
            <ac:picMk id="6" creationId="{91E2B044-E889-5C95-FDE9-A0D9C0DE119F}"/>
          </ac:picMkLst>
        </pc:picChg>
      </pc:sldChg>
      <pc:sldChg chg="addSp delSp modSp add mod">
        <pc:chgData name="Alex Meyer" userId="434c9848-7f9b-4e1d-a1c3-fd0f120a196f" providerId="ADAL" clId="{307E4638-5859-41C6-86CC-DAA64FD3CC79}" dt="2026-05-11T20:04:43.539" v="1424" actId="1076"/>
        <pc:sldMkLst>
          <pc:docMk/>
          <pc:sldMk cId="3538216246" sldId="2147472188"/>
        </pc:sldMkLst>
        <pc:picChg chg="del">
          <ac:chgData name="Alex Meyer" userId="434c9848-7f9b-4e1d-a1c3-fd0f120a196f" providerId="ADAL" clId="{307E4638-5859-41C6-86CC-DAA64FD3CC79}" dt="2026-05-11T20:04:39.031" v="1421" actId="478"/>
          <ac:picMkLst>
            <pc:docMk/>
            <pc:sldMk cId="3538216246" sldId="2147472188"/>
            <ac:picMk id="4" creationId="{81C127E3-44F9-E54B-081C-FC053963C469}"/>
          </ac:picMkLst>
        </pc:picChg>
        <pc:picChg chg="add mod">
          <ac:chgData name="Alex Meyer" userId="434c9848-7f9b-4e1d-a1c3-fd0f120a196f" providerId="ADAL" clId="{307E4638-5859-41C6-86CC-DAA64FD3CC79}" dt="2026-05-11T20:04:43.539" v="1424" actId="1076"/>
          <ac:picMkLst>
            <pc:docMk/>
            <pc:sldMk cId="3538216246" sldId="2147472188"/>
            <ac:picMk id="5" creationId="{48E332E8-6D78-4B6D-C1E6-E95A62B82F0B}"/>
          </ac:picMkLst>
        </pc:picChg>
      </pc:sldChg>
      <pc:sldChg chg="add">
        <pc:chgData name="Alex Meyer" userId="434c9848-7f9b-4e1d-a1c3-fd0f120a196f" providerId="ADAL" clId="{307E4638-5859-41C6-86CC-DAA64FD3CC79}" dt="2026-05-11T20:08:53.812" v="1458" actId="2890"/>
        <pc:sldMkLst>
          <pc:docMk/>
          <pc:sldMk cId="1455087389" sldId="2147472189"/>
        </pc:sldMkLst>
      </pc:sldChg>
    </pc:docChg>
  </pc:docChgLst>
  <pc:docChgLst>
    <pc:chgData name="Frank Vukovits" userId="S::frank.vukovits@delinea.com::64bca4fa-c5d2-4e26-b44a-e993e59fabb0" providerId="AD" clId="Web-{7012B80A-81A3-D8D2-3CEB-0198C8D48EA6}"/>
    <pc:docChg chg="addSld delSld modSld sldOrd">
      <pc:chgData name="Frank Vukovits" userId="S::frank.vukovits@delinea.com::64bca4fa-c5d2-4e26-b44a-e993e59fabb0" providerId="AD" clId="Web-{7012B80A-81A3-D8D2-3CEB-0198C8D48EA6}" dt="2026-05-11T21:40:43.493" v="207"/>
      <pc:docMkLst>
        <pc:docMk/>
      </pc:docMkLst>
      <pc:sldChg chg="modNotes">
        <pc:chgData name="Frank Vukovits" userId="S::frank.vukovits@delinea.com::64bca4fa-c5d2-4e26-b44a-e993e59fabb0" providerId="AD" clId="Web-{7012B80A-81A3-D8D2-3CEB-0198C8D48EA6}" dt="2026-05-11T21:08:47.456" v="101"/>
        <pc:sldMkLst>
          <pc:docMk/>
          <pc:sldMk cId="0" sldId="263"/>
        </pc:sldMkLst>
      </pc:sldChg>
      <pc:sldChg chg="modNotes">
        <pc:chgData name="Frank Vukovits" userId="S::frank.vukovits@delinea.com::64bca4fa-c5d2-4e26-b44a-e993e59fabb0" providerId="AD" clId="Web-{7012B80A-81A3-D8D2-3CEB-0198C8D48EA6}" dt="2026-05-11T21:06:54.925" v="55"/>
        <pc:sldMkLst>
          <pc:docMk/>
          <pc:sldMk cId="1783818171" sldId="486"/>
        </pc:sldMkLst>
      </pc:sldChg>
      <pc:sldChg chg="modSp">
        <pc:chgData name="Frank Vukovits" userId="S::frank.vukovits@delinea.com::64bca4fa-c5d2-4e26-b44a-e993e59fabb0" providerId="AD" clId="Web-{7012B80A-81A3-D8D2-3CEB-0198C8D48EA6}" dt="2026-05-11T21:22:57.358" v="195" actId="20577"/>
        <pc:sldMkLst>
          <pc:docMk/>
          <pc:sldMk cId="3335964097" sldId="2134805878"/>
        </pc:sldMkLst>
        <pc:spChg chg="mod">
          <ac:chgData name="Frank Vukovits" userId="S::frank.vukovits@delinea.com::64bca4fa-c5d2-4e26-b44a-e993e59fabb0" providerId="AD" clId="Web-{7012B80A-81A3-D8D2-3CEB-0198C8D48EA6}" dt="2026-05-11T21:22:57.358" v="195" actId="20577"/>
          <ac:spMkLst>
            <pc:docMk/>
            <pc:sldMk cId="3335964097" sldId="2134805878"/>
            <ac:spMk id="21" creationId="{84BD8F18-47C6-8F14-5658-EC162ED11CE7}"/>
          </ac:spMkLst>
        </pc:spChg>
      </pc:sldChg>
      <pc:sldChg chg="modSp modNotes">
        <pc:chgData name="Frank Vukovits" userId="S::frank.vukovits@delinea.com::64bca4fa-c5d2-4e26-b44a-e993e59fabb0" providerId="AD" clId="Web-{7012B80A-81A3-D8D2-3CEB-0198C8D48EA6}" dt="2026-05-11T21:14:30.032" v="179"/>
        <pc:sldMkLst>
          <pc:docMk/>
          <pc:sldMk cId="3103995506" sldId="2147470541"/>
        </pc:sldMkLst>
        <pc:spChg chg="mod">
          <ac:chgData name="Frank Vukovits" userId="S::frank.vukovits@delinea.com::64bca4fa-c5d2-4e26-b44a-e993e59fabb0" providerId="AD" clId="Web-{7012B80A-81A3-D8D2-3CEB-0198C8D48EA6}" dt="2026-05-11T21:01:52.395" v="17" actId="20577"/>
          <ac:spMkLst>
            <pc:docMk/>
            <pc:sldMk cId="3103995506" sldId="2147470541"/>
            <ac:spMk id="2" creationId="{CC0D2264-E602-966D-3BB5-C5AA40288CA2}"/>
          </ac:spMkLst>
        </pc:spChg>
        <pc:graphicFrameChg chg="mod modGraphic">
          <ac:chgData name="Frank Vukovits" userId="S::frank.vukovits@delinea.com::64bca4fa-c5d2-4e26-b44a-e993e59fabb0" providerId="AD" clId="Web-{7012B80A-81A3-D8D2-3CEB-0198C8D48EA6}" dt="2026-05-11T21:01:28.911" v="11"/>
          <ac:graphicFrameMkLst>
            <pc:docMk/>
            <pc:sldMk cId="3103995506" sldId="2147470541"/>
            <ac:graphicFrameMk id="3" creationId="{D8E4500C-C78C-3380-8DD5-D9BAD280976B}"/>
          </ac:graphicFrameMkLst>
        </pc:graphicFrameChg>
      </pc:sldChg>
      <pc:sldChg chg="modSp modNotes">
        <pc:chgData name="Frank Vukovits" userId="S::frank.vukovits@delinea.com::64bca4fa-c5d2-4e26-b44a-e993e59fabb0" providerId="AD" clId="Web-{7012B80A-81A3-D8D2-3CEB-0198C8D48EA6}" dt="2026-05-11T21:08:16.721" v="83"/>
        <pc:sldMkLst>
          <pc:docMk/>
          <pc:sldMk cId="2099953254" sldId="2147471200"/>
        </pc:sldMkLst>
        <pc:spChg chg="mod">
          <ac:chgData name="Frank Vukovits" userId="S::frank.vukovits@delinea.com::64bca4fa-c5d2-4e26-b44a-e993e59fabb0" providerId="AD" clId="Web-{7012B80A-81A3-D8D2-3CEB-0198C8D48EA6}" dt="2026-05-11T21:03:15.098" v="33" actId="20577"/>
          <ac:spMkLst>
            <pc:docMk/>
            <pc:sldMk cId="2099953254" sldId="2147471200"/>
            <ac:spMk id="2" creationId="{E20861D7-5795-6931-4F8A-7AC9B3DD5F40}"/>
          </ac:spMkLst>
        </pc:spChg>
      </pc:sldChg>
      <pc:sldChg chg="del">
        <pc:chgData name="Frank Vukovits" userId="S::frank.vukovits@delinea.com::64bca4fa-c5d2-4e26-b44a-e993e59fabb0" providerId="AD" clId="Web-{7012B80A-81A3-D8D2-3CEB-0198C8D48EA6}" dt="2026-05-11T21:40:02.056" v="204"/>
        <pc:sldMkLst>
          <pc:docMk/>
          <pc:sldMk cId="3120062444" sldId="2147472126"/>
        </pc:sldMkLst>
      </pc:sldChg>
      <pc:sldChg chg="mod modShow">
        <pc:chgData name="Frank Vukovits" userId="S::frank.vukovits@delinea.com::64bca4fa-c5d2-4e26-b44a-e993e59fabb0" providerId="AD" clId="Web-{7012B80A-81A3-D8D2-3CEB-0198C8D48EA6}" dt="2026-05-11T21:22:07.562" v="185"/>
        <pc:sldMkLst>
          <pc:docMk/>
          <pc:sldMk cId="3037667708" sldId="2147472146"/>
        </pc:sldMkLst>
      </pc:sldChg>
      <pc:sldChg chg="modSp">
        <pc:chgData name="Frank Vukovits" userId="S::frank.vukovits@delinea.com::64bca4fa-c5d2-4e26-b44a-e993e59fabb0" providerId="AD" clId="Web-{7012B80A-81A3-D8D2-3CEB-0198C8D48EA6}" dt="2026-05-11T21:21:18.796" v="183" actId="20577"/>
        <pc:sldMkLst>
          <pc:docMk/>
          <pc:sldMk cId="1648851543" sldId="2147472151"/>
        </pc:sldMkLst>
        <pc:spChg chg="mod">
          <ac:chgData name="Frank Vukovits" userId="S::frank.vukovits@delinea.com::64bca4fa-c5d2-4e26-b44a-e993e59fabb0" providerId="AD" clId="Web-{7012B80A-81A3-D8D2-3CEB-0198C8D48EA6}" dt="2026-05-11T21:21:18.796" v="183" actId="20577"/>
          <ac:spMkLst>
            <pc:docMk/>
            <pc:sldMk cId="1648851543" sldId="2147472151"/>
            <ac:spMk id="6" creationId="{A6BD4117-BF21-4732-D8E6-B455C4B4309B}"/>
          </ac:spMkLst>
        </pc:spChg>
      </pc:sldChg>
      <pc:sldChg chg="modNotes">
        <pc:chgData name="Frank Vukovits" userId="S::frank.vukovits@delinea.com::64bca4fa-c5d2-4e26-b44a-e993e59fabb0" providerId="AD" clId="Web-{7012B80A-81A3-D8D2-3CEB-0198C8D48EA6}" dt="2026-05-11T21:06:37.206" v="50"/>
        <pc:sldMkLst>
          <pc:docMk/>
          <pc:sldMk cId="490962707" sldId="2147472161"/>
        </pc:sldMkLst>
      </pc:sldChg>
      <pc:sldChg chg="modNotes">
        <pc:chgData name="Frank Vukovits" userId="S::frank.vukovits@delinea.com::64bca4fa-c5d2-4e26-b44a-e993e59fabb0" providerId="AD" clId="Web-{7012B80A-81A3-D8D2-3CEB-0198C8D48EA6}" dt="2026-05-11T21:14:27.095" v="178"/>
        <pc:sldMkLst>
          <pc:docMk/>
          <pc:sldMk cId="3551737907" sldId="2147472169"/>
        </pc:sldMkLst>
      </pc:sldChg>
      <pc:sldChg chg="mod modShow">
        <pc:chgData name="Frank Vukovits" userId="S::frank.vukovits@delinea.com::64bca4fa-c5d2-4e26-b44a-e993e59fabb0" providerId="AD" clId="Web-{7012B80A-81A3-D8D2-3CEB-0198C8D48EA6}" dt="2026-05-11T21:22:26.562" v="186"/>
        <pc:sldMkLst>
          <pc:docMk/>
          <pc:sldMk cId="1599425288" sldId="2147472172"/>
        </pc:sldMkLst>
      </pc:sldChg>
      <pc:sldChg chg="modNotes">
        <pc:chgData name="Frank Vukovits" userId="S::frank.vukovits@delinea.com::64bca4fa-c5d2-4e26-b44a-e993e59fabb0" providerId="AD" clId="Web-{7012B80A-81A3-D8D2-3CEB-0198C8D48EA6}" dt="2026-05-11T21:09:51.908" v="135"/>
        <pc:sldMkLst>
          <pc:docMk/>
          <pc:sldMk cId="269663210" sldId="2147472173"/>
        </pc:sldMkLst>
      </pc:sldChg>
      <pc:sldChg chg="modNotes">
        <pc:chgData name="Frank Vukovits" userId="S::frank.vukovits@delinea.com::64bca4fa-c5d2-4e26-b44a-e993e59fabb0" providerId="AD" clId="Web-{7012B80A-81A3-D8D2-3CEB-0198C8D48EA6}" dt="2026-05-11T21:09:26.112" v="125"/>
        <pc:sldMkLst>
          <pc:docMk/>
          <pc:sldMk cId="1847098273" sldId="2147472175"/>
        </pc:sldMkLst>
      </pc:sldChg>
      <pc:sldChg chg="modNotes">
        <pc:chgData name="Frank Vukovits" userId="S::frank.vukovits@delinea.com::64bca4fa-c5d2-4e26-b44a-e993e59fabb0" providerId="AD" clId="Web-{7012B80A-81A3-D8D2-3CEB-0198C8D48EA6}" dt="2026-05-11T21:09:58.658" v="137"/>
        <pc:sldMkLst>
          <pc:docMk/>
          <pc:sldMk cId="2058446300" sldId="2147472176"/>
        </pc:sldMkLst>
      </pc:sldChg>
      <pc:sldChg chg="modNotes">
        <pc:chgData name="Frank Vukovits" userId="S::frank.vukovits@delinea.com::64bca4fa-c5d2-4e26-b44a-e993e59fabb0" providerId="AD" clId="Web-{7012B80A-81A3-D8D2-3CEB-0198C8D48EA6}" dt="2026-05-11T21:10:18.268" v="144"/>
        <pc:sldMkLst>
          <pc:docMk/>
          <pc:sldMk cId="3234046698" sldId="2147472179"/>
        </pc:sldMkLst>
      </pc:sldChg>
      <pc:sldChg chg="modNotes">
        <pc:chgData name="Frank Vukovits" userId="S::frank.vukovits@delinea.com::64bca4fa-c5d2-4e26-b44a-e993e59fabb0" providerId="AD" clId="Web-{7012B80A-81A3-D8D2-3CEB-0198C8D48EA6}" dt="2026-05-11T21:10:07.096" v="141"/>
        <pc:sldMkLst>
          <pc:docMk/>
          <pc:sldMk cId="3494456809" sldId="2147472180"/>
        </pc:sldMkLst>
      </pc:sldChg>
      <pc:sldChg chg="modNotes">
        <pc:chgData name="Frank Vukovits" userId="S::frank.vukovits@delinea.com::64bca4fa-c5d2-4e26-b44a-e993e59fabb0" providerId="AD" clId="Web-{7012B80A-81A3-D8D2-3CEB-0198C8D48EA6}" dt="2026-05-11T21:10:15.189" v="143"/>
        <pc:sldMkLst>
          <pc:docMk/>
          <pc:sldMk cId="2483331400" sldId="2147472181"/>
        </pc:sldMkLst>
      </pc:sldChg>
      <pc:sldChg chg="modNotes">
        <pc:chgData name="Frank Vukovits" userId="S::frank.vukovits@delinea.com::64bca4fa-c5d2-4e26-b44a-e993e59fabb0" providerId="AD" clId="Web-{7012B80A-81A3-D8D2-3CEB-0198C8D48EA6}" dt="2026-05-11T21:10:26.580" v="145"/>
        <pc:sldMkLst>
          <pc:docMk/>
          <pc:sldMk cId="1469853601" sldId="2147472182"/>
        </pc:sldMkLst>
      </pc:sldChg>
      <pc:sldChg chg="modNotes">
        <pc:chgData name="Frank Vukovits" userId="S::frank.vukovits@delinea.com::64bca4fa-c5d2-4e26-b44a-e993e59fabb0" providerId="AD" clId="Web-{7012B80A-81A3-D8D2-3CEB-0198C8D48EA6}" dt="2026-05-11T21:09:33.080" v="127"/>
        <pc:sldMkLst>
          <pc:docMk/>
          <pc:sldMk cId="1324188494" sldId="2147472185"/>
        </pc:sldMkLst>
      </pc:sldChg>
      <pc:sldChg chg="modSp modNotes">
        <pc:chgData name="Frank Vukovits" userId="S::frank.vukovits@delinea.com::64bca4fa-c5d2-4e26-b44a-e993e59fabb0" providerId="AD" clId="Web-{7012B80A-81A3-D8D2-3CEB-0198C8D48EA6}" dt="2026-05-11T21:09:49.986" v="133" actId="20577"/>
        <pc:sldMkLst>
          <pc:docMk/>
          <pc:sldMk cId="1781699155" sldId="2147472186"/>
        </pc:sldMkLst>
        <pc:spChg chg="mod">
          <ac:chgData name="Frank Vukovits" userId="S::frank.vukovits@delinea.com::64bca4fa-c5d2-4e26-b44a-e993e59fabb0" providerId="AD" clId="Web-{7012B80A-81A3-D8D2-3CEB-0198C8D48EA6}" dt="2026-05-11T21:09:49.986" v="133" actId="20577"/>
          <ac:spMkLst>
            <pc:docMk/>
            <pc:sldMk cId="1781699155" sldId="2147472186"/>
            <ac:spMk id="2" creationId="{1EFB938F-11FA-D839-4DAB-63C736E199F1}"/>
          </ac:spMkLst>
        </pc:spChg>
      </pc:sldChg>
      <pc:sldChg chg="modSp add ord replId modNotes">
        <pc:chgData name="Frank Vukovits" userId="S::frank.vukovits@delinea.com::64bca4fa-c5d2-4e26-b44a-e993e59fabb0" providerId="AD" clId="Web-{7012B80A-81A3-D8D2-3CEB-0198C8D48EA6}" dt="2026-05-11T21:24:31.874" v="202"/>
        <pc:sldMkLst>
          <pc:docMk/>
          <pc:sldMk cId="1205528906" sldId="2147472190"/>
        </pc:sldMkLst>
        <pc:spChg chg="mod">
          <ac:chgData name="Frank Vukovits" userId="S::frank.vukovits@delinea.com::64bca4fa-c5d2-4e26-b44a-e993e59fabb0" providerId="AD" clId="Web-{7012B80A-81A3-D8D2-3CEB-0198C8D48EA6}" dt="2026-05-11T21:23:36.311" v="200" actId="20577"/>
          <ac:spMkLst>
            <pc:docMk/>
            <pc:sldMk cId="1205528906" sldId="2147472190"/>
            <ac:spMk id="2" creationId="{5FF428ED-E252-64E9-B26E-43CF2A862C11}"/>
          </ac:spMkLst>
        </pc:spChg>
      </pc:sldChg>
      <pc:sldChg chg="add">
        <pc:chgData name="Frank Vukovits" userId="S::frank.vukovits@delinea.com::64bca4fa-c5d2-4e26-b44a-e993e59fabb0" providerId="AD" clId="Web-{7012B80A-81A3-D8D2-3CEB-0198C8D48EA6}" dt="2026-05-11T21:38:50.260" v="203"/>
        <pc:sldMkLst>
          <pc:docMk/>
          <pc:sldMk cId="2175611135" sldId="2147483617"/>
        </pc:sldMkLst>
      </pc:sldChg>
      <pc:sldChg chg="add">
        <pc:chgData name="Frank Vukovits" userId="S::frank.vukovits@delinea.com::64bca4fa-c5d2-4e26-b44a-e993e59fabb0" providerId="AD" clId="Web-{7012B80A-81A3-D8D2-3CEB-0198C8D48EA6}" dt="2026-05-11T21:40:43.165" v="205"/>
        <pc:sldMkLst>
          <pc:docMk/>
          <pc:sldMk cId="3431844865" sldId="2147483624"/>
        </pc:sldMkLst>
      </pc:sldChg>
      <pc:sldChg chg="add">
        <pc:chgData name="Frank Vukovits" userId="S::frank.vukovits@delinea.com::64bca4fa-c5d2-4e26-b44a-e993e59fabb0" providerId="AD" clId="Web-{7012B80A-81A3-D8D2-3CEB-0198C8D48EA6}" dt="2026-05-11T21:40:43.493" v="207"/>
        <pc:sldMkLst>
          <pc:docMk/>
          <pc:sldMk cId="3054334459" sldId="2147483625"/>
        </pc:sldMkLst>
      </pc:sldChg>
      <pc:sldChg chg="add">
        <pc:chgData name="Frank Vukovits" userId="S::frank.vukovits@delinea.com::64bca4fa-c5d2-4e26-b44a-e993e59fabb0" providerId="AD" clId="Web-{7012B80A-81A3-D8D2-3CEB-0198C8D48EA6}" dt="2026-05-11T21:40:43.337" v="206"/>
        <pc:sldMkLst>
          <pc:docMk/>
          <pc:sldMk cId="3423971561" sldId="2147483626"/>
        </pc:sldMkLst>
      </pc:sldChg>
      <pc:sldMasterChg chg="addSldLayout">
        <pc:chgData name="Frank Vukovits" userId="S::frank.vukovits@delinea.com::64bca4fa-c5d2-4e26-b44a-e993e59fabb0" providerId="AD" clId="Web-{7012B80A-81A3-D8D2-3CEB-0198C8D48EA6}" dt="2026-05-11T21:40:43.165" v="205"/>
        <pc:sldMasterMkLst>
          <pc:docMk/>
          <pc:sldMasterMk cId="0" sldId="2147483774"/>
        </pc:sldMasterMkLst>
        <pc:sldLayoutChg chg="add replId">
          <pc:chgData name="Frank Vukovits" userId="S::frank.vukovits@delinea.com::64bca4fa-c5d2-4e26-b44a-e993e59fabb0" providerId="AD" clId="Web-{7012B80A-81A3-D8D2-3CEB-0198C8D48EA6}" dt="2026-05-11T21:40:43.165" v="205"/>
          <pc:sldLayoutMkLst>
            <pc:docMk/>
            <pc:sldMasterMk cId="0" sldId="2147483774"/>
            <pc:sldLayoutMk cId="106630907" sldId="2147484262"/>
          </pc:sldLayoutMkLst>
        </pc:sldLayoutChg>
      </pc:sldMasterChg>
      <pc:sldMasterChg chg="addSldLayout">
        <pc:chgData name="Frank Vukovits" userId="S::frank.vukovits@delinea.com::64bca4fa-c5d2-4e26-b44a-e993e59fabb0" providerId="AD" clId="Web-{7012B80A-81A3-D8D2-3CEB-0198C8D48EA6}" dt="2026-05-11T21:38:50.260" v="203"/>
        <pc:sldMasterMkLst>
          <pc:docMk/>
          <pc:sldMasterMk cId="1390536694" sldId="2147484231"/>
        </pc:sldMasterMkLst>
        <pc:sldLayoutChg chg="add replId">
          <pc:chgData name="Frank Vukovits" userId="S::frank.vukovits@delinea.com::64bca4fa-c5d2-4e26-b44a-e993e59fabb0" providerId="AD" clId="Web-{7012B80A-81A3-D8D2-3CEB-0198C8D48EA6}" dt="2026-05-11T21:38:50.260" v="203"/>
          <pc:sldLayoutMkLst>
            <pc:docMk/>
            <pc:sldMasterMk cId="1390536694" sldId="2147484231"/>
            <pc:sldLayoutMk cId="1385500229" sldId="2147484261"/>
          </pc:sldLayoutMkLst>
        </pc:sldLayoutChg>
      </pc:sldMasterChg>
    </pc:docChg>
  </pc:docChgLst>
</pc:chgInfo>
</file>

<file path=ppt/comments/modernComment_7FFFFFE8_CC8DCC01.xml><?xml version="1.0" encoding="utf-8"?>
<p188:cmLst xmlns:a="http://schemas.openxmlformats.org/drawingml/2006/main" xmlns:r="http://schemas.openxmlformats.org/officeDocument/2006/relationships" xmlns:p188="http://schemas.microsoft.com/office/powerpoint/2018/8/main">
  <p188:cm id="{081476AB-BE02-4AB3-A1A7-F3158F9B3D01}" authorId="{2F657F59-636B-2934-6367-B067E6842BA9}" created="2026-01-26T20:11:37.449" startDate="2026-01-26T20:11:37.449" dueDate="2026-01-26T20:11:37.449" assignedTo="{1070B0F8-BFF9-3C34-93AE-19DC6A1C03B4}" title="@Jon Kuhn does this replace the previous language of &quot;see it, analyze it, remediate&quot;?">
    <ac:deMkLst xmlns:ac="http://schemas.microsoft.com/office/drawing/2013/main/command">
      <pc:docMk xmlns:pc="http://schemas.microsoft.com/office/powerpoint/2013/main/command"/>
      <pc:sldMk xmlns:pc="http://schemas.microsoft.com/office/powerpoint/2013/main/command" cId="3431844865" sldId="2147483624"/>
      <ac:spMk id="15" creationId="{9838F984-AB34-5E55-F04C-6928AD9C0135}"/>
    </ac:deMkLst>
    <p188:txBody>
      <a:bodyPr/>
      <a:lstStyle/>
      <a:p>
        <a:r>
          <a:rPr lang="en-US"/>
          <a:t>[@Jon Kuhn] does this replace the previous language of "see it, analyze it, remediate"?</a:t>
        </a:r>
      </a:p>
    </p188:txBody>
    <p188:extLst>
      <p:ext xmlns:p="http://schemas.openxmlformats.org/presentationml/2006/main" uri="{5BB2D875-25FF-4072-B9AC-8F64D62656EB}">
        <p228:taskDetails xmlns:p228="http://schemas.microsoft.com/office/powerpoint/2022/08/main">
          <p228:history>
            <p228:event time="2026-01-26T20:11:37.449" id="{974BB048-EBD7-433A-A766-2EF0B33F3AD4}">
              <p228:atrbtn authorId="{2F657F59-636B-2934-6367-B067E6842BA9}"/>
              <p228:anchr>
                <p228:comment id="{081476AB-BE02-4AB3-A1A7-F3158F9B3D01}"/>
              </p228:anchr>
              <p228:add/>
            </p228:event>
            <p228:event time="2026-01-26T20:11:37.449" id="{5304EE24-B237-47F5-A715-E3307E6A749D}">
              <p228:atrbtn authorId="{2F657F59-636B-2934-6367-B067E6842BA9}"/>
              <p228:anchr>
                <p228:comment id="{081476AB-BE02-4AB3-A1A7-F3158F9B3D01}"/>
              </p228:anchr>
              <p228:asgn authorId="{1070B0F8-BFF9-3C34-93AE-19DC6A1C03B4}"/>
            </p228:event>
            <p228:event time="2026-01-26T20:11:37.449" id="{1571C7D8-4B16-4CFE-B478-905E71B6A8E7}">
              <p228:atrbtn authorId="{2F657F59-636B-2934-6367-B067E6842BA9}"/>
              <p228:anchr>
                <p228:comment id="{081476AB-BE02-4AB3-A1A7-F3158F9B3D01}"/>
              </p228:anchr>
              <p228:title val="@Jon Kuhn does this replace the previous language of &quot;see it, analyze it, remediate&quot;?"/>
            </p228:event>
            <p228:event time="2026-01-26T20:11:37.449" id="{1B15E159-6B7E-4081-87D3-3D235011D507}">
              <p228:atrbtn authorId="{2F657F59-636B-2934-6367-B067E6842BA9}"/>
              <p228:anchr>
                <p228:comment id="{081476AB-BE02-4AB3-A1A7-F3158F9B3D01}"/>
              </p228:anchr>
              <p228:date stDt="2026-01-26T20:11:37.449" endDt="2026-01-26T20:11:37.449"/>
            </p228:event>
          </p228:history>
        </p228:taskDetails>
      </p:ext>
    </p188:extLst>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56A719-AB83-4CA5-8BDB-2DB52F6FC80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en-US"/>
        </a:p>
      </dgm:t>
    </dgm:pt>
    <dgm:pt modelId="{1B8E7E2B-BDFA-40FC-80B2-D2694BA65110}">
      <dgm:prSet phldrT="[Text]" phldr="0"/>
      <dgm:spPr>
        <a:solidFill>
          <a:schemeClr val="tx1"/>
        </a:solidFill>
        <a:ln>
          <a:solidFill>
            <a:schemeClr val="bg1"/>
          </a:solidFill>
        </a:ln>
      </dgm:spPr>
      <dgm:t>
        <a:bodyPr/>
        <a:lstStyle/>
        <a:p>
          <a:r>
            <a:rPr lang="en-US">
              <a:solidFill>
                <a:schemeClr val="bg1"/>
              </a:solidFill>
            </a:rPr>
            <a:t>2004 – Fastpath Founding</a:t>
          </a:r>
        </a:p>
      </dgm:t>
    </dgm:pt>
    <dgm:pt modelId="{298392BA-36F2-4C9E-8D9B-E5CAF16EF4C3}" type="parTrans" cxnId="{F0EDC356-5B9D-4225-A2F2-9197A4ADD284}">
      <dgm:prSet/>
      <dgm:spPr/>
      <dgm:t>
        <a:bodyPr/>
        <a:lstStyle/>
        <a:p>
          <a:endParaRPr lang="en-US"/>
        </a:p>
      </dgm:t>
    </dgm:pt>
    <dgm:pt modelId="{6184CC2F-795E-4F5F-AD65-C315E365EBBD}" type="sibTrans" cxnId="{F0EDC356-5B9D-4225-A2F2-9197A4ADD284}">
      <dgm:prSet/>
      <dgm:spPr/>
      <dgm:t>
        <a:bodyPr/>
        <a:lstStyle/>
        <a:p>
          <a:endParaRPr lang="en-US"/>
        </a:p>
      </dgm:t>
    </dgm:pt>
    <dgm:pt modelId="{52F197C2-1FAD-42C5-8A9B-337FAD692E0F}">
      <dgm:prSet phldrT="[Text]" phldr="0" custT="1"/>
      <dgm:spPr>
        <a:solidFill>
          <a:srgbClr val="141B4B"/>
        </a:solidFill>
        <a:ln w="12700" cap="flat" cmpd="sng" algn="ctr">
          <a:solidFill>
            <a:schemeClr val="bg1"/>
          </a:solidFill>
          <a:prstDash val="solid"/>
          <a:miter lim="800000"/>
        </a:ln>
        <a:effectLst/>
      </dgm:spPr>
      <dgm:t>
        <a:bodyPr spcFirstLastPara="0" vert="horz" wrap="square" lIns="90678" tIns="45339" rIns="22670" bIns="45339" numCol="1" spcCol="1270" anchor="ctr" anchorCtr="0"/>
        <a:lstStyle/>
        <a:p>
          <a:pPr marL="0" lvl="0" indent="0" algn="ctr" defTabSz="755650">
            <a:lnSpc>
              <a:spcPct val="90000"/>
            </a:lnSpc>
            <a:spcBef>
              <a:spcPct val="0"/>
            </a:spcBef>
            <a:spcAft>
              <a:spcPct val="35000"/>
            </a:spcAft>
            <a:buNone/>
          </a:pPr>
          <a:r>
            <a:rPr lang="en-US" sz="1700" kern="1200">
              <a:solidFill>
                <a:srgbClr val="00FF59"/>
              </a:solidFill>
              <a:latin typeface="Arial" panose="020B0604020202020204"/>
              <a:ea typeface="+mn-ea"/>
              <a:cs typeface="+mn-cs"/>
            </a:rPr>
            <a:t>2016 – Cross Application &amp; Cloud</a:t>
          </a:r>
        </a:p>
      </dgm:t>
    </dgm:pt>
    <dgm:pt modelId="{29D0807A-EE5F-4463-9075-D7BD3336FCD7}" type="parTrans" cxnId="{0D251985-EDA9-4F09-A9BF-B7DC1E9E7862}">
      <dgm:prSet/>
      <dgm:spPr/>
      <dgm:t>
        <a:bodyPr/>
        <a:lstStyle/>
        <a:p>
          <a:endParaRPr lang="en-US"/>
        </a:p>
      </dgm:t>
    </dgm:pt>
    <dgm:pt modelId="{6DF907D0-7715-4A06-9B60-9AF0074F32BC}" type="sibTrans" cxnId="{0D251985-EDA9-4F09-A9BF-B7DC1E9E7862}">
      <dgm:prSet/>
      <dgm:spPr/>
      <dgm:t>
        <a:bodyPr/>
        <a:lstStyle/>
        <a:p>
          <a:endParaRPr lang="en-US"/>
        </a:p>
      </dgm:t>
    </dgm:pt>
    <dgm:pt modelId="{1632C7A2-27AA-424E-A053-9F0D465BD5A4}">
      <dgm:prSet phldrT="[Text]" phldr="0"/>
      <dgm:spPr>
        <a:solidFill>
          <a:srgbClr val="141B4B"/>
        </a:solidFill>
        <a:ln w="12700" cap="flat" cmpd="sng" algn="ctr">
          <a:solidFill>
            <a:schemeClr val="bg1"/>
          </a:solidFill>
          <a:prstDash val="solid"/>
          <a:miter lim="800000"/>
        </a:ln>
        <a:effectLst/>
      </dgm:spPr>
      <dgm:t>
        <a:bodyPr spcFirstLastPara="0" vert="horz" wrap="square" lIns="90678" tIns="45339" rIns="22670" bIns="45339" numCol="1" spcCol="1270" anchor="ctr" anchorCtr="0"/>
        <a:lstStyle/>
        <a:p>
          <a:r>
            <a:rPr lang="en-US">
              <a:solidFill>
                <a:schemeClr val="bg1"/>
              </a:solidFill>
            </a:rPr>
            <a:t>2022 – </a:t>
          </a:r>
          <a:r>
            <a:rPr lang="en-US" err="1">
              <a:solidFill>
                <a:schemeClr val="bg1"/>
              </a:solidFill>
            </a:rPr>
            <a:t>ideiio</a:t>
          </a:r>
          <a:r>
            <a:rPr lang="en-US">
              <a:solidFill>
                <a:schemeClr val="bg1"/>
              </a:solidFill>
            </a:rPr>
            <a:t> Acquisition</a:t>
          </a:r>
        </a:p>
      </dgm:t>
    </dgm:pt>
    <dgm:pt modelId="{DC56A09F-5D8D-442E-804D-CDF54DFC6B1A}" type="parTrans" cxnId="{92CA4466-086C-4207-8F28-4582CF24B917}">
      <dgm:prSet/>
      <dgm:spPr/>
      <dgm:t>
        <a:bodyPr/>
        <a:lstStyle/>
        <a:p>
          <a:endParaRPr lang="en-US"/>
        </a:p>
      </dgm:t>
    </dgm:pt>
    <dgm:pt modelId="{21E553AC-079A-44C7-9851-30B083394F3C}" type="sibTrans" cxnId="{92CA4466-086C-4207-8F28-4582CF24B917}">
      <dgm:prSet/>
      <dgm:spPr/>
      <dgm:t>
        <a:bodyPr/>
        <a:lstStyle/>
        <a:p>
          <a:endParaRPr lang="en-US"/>
        </a:p>
      </dgm:t>
    </dgm:pt>
    <dgm:pt modelId="{3EAA1104-84CF-4E5B-A9E8-49FD37F2C040}">
      <dgm:prSet phldrT="[Text]" phldr="0"/>
      <dgm:spPr>
        <a:solidFill>
          <a:schemeClr val="tx1"/>
        </a:solidFill>
        <a:ln>
          <a:solidFill>
            <a:schemeClr val="bg1"/>
          </a:solidFill>
        </a:ln>
      </dgm:spPr>
      <dgm:t>
        <a:bodyPr/>
        <a:lstStyle/>
        <a:p>
          <a:r>
            <a:rPr lang="en-US">
              <a:solidFill>
                <a:schemeClr val="bg1"/>
              </a:solidFill>
            </a:rPr>
            <a:t>2024 – Acquired by Delinea</a:t>
          </a:r>
        </a:p>
      </dgm:t>
    </dgm:pt>
    <dgm:pt modelId="{661E4DA5-AA9E-40E5-8F6C-DC365D44D7A2}" type="parTrans" cxnId="{0C601037-278B-4022-8705-141D7E502F77}">
      <dgm:prSet/>
      <dgm:spPr/>
      <dgm:t>
        <a:bodyPr/>
        <a:lstStyle/>
        <a:p>
          <a:endParaRPr lang="en-US"/>
        </a:p>
      </dgm:t>
    </dgm:pt>
    <dgm:pt modelId="{CCC93388-9ABF-4A50-BE1E-8F5504535E05}" type="sibTrans" cxnId="{0C601037-278B-4022-8705-141D7E502F77}">
      <dgm:prSet/>
      <dgm:spPr/>
      <dgm:t>
        <a:bodyPr/>
        <a:lstStyle/>
        <a:p>
          <a:endParaRPr lang="en-US"/>
        </a:p>
      </dgm:t>
    </dgm:pt>
    <dgm:pt modelId="{9C4C8FFB-63B8-4008-AF83-0DCC9298DCD6}" type="pres">
      <dgm:prSet presAssocID="{6356A719-AB83-4CA5-8BDB-2DB52F6FC806}" presName="Name0" presStyleCnt="0">
        <dgm:presLayoutVars>
          <dgm:dir/>
          <dgm:resizeHandles val="exact"/>
        </dgm:presLayoutVars>
      </dgm:prSet>
      <dgm:spPr/>
    </dgm:pt>
    <dgm:pt modelId="{CF750118-503C-4C3D-A531-36E6823CF8EB}" type="pres">
      <dgm:prSet presAssocID="{1B8E7E2B-BDFA-40FC-80B2-D2694BA65110}" presName="parTxOnly" presStyleLbl="node1" presStyleIdx="0" presStyleCnt="4">
        <dgm:presLayoutVars>
          <dgm:bulletEnabled val="1"/>
        </dgm:presLayoutVars>
      </dgm:prSet>
      <dgm:spPr/>
    </dgm:pt>
    <dgm:pt modelId="{58C50A5C-E28D-4FF4-945E-70F862B78E75}" type="pres">
      <dgm:prSet presAssocID="{6184CC2F-795E-4F5F-AD65-C315E365EBBD}" presName="parSpace" presStyleCnt="0"/>
      <dgm:spPr/>
    </dgm:pt>
    <dgm:pt modelId="{C9E3FBF4-EB38-45A4-80C1-7440856E4F6C}" type="pres">
      <dgm:prSet presAssocID="{52F197C2-1FAD-42C5-8A9B-337FAD692E0F}" presName="parTxOnly" presStyleLbl="node1" presStyleIdx="1" presStyleCnt="4">
        <dgm:presLayoutVars>
          <dgm:bulletEnabled val="1"/>
        </dgm:presLayoutVars>
      </dgm:prSet>
      <dgm:spPr>
        <a:xfrm>
          <a:off x="1913731" y="2231496"/>
          <a:ext cx="2389187" cy="955675"/>
        </a:xfrm>
        <a:prstGeom prst="chevron">
          <a:avLst/>
        </a:prstGeom>
      </dgm:spPr>
    </dgm:pt>
    <dgm:pt modelId="{C6F70A92-12B5-427B-BD7E-E2B67C120856}" type="pres">
      <dgm:prSet presAssocID="{6DF907D0-7715-4A06-9B60-9AF0074F32BC}" presName="parSpace" presStyleCnt="0"/>
      <dgm:spPr/>
    </dgm:pt>
    <dgm:pt modelId="{93C2D445-DFDF-478E-B574-CD604EE13406}" type="pres">
      <dgm:prSet presAssocID="{1632C7A2-27AA-424E-A053-9F0D465BD5A4}" presName="parTxOnly" presStyleLbl="node1" presStyleIdx="2" presStyleCnt="4">
        <dgm:presLayoutVars>
          <dgm:bulletEnabled val="1"/>
        </dgm:presLayoutVars>
      </dgm:prSet>
      <dgm:spPr>
        <a:xfrm>
          <a:off x="3825081" y="2231496"/>
          <a:ext cx="2389187" cy="955675"/>
        </a:xfrm>
        <a:prstGeom prst="chevron">
          <a:avLst/>
        </a:prstGeom>
      </dgm:spPr>
    </dgm:pt>
    <dgm:pt modelId="{1DA2F30E-F80C-47B4-9A38-3CC8C553E26F}" type="pres">
      <dgm:prSet presAssocID="{21E553AC-079A-44C7-9851-30B083394F3C}" presName="parSpace" presStyleCnt="0"/>
      <dgm:spPr/>
    </dgm:pt>
    <dgm:pt modelId="{03A84408-146A-4257-9A02-3448413AC064}" type="pres">
      <dgm:prSet presAssocID="{3EAA1104-84CF-4E5B-A9E8-49FD37F2C040}" presName="parTxOnly" presStyleLbl="node1" presStyleIdx="3" presStyleCnt="4">
        <dgm:presLayoutVars>
          <dgm:bulletEnabled val="1"/>
        </dgm:presLayoutVars>
      </dgm:prSet>
      <dgm:spPr/>
    </dgm:pt>
  </dgm:ptLst>
  <dgm:cxnLst>
    <dgm:cxn modelId="{BF225115-ABDB-4B2B-8AD9-0D810B969404}" type="presOf" srcId="{1632C7A2-27AA-424E-A053-9F0D465BD5A4}" destId="{93C2D445-DFDF-478E-B574-CD604EE13406}" srcOrd="0" destOrd="0" presId="urn:microsoft.com/office/officeart/2005/8/layout/hChevron3"/>
    <dgm:cxn modelId="{51497A29-B9A4-4A55-A984-775097A983F1}" type="presOf" srcId="{1B8E7E2B-BDFA-40FC-80B2-D2694BA65110}" destId="{CF750118-503C-4C3D-A531-36E6823CF8EB}" srcOrd="0" destOrd="0" presId="urn:microsoft.com/office/officeart/2005/8/layout/hChevron3"/>
    <dgm:cxn modelId="{0C601037-278B-4022-8705-141D7E502F77}" srcId="{6356A719-AB83-4CA5-8BDB-2DB52F6FC806}" destId="{3EAA1104-84CF-4E5B-A9E8-49FD37F2C040}" srcOrd="3" destOrd="0" parTransId="{661E4DA5-AA9E-40E5-8F6C-DC365D44D7A2}" sibTransId="{CCC93388-9ABF-4A50-BE1E-8F5504535E05}"/>
    <dgm:cxn modelId="{92CA4466-086C-4207-8F28-4582CF24B917}" srcId="{6356A719-AB83-4CA5-8BDB-2DB52F6FC806}" destId="{1632C7A2-27AA-424E-A053-9F0D465BD5A4}" srcOrd="2" destOrd="0" parTransId="{DC56A09F-5D8D-442E-804D-CDF54DFC6B1A}" sibTransId="{21E553AC-079A-44C7-9851-30B083394F3C}"/>
    <dgm:cxn modelId="{3612E84A-1B4D-4682-AB10-081F99D19090}" type="presOf" srcId="{6356A719-AB83-4CA5-8BDB-2DB52F6FC806}" destId="{9C4C8FFB-63B8-4008-AF83-0DCC9298DCD6}" srcOrd="0" destOrd="0" presId="urn:microsoft.com/office/officeart/2005/8/layout/hChevron3"/>
    <dgm:cxn modelId="{F0EDC356-5B9D-4225-A2F2-9197A4ADD284}" srcId="{6356A719-AB83-4CA5-8BDB-2DB52F6FC806}" destId="{1B8E7E2B-BDFA-40FC-80B2-D2694BA65110}" srcOrd="0" destOrd="0" parTransId="{298392BA-36F2-4C9E-8D9B-E5CAF16EF4C3}" sibTransId="{6184CC2F-795E-4F5F-AD65-C315E365EBBD}"/>
    <dgm:cxn modelId="{0D251985-EDA9-4F09-A9BF-B7DC1E9E7862}" srcId="{6356A719-AB83-4CA5-8BDB-2DB52F6FC806}" destId="{52F197C2-1FAD-42C5-8A9B-337FAD692E0F}" srcOrd="1" destOrd="0" parTransId="{29D0807A-EE5F-4463-9075-D7BD3336FCD7}" sibTransId="{6DF907D0-7715-4A06-9B60-9AF0074F32BC}"/>
    <dgm:cxn modelId="{48648BC4-29D2-45F8-804A-03810CA3EDF8}" type="presOf" srcId="{3EAA1104-84CF-4E5B-A9E8-49FD37F2C040}" destId="{03A84408-146A-4257-9A02-3448413AC064}" srcOrd="0" destOrd="0" presId="urn:microsoft.com/office/officeart/2005/8/layout/hChevron3"/>
    <dgm:cxn modelId="{4C891AE6-7A5E-47F0-825A-1238B58CAC54}" type="presOf" srcId="{52F197C2-1FAD-42C5-8A9B-337FAD692E0F}" destId="{C9E3FBF4-EB38-45A4-80C1-7440856E4F6C}" srcOrd="0" destOrd="0" presId="urn:microsoft.com/office/officeart/2005/8/layout/hChevron3"/>
    <dgm:cxn modelId="{E6EBE5A8-0969-4F52-AABC-AD6E735FD665}" type="presParOf" srcId="{9C4C8FFB-63B8-4008-AF83-0DCC9298DCD6}" destId="{CF750118-503C-4C3D-A531-36E6823CF8EB}" srcOrd="0" destOrd="0" presId="urn:microsoft.com/office/officeart/2005/8/layout/hChevron3"/>
    <dgm:cxn modelId="{EDED6A33-A9C6-4FB9-BD41-6CAB80A6FF80}" type="presParOf" srcId="{9C4C8FFB-63B8-4008-AF83-0DCC9298DCD6}" destId="{58C50A5C-E28D-4FF4-945E-70F862B78E75}" srcOrd="1" destOrd="0" presId="urn:microsoft.com/office/officeart/2005/8/layout/hChevron3"/>
    <dgm:cxn modelId="{BA554C84-93C9-4D22-8452-A9C77A72CF9B}" type="presParOf" srcId="{9C4C8FFB-63B8-4008-AF83-0DCC9298DCD6}" destId="{C9E3FBF4-EB38-45A4-80C1-7440856E4F6C}" srcOrd="2" destOrd="0" presId="urn:microsoft.com/office/officeart/2005/8/layout/hChevron3"/>
    <dgm:cxn modelId="{53A2F249-A1B6-461F-B1A2-DFB2AEC2790F}" type="presParOf" srcId="{9C4C8FFB-63B8-4008-AF83-0DCC9298DCD6}" destId="{C6F70A92-12B5-427B-BD7E-E2B67C120856}" srcOrd="3" destOrd="0" presId="urn:microsoft.com/office/officeart/2005/8/layout/hChevron3"/>
    <dgm:cxn modelId="{8687E15C-000E-47C2-8A42-1A1E772B3C3E}" type="presParOf" srcId="{9C4C8FFB-63B8-4008-AF83-0DCC9298DCD6}" destId="{93C2D445-DFDF-478E-B574-CD604EE13406}" srcOrd="4" destOrd="0" presId="urn:microsoft.com/office/officeart/2005/8/layout/hChevron3"/>
    <dgm:cxn modelId="{8C40DDA1-CBC8-438F-B205-AC039148CC47}" type="presParOf" srcId="{9C4C8FFB-63B8-4008-AF83-0DCC9298DCD6}" destId="{1DA2F30E-F80C-47B4-9A38-3CC8C553E26F}" srcOrd="5" destOrd="0" presId="urn:microsoft.com/office/officeart/2005/8/layout/hChevron3"/>
    <dgm:cxn modelId="{BB251D0A-5F54-44E6-BFD5-CFF9FCEB3640}" type="presParOf" srcId="{9C4C8FFB-63B8-4008-AF83-0DCC9298DCD6}" destId="{03A84408-146A-4257-9A02-3448413AC064}" srcOrd="6" destOrd="0" presId="urn:microsoft.com/office/officeart/2005/8/layout/hChevron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750118-503C-4C3D-A531-36E6823CF8EB}">
      <dsp:nvSpPr>
        <dsp:cNvPr id="0" name=""/>
        <dsp:cNvSpPr/>
      </dsp:nvSpPr>
      <dsp:spPr>
        <a:xfrm>
          <a:off x="2803" y="1944130"/>
          <a:ext cx="2813156" cy="1125262"/>
        </a:xfrm>
        <a:prstGeom prst="homePlate">
          <a:avLst/>
        </a:prstGeom>
        <a:solidFill>
          <a:schemeClr val="tx1"/>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33338" bIns="66675" numCol="1" spcCol="1270" anchor="ctr" anchorCtr="0">
          <a:noAutofit/>
        </a:bodyPr>
        <a:lstStyle/>
        <a:p>
          <a:pPr marL="0" lvl="0" indent="0" algn="ctr" defTabSz="1111250">
            <a:lnSpc>
              <a:spcPct val="90000"/>
            </a:lnSpc>
            <a:spcBef>
              <a:spcPct val="0"/>
            </a:spcBef>
            <a:spcAft>
              <a:spcPct val="35000"/>
            </a:spcAft>
            <a:buNone/>
          </a:pPr>
          <a:r>
            <a:rPr lang="en-US" sz="2500" kern="1200">
              <a:solidFill>
                <a:schemeClr val="bg1"/>
              </a:solidFill>
            </a:rPr>
            <a:t>2004 – Fastpath Founding</a:t>
          </a:r>
        </a:p>
      </dsp:txBody>
      <dsp:txXfrm>
        <a:off x="2803" y="1944130"/>
        <a:ext cx="2531841" cy="1125262"/>
      </dsp:txXfrm>
    </dsp:sp>
    <dsp:sp modelId="{C9E3FBF4-EB38-45A4-80C1-7440856E4F6C}">
      <dsp:nvSpPr>
        <dsp:cNvPr id="0" name=""/>
        <dsp:cNvSpPr/>
      </dsp:nvSpPr>
      <dsp:spPr>
        <a:xfrm>
          <a:off x="2253329" y="1944130"/>
          <a:ext cx="2813156" cy="1125262"/>
        </a:xfrm>
        <a:prstGeom prst="chevron">
          <a:avLst/>
        </a:prstGeom>
        <a:solidFill>
          <a:srgbClr val="141B4B"/>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678" tIns="45339" rIns="22670" bIns="45339" numCol="1" spcCol="1270" anchor="ctr" anchorCtr="0">
          <a:noAutofit/>
        </a:bodyPr>
        <a:lstStyle/>
        <a:p>
          <a:pPr marL="0" lvl="0" indent="0" algn="ctr" defTabSz="755650">
            <a:lnSpc>
              <a:spcPct val="90000"/>
            </a:lnSpc>
            <a:spcBef>
              <a:spcPct val="0"/>
            </a:spcBef>
            <a:spcAft>
              <a:spcPct val="35000"/>
            </a:spcAft>
            <a:buNone/>
          </a:pPr>
          <a:r>
            <a:rPr lang="en-US" sz="1700" kern="1200">
              <a:solidFill>
                <a:srgbClr val="00FF59"/>
              </a:solidFill>
              <a:latin typeface="Arial" panose="020B0604020202020204"/>
              <a:ea typeface="+mn-ea"/>
              <a:cs typeface="+mn-cs"/>
            </a:rPr>
            <a:t>2016 – Cross Application &amp; Cloud</a:t>
          </a:r>
        </a:p>
      </dsp:txBody>
      <dsp:txXfrm>
        <a:off x="2815960" y="1944130"/>
        <a:ext cx="1687894" cy="1125262"/>
      </dsp:txXfrm>
    </dsp:sp>
    <dsp:sp modelId="{93C2D445-DFDF-478E-B574-CD604EE13406}">
      <dsp:nvSpPr>
        <dsp:cNvPr id="0" name=""/>
        <dsp:cNvSpPr/>
      </dsp:nvSpPr>
      <dsp:spPr>
        <a:xfrm>
          <a:off x="4503854" y="1944130"/>
          <a:ext cx="2813156" cy="1125262"/>
        </a:xfrm>
        <a:prstGeom prst="chevron">
          <a:avLst/>
        </a:prstGeom>
        <a:solidFill>
          <a:srgbClr val="141B4B"/>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678" tIns="45339" rIns="22670" bIns="45339" numCol="1" spcCol="1270" anchor="ctr" anchorCtr="0">
          <a:noAutofit/>
        </a:bodyPr>
        <a:lstStyle/>
        <a:p>
          <a:pPr marL="0" lvl="0" indent="0" algn="ctr" defTabSz="1111250">
            <a:lnSpc>
              <a:spcPct val="90000"/>
            </a:lnSpc>
            <a:spcBef>
              <a:spcPct val="0"/>
            </a:spcBef>
            <a:spcAft>
              <a:spcPct val="35000"/>
            </a:spcAft>
            <a:buNone/>
          </a:pPr>
          <a:r>
            <a:rPr lang="en-US" sz="2500" kern="1200">
              <a:solidFill>
                <a:schemeClr val="bg1"/>
              </a:solidFill>
            </a:rPr>
            <a:t>2022 – </a:t>
          </a:r>
          <a:r>
            <a:rPr lang="en-US" sz="2500" kern="1200" err="1">
              <a:solidFill>
                <a:schemeClr val="bg1"/>
              </a:solidFill>
            </a:rPr>
            <a:t>ideiio</a:t>
          </a:r>
          <a:r>
            <a:rPr lang="en-US" sz="2500" kern="1200">
              <a:solidFill>
                <a:schemeClr val="bg1"/>
              </a:solidFill>
            </a:rPr>
            <a:t> Acquisition</a:t>
          </a:r>
        </a:p>
      </dsp:txBody>
      <dsp:txXfrm>
        <a:off x="5066485" y="1944130"/>
        <a:ext cx="1687894" cy="1125262"/>
      </dsp:txXfrm>
    </dsp:sp>
    <dsp:sp modelId="{03A84408-146A-4257-9A02-3448413AC064}">
      <dsp:nvSpPr>
        <dsp:cNvPr id="0" name=""/>
        <dsp:cNvSpPr/>
      </dsp:nvSpPr>
      <dsp:spPr>
        <a:xfrm>
          <a:off x="6754379" y="1944130"/>
          <a:ext cx="2813156" cy="1125262"/>
        </a:xfrm>
        <a:prstGeom prst="chevron">
          <a:avLst/>
        </a:prstGeom>
        <a:solidFill>
          <a:schemeClr val="tx1"/>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66675" rIns="33338" bIns="66675" numCol="1" spcCol="1270" anchor="ctr" anchorCtr="0">
          <a:noAutofit/>
        </a:bodyPr>
        <a:lstStyle/>
        <a:p>
          <a:pPr marL="0" lvl="0" indent="0" algn="ctr" defTabSz="1111250">
            <a:lnSpc>
              <a:spcPct val="90000"/>
            </a:lnSpc>
            <a:spcBef>
              <a:spcPct val="0"/>
            </a:spcBef>
            <a:spcAft>
              <a:spcPct val="35000"/>
            </a:spcAft>
            <a:buNone/>
          </a:pPr>
          <a:r>
            <a:rPr lang="en-US" sz="2500" kern="1200">
              <a:solidFill>
                <a:schemeClr val="bg1"/>
              </a:solidFill>
            </a:rPr>
            <a:t>2024 – Acquired by Delinea</a:t>
          </a:r>
        </a:p>
      </dsp:txBody>
      <dsp:txXfrm>
        <a:off x="7317010" y="1944130"/>
        <a:ext cx="1687894" cy="1125262"/>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8F8B156-CF2E-6C43-B6D2-4D6594C53E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C64C9C7E-1448-C84D-BE12-F03289FE092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794675AE-8118-6942-A85B-ADD73BFD1581}" type="datetimeFigureOut">
              <a:rPr lang="en-US"/>
              <a:pPr>
                <a:defRPr/>
              </a:pPr>
              <a:t>5/11/2026</a:t>
            </a:fld>
            <a:endParaRPr lang="en-US"/>
          </a:p>
        </p:txBody>
      </p:sp>
      <p:sp>
        <p:nvSpPr>
          <p:cNvPr id="4" name="Footer Placeholder 3">
            <a:extLst>
              <a:ext uri="{FF2B5EF4-FFF2-40B4-BE49-F238E27FC236}">
                <a16:creationId xmlns:a16="http://schemas.microsoft.com/office/drawing/2014/main" id="{D57DE52B-C70B-5A42-9294-A96D107D97F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a:extLst>
              <a:ext uri="{FF2B5EF4-FFF2-40B4-BE49-F238E27FC236}">
                <a16:creationId xmlns:a16="http://schemas.microsoft.com/office/drawing/2014/main" id="{3F743727-D2E9-1A4A-97AA-56B3D6A1DA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851ED7ED-7E4E-0045-9684-A626ED73ED26}"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C682F87-3605-174D-8AA1-15F6E399811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43E188CC-7984-0245-9210-415D72942E5C}"/>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0EAF453A-367D-584B-8AC1-20831229651D}" type="datetimeFigureOut">
              <a:rPr lang="en-US"/>
              <a:pPr>
                <a:defRPr/>
              </a:pPr>
              <a:t>5/11/2026</a:t>
            </a:fld>
            <a:endParaRPr lang="en-US"/>
          </a:p>
        </p:txBody>
      </p:sp>
      <p:sp>
        <p:nvSpPr>
          <p:cNvPr id="4" name="Slide Image Placeholder 3">
            <a:extLst>
              <a:ext uri="{FF2B5EF4-FFF2-40B4-BE49-F238E27FC236}">
                <a16:creationId xmlns:a16="http://schemas.microsoft.com/office/drawing/2014/main" id="{47CCECFA-D751-004C-AEDF-79AE89BAA5AE}"/>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0DFF8F0F-ABA3-924C-A6C1-06744AF88084}"/>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B888D4C8-4F31-0849-9F29-0A25A238025C}"/>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331F3140-15F3-E94F-94E2-0A20311F1A80}"/>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EAC6D21C-C308-5E4F-9901-CE45E80BBF06}" type="slidenum">
              <a:rPr lang="en-US"/>
              <a:pPr>
                <a:defRPr/>
              </a:pPr>
              <a:t>‹#›</a:t>
            </a:fld>
            <a:endParaRPr lang="en-US"/>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Frank</a:t>
            </a:r>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pPr>
              <a:defRPr/>
            </a:pPr>
            <a:fld id="{EAC6D21C-C308-5E4F-9901-CE45E80BBF06}" type="slidenum">
              <a:rPr lang="en-US" smtClean="0"/>
              <a:pPr>
                <a:defRPr/>
              </a:pPr>
              <a:t>1</a:t>
            </a:fld>
            <a:endParaRPr lang="en-US"/>
          </a:p>
        </p:txBody>
      </p:sp>
    </p:spTree>
    <p:extLst>
      <p:ext uri="{BB962C8B-B14F-4D97-AF65-F5344CB8AC3E}">
        <p14:creationId xmlns:p14="http://schemas.microsoft.com/office/powerpoint/2010/main" val="3588325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Frank</a:t>
            </a:r>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pPr>
              <a:defRPr/>
            </a:pPr>
            <a:fld id="{EAC6D21C-C308-5E4F-9901-CE45E80BBF06}" type="slidenum">
              <a:rPr lang="en-US" smtClean="0"/>
              <a:pPr>
                <a:defRPr/>
              </a:pPr>
              <a:t>2</a:t>
            </a:fld>
            <a:endParaRPr lang="en-US"/>
          </a:p>
        </p:txBody>
      </p:sp>
    </p:spTree>
    <p:extLst>
      <p:ext uri="{BB962C8B-B14F-4D97-AF65-F5344CB8AC3E}">
        <p14:creationId xmlns:p14="http://schemas.microsoft.com/office/powerpoint/2010/main" val="3828798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Frank transition to Nick, who then passes to Alex for his intro</a:t>
            </a:r>
            <a:endParaRPr lang="en-US">
              <a:ea typeface="Calibri"/>
              <a:cs typeface="Calibri"/>
            </a:endParaRPr>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pPr>
              <a:defRPr/>
            </a:pPr>
            <a:fld id="{EAC6D21C-C308-5E4F-9901-CE45E80BBF06}" type="slidenum">
              <a:rPr lang="en-US" smtClean="0"/>
              <a:pPr>
                <a:defRPr/>
              </a:pPr>
              <a:t>3</a:t>
            </a:fld>
            <a:endParaRPr lang="en-US"/>
          </a:p>
        </p:txBody>
      </p:sp>
    </p:spTree>
    <p:extLst>
      <p:ext uri="{BB962C8B-B14F-4D97-AF65-F5344CB8AC3E}">
        <p14:creationId xmlns:p14="http://schemas.microsoft.com/office/powerpoint/2010/main" val="3005259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 transi</a:t>
            </a:r>
            <a:r>
              <a:rPr lang="en-US">
                <a:solidFill>
                  <a:srgbClr val="000000"/>
                </a:solidFill>
                <a:latin typeface="Calibri"/>
                <a:ea typeface="Calibri"/>
                <a:cs typeface="Calibri"/>
              </a:rPr>
              <a:t>tions</a:t>
            </a:r>
            <a:r>
              <a:rPr lang="en-US"/>
              <a:t> back to Frank</a:t>
            </a:r>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pPr>
              <a:defRPr/>
            </a:pPr>
            <a:fld id="{EAC6D21C-C308-5E4F-9901-CE45E80BBF06}" type="slidenum">
              <a:rPr lang="en-US" smtClean="0"/>
              <a:pPr>
                <a:defRPr/>
              </a:pPr>
              <a:t>4</a:t>
            </a:fld>
            <a:endParaRPr lang="en-US"/>
          </a:p>
        </p:txBody>
      </p:sp>
    </p:spTree>
    <p:extLst>
      <p:ext uri="{BB962C8B-B14F-4D97-AF65-F5344CB8AC3E}">
        <p14:creationId xmlns:p14="http://schemas.microsoft.com/office/powerpoint/2010/main" val="85061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buFont typeface="Arial"/>
              <a:buNone/>
            </a:pPr>
            <a:r>
              <a:rPr lang="en-US">
                <a:ea typeface="Calibri" panose="020F0502020204030204"/>
                <a:cs typeface="Calibri" panose="020F0502020204030204"/>
              </a:rPr>
              <a:t>Frank will cover agenda</a:t>
            </a:r>
          </a:p>
        </p:txBody>
      </p:sp>
      <p:sp>
        <p:nvSpPr>
          <p:cNvPr id="4" name="Slide Number Placeholder 3"/>
          <p:cNvSpPr>
            <a:spLocks noGrp="1"/>
          </p:cNvSpPr>
          <p:nvPr>
            <p:ph type="sldNum" sz="quarter" idx="5"/>
          </p:nvPr>
        </p:nvSpPr>
        <p:spPr/>
        <p:txBody>
          <a:bodyPr/>
          <a:lstStyle/>
          <a:p>
            <a:fld id="{EB430715-74B8-4C4B-BAE6-6CCFD9C62EFB}" type="slidenum">
              <a:rPr lang="en-US" smtClean="0"/>
              <a:t>5</a:t>
            </a:fld>
            <a:endParaRPr lang="en-US"/>
          </a:p>
        </p:txBody>
      </p:sp>
    </p:spTree>
    <p:extLst>
      <p:ext uri="{BB962C8B-B14F-4D97-AF65-F5344CB8AC3E}">
        <p14:creationId xmlns:p14="http://schemas.microsoft.com/office/powerpoint/2010/main" val="31930943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Frank</a:t>
            </a:r>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pPr>
              <a:defRPr/>
            </a:pPr>
            <a:fld id="{EAC6D21C-C308-5E4F-9901-CE45E80BBF06}" type="slidenum">
              <a:rPr lang="en-US" smtClean="0"/>
              <a:pPr>
                <a:defRPr/>
              </a:pPr>
              <a:t>6</a:t>
            </a:fld>
            <a:endParaRPr lang="en-US"/>
          </a:p>
        </p:txBody>
      </p:sp>
    </p:spTree>
    <p:extLst>
      <p:ext uri="{BB962C8B-B14F-4D97-AF65-F5344CB8AC3E}">
        <p14:creationId xmlns:p14="http://schemas.microsoft.com/office/powerpoint/2010/main" val="4070937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defTabSz="914400" rtl="0" eaLnBrk="1" latinLnBrk="0" hangingPunct="1">
              <a:buFont typeface="Arial" panose="020B0604020202020204" pitchFamily="34" charset="0"/>
              <a:buNone/>
            </a:pPr>
            <a:r>
              <a:rPr lang="en-GB" sz="1000" b="0" i="0" kern="1200">
                <a:solidFill>
                  <a:srgbClr val="212529"/>
                </a:solidFill>
                <a:effectLst/>
                <a:latin typeface="Verdana" panose="020B0604030504040204" pitchFamily="34" charset="0"/>
                <a:ea typeface="Verdana" panose="020B0604030504040204" pitchFamily="34" charset="0"/>
                <a:cs typeface="+mn-cs"/>
              </a:rPr>
              <a:t>Frank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AF87EB-640A-6943-8BE9-77EB2A10AF3C}" type="slidenum">
              <a:rPr kumimoji="0" lang="en-GB" sz="1300" b="0" i="0" u="none" strike="noStrike" kern="1200" cap="none" spc="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300" b="0" i="0" u="none" strike="noStrike" kern="1200" cap="none" spc="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41903536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1513" y="1135063"/>
            <a:ext cx="5514975" cy="3101975"/>
          </a:xfrm>
        </p:spPr>
      </p:sp>
      <p:sp>
        <p:nvSpPr>
          <p:cNvPr id="3" name="Notes Placeholder 2"/>
          <p:cNvSpPr>
            <a:spLocks noGrp="1"/>
          </p:cNvSpPr>
          <p:nvPr>
            <p:ph type="body" idx="1"/>
          </p:nvPr>
        </p:nvSpPr>
        <p:spPr/>
        <p:txBody>
          <a:bodyPr/>
          <a:lstStyle/>
          <a:p>
            <a:r>
              <a:rPr lang="en-US" b="1"/>
              <a:t>Talk Track: </a:t>
            </a:r>
          </a:p>
          <a:p>
            <a:endParaRPr lang="en-US"/>
          </a:p>
          <a:p>
            <a:pPr rtl="0" fontAlgn="base"/>
            <a:r>
              <a:rPr lang="en-US" sz="1200" b="0" i="0" kern="1200">
                <a:solidFill>
                  <a:schemeClr val="tx1"/>
                </a:solidFill>
                <a:effectLst/>
                <a:latin typeface="Arial" panose="020B0604020202020204" pitchFamily="34" charset="0"/>
                <a:ea typeface="+mn-ea"/>
                <a:cs typeface="+mn-cs"/>
              </a:rPr>
              <a:t>The old question was: 'Did they have the right password?' The new question is: 'Should this action be happening, right now, given everything we know?' </a:t>
            </a:r>
          </a:p>
          <a:p>
            <a:pPr rtl="0" fontAlgn="base"/>
            <a:r>
              <a:rPr lang="en-US" sz="1200" b="0" i="0" kern="1200">
                <a:solidFill>
                  <a:schemeClr val="tx1"/>
                </a:solidFill>
                <a:effectLst/>
                <a:latin typeface="Arial" panose="020B0604020202020204" pitchFamily="34" charset="0"/>
                <a:ea typeface="+mn-ea"/>
                <a:cs typeface="+mn-cs"/>
              </a:rPr>
              <a:t>And here's the hard truth: Most organizations can't answer that question. Not because their teams aren't capable. Because their architecture wasn't designed for it. </a:t>
            </a:r>
          </a:p>
          <a:p>
            <a:endParaRPr lang="en-US"/>
          </a:p>
          <a:p>
            <a:r>
              <a:rPr lang="en-US" sz="1200" kern="1200">
                <a:solidFill>
                  <a:schemeClr val="tx1"/>
                </a:solidFill>
                <a:effectLst/>
                <a:latin typeface="Arial" panose="020B0604020202020204" pitchFamily="34" charset="0"/>
                <a:ea typeface="+mn-ea"/>
                <a:cs typeface="+mn-cs"/>
              </a:rPr>
              <a:t>Delinea approaches identity security differently. Where security teams don't just know who is acting, they know what they're doing, why they're doing it, and what data they're touching. Where discovery is continuous, not a quarterly audit, but a living map of every identity and every connection. </a:t>
            </a:r>
          </a:p>
          <a:p>
            <a:endParaRPr lang="en-US" sz="1200" kern="1200">
              <a:solidFill>
                <a:schemeClr val="tx1"/>
              </a:solidFill>
              <a:effectLst/>
              <a:latin typeface="Arial" panose="020B0604020202020204" pitchFamily="34" charset="0"/>
              <a:ea typeface="+mn-ea"/>
              <a:cs typeface="+mn-cs"/>
            </a:endParaRPr>
          </a:p>
          <a:p>
            <a:r>
              <a:rPr lang="en-US" sz="1200" kern="1200">
                <a:solidFill>
                  <a:schemeClr val="tx1"/>
                </a:solidFill>
                <a:effectLst/>
                <a:latin typeface="Arial" panose="020B0604020202020204" pitchFamily="34" charset="0"/>
                <a:ea typeface="+mn-ea"/>
                <a:cs typeface="+mn-cs"/>
              </a:rPr>
              <a:t>Instead of isolated tools, we deliver a unified platform built around three pillars.</a:t>
            </a:r>
          </a:p>
          <a:p>
            <a:pPr lvl="0"/>
            <a:r>
              <a:rPr lang="en-US" sz="1200" kern="1200">
                <a:solidFill>
                  <a:schemeClr val="tx1"/>
                </a:solidFill>
                <a:effectLst/>
                <a:latin typeface="Arial" panose="020B0604020202020204" pitchFamily="34" charset="0"/>
                <a:ea typeface="+mn-ea"/>
                <a:cs typeface="+mn-cs"/>
              </a:rPr>
              <a:t>	1. First, visibility — knowing every identity, privilege, and connection across your environment as soon as it exists. </a:t>
            </a:r>
          </a:p>
          <a:p>
            <a:pPr lvl="0"/>
            <a:r>
              <a:rPr lang="en-US" sz="1200" kern="1200">
                <a:solidFill>
                  <a:schemeClr val="tx1"/>
                </a:solidFill>
                <a:effectLst/>
                <a:latin typeface="Arial" panose="020B0604020202020204" pitchFamily="34" charset="0"/>
                <a:ea typeface="+mn-ea"/>
                <a:cs typeface="+mn-cs"/>
              </a:rPr>
              <a:t>	2. Second, posture — understanding risk in context: stale accounts, misconfigurations, over-</a:t>
            </a:r>
            <a:r>
              <a:rPr lang="en-US" sz="1200" kern="1200" err="1">
                <a:solidFill>
                  <a:schemeClr val="tx1"/>
                </a:solidFill>
                <a:effectLst/>
                <a:latin typeface="Arial" panose="020B0604020202020204" pitchFamily="34" charset="0"/>
                <a:ea typeface="+mn-ea"/>
                <a:cs typeface="+mn-cs"/>
              </a:rPr>
              <a:t>permissioning</a:t>
            </a:r>
            <a:r>
              <a:rPr lang="en-US" sz="1200" kern="1200">
                <a:solidFill>
                  <a:schemeClr val="tx1"/>
                </a:solidFill>
                <a:effectLst/>
                <a:latin typeface="Arial" panose="020B0604020202020204" pitchFamily="34" charset="0"/>
                <a:ea typeface="+mn-ea"/>
                <a:cs typeface="+mn-cs"/>
              </a:rPr>
              <a:t>, shadow AI, and abnormal behavior.</a:t>
            </a:r>
          </a:p>
          <a:p>
            <a:pPr lvl="0"/>
            <a:r>
              <a:rPr lang="en-US" sz="1200" kern="1200">
                <a:solidFill>
                  <a:schemeClr val="tx1"/>
                </a:solidFill>
                <a:effectLst/>
                <a:latin typeface="Arial" panose="020B0604020202020204" pitchFamily="34" charset="0"/>
                <a:ea typeface="+mn-ea"/>
                <a:cs typeface="+mn-cs"/>
              </a:rPr>
              <a:t>	3. And third, control — enforcing policy and access decisions in real time, based on current risk, not static assumptions.</a:t>
            </a:r>
          </a:p>
          <a:p>
            <a:r>
              <a:rPr lang="en-US" sz="1200" kern="1200">
                <a:solidFill>
                  <a:schemeClr val="tx1"/>
                </a:solidFill>
                <a:effectLst/>
                <a:latin typeface="Arial" panose="020B0604020202020204" pitchFamily="34" charset="0"/>
                <a:ea typeface="+mn-ea"/>
                <a:cs typeface="+mn-cs"/>
              </a:rPr>
              <a:t>This entire platform is powered by </a:t>
            </a:r>
            <a:r>
              <a:rPr lang="en-US" sz="1200" b="1" u="sng" kern="1200">
                <a:solidFill>
                  <a:schemeClr val="tx1"/>
                </a:solidFill>
                <a:effectLst/>
                <a:latin typeface="Arial" panose="020B0604020202020204" pitchFamily="34" charset="0"/>
                <a:ea typeface="+mn-ea"/>
                <a:cs typeface="+mn-cs"/>
              </a:rPr>
              <a:t>Delinea Iris AI</a:t>
            </a:r>
            <a:r>
              <a:rPr lang="en-US" sz="1200" kern="1200">
                <a:solidFill>
                  <a:schemeClr val="tx1"/>
                </a:solidFill>
                <a:effectLst/>
                <a:latin typeface="Arial" panose="020B0604020202020204" pitchFamily="34" charset="0"/>
                <a:ea typeface="+mn-ea"/>
                <a:cs typeface="+mn-cs"/>
              </a:rPr>
              <a:t>, which </a:t>
            </a:r>
            <a:r>
              <a:rPr lang="en-US" sz="1200" b="0" i="0" kern="1200">
                <a:solidFill>
                  <a:schemeClr val="tx1"/>
                </a:solidFill>
                <a:effectLst/>
                <a:latin typeface="Arial" panose="020B0604020202020204" pitchFamily="34" charset="0"/>
                <a:ea typeface="+mn-ea"/>
                <a:cs typeface="+mn-cs"/>
              </a:rPr>
              <a:t>correlates with </a:t>
            </a:r>
            <a:r>
              <a:rPr lang="en-US" sz="1200" kern="1200">
                <a:solidFill>
                  <a:schemeClr val="tx1"/>
                </a:solidFill>
                <a:effectLst/>
                <a:latin typeface="Arial" panose="020B0604020202020204" pitchFamily="34" charset="0"/>
                <a:ea typeface="+mn-ea"/>
                <a:cs typeface="+mn-cs"/>
              </a:rPr>
              <a:t>identity, behavior, and risk signals so decisions can be automated and explainable.</a:t>
            </a:r>
          </a:p>
          <a:p>
            <a:r>
              <a:rPr lang="en-US" sz="1200" kern="1200">
                <a:solidFill>
                  <a:schemeClr val="tx1"/>
                </a:solidFill>
                <a:effectLst/>
                <a:latin typeface="Arial" panose="020B0604020202020204" pitchFamily="34" charset="0"/>
                <a:ea typeface="+mn-ea"/>
                <a:cs typeface="+mn-cs"/>
              </a:rPr>
              <a:t> </a:t>
            </a:r>
          </a:p>
          <a:p>
            <a:r>
              <a:rPr lang="en-US" sz="1200" b="1" kern="1200">
                <a:solidFill>
                  <a:schemeClr val="tx1"/>
                </a:solidFill>
                <a:effectLst/>
                <a:latin typeface="Arial" panose="020B0604020202020204" pitchFamily="34" charset="0"/>
                <a:ea typeface="+mn-ea"/>
                <a:cs typeface="+mn-cs"/>
              </a:rPr>
              <a:t>****</a:t>
            </a:r>
          </a:p>
          <a:p>
            <a:r>
              <a:rPr lang="en-US" sz="1200" b="1" kern="1200">
                <a:solidFill>
                  <a:schemeClr val="tx1"/>
                </a:solidFill>
                <a:effectLst/>
                <a:latin typeface="Arial" panose="020B0604020202020204" pitchFamily="34" charset="0"/>
                <a:ea typeface="+mn-ea"/>
                <a:cs typeface="+mn-cs"/>
              </a:rPr>
              <a:t>Emotional Takeaway:</a:t>
            </a:r>
            <a:r>
              <a:rPr lang="en-US" sz="1200" kern="1200">
                <a:solidFill>
                  <a:schemeClr val="tx1"/>
                </a:solidFill>
                <a:effectLst/>
                <a:latin typeface="Arial" panose="020B0604020202020204" pitchFamily="34" charset="0"/>
                <a:ea typeface="+mn-ea"/>
                <a:cs typeface="+mn-cs"/>
              </a:rPr>
              <a:t> Let it sink in and help them agree. Let them lead you into in the question – How is this done by Delinea </a:t>
            </a:r>
          </a:p>
          <a:p>
            <a:r>
              <a:rPr lang="en-US" sz="1200" b="1" kern="1200">
                <a:solidFill>
                  <a:schemeClr val="tx1"/>
                </a:solidFill>
                <a:effectLst/>
                <a:latin typeface="Arial" panose="020B0604020202020204" pitchFamily="34" charset="0"/>
                <a:ea typeface="+mn-ea"/>
                <a:cs typeface="+mn-cs"/>
              </a:rPr>
              <a:t>****</a:t>
            </a:r>
            <a:endParaRPr lang="en-US" b="1"/>
          </a:p>
        </p:txBody>
      </p:sp>
      <p:sp>
        <p:nvSpPr>
          <p:cNvPr id="4" name="Slide Number Placeholder 3"/>
          <p:cNvSpPr>
            <a:spLocks noGrp="1"/>
          </p:cNvSpPr>
          <p:nvPr>
            <p:ph type="sldNum" sz="quarter" idx="5"/>
          </p:nvPr>
        </p:nvSpPr>
        <p:spPr/>
        <p:txBody>
          <a:bodyPr/>
          <a:lstStyle/>
          <a:p>
            <a:fld id="{08EE9F87-5EA5-483F-95C2-55AC82815849}" type="slidenum">
              <a:rPr lang="en-US" smtClean="0"/>
              <a:pPr/>
              <a:t>8</a:t>
            </a:fld>
            <a:endParaRPr lang="en-US"/>
          </a:p>
        </p:txBody>
      </p:sp>
    </p:spTree>
    <p:extLst>
      <p:ext uri="{BB962C8B-B14F-4D97-AF65-F5344CB8AC3E}">
        <p14:creationId xmlns:p14="http://schemas.microsoft.com/office/powerpoint/2010/main" val="24392452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EC704-E4BC-547F-1A28-BA7110F133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051967-F4CC-C9AD-C3A0-B6A6369A1E3A}"/>
              </a:ext>
            </a:extLst>
          </p:cNvPr>
          <p:cNvSpPr>
            <a:spLocks noGrp="1" noRot="1" noChangeAspect="1"/>
          </p:cNvSpPr>
          <p:nvPr>
            <p:ph type="sldImg"/>
          </p:nvPr>
        </p:nvSpPr>
        <p:spPr>
          <a:xfrm>
            <a:off x="671513" y="1135063"/>
            <a:ext cx="5514975" cy="3101975"/>
          </a:xfrm>
        </p:spPr>
      </p:sp>
      <p:sp>
        <p:nvSpPr>
          <p:cNvPr id="3" name="Notes Placeholder 2">
            <a:extLst>
              <a:ext uri="{FF2B5EF4-FFF2-40B4-BE49-F238E27FC236}">
                <a16:creationId xmlns:a16="http://schemas.microsoft.com/office/drawing/2014/main" id="{8ED0A0D9-A189-B0C6-17DA-68E12EED0BF3}"/>
              </a:ext>
            </a:extLst>
          </p:cNvPr>
          <p:cNvSpPr>
            <a:spLocks noGrp="1"/>
          </p:cNvSpPr>
          <p:nvPr>
            <p:ph type="body" idx="1"/>
          </p:nvPr>
        </p:nvSpPr>
        <p:spPr/>
        <p:txBody>
          <a:bodyPr/>
          <a:lstStyle/>
          <a:p>
            <a:r>
              <a:rPr lang="en-US" b="1">
                <a:latin typeface="Arial"/>
                <a:cs typeface="Arial"/>
              </a:rPr>
              <a:t>Talk Track: </a:t>
            </a:r>
          </a:p>
          <a:p>
            <a:br>
              <a:rPr lang="en-US">
                <a:cs typeface="Arial"/>
              </a:rPr>
            </a:br>
            <a:r>
              <a:rPr lang="en-US" sz="1200" kern="1200">
                <a:solidFill>
                  <a:schemeClr val="tx1"/>
                </a:solidFill>
                <a:effectLst/>
                <a:latin typeface="Arial"/>
                <a:cs typeface="Arial"/>
              </a:rPr>
              <a:t>This control plane spans all identities and all environments. Such as, Human identities like workforce users and IT admins. Non-human identities like service accounts, machines, DevOps pipelines, and AI agents. Across cloud, on-prem, and modern hybrid stacks</a:t>
            </a:r>
          </a:p>
          <a:p>
            <a:endParaRPr lang="en-US" sz="1200" kern="1200">
              <a:solidFill>
                <a:schemeClr val="tx1"/>
              </a:solidFill>
              <a:effectLst/>
              <a:latin typeface="Arial" panose="020B0604020202020204" pitchFamily="34" charset="0"/>
              <a:ea typeface="+mn-ea"/>
              <a:cs typeface="+mn-cs"/>
            </a:endParaRPr>
          </a:p>
          <a:p>
            <a:r>
              <a:rPr lang="en-US" sz="1200" kern="1200">
                <a:solidFill>
                  <a:schemeClr val="tx1"/>
                </a:solidFill>
                <a:effectLst/>
                <a:latin typeface="Arial"/>
                <a:cs typeface="Arial"/>
              </a:rPr>
              <a:t>Let me bring this to life with concrete examples of how this control plane operates.</a:t>
            </a:r>
          </a:p>
          <a:p>
            <a:pPr lvl="0"/>
            <a:r>
              <a:rPr lang="en-US" sz="1200" kern="1200">
                <a:solidFill>
                  <a:schemeClr val="tx1"/>
                </a:solidFill>
                <a:effectLst/>
                <a:latin typeface="Arial"/>
                <a:cs typeface="Arial"/>
              </a:rPr>
              <a:t>	1. For VISIBILITY and discovery, we're talking about comprehensive coverage—IT Admin accounts with elevated privileges, Machine identities like service accounts and API keys, Workforce identities across your organization, AI agents operating autonomously, and Developer identities accessing production systems.</a:t>
            </a:r>
          </a:p>
          <a:p>
            <a:pPr lvl="0"/>
            <a:r>
              <a:rPr lang="en-US" sz="1200" kern="1200">
                <a:solidFill>
                  <a:schemeClr val="tx1"/>
                </a:solidFill>
                <a:effectLst/>
                <a:latin typeface="Arial"/>
                <a:cs typeface="Arial"/>
              </a:rPr>
              <a:t>	2. For POSTURE and analysis, we identify stale accounts that should have been deactivated, misconfigurations that create security gaps, shadow AI operating outside governance, and over-permissioned identities that violate least-privilege principles.</a:t>
            </a:r>
          </a:p>
          <a:p>
            <a:pPr lvl="0"/>
            <a:r>
              <a:rPr lang="en-US" sz="1200" kern="1200">
                <a:solidFill>
                  <a:schemeClr val="tx1"/>
                </a:solidFill>
                <a:effectLst/>
                <a:latin typeface="Arial"/>
                <a:cs typeface="Arial"/>
              </a:rPr>
              <a:t>	3. For CONTROL and action, we vault sensitive accounts, reduce or eliminate standing privilege, refactor permissions to align with actual job requirements, and enforce policy and governance consistently across your entire environment.</a:t>
            </a:r>
          </a:p>
          <a:p>
            <a:pPr lvl="0"/>
            <a:endParaRPr lang="en-US" sz="1200" kern="1200">
              <a:solidFill>
                <a:schemeClr val="tx1"/>
              </a:solidFill>
              <a:effectLst/>
              <a:latin typeface="Arial" panose="020B0604020202020204" pitchFamily="34" charset="0"/>
              <a:ea typeface="+mn-ea"/>
              <a:cs typeface="+mn-cs"/>
            </a:endParaRPr>
          </a:p>
          <a:p>
            <a:r>
              <a:rPr lang="en-US" sz="1200" kern="1200">
                <a:solidFill>
                  <a:schemeClr val="tx1"/>
                </a:solidFill>
                <a:effectLst/>
                <a:latin typeface="Arial"/>
                <a:cs typeface="Arial"/>
              </a:rPr>
              <a:t>This comprehensive approach ensures that no identity—regardless of type—operates outside your security framework.</a:t>
            </a:r>
          </a:p>
          <a:p>
            <a:r>
              <a:rPr lang="en-US" sz="1200" kern="1200">
                <a:solidFill>
                  <a:schemeClr val="tx1"/>
                </a:solidFill>
                <a:effectLst/>
                <a:latin typeface="Arial"/>
                <a:cs typeface="Arial"/>
              </a:rPr>
              <a:t>Importantly, Delinea doesn’t treat these as separate problems. Everything is modeled in a single</a:t>
            </a:r>
            <a:r>
              <a:rPr lang="en-US">
                <a:latin typeface="Arial"/>
                <a:cs typeface="Arial"/>
              </a:rPr>
              <a:t> view</a:t>
            </a:r>
            <a:r>
              <a:rPr lang="en-US" sz="1200" kern="1200">
                <a:solidFill>
                  <a:schemeClr val="tx1"/>
                </a:solidFill>
                <a:effectLst/>
                <a:latin typeface="Arial"/>
                <a:cs typeface="Arial"/>
              </a:rPr>
              <a:t>, so posture and policy are consistent no matter where access happens. This is how you eliminate blind spots — not by adding tools, </a:t>
            </a:r>
            <a:r>
              <a:rPr lang="en-US" sz="1200" u="sng" kern="1200">
                <a:solidFill>
                  <a:schemeClr val="tx1"/>
                </a:solidFill>
                <a:effectLst/>
                <a:latin typeface="Arial"/>
                <a:cs typeface="Arial"/>
              </a:rPr>
              <a:t>but by unifying understanding</a:t>
            </a:r>
            <a:r>
              <a:rPr lang="en-US" sz="1200" kern="1200">
                <a:solidFill>
                  <a:schemeClr val="tx1"/>
                </a:solidFill>
                <a:effectLst/>
                <a:latin typeface="Arial"/>
                <a:cs typeface="Arial"/>
              </a:rPr>
              <a:t>.</a:t>
            </a:r>
          </a:p>
          <a:p>
            <a:endParaRPr lang="en-US" sz="1200" kern="1200">
              <a:solidFill>
                <a:schemeClr val="tx1"/>
              </a:solidFill>
              <a:effectLst/>
              <a:latin typeface="Arial" panose="020B0604020202020204" pitchFamily="34" charset="0"/>
              <a:ea typeface="+mn-ea"/>
              <a:cs typeface="+mn-cs"/>
            </a:endParaRPr>
          </a:p>
          <a:p>
            <a:r>
              <a:rPr lang="en-US" sz="1200" b="1" kern="1200">
                <a:solidFill>
                  <a:schemeClr val="tx1"/>
                </a:solidFill>
                <a:effectLst/>
                <a:latin typeface="Arial"/>
                <a:cs typeface="Arial"/>
              </a:rPr>
              <a:t>*****</a:t>
            </a:r>
          </a:p>
          <a:p>
            <a:r>
              <a:rPr lang="en-US" sz="1200" b="1" kern="1200">
                <a:solidFill>
                  <a:schemeClr val="tx1"/>
                </a:solidFill>
                <a:effectLst/>
                <a:latin typeface="Arial"/>
                <a:cs typeface="Arial"/>
              </a:rPr>
              <a:t>Emotional takeaway: Reassure — don’t overwhelm</a:t>
            </a:r>
            <a:endParaRPr lang="en-US" sz="1200" kern="1200">
              <a:solidFill>
                <a:schemeClr val="tx1"/>
              </a:solidFill>
              <a:effectLst/>
              <a:latin typeface="Arial"/>
              <a:cs typeface="Arial"/>
            </a:endParaRPr>
          </a:p>
          <a:p>
            <a:r>
              <a:rPr lang="en-US" sz="1200" kern="1200">
                <a:solidFill>
                  <a:schemeClr val="tx1"/>
                </a:solidFill>
                <a:effectLst/>
                <a:latin typeface="Arial"/>
                <a:cs typeface="Arial"/>
              </a:rPr>
              <a:t>Easier way to communicate as you move to the next slide - We’re not asking you to rethink identity from </a:t>
            </a:r>
            <a:r>
              <a:rPr lang="en-US" sz="1200" kern="1200" err="1">
                <a:solidFill>
                  <a:schemeClr val="tx1"/>
                </a:solidFill>
                <a:effectLst/>
                <a:latin typeface="Arial"/>
                <a:cs typeface="Arial"/>
              </a:rPr>
              <a:t>scratch.This</a:t>
            </a:r>
            <a:r>
              <a:rPr lang="en-US" sz="1200" kern="1200">
                <a:solidFill>
                  <a:schemeClr val="tx1"/>
                </a:solidFill>
                <a:effectLst/>
                <a:latin typeface="Arial"/>
                <a:cs typeface="Arial"/>
              </a:rPr>
              <a:t> control plane spans the identities you already manage * human, machine, service, AI * across cloud and on-prem without forcing a rip-and-replace. The key difference is that these identities are understood, and governed, not in silos.</a:t>
            </a:r>
          </a:p>
          <a:p>
            <a:r>
              <a:rPr lang="en-US" sz="1200" b="1" kern="1200">
                <a:solidFill>
                  <a:schemeClr val="tx1"/>
                </a:solidFill>
                <a:effectLst/>
                <a:latin typeface="Arial"/>
                <a:cs typeface="Arial"/>
              </a:rPr>
              <a:t>Important: Do not list products here. Keep it conceptual.</a:t>
            </a:r>
            <a:endParaRPr lang="en-US" sz="1200" kern="1200">
              <a:solidFill>
                <a:schemeClr val="tx1"/>
              </a:solidFill>
              <a:effectLst/>
              <a:latin typeface="Arial"/>
              <a:cs typeface="Arial"/>
            </a:endParaRPr>
          </a:p>
          <a:p>
            <a:r>
              <a:rPr lang="en-US" b="1">
                <a:latin typeface="Arial"/>
                <a:cs typeface="Arial"/>
              </a:rPr>
              <a:t>*****</a:t>
            </a:r>
            <a:br>
              <a:rPr lang="en-US">
                <a:cs typeface="Arial"/>
              </a:rPr>
            </a:br>
            <a:r>
              <a:rPr lang="en-US">
                <a:latin typeface="Arial"/>
                <a:cs typeface="Arial"/>
              </a:rPr>
              <a:t> </a:t>
            </a:r>
            <a:br>
              <a:rPr lang="en-US">
                <a:cs typeface="Arial"/>
              </a:rPr>
            </a:br>
            <a:endParaRPr lang="en-US"/>
          </a:p>
        </p:txBody>
      </p:sp>
      <p:sp>
        <p:nvSpPr>
          <p:cNvPr id="4" name="Slide Number Placeholder 3">
            <a:extLst>
              <a:ext uri="{FF2B5EF4-FFF2-40B4-BE49-F238E27FC236}">
                <a16:creationId xmlns:a16="http://schemas.microsoft.com/office/drawing/2014/main" id="{2D849547-3B6A-F609-BEB4-EABBDD1150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22332B-4C60-7A4B-AC74-1AEA3FAFA3B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56932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5E5AB-46B5-98F4-3BD6-FBCAC89DAB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8CD47A-BFE8-29CF-5EC0-74E7DF08755F}"/>
              </a:ext>
            </a:extLst>
          </p:cNvPr>
          <p:cNvSpPr>
            <a:spLocks noGrp="1" noRot="1" noChangeAspect="1"/>
          </p:cNvSpPr>
          <p:nvPr>
            <p:ph type="sldImg"/>
          </p:nvPr>
        </p:nvSpPr>
        <p:spPr>
          <a:xfrm>
            <a:off x="671513" y="1135063"/>
            <a:ext cx="5514975" cy="3101975"/>
          </a:xfrm>
        </p:spPr>
      </p:sp>
      <p:sp>
        <p:nvSpPr>
          <p:cNvPr id="3" name="Notes Placeholder 2">
            <a:extLst>
              <a:ext uri="{FF2B5EF4-FFF2-40B4-BE49-F238E27FC236}">
                <a16:creationId xmlns:a16="http://schemas.microsoft.com/office/drawing/2014/main" id="{12A61F5F-C61D-3CD6-3939-2F7BCCBB19C5}"/>
              </a:ext>
            </a:extLst>
          </p:cNvPr>
          <p:cNvSpPr>
            <a:spLocks noGrp="1"/>
          </p:cNvSpPr>
          <p:nvPr>
            <p:ph type="body" idx="1"/>
          </p:nvPr>
        </p:nvSpPr>
        <p:spPr/>
        <p:txBody>
          <a:bodyPr/>
          <a:lstStyle/>
          <a:p>
            <a:r>
              <a:rPr lang="en-US" sz="1200" b="1" kern="1200">
                <a:solidFill>
                  <a:schemeClr val="tx1"/>
                </a:solidFill>
                <a:effectLst/>
                <a:latin typeface="Arial"/>
                <a:cs typeface="Arial"/>
              </a:rPr>
              <a:t>Talk Track: </a:t>
            </a:r>
          </a:p>
          <a:p>
            <a:endParaRPr lang="en-US">
              <a:latin typeface="Arial"/>
              <a:cs typeface="Arial"/>
            </a:endParaRPr>
          </a:p>
          <a:p>
            <a:r>
              <a:rPr lang="en-US" sz="1200" kern="1200">
                <a:solidFill>
                  <a:schemeClr val="tx1"/>
                </a:solidFill>
                <a:effectLst/>
                <a:latin typeface="Arial"/>
                <a:cs typeface="Arial"/>
              </a:rPr>
              <a:t>Up to this point, we’ve talked about what the control plane is. </a:t>
            </a:r>
            <a:r>
              <a:rPr lang="en-US" sz="1200" b="1" kern="1200">
                <a:solidFill>
                  <a:schemeClr val="tx1"/>
                </a:solidFill>
                <a:effectLst/>
                <a:latin typeface="Arial"/>
                <a:cs typeface="Arial"/>
              </a:rPr>
              <a:t>This slide is really about how </a:t>
            </a:r>
            <a:r>
              <a:rPr lang="en-US" sz="1200" b="1" kern="1200" err="1">
                <a:solidFill>
                  <a:schemeClr val="tx1"/>
                </a:solidFill>
                <a:effectLst/>
                <a:latin typeface="Arial"/>
                <a:cs typeface="Arial"/>
              </a:rPr>
              <a:t>Delinea</a:t>
            </a:r>
            <a:r>
              <a:rPr lang="en-US" sz="1200" b="1" kern="1200">
                <a:solidFill>
                  <a:schemeClr val="tx1"/>
                </a:solidFill>
                <a:effectLst/>
                <a:latin typeface="Arial"/>
                <a:cs typeface="Arial"/>
              </a:rPr>
              <a:t> delivers that control in a way point solutions simply can’t.</a:t>
            </a:r>
            <a:endParaRPr lang="en-US">
              <a:latin typeface="Arial"/>
              <a:cs typeface="Arial"/>
            </a:endParaRPr>
          </a:p>
          <a:p>
            <a:endParaRPr lang="en-US" sz="1200" b="1" kern="1200">
              <a:solidFill>
                <a:schemeClr val="tx1"/>
              </a:solidFill>
              <a:effectLst/>
              <a:latin typeface="Arial" panose="020B0604020202020204" pitchFamily="34" charset="0"/>
              <a:ea typeface="+mn-ea"/>
              <a:cs typeface="+mn-cs"/>
            </a:endParaRPr>
          </a:p>
          <a:p>
            <a:pPr lvl="0"/>
            <a:r>
              <a:rPr lang="en-US" sz="1200" kern="1200">
                <a:solidFill>
                  <a:schemeClr val="tx1"/>
                </a:solidFill>
                <a:effectLst/>
                <a:latin typeface="Arial"/>
                <a:cs typeface="Arial"/>
              </a:rPr>
              <a:t>	1. First, continuous discovery and visibility. </a:t>
            </a:r>
            <a:r>
              <a:rPr lang="en-US" sz="1200" kern="1200" err="1">
                <a:solidFill>
                  <a:schemeClr val="tx1"/>
                </a:solidFill>
                <a:effectLst/>
                <a:latin typeface="Arial"/>
                <a:cs typeface="Arial"/>
              </a:rPr>
              <a:t>Delinea</a:t>
            </a:r>
            <a:r>
              <a:rPr lang="en-US" sz="1200" kern="1200">
                <a:solidFill>
                  <a:schemeClr val="tx1"/>
                </a:solidFill>
                <a:effectLst/>
                <a:latin typeface="Arial"/>
                <a:cs typeface="Arial"/>
              </a:rPr>
              <a:t> continuously discovers every identity — human, machine, service, and AI — across cloud, on-prem, and identity providers. We don’t just see permissions in isolation; we correlate cloud access with identity data so you always know who has access, how they got it, and whether it still makes sense.</a:t>
            </a:r>
          </a:p>
          <a:p>
            <a:pPr lvl="0"/>
            <a:r>
              <a:rPr lang="en-US" sz="1200" kern="1200">
                <a:solidFill>
                  <a:schemeClr val="tx1"/>
                </a:solidFill>
                <a:effectLst/>
                <a:latin typeface="Arial"/>
                <a:cs typeface="Arial"/>
              </a:rPr>
              <a:t>	2. Second, posture and risk intelligence. The platform continuously monitors identity configurations and behavior, establishes baselines, and highlights the risks that actually matter — over-</a:t>
            </a:r>
            <a:r>
              <a:rPr lang="en-US" sz="1200" kern="1200" err="1">
                <a:solidFill>
                  <a:schemeClr val="tx1"/>
                </a:solidFill>
                <a:effectLst/>
                <a:latin typeface="Arial"/>
                <a:cs typeface="Arial"/>
              </a:rPr>
              <a:t>permissioning</a:t>
            </a:r>
            <a:r>
              <a:rPr lang="en-US" sz="1200" kern="1200">
                <a:solidFill>
                  <a:schemeClr val="tx1"/>
                </a:solidFill>
                <a:effectLst/>
                <a:latin typeface="Arial"/>
                <a:cs typeface="Arial"/>
              </a:rPr>
              <a:t>, stale access, shadow admins, and abnormal behavior — so teams focus on prioritized risk, not noise.</a:t>
            </a:r>
          </a:p>
          <a:p>
            <a:pPr lvl="0"/>
            <a:r>
              <a:rPr lang="en-US" sz="1200" kern="1200">
                <a:solidFill>
                  <a:schemeClr val="tx1"/>
                </a:solidFill>
                <a:effectLst/>
                <a:latin typeface="Arial"/>
                <a:cs typeface="Arial"/>
              </a:rPr>
              <a:t>	3. Third, real-time control. Instead of standing access and static credentials, </a:t>
            </a:r>
            <a:r>
              <a:rPr lang="en-US" sz="1200" kern="1200" err="1">
                <a:solidFill>
                  <a:schemeClr val="tx1"/>
                </a:solidFill>
                <a:effectLst/>
                <a:latin typeface="Arial"/>
                <a:cs typeface="Arial"/>
              </a:rPr>
              <a:t>Delinea</a:t>
            </a:r>
            <a:r>
              <a:rPr lang="en-US" sz="1200" kern="1200">
                <a:solidFill>
                  <a:schemeClr val="tx1"/>
                </a:solidFill>
                <a:effectLst/>
                <a:latin typeface="Arial"/>
                <a:cs typeface="Arial"/>
              </a:rPr>
              <a:t> enforces context-aware authorization at the moment access is used. That enables zero standing privilege and just-in-time access without slowing teams down.</a:t>
            </a:r>
          </a:p>
          <a:p>
            <a:endParaRPr lang="en-US" sz="1200" kern="1200">
              <a:solidFill>
                <a:schemeClr val="tx1"/>
              </a:solidFill>
              <a:effectLst/>
              <a:latin typeface="Arial" panose="020B0604020202020204" pitchFamily="34" charset="0"/>
              <a:ea typeface="+mn-ea"/>
              <a:cs typeface="+mn-cs"/>
            </a:endParaRPr>
          </a:p>
          <a:p>
            <a:pPr rtl="0" fontAlgn="base"/>
            <a:r>
              <a:rPr lang="en-US" sz="1200" b="0" i="0" kern="1200">
                <a:solidFill>
                  <a:schemeClr val="tx1"/>
                </a:solidFill>
                <a:effectLst/>
                <a:latin typeface="Arial"/>
                <a:cs typeface="Arial"/>
              </a:rPr>
              <a:t>You’ll also </a:t>
            </a:r>
            <a:r>
              <a:rPr lang="en-US" sz="1200" b="1" i="0" kern="1200">
                <a:solidFill>
                  <a:schemeClr val="tx1"/>
                </a:solidFill>
                <a:effectLst/>
                <a:latin typeface="Arial"/>
                <a:cs typeface="Arial"/>
              </a:rPr>
              <a:t>see this control-plane strategy extended with our intent to acquire </a:t>
            </a:r>
            <a:r>
              <a:rPr lang="en-US" sz="1200" b="1" i="0" kern="1200" err="1">
                <a:solidFill>
                  <a:schemeClr val="tx1"/>
                </a:solidFill>
                <a:effectLst/>
                <a:latin typeface="Arial"/>
                <a:cs typeface="Arial"/>
              </a:rPr>
              <a:t>StrongDM</a:t>
            </a:r>
            <a:r>
              <a:rPr lang="en-US" sz="1200" b="1" i="0" kern="1200">
                <a:solidFill>
                  <a:schemeClr val="tx1"/>
                </a:solidFill>
                <a:effectLst/>
                <a:latin typeface="Arial"/>
                <a:cs typeface="Arial"/>
              </a:rPr>
              <a:t>.</a:t>
            </a:r>
            <a:r>
              <a:rPr lang="en-US" sz="1200" b="0" i="0" kern="1200">
                <a:solidFill>
                  <a:schemeClr val="tx1"/>
                </a:solidFill>
                <a:effectLst/>
                <a:latin typeface="Arial"/>
                <a:cs typeface="Arial"/>
              </a:rPr>
              <a:t> By combining </a:t>
            </a:r>
            <a:r>
              <a:rPr lang="en-US" sz="1200" b="0" i="0" kern="1200" err="1">
                <a:solidFill>
                  <a:schemeClr val="tx1"/>
                </a:solidFill>
                <a:effectLst/>
                <a:latin typeface="Arial"/>
                <a:cs typeface="Arial"/>
              </a:rPr>
              <a:t>Delinea’s</a:t>
            </a:r>
            <a:r>
              <a:rPr lang="en-US" sz="1200" b="0" i="0" kern="1200">
                <a:solidFill>
                  <a:schemeClr val="tx1"/>
                </a:solidFill>
                <a:effectLst/>
                <a:latin typeface="Arial"/>
                <a:cs typeface="Arial"/>
              </a:rPr>
              <a:t> leadership in enterprise identity security, privilege management, and threat detection with </a:t>
            </a:r>
            <a:r>
              <a:rPr lang="en-US" sz="1200" b="0" i="0" kern="1200" err="1">
                <a:solidFill>
                  <a:schemeClr val="tx1"/>
                </a:solidFill>
                <a:effectLst/>
                <a:latin typeface="Arial"/>
                <a:cs typeface="Arial"/>
              </a:rPr>
              <a:t>StrongDM’s</a:t>
            </a:r>
            <a:r>
              <a:rPr lang="en-US" sz="1200" b="0" i="0" kern="1200">
                <a:solidFill>
                  <a:schemeClr val="tx1"/>
                </a:solidFill>
                <a:effectLst/>
                <a:latin typeface="Arial"/>
                <a:cs typeface="Arial"/>
              </a:rPr>
              <a:t> runtime access model, we’re building a unified platform that continuously evaluates identity, context, and policy at the moment access is requested and used. </a:t>
            </a:r>
          </a:p>
          <a:p>
            <a:pPr rtl="0" fontAlgn="base"/>
            <a:r>
              <a:rPr lang="en-US" sz="1200" b="0" i="0" kern="1200">
                <a:solidFill>
                  <a:schemeClr val="tx1"/>
                </a:solidFill>
                <a:effectLst/>
                <a:latin typeface="Arial"/>
                <a:cs typeface="Arial"/>
              </a:rPr>
              <a:t>The outcome is a world where access to sensitive resources is never standing. It’s always on-demand, always justified, and always temporary. Together, we’re not just talking about zero standing access; we’re building it as a foundational element of the identity security control plane, designed for modern engineering, DevOps, and AI-driven environments. </a:t>
            </a:r>
          </a:p>
          <a:p>
            <a:pPr rtl="0" fontAlgn="base"/>
            <a:r>
              <a:rPr lang="en-US" sz="1200" b="0" i="0" kern="1200">
                <a:solidFill>
                  <a:schemeClr val="tx1"/>
                </a:solidFill>
                <a:effectLst/>
                <a:latin typeface="Arial"/>
                <a:cs typeface="Arial"/>
              </a:rPr>
              <a:t> </a:t>
            </a:r>
          </a:p>
          <a:p>
            <a:pPr rtl="0" fontAlgn="base"/>
            <a:r>
              <a:rPr lang="en-US" sz="1200" b="0" i="0" kern="1200">
                <a:solidFill>
                  <a:schemeClr val="tx1"/>
                </a:solidFill>
                <a:effectLst/>
                <a:latin typeface="Arial"/>
                <a:cs typeface="Arial"/>
              </a:rPr>
              <a:t>What makes this different is that these capabilities aren’t separate tools. Discovery feeds risk. Risk informs policy. Policy is enforced automatically. It’s a closed-loop system that continuously adapts as your environment and AI usage evolves. </a:t>
            </a:r>
          </a:p>
          <a:p>
            <a:endParaRPr lang="en-US" sz="1200" kern="1200">
              <a:solidFill>
                <a:schemeClr val="tx1"/>
              </a:solidFill>
              <a:effectLst/>
              <a:latin typeface="Arial" panose="020B0604020202020204" pitchFamily="34" charset="0"/>
              <a:ea typeface="+mn-ea"/>
              <a:cs typeface="+mn-cs"/>
            </a:endParaRPr>
          </a:p>
          <a:p>
            <a:r>
              <a:rPr lang="en-US" sz="1200" b="1" kern="1200">
                <a:solidFill>
                  <a:schemeClr val="tx1"/>
                </a:solidFill>
                <a:effectLst/>
                <a:latin typeface="Arial"/>
                <a:cs typeface="Arial"/>
              </a:rPr>
              <a:t>******</a:t>
            </a:r>
          </a:p>
          <a:p>
            <a:r>
              <a:rPr lang="en-US" sz="1200" b="1" kern="1200">
                <a:solidFill>
                  <a:schemeClr val="tx1"/>
                </a:solidFill>
                <a:effectLst/>
                <a:latin typeface="Arial"/>
                <a:cs typeface="Arial"/>
              </a:rPr>
              <a:t>Emotional Takeaway:</a:t>
            </a:r>
            <a:endParaRPr lang="en-US" sz="1200" kern="1200">
              <a:solidFill>
                <a:schemeClr val="tx1"/>
              </a:solidFill>
              <a:effectLst/>
              <a:latin typeface="Arial"/>
              <a:cs typeface="Arial"/>
            </a:endParaRPr>
          </a:p>
          <a:p>
            <a:r>
              <a:rPr lang="en-US" sz="1200" b="1" kern="1200">
                <a:solidFill>
                  <a:schemeClr val="tx1"/>
                </a:solidFill>
                <a:effectLst/>
                <a:latin typeface="Arial"/>
                <a:cs typeface="Arial"/>
              </a:rPr>
              <a:t>Individually, these are powerful. Together, they </a:t>
            </a:r>
            <a:r>
              <a:rPr lang="en-US" sz="1200" b="1" kern="1200" err="1">
                <a:solidFill>
                  <a:schemeClr val="tx1"/>
                </a:solidFill>
                <a:effectLst/>
                <a:latin typeface="Arial"/>
                <a:cs typeface="Arial"/>
              </a:rPr>
              <a:t>creat</a:t>
            </a:r>
            <a:r>
              <a:rPr lang="en-US" sz="1200" kern="1200" err="1">
                <a:solidFill>
                  <a:schemeClr val="tx1"/>
                </a:solidFill>
                <a:effectLst/>
                <a:latin typeface="Arial"/>
                <a:cs typeface="Arial"/>
              </a:rPr>
              <a:t>For</a:t>
            </a:r>
            <a:r>
              <a:rPr lang="en-US" sz="1200" kern="1200">
                <a:solidFill>
                  <a:schemeClr val="tx1"/>
                </a:solidFill>
                <a:effectLst/>
                <a:latin typeface="Arial"/>
                <a:cs typeface="Arial"/>
              </a:rPr>
              <a:t> CISOs and IAM leaders, the outcome is simple: less </a:t>
            </a:r>
            <a:r>
              <a:rPr lang="en-US" sz="1200" kern="1200" err="1">
                <a:solidFill>
                  <a:schemeClr val="tx1"/>
                </a:solidFill>
                <a:effectLst/>
                <a:latin typeface="Arial"/>
                <a:cs typeface="Arial"/>
              </a:rPr>
              <a:t>i</a:t>
            </a:r>
            <a:r>
              <a:rPr lang="en-US" sz="1200" b="1" kern="1200" err="1">
                <a:solidFill>
                  <a:schemeClr val="tx1"/>
                </a:solidFill>
                <a:effectLst/>
                <a:latin typeface="Arial"/>
                <a:cs typeface="Arial"/>
              </a:rPr>
              <a:t>e</a:t>
            </a:r>
            <a:r>
              <a:rPr lang="en-US" sz="1200" b="1" kern="1200">
                <a:solidFill>
                  <a:schemeClr val="tx1"/>
                </a:solidFill>
                <a:effectLst/>
                <a:latin typeface="Arial"/>
                <a:cs typeface="Arial"/>
              </a:rPr>
              <a:t> continuous control without slowing the business.</a:t>
            </a:r>
            <a:endParaRPr lang="en-US" sz="1200" kern="1200">
              <a:solidFill>
                <a:schemeClr val="tx1"/>
              </a:solidFill>
              <a:effectLst/>
              <a:latin typeface="Arial"/>
              <a:cs typeface="Arial"/>
            </a:endParaRPr>
          </a:p>
          <a:p>
            <a:r>
              <a:rPr lang="en-US" sz="1200" kern="1200" err="1">
                <a:solidFill>
                  <a:schemeClr val="tx1"/>
                </a:solidFill>
                <a:effectLst/>
                <a:latin typeface="Arial"/>
                <a:cs typeface="Arial"/>
              </a:rPr>
              <a:t>dentity</a:t>
            </a:r>
            <a:r>
              <a:rPr lang="en-US" sz="1200" kern="1200">
                <a:solidFill>
                  <a:schemeClr val="tx1"/>
                </a:solidFill>
                <a:effectLst/>
                <a:latin typeface="Arial"/>
                <a:cs typeface="Arial"/>
              </a:rPr>
              <a:t> risk, faster operations, and control that actually scales with modern enterprise complexity.</a:t>
            </a:r>
          </a:p>
          <a:p>
            <a:r>
              <a:rPr lang="en-US" sz="1200" kern="1200">
                <a:solidFill>
                  <a:schemeClr val="tx1"/>
                </a:solidFill>
                <a:effectLst/>
                <a:latin typeface="Arial"/>
                <a:cs typeface="Arial"/>
              </a:rPr>
              <a:t>Spend time in understanding their gaps around discovery and visibility, posture and control -  </a:t>
            </a:r>
          </a:p>
          <a:p>
            <a:r>
              <a:rPr lang="en-US" sz="1200" b="1" kern="1200">
                <a:solidFill>
                  <a:schemeClr val="tx1"/>
                </a:solidFill>
                <a:effectLst/>
                <a:latin typeface="Arial"/>
                <a:cs typeface="Arial"/>
              </a:rPr>
              <a:t>******</a:t>
            </a:r>
          </a:p>
          <a:p>
            <a:br>
              <a:rPr lang="en-US">
                <a:cs typeface="Arial"/>
              </a:rPr>
            </a:br>
            <a:br>
              <a:rPr lang="en-US">
                <a:cs typeface="Arial"/>
              </a:rPr>
            </a:br>
            <a:r>
              <a:rPr lang="en-US">
                <a:latin typeface="Arial"/>
                <a:cs typeface="Arial"/>
              </a:rPr>
              <a:t> </a:t>
            </a:r>
            <a:br>
              <a:rPr lang="en-US">
                <a:cs typeface="Arial"/>
              </a:rPr>
            </a:br>
            <a:endParaRPr lang="en-US"/>
          </a:p>
        </p:txBody>
      </p:sp>
      <p:sp>
        <p:nvSpPr>
          <p:cNvPr id="4" name="Slide Number Placeholder 3">
            <a:extLst>
              <a:ext uri="{FF2B5EF4-FFF2-40B4-BE49-F238E27FC236}">
                <a16:creationId xmlns:a16="http://schemas.microsoft.com/office/drawing/2014/main" id="{291D742E-F787-B50A-C51E-CE3FEFD850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22332B-4C60-7A4B-AC74-1AEA3FAFA3B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97255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Frank</a:t>
            </a:r>
          </a:p>
          <a:p>
            <a:r>
              <a:rPr lang="en-US"/>
              <a:t>Microsoft Dynamics 365 Finance &amp; Supply Chain version, with Telemetry Data and Security Designer included</a:t>
            </a:r>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C6D21C-C308-5E4F-9901-CE45E80BBF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62921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ea typeface="Calibri"/>
                <a:cs typeface="Calibri"/>
              </a:rPr>
              <a:t>Frank</a:t>
            </a:r>
            <a:endParaRPr lang="en-US" sz="1200" b="0" i="0" u="none" strike="noStrike" kern="1200" dirty="0">
              <a:solidFill>
                <a:schemeClr val="tx1"/>
              </a:solidFill>
              <a:effectLst/>
              <a:latin typeface="+mn-lt"/>
              <a:ea typeface="Calibri"/>
              <a:cs typeface="Calibri"/>
            </a:endParaRPr>
          </a:p>
          <a:p>
            <a:pPr rtl="0" fontAlgn="base"/>
            <a:r>
              <a:rPr lang="en-US" sz="1200" b="0" i="0" u="none" strike="noStrike" kern="1200" dirty="0" err="1">
                <a:solidFill>
                  <a:schemeClr val="tx1"/>
                </a:solidFill>
                <a:effectLst/>
                <a:latin typeface="+mn-lt"/>
                <a:ea typeface="+mn-ea"/>
                <a:cs typeface="+mn-cs"/>
              </a:rPr>
              <a:t>Fastpath</a:t>
            </a:r>
            <a:r>
              <a:rPr lang="en-US" sz="1200" b="0" i="0" u="none" strike="noStrike" kern="1200" dirty="0">
                <a:solidFill>
                  <a:schemeClr val="tx1"/>
                </a:solidFill>
                <a:effectLst/>
                <a:latin typeface="+mn-lt"/>
                <a:ea typeface="+mn-ea"/>
                <a:cs typeface="+mn-cs"/>
              </a:rPr>
              <a:t> works across </a:t>
            </a:r>
            <a:r>
              <a:rPr lang="en-GB" sz="1200" b="0" i="0" u="none" strike="noStrike" kern="1200" dirty="0">
                <a:solidFill>
                  <a:schemeClr val="tx1"/>
                </a:solidFill>
                <a:effectLst/>
                <a:latin typeface="+mn-lt"/>
                <a:ea typeface="+mn-ea"/>
                <a:cs typeface="+mn-cs"/>
              </a:rPr>
              <a:t>across multi-application environments and custom-made software to deliver insight into security </a:t>
            </a:r>
            <a:r>
              <a:rPr lang="en-US" sz="1200" b="0" i="0" u="none" strike="noStrike" kern="1200" dirty="0">
                <a:solidFill>
                  <a:schemeClr val="tx1"/>
                </a:solidFill>
                <a:effectLst/>
                <a:latin typeface="+mn-lt"/>
                <a:ea typeface="+mn-ea"/>
                <a:cs typeface="+mn-cs"/>
              </a:rPr>
              <a:t>risks. The suite comes with pre-configured integration packs including Separation of Duties (</a:t>
            </a:r>
            <a:r>
              <a:rPr lang="en-US" sz="1200" b="0" i="0" u="none" strike="noStrike" kern="1200" dirty="0" err="1">
                <a:solidFill>
                  <a:schemeClr val="tx1"/>
                </a:solidFill>
                <a:effectLst/>
                <a:latin typeface="+mn-lt"/>
                <a:ea typeface="+mn-ea"/>
                <a:cs typeface="+mn-cs"/>
              </a:rPr>
              <a:t>SoD</a:t>
            </a:r>
            <a:r>
              <a:rPr lang="en-US" sz="1200" b="0" i="0" u="none" strike="noStrike" kern="1200" dirty="0">
                <a:solidFill>
                  <a:schemeClr val="tx1"/>
                </a:solidFill>
                <a:effectLst/>
                <a:latin typeface="+mn-lt"/>
                <a:ea typeface="+mn-ea"/>
                <a:cs typeface="+mn-cs"/>
              </a:rPr>
              <a:t>) rulesets specific to each system working across a variety of ERP/CRM/HCM/P2P and other integrations, including Microsoft Dynamics, Workday, Oracle, NetSuite, SAP, Coupa, PeopleSoft, Salesforce, as well as custom applications. </a:t>
            </a:r>
            <a:r>
              <a:rPr lang="en-US" sz="1200" b="0" i="0" kern="1200" dirty="0">
                <a:solidFill>
                  <a:schemeClr val="tx1"/>
                </a:solidFill>
                <a:effectLst/>
                <a:latin typeface="+mn-lt"/>
                <a:ea typeface="+mn-ea"/>
                <a:cs typeface="+mn-cs"/>
              </a:rPr>
              <a:t>​</a:t>
            </a:r>
            <a:endParaRPr lang="en-US" sz="1200" b="0" i="0" kern="1200" dirty="0">
              <a:solidFill>
                <a:schemeClr val="tx1"/>
              </a:solidFill>
              <a:effectLst/>
              <a:latin typeface="+mn-lt"/>
              <a:ea typeface="Calibri"/>
              <a:cs typeface="Calibri"/>
            </a:endParaRPr>
          </a:p>
          <a:p>
            <a:pPr rtl="0" fontAlgn="base"/>
            <a:r>
              <a:rPr lang="en-US" sz="1200" b="0" i="0" kern="1200" dirty="0">
                <a:solidFill>
                  <a:schemeClr val="tx1"/>
                </a:solidFill>
                <a:effectLst/>
                <a:latin typeface="+mn-lt"/>
                <a:ea typeface="+mn-ea"/>
                <a:cs typeface="+mn-cs"/>
              </a:rPr>
              <a:t>​</a:t>
            </a:r>
            <a:endParaRPr lang="en-US" sz="1200" b="0" i="0" kern="1200" dirty="0">
              <a:solidFill>
                <a:schemeClr val="tx1"/>
              </a:solidFill>
              <a:effectLst/>
              <a:latin typeface="+mn-lt"/>
              <a:ea typeface="Calibri"/>
              <a:cs typeface="Calibri"/>
            </a:endParaRPr>
          </a:p>
          <a:p>
            <a:pPr rtl="0" fontAlgn="base"/>
            <a:r>
              <a:rPr lang="en-US" sz="1200" b="0" i="0" u="none" strike="noStrike" kern="1200" dirty="0">
                <a:solidFill>
                  <a:schemeClr val="tx1"/>
                </a:solidFill>
                <a:effectLst/>
                <a:latin typeface="+mn-lt"/>
                <a:ea typeface="+mn-ea"/>
                <a:cs typeface="+mn-cs"/>
              </a:rPr>
              <a:t>In addition, </a:t>
            </a:r>
            <a:r>
              <a:rPr lang="en-US" sz="1200" b="0" i="0" u="none" strike="noStrike" kern="1200" dirty="0" err="1">
                <a:solidFill>
                  <a:schemeClr val="tx1"/>
                </a:solidFill>
                <a:effectLst/>
                <a:latin typeface="+mn-lt"/>
                <a:ea typeface="+mn-ea"/>
                <a:cs typeface="+mn-cs"/>
              </a:rPr>
              <a:t>Fastpath</a:t>
            </a:r>
            <a:r>
              <a:rPr lang="en-US" sz="1200" b="0" i="0" u="none" strike="noStrike" kern="1200" dirty="0">
                <a:solidFill>
                  <a:schemeClr val="tx1"/>
                </a:solidFill>
                <a:effectLst/>
                <a:latin typeface="+mn-lt"/>
                <a:ea typeface="+mn-ea"/>
                <a:cs typeface="+mn-cs"/>
              </a:rPr>
              <a:t> connects with complementary solutions such as ServiceNow, Workiva, Jira, and others. </a:t>
            </a:r>
            <a:r>
              <a:rPr lang="en-US" sz="1200" b="0" i="0" kern="1200" dirty="0">
                <a:solidFill>
                  <a:schemeClr val="tx1"/>
                </a:solidFill>
                <a:effectLst/>
                <a:latin typeface="+mn-lt"/>
                <a:ea typeface="+mn-ea"/>
                <a:cs typeface="+mn-cs"/>
              </a:rPr>
              <a:t>​</a:t>
            </a:r>
            <a:endParaRPr lang="en-US" sz="1200" b="0" i="0" kern="1200" dirty="0">
              <a:solidFill>
                <a:schemeClr val="tx1"/>
              </a:solidFill>
              <a:effectLst/>
              <a:latin typeface="+mn-lt"/>
              <a:ea typeface="Calibri"/>
              <a:cs typeface="Calibri"/>
            </a:endParaRPr>
          </a:p>
          <a:p>
            <a:pPr rtl="0" fontAlgn="base"/>
            <a:r>
              <a:rPr lang="en-US" sz="1200" b="0" i="0" kern="1200" dirty="0">
                <a:solidFill>
                  <a:schemeClr val="tx1"/>
                </a:solidFill>
                <a:effectLst/>
                <a:latin typeface="+mn-lt"/>
                <a:ea typeface="+mn-ea"/>
                <a:cs typeface="+mn-cs"/>
              </a:rPr>
              <a:t>​</a:t>
            </a:r>
            <a:endParaRPr lang="en-US" sz="1200" b="0" i="0" kern="1200" dirty="0">
              <a:solidFill>
                <a:schemeClr val="tx1"/>
              </a:solidFill>
              <a:effectLst/>
              <a:latin typeface="+mn-lt"/>
              <a:ea typeface="Calibri"/>
              <a:cs typeface="Calibri"/>
            </a:endParaRPr>
          </a:p>
          <a:p>
            <a:pPr rtl="0" fontAlgn="base"/>
            <a:r>
              <a:rPr lang="en-US" sz="1200" b="0" i="0" u="none" strike="noStrike" kern="1200" dirty="0" err="1">
                <a:solidFill>
                  <a:schemeClr val="tx1"/>
                </a:solidFill>
                <a:effectLst/>
                <a:latin typeface="+mn-lt"/>
                <a:ea typeface="+mn-ea"/>
                <a:cs typeface="+mn-cs"/>
              </a:rPr>
              <a:t>Fastpath</a:t>
            </a:r>
            <a:r>
              <a:rPr lang="en-US" sz="1200" b="0" i="0" u="none" strike="noStrike" kern="1200" dirty="0">
                <a:solidFill>
                  <a:schemeClr val="tx1"/>
                </a:solidFill>
                <a:effectLst/>
                <a:latin typeface="+mn-lt"/>
                <a:ea typeface="+mn-ea"/>
                <a:cs typeface="+mn-cs"/>
              </a:rPr>
              <a:t> includes 50+ direct, out-of-the-box integrations to popular ERP, HCM and CRM applications. This means no custom coding, so you can report on security in these applications within a matter of hours. Plus, with the </a:t>
            </a:r>
            <a:r>
              <a:rPr lang="en-US" sz="1200" b="0" i="0" u="none" strike="noStrike" kern="1200" dirty="0" err="1">
                <a:solidFill>
                  <a:schemeClr val="tx1"/>
                </a:solidFill>
                <a:effectLst/>
                <a:latin typeface="+mn-lt"/>
                <a:ea typeface="+mn-ea"/>
                <a:cs typeface="+mn-cs"/>
              </a:rPr>
              <a:t>Fastpath</a:t>
            </a:r>
            <a:r>
              <a:rPr lang="en-US" sz="1200" b="0" i="0" u="none" strike="noStrike" kern="1200" dirty="0">
                <a:solidFill>
                  <a:schemeClr val="tx1"/>
                </a:solidFill>
                <a:effectLst/>
                <a:latin typeface="+mn-lt"/>
                <a:ea typeface="+mn-ea"/>
                <a:cs typeface="+mn-cs"/>
              </a:rPr>
              <a:t> Universal Product Integration (UPI) you can extend this cross-platform capability to all of your in-scope applications, giving you the ability to see all of your access risks from a single dashboard.</a:t>
            </a:r>
            <a:r>
              <a:rPr lang="en-GB" sz="1200" b="0" i="0" kern="1200" dirty="0">
                <a:solidFill>
                  <a:schemeClr val="tx1"/>
                </a:solidFill>
                <a:effectLst/>
                <a:latin typeface="+mn-lt"/>
                <a:ea typeface="+mn-ea"/>
                <a:cs typeface="+mn-cs"/>
              </a:rPr>
              <a:t>​</a:t>
            </a:r>
            <a:endParaRPr lang="en-GB" sz="1200" b="0" i="0" kern="1200" dirty="0">
              <a:solidFill>
                <a:schemeClr val="tx1"/>
              </a:solidFill>
              <a:effectLst/>
              <a:latin typeface="+mn-lt"/>
              <a:ea typeface="Calibri"/>
              <a:cs typeface="Calibri"/>
            </a:endParaRPr>
          </a:p>
          <a:p>
            <a:pPr rtl="0" fontAlgn="base"/>
            <a:r>
              <a:rPr lang="en-US" sz="1200" b="0" i="0" kern="1200">
                <a:solidFill>
                  <a:schemeClr val="tx1"/>
                </a:solidFill>
                <a:effectLst/>
                <a:latin typeface="+mn-lt"/>
                <a:ea typeface="+mn-ea"/>
                <a:cs typeface="+mn-cs"/>
              </a:rPr>
              <a:t>​</a:t>
            </a:r>
          </a:p>
          <a:p>
            <a:endParaRPr lang="en-US"/>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C6D21C-C308-5E4F-9901-CE45E80BBF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63985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dirty="0">
                <a:ea typeface="Calibri"/>
                <a:cs typeface="+mn-lt"/>
              </a:rPr>
              <a:t>Frank, passes to Nick after this slide</a:t>
            </a:r>
            <a:br>
              <a:rPr lang="en-GB" b="1" dirty="0">
                <a:ea typeface="Calibri"/>
                <a:cs typeface="+mn-lt"/>
              </a:rPr>
            </a:br>
            <a:r>
              <a:rPr lang="en-GB" sz="1200" b="1" i="0" u="none" strike="noStrike" kern="1200" dirty="0" err="1">
                <a:solidFill>
                  <a:schemeClr val="tx1"/>
                </a:solidFill>
                <a:effectLst/>
                <a:latin typeface="+mn-lt"/>
                <a:ea typeface="+mn-ea"/>
                <a:cs typeface="+mn-cs"/>
              </a:rPr>
              <a:t>Valuepath</a:t>
            </a:r>
            <a:r>
              <a:rPr lang="en-GB" sz="1200" b="1" i="0" u="none" strike="noStrike" kern="1200" dirty="0">
                <a:solidFill>
                  <a:schemeClr val="tx1"/>
                </a:solidFill>
                <a:effectLst/>
                <a:latin typeface="+mn-lt"/>
                <a:ea typeface="+mn-ea"/>
                <a:cs typeface="+mn-cs"/>
              </a:rPr>
              <a:t> includes:</a:t>
            </a:r>
            <a:r>
              <a:rPr lang="en-US" sz="1200" b="0" i="0" kern="1200" dirty="0">
                <a:solidFill>
                  <a:schemeClr val="tx1"/>
                </a:solidFill>
                <a:effectLst/>
                <a:latin typeface="+mn-lt"/>
                <a:ea typeface="+mn-ea"/>
                <a:cs typeface="+mn-cs"/>
              </a:rPr>
              <a:t>​</a:t>
            </a:r>
          </a:p>
          <a:p>
            <a:pPr rtl="0" fontAlgn="base"/>
            <a:r>
              <a:rPr lang="en-GB" sz="1200" b="0" i="0" u="none" strike="noStrike" kern="1200">
                <a:solidFill>
                  <a:schemeClr val="tx1"/>
                </a:solidFill>
                <a:effectLst/>
                <a:latin typeface="+mn-lt"/>
                <a:ea typeface="+mn-ea"/>
                <a:cs typeface="+mn-cs"/>
              </a:rPr>
              <a:t>Dedicated Customer Success Manger</a:t>
            </a:r>
            <a:r>
              <a:rPr lang="en-US" sz="1200" b="0" i="0" kern="1200">
                <a:solidFill>
                  <a:schemeClr val="tx1"/>
                </a:solidFill>
                <a:effectLst/>
                <a:latin typeface="+mn-lt"/>
                <a:ea typeface="+mn-ea"/>
                <a:cs typeface="+mn-cs"/>
              </a:rPr>
              <a:t>​</a:t>
            </a:r>
          </a:p>
          <a:p>
            <a:pPr rtl="0" fontAlgn="base"/>
            <a:r>
              <a:rPr lang="en-GB" sz="1200" b="0" i="0" u="none" strike="noStrike" kern="1200">
                <a:solidFill>
                  <a:schemeClr val="tx1"/>
                </a:solidFill>
                <a:effectLst/>
                <a:latin typeface="+mn-lt"/>
                <a:ea typeface="+mn-ea"/>
                <a:cs typeface="+mn-cs"/>
              </a:rPr>
              <a:t>On-demand and instructor-led training</a:t>
            </a:r>
            <a:r>
              <a:rPr lang="en-US" sz="1200" b="0" i="0" kern="1200">
                <a:solidFill>
                  <a:schemeClr val="tx1"/>
                </a:solidFill>
                <a:effectLst/>
                <a:latin typeface="+mn-lt"/>
                <a:ea typeface="+mn-ea"/>
                <a:cs typeface="+mn-cs"/>
              </a:rPr>
              <a:t>​</a:t>
            </a:r>
          </a:p>
          <a:p>
            <a:pPr rtl="0" fontAlgn="base"/>
            <a:r>
              <a:rPr lang="en-GB" sz="1200" b="0" i="0" u="none" strike="noStrike" kern="1200">
                <a:solidFill>
                  <a:schemeClr val="tx1"/>
                </a:solidFill>
                <a:effectLst/>
                <a:latin typeface="+mn-lt"/>
                <a:ea typeface="+mn-ea"/>
                <a:cs typeface="+mn-cs"/>
              </a:rPr>
              <a:t>Technical support health check</a:t>
            </a:r>
            <a:r>
              <a:rPr lang="en-US" sz="1200" b="0" i="0" kern="1200">
                <a:solidFill>
                  <a:schemeClr val="tx1"/>
                </a:solidFill>
                <a:effectLst/>
                <a:latin typeface="+mn-lt"/>
                <a:ea typeface="+mn-ea"/>
                <a:cs typeface="+mn-cs"/>
              </a:rPr>
              <a:t>​</a:t>
            </a:r>
          </a:p>
          <a:p>
            <a:pPr rtl="0" fontAlgn="base"/>
            <a:r>
              <a:rPr lang="en-GB" sz="1200" b="0" i="0" u="none" strike="noStrike" kern="1200">
                <a:solidFill>
                  <a:schemeClr val="tx1"/>
                </a:solidFill>
                <a:effectLst/>
                <a:latin typeface="+mn-lt"/>
                <a:ea typeface="+mn-ea"/>
                <a:cs typeface="+mn-cs"/>
              </a:rPr>
              <a:t>Access to our partner network</a:t>
            </a:r>
            <a:r>
              <a:rPr lang="en-US" sz="1200" b="0" i="0" kern="1200">
                <a:solidFill>
                  <a:schemeClr val="tx1"/>
                </a:solidFill>
                <a:effectLst/>
                <a:latin typeface="+mn-lt"/>
                <a:ea typeface="+mn-ea"/>
                <a:cs typeface="+mn-cs"/>
              </a:rPr>
              <a:t>​</a:t>
            </a:r>
          </a:p>
          <a:p>
            <a:pPr rtl="0" fontAlgn="base"/>
            <a:r>
              <a:rPr lang="en-GB" sz="1200" b="0" i="0" kern="1200">
                <a:solidFill>
                  <a:schemeClr val="tx1"/>
                </a:solidFill>
                <a:effectLst/>
                <a:latin typeface="+mn-lt"/>
                <a:ea typeface="+mn-ea"/>
                <a:cs typeface="+mn-cs"/>
              </a:rPr>
              <a:t>​</a:t>
            </a:r>
          </a:p>
          <a:p>
            <a:pPr rtl="0" fontAlgn="base"/>
            <a:r>
              <a:rPr lang="en-US" sz="1200" b="0" i="0" u="none" strike="noStrike" kern="1200" dirty="0" err="1">
                <a:solidFill>
                  <a:schemeClr val="tx1"/>
                </a:solidFill>
                <a:effectLst/>
                <a:latin typeface="+mn-lt"/>
                <a:ea typeface="+mn-ea"/>
                <a:cs typeface="+mn-cs"/>
              </a:rPr>
              <a:t>Fastpath</a:t>
            </a:r>
            <a:r>
              <a:rPr lang="en-US" sz="1200" b="0" i="0" u="none" strike="noStrike" kern="1200" dirty="0">
                <a:solidFill>
                  <a:schemeClr val="tx1"/>
                </a:solidFill>
                <a:effectLst/>
                <a:latin typeface="+mn-lt"/>
                <a:ea typeface="+mn-ea"/>
                <a:cs typeface="+mn-cs"/>
              </a:rPr>
              <a:t> provides on-demand training as part of </a:t>
            </a:r>
            <a:r>
              <a:rPr lang="en-US" sz="1200" b="0" i="0" u="none" strike="noStrike" kern="1200" dirty="0" err="1">
                <a:solidFill>
                  <a:schemeClr val="tx1"/>
                </a:solidFill>
                <a:effectLst/>
                <a:latin typeface="+mn-lt"/>
                <a:ea typeface="+mn-ea"/>
                <a:cs typeface="+mn-cs"/>
              </a:rPr>
              <a:t>Valuepath</a:t>
            </a:r>
            <a:r>
              <a:rPr lang="en-US" sz="1200" b="0" i="0" u="none" strike="noStrike" kern="1200" dirty="0">
                <a:solidFill>
                  <a:schemeClr val="tx1"/>
                </a:solidFill>
                <a:effectLst/>
                <a:latin typeface="+mn-lt"/>
                <a:ea typeface="+mn-ea"/>
                <a:cs typeface="+mn-cs"/>
              </a:rPr>
              <a:t> at no extra cost. It’s delivered via self-service, easy-to-digest modules so you can work it around your schedule. We also help you train-the-trainer so you can get new starters up and running quickly.</a:t>
            </a:r>
            <a:r>
              <a:rPr lang="en-US" sz="1200" b="0" i="0" kern="1200" dirty="0">
                <a:solidFill>
                  <a:schemeClr val="tx1"/>
                </a:solidFill>
                <a:effectLst/>
                <a:latin typeface="+mn-lt"/>
                <a:ea typeface="+mn-ea"/>
                <a:cs typeface="+mn-cs"/>
              </a:rPr>
              <a:t>​</a:t>
            </a:r>
            <a:endParaRPr lang="en-US" sz="1200" b="0" i="0" kern="1200" dirty="0">
              <a:solidFill>
                <a:schemeClr val="tx1"/>
              </a:solidFill>
              <a:effectLst/>
              <a:latin typeface="+mn-lt"/>
              <a:ea typeface="Calibri"/>
              <a:cs typeface="Calibri"/>
            </a:endParaRPr>
          </a:p>
          <a:p>
            <a:pPr rtl="0" fontAlgn="base"/>
            <a:r>
              <a:rPr lang="en-GB" sz="1200" b="0" i="0" kern="120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Advanced Training can be provided on request. Designed to meet your exact needs, Advanced Training is intended to assist advanced configuration in the system, and usage beyond our out-of-the-box practice templates. </a:t>
            </a:r>
            <a:r>
              <a:rPr lang="en-US" sz="1200" b="0" i="0" kern="1200" dirty="0">
                <a:solidFill>
                  <a:schemeClr val="tx1"/>
                </a:solidFill>
                <a:effectLst/>
                <a:latin typeface="+mn-lt"/>
                <a:ea typeface="+mn-ea"/>
                <a:cs typeface="+mn-cs"/>
              </a:rPr>
              <a:t>​</a:t>
            </a:r>
            <a:endParaRPr lang="en-US" sz="1200" b="0" i="0" kern="1200" dirty="0">
              <a:solidFill>
                <a:schemeClr val="tx1"/>
              </a:solidFill>
              <a:effectLst/>
              <a:latin typeface="+mn-lt"/>
              <a:ea typeface="Calibri"/>
              <a:cs typeface="Calibri"/>
            </a:endParaRP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We also provide unlimited support and maintenance.</a:t>
            </a:r>
            <a:r>
              <a:rPr lang="en-GB" sz="1200" b="0" i="0" kern="1200">
                <a:solidFill>
                  <a:schemeClr val="tx1"/>
                </a:solidFill>
                <a:effectLst/>
                <a:latin typeface="+mn-lt"/>
                <a:ea typeface="+mn-ea"/>
                <a:cs typeface="+mn-cs"/>
              </a:rPr>
              <a:t>​</a:t>
            </a:r>
          </a:p>
          <a:p>
            <a:pPr rtl="0" fontAlgn="base"/>
            <a:r>
              <a:rPr lang="en-GB" sz="1200" b="0" i="0" kern="1200">
                <a:solidFill>
                  <a:schemeClr val="tx1"/>
                </a:solidFill>
                <a:effectLst/>
                <a:latin typeface="+mn-lt"/>
                <a:ea typeface="+mn-ea"/>
                <a:cs typeface="+mn-cs"/>
              </a:rPr>
              <a:t>​</a:t>
            </a:r>
          </a:p>
          <a:p>
            <a:endParaRPr lang="en-US"/>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C6D21C-C308-5E4F-9901-CE45E80BBF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80191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5F4F8-923C-C0A6-1EEA-DDBE40582F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DC080A-5372-99F5-FA7F-1E4EA7F29BA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15B2C7C-BB38-81CE-47EA-BA1224F36F1F}"/>
              </a:ext>
            </a:extLst>
          </p:cNvPr>
          <p:cNvSpPr>
            <a:spLocks noGrp="1"/>
          </p:cNvSpPr>
          <p:nvPr>
            <p:ph type="body" idx="1"/>
          </p:nvPr>
        </p:nvSpPr>
        <p:spPr/>
        <p:txBody>
          <a:bodyPr/>
          <a:lstStyle/>
          <a:p>
            <a:r>
              <a:rPr lang="en-US"/>
              <a:t>Frank</a:t>
            </a:r>
            <a:endParaRPr lang="en-US">
              <a:ea typeface="Calibri"/>
              <a:cs typeface="Calibri"/>
            </a:endParaRPr>
          </a:p>
        </p:txBody>
      </p:sp>
      <p:sp>
        <p:nvSpPr>
          <p:cNvPr id="4" name="Footer Placeholder 3">
            <a:extLst>
              <a:ext uri="{FF2B5EF4-FFF2-40B4-BE49-F238E27FC236}">
                <a16:creationId xmlns:a16="http://schemas.microsoft.com/office/drawing/2014/main" id="{E9AC1BBA-B963-FAD8-EEDD-C470C5EFF787}"/>
              </a:ext>
            </a:extLst>
          </p:cNvPr>
          <p:cNvSpPr>
            <a:spLocks noGrp="1"/>
          </p:cNvSpPr>
          <p:nvPr>
            <p:ph type="ftr" sz="quarter" idx="4"/>
          </p:nvPr>
        </p:nvSpPr>
        <p:spPr/>
        <p:txBody>
          <a:bodyPr/>
          <a:lstStyle/>
          <a:p>
            <a:pPr>
              <a:defRPr/>
            </a:pPr>
            <a:endParaRPr lang="en-US"/>
          </a:p>
        </p:txBody>
      </p:sp>
      <p:sp>
        <p:nvSpPr>
          <p:cNvPr id="5" name="Slide Number Placeholder 4">
            <a:extLst>
              <a:ext uri="{FF2B5EF4-FFF2-40B4-BE49-F238E27FC236}">
                <a16:creationId xmlns:a16="http://schemas.microsoft.com/office/drawing/2014/main" id="{415F09C5-FBD5-384A-BF5B-1A27FF2F982D}"/>
              </a:ext>
            </a:extLst>
          </p:cNvPr>
          <p:cNvSpPr>
            <a:spLocks noGrp="1"/>
          </p:cNvSpPr>
          <p:nvPr>
            <p:ph type="sldNum" sz="quarter" idx="5"/>
          </p:nvPr>
        </p:nvSpPr>
        <p:spPr/>
        <p:txBody>
          <a:bodyPr/>
          <a:lstStyle/>
          <a:p>
            <a:pPr>
              <a:defRPr/>
            </a:pPr>
            <a:fld id="{EAC6D21C-C308-5E4F-9901-CE45E80BBF06}" type="slidenum">
              <a:rPr lang="en-US" smtClean="0"/>
              <a:pPr>
                <a:defRPr/>
              </a:pPr>
              <a:t>13</a:t>
            </a:fld>
            <a:endParaRPr lang="en-US"/>
          </a:p>
        </p:txBody>
      </p:sp>
    </p:spTree>
    <p:extLst>
      <p:ext uri="{BB962C8B-B14F-4D97-AF65-F5344CB8AC3E}">
        <p14:creationId xmlns:p14="http://schemas.microsoft.com/office/powerpoint/2010/main" val="21273283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Nick</a:t>
            </a:r>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pPr>
              <a:defRPr/>
            </a:pPr>
            <a:fld id="{EAC6D21C-C308-5E4F-9901-CE45E80BBF06}" type="slidenum">
              <a:rPr lang="en-US" smtClean="0"/>
              <a:pPr>
                <a:defRPr/>
              </a:pPr>
              <a:t>12</a:t>
            </a:fld>
            <a:endParaRPr lang="en-US"/>
          </a:p>
        </p:txBody>
      </p:sp>
    </p:spTree>
    <p:extLst>
      <p:ext uri="{BB962C8B-B14F-4D97-AF65-F5344CB8AC3E}">
        <p14:creationId xmlns:p14="http://schemas.microsoft.com/office/powerpoint/2010/main" val="3567244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38DBE-7415-7D17-BE91-EE9A3EFD06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EDD43D-D30A-B487-87F8-46438693855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1EF77E0-136D-6EF7-5FC5-945CA5E6B531}"/>
              </a:ext>
            </a:extLst>
          </p:cNvPr>
          <p:cNvSpPr>
            <a:spLocks noGrp="1"/>
          </p:cNvSpPr>
          <p:nvPr>
            <p:ph type="body" idx="1"/>
          </p:nvPr>
        </p:nvSpPr>
        <p:spPr/>
        <p:txBody>
          <a:bodyPr/>
          <a:lstStyle/>
          <a:p>
            <a:r>
              <a:rPr lang="en-US"/>
              <a:t>Next set of slides need to be quick, more for reference than detailed information sharing</a:t>
            </a:r>
          </a:p>
        </p:txBody>
      </p:sp>
      <p:sp>
        <p:nvSpPr>
          <p:cNvPr id="4" name="Slide Number Placeholder 3">
            <a:extLst>
              <a:ext uri="{FF2B5EF4-FFF2-40B4-BE49-F238E27FC236}">
                <a16:creationId xmlns:a16="http://schemas.microsoft.com/office/drawing/2014/main" id="{2833EF9E-258E-3E47-470E-F8256BB40F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73DCB-9877-4A06-9C94-443FD5C2D9BB}" type="slidenum">
              <a:rPr kumimoji="0" lang="en-US" sz="1300" b="0" i="0" u="none" strike="noStrike" kern="1200" cap="none" spc="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300" b="0" i="0" u="none" strike="noStrike" kern="1200" cap="none" spc="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422316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EF0AF-8452-9448-690B-9DE0D30ED2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F942EB-B14B-CE5A-3CE4-73FB887929D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86B4A8E-A1CF-058D-BA9D-5E1F519EFD88}"/>
              </a:ext>
            </a:extLst>
          </p:cNvPr>
          <p:cNvSpPr>
            <a:spLocks noGrp="1"/>
          </p:cNvSpPr>
          <p:nvPr>
            <p:ph type="body" idx="1"/>
          </p:nvPr>
        </p:nvSpPr>
        <p:spPr/>
        <p:txBody>
          <a:bodyPr/>
          <a:lstStyle/>
          <a:p>
            <a:r>
              <a:rPr lang="en-US"/>
              <a:t>Next set of slides need to be quick, more for reference than detailed information sharing</a:t>
            </a:r>
          </a:p>
        </p:txBody>
      </p:sp>
      <p:sp>
        <p:nvSpPr>
          <p:cNvPr id="4" name="Slide Number Placeholder 3">
            <a:extLst>
              <a:ext uri="{FF2B5EF4-FFF2-40B4-BE49-F238E27FC236}">
                <a16:creationId xmlns:a16="http://schemas.microsoft.com/office/drawing/2014/main" id="{5A212039-2452-60DA-D7EB-7E769AD2F8E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73DCB-9877-4A06-9C94-443FD5C2D9BB}" type="slidenum">
              <a:rPr kumimoji="0" lang="en-US" sz="1300" b="0" i="0" u="none" strike="noStrike" kern="1200" cap="none" spc="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26239731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DC07D-2F9C-144D-1294-D31EBE5159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E6F075-F317-38CC-0432-0882949211B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BA8A278-ECF7-B267-0341-5677370C91DC}"/>
              </a:ext>
            </a:extLst>
          </p:cNvPr>
          <p:cNvSpPr>
            <a:spLocks noGrp="1"/>
          </p:cNvSpPr>
          <p:nvPr>
            <p:ph type="body" idx="1"/>
          </p:nvPr>
        </p:nvSpPr>
        <p:spPr/>
        <p:txBody>
          <a:bodyPr/>
          <a:lstStyle/>
          <a:p>
            <a:r>
              <a:rPr lang="en-US"/>
              <a:t>Next set of slides need to be quick, more for reference than detailed information sharing</a:t>
            </a:r>
          </a:p>
        </p:txBody>
      </p:sp>
      <p:sp>
        <p:nvSpPr>
          <p:cNvPr id="4" name="Slide Number Placeholder 3">
            <a:extLst>
              <a:ext uri="{FF2B5EF4-FFF2-40B4-BE49-F238E27FC236}">
                <a16:creationId xmlns:a16="http://schemas.microsoft.com/office/drawing/2014/main" id="{22B0AC47-AB9F-24E9-6C9B-9EDC8A68ED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73DCB-9877-4A06-9C94-443FD5C2D9BB}" type="slidenum">
              <a:rPr kumimoji="0" lang="en-US" sz="1300" b="0" i="0" u="none" strike="noStrike" kern="1200" cap="none" spc="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300" b="0" i="0" u="none" strike="noStrike" kern="1200" cap="none" spc="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31767893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12C42-589E-8D1B-5ECF-3E6617391F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CD1412-770A-827B-03F7-EF7FE02ECD9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2CF2DB9-9EB2-7D58-C780-C77421D830B1}"/>
              </a:ext>
            </a:extLst>
          </p:cNvPr>
          <p:cNvSpPr>
            <a:spLocks noGrp="1"/>
          </p:cNvSpPr>
          <p:nvPr>
            <p:ph type="body" idx="1"/>
          </p:nvPr>
        </p:nvSpPr>
        <p:spPr/>
        <p:txBody>
          <a:bodyPr/>
          <a:lstStyle/>
          <a:p>
            <a:r>
              <a:rPr lang="en-US"/>
              <a:t>Next set of slides need to be quick, more for reference than detailed information sharing</a:t>
            </a:r>
          </a:p>
        </p:txBody>
      </p:sp>
      <p:sp>
        <p:nvSpPr>
          <p:cNvPr id="4" name="Slide Number Placeholder 3">
            <a:extLst>
              <a:ext uri="{FF2B5EF4-FFF2-40B4-BE49-F238E27FC236}">
                <a16:creationId xmlns:a16="http://schemas.microsoft.com/office/drawing/2014/main" id="{A27C08A1-66E4-BC89-3A0D-BD209D115E3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73DCB-9877-4A06-9C94-443FD5C2D9BB}" type="slidenum">
              <a:rPr kumimoji="0" lang="en-US" sz="1300" b="0" i="0" u="none" strike="noStrike" kern="1200" cap="none" spc="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300" b="0" i="0" u="none" strike="noStrike" kern="1200" cap="none" spc="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7692943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F9B0D-E350-B51D-EB55-9782A59B18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9F285E-9FB4-51A2-AB65-014A1422147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5DCA7AB-9516-541B-FF41-4C80C2EA2D9C}"/>
              </a:ext>
            </a:extLst>
          </p:cNvPr>
          <p:cNvSpPr>
            <a:spLocks noGrp="1"/>
          </p:cNvSpPr>
          <p:nvPr>
            <p:ph type="body" idx="1"/>
          </p:nvPr>
        </p:nvSpPr>
        <p:spPr/>
        <p:txBody>
          <a:bodyPr/>
          <a:lstStyle/>
          <a:p>
            <a:r>
              <a:rPr lang="en-US"/>
              <a:t>Next set of slides need to be quick, more for reference than detailed information sharing</a:t>
            </a:r>
          </a:p>
        </p:txBody>
      </p:sp>
      <p:sp>
        <p:nvSpPr>
          <p:cNvPr id="4" name="Slide Number Placeholder 3">
            <a:extLst>
              <a:ext uri="{FF2B5EF4-FFF2-40B4-BE49-F238E27FC236}">
                <a16:creationId xmlns:a16="http://schemas.microsoft.com/office/drawing/2014/main" id="{C84AD8FA-AB3D-87E9-2E07-C5D88591E9A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73DCB-9877-4A06-9C94-443FD5C2D9BB}" type="slidenum">
              <a:rPr kumimoji="0" lang="en-US" sz="1300" b="0" i="0" u="none" strike="noStrike" kern="1200" cap="none" spc="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300" b="0" i="0" u="none" strike="noStrike" kern="1200" cap="none" spc="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12487036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EEC1E-ABAB-935F-5570-8D4ECC277A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CEE0A0-9062-2926-28C1-AA638C7B707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CB47C98-9679-AFC4-E227-981E9E61D248}"/>
              </a:ext>
            </a:extLst>
          </p:cNvPr>
          <p:cNvSpPr>
            <a:spLocks noGrp="1"/>
          </p:cNvSpPr>
          <p:nvPr>
            <p:ph type="body" idx="1"/>
          </p:nvPr>
        </p:nvSpPr>
        <p:spPr/>
        <p:txBody>
          <a:bodyPr/>
          <a:lstStyle/>
          <a:p>
            <a:r>
              <a:rPr lang="en-US"/>
              <a:t>Next set of slides need to be quick, more for reference than detailed information sharing</a:t>
            </a:r>
          </a:p>
        </p:txBody>
      </p:sp>
      <p:sp>
        <p:nvSpPr>
          <p:cNvPr id="4" name="Slide Number Placeholder 3">
            <a:extLst>
              <a:ext uri="{FF2B5EF4-FFF2-40B4-BE49-F238E27FC236}">
                <a16:creationId xmlns:a16="http://schemas.microsoft.com/office/drawing/2014/main" id="{5F655A00-7661-C5AE-7B2D-BE81BB88F91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73DCB-9877-4A06-9C94-443FD5C2D9BB}" type="slidenum">
              <a:rPr kumimoji="0" lang="en-US" sz="1300" b="0" i="0" u="none" strike="noStrike" kern="1200" cap="none" spc="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300" b="0" i="0" u="none" strike="noStrike" kern="1200" cap="none" spc="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18120288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CC13A-3BD3-BBAD-02F8-E1473BF41F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5734FD-8643-7A68-476B-C017575E176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961F1ED-8C3A-4EE0-4923-309E3A7304BC}"/>
              </a:ext>
            </a:extLst>
          </p:cNvPr>
          <p:cNvSpPr>
            <a:spLocks noGrp="1"/>
          </p:cNvSpPr>
          <p:nvPr>
            <p:ph type="body" idx="1"/>
          </p:nvPr>
        </p:nvSpPr>
        <p:spPr/>
        <p:txBody>
          <a:bodyPr/>
          <a:lstStyle/>
          <a:p>
            <a:r>
              <a:rPr lang="en-US"/>
              <a:t>Nick passes to Alex after this slide/his demo is complete.  Next set of slides need to be quick, more for reference than detailed information sharing</a:t>
            </a:r>
          </a:p>
        </p:txBody>
      </p:sp>
      <p:sp>
        <p:nvSpPr>
          <p:cNvPr id="4" name="Slide Number Placeholder 3">
            <a:extLst>
              <a:ext uri="{FF2B5EF4-FFF2-40B4-BE49-F238E27FC236}">
                <a16:creationId xmlns:a16="http://schemas.microsoft.com/office/drawing/2014/main" id="{8E8BA79D-B0AD-D530-1AF8-57556086A57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73DCB-9877-4A06-9C94-443FD5C2D9BB}" type="slidenum">
              <a:rPr kumimoji="0" lang="en-US" sz="1300" b="0" i="0" u="none" strike="noStrike" kern="1200" cap="none" spc="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24984650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Alex, should we have a slide that shows the three items coming?</a:t>
            </a:r>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pPr>
              <a:defRPr/>
            </a:pPr>
            <a:fld id="{EAC6D21C-C308-5E4F-9901-CE45E80BBF06}" type="slidenum">
              <a:rPr lang="en-US" smtClean="0"/>
              <a:pPr>
                <a:defRPr/>
              </a:pPr>
              <a:t>20</a:t>
            </a:fld>
            <a:endParaRPr lang="en-US"/>
          </a:p>
        </p:txBody>
      </p:sp>
    </p:spTree>
    <p:extLst>
      <p:ext uri="{BB962C8B-B14F-4D97-AF65-F5344CB8AC3E}">
        <p14:creationId xmlns:p14="http://schemas.microsoft.com/office/powerpoint/2010/main" val="30717766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Alex</a:t>
            </a:r>
            <a:endParaRPr lang="en-US"/>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pPr>
              <a:defRPr/>
            </a:pPr>
            <a:fld id="{EAC6D21C-C308-5E4F-9901-CE45E80BBF06}" type="slidenum">
              <a:rPr lang="en-US"/>
              <a:pPr>
                <a:defRPr/>
              </a:pPr>
              <a:t>21</a:t>
            </a:fld>
            <a:endParaRPr lang="en-US"/>
          </a:p>
        </p:txBody>
      </p:sp>
    </p:spTree>
    <p:extLst>
      <p:ext uri="{BB962C8B-B14F-4D97-AF65-F5344CB8AC3E}">
        <p14:creationId xmlns:p14="http://schemas.microsoft.com/office/powerpoint/2010/main" val="37709671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Alex</a:t>
            </a:r>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pPr>
              <a:defRPr/>
            </a:pPr>
            <a:fld id="{EAC6D21C-C308-5E4F-9901-CE45E80BBF06}" type="slidenum">
              <a:rPr lang="en-US"/>
              <a:pPr>
                <a:defRPr/>
              </a:pPr>
              <a:t>22</a:t>
            </a:fld>
            <a:endParaRPr lang="en-US"/>
          </a:p>
        </p:txBody>
      </p:sp>
    </p:spTree>
    <p:extLst>
      <p:ext uri="{BB962C8B-B14F-4D97-AF65-F5344CB8AC3E}">
        <p14:creationId xmlns:p14="http://schemas.microsoft.com/office/powerpoint/2010/main" val="37287789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Alex</a:t>
            </a:r>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pPr>
              <a:defRPr/>
            </a:pPr>
            <a:fld id="{EAC6D21C-C308-5E4F-9901-CE45E80BBF06}" type="slidenum">
              <a:rPr lang="en-US"/>
              <a:pPr>
                <a:defRPr/>
              </a:pPr>
              <a:t>23</a:t>
            </a:fld>
            <a:endParaRPr lang="en-US"/>
          </a:p>
        </p:txBody>
      </p:sp>
    </p:spTree>
    <p:extLst>
      <p:ext uri="{BB962C8B-B14F-4D97-AF65-F5344CB8AC3E}">
        <p14:creationId xmlns:p14="http://schemas.microsoft.com/office/powerpoint/2010/main" val="13662613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Alex</a:t>
            </a:r>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pPr>
              <a:defRPr/>
            </a:pPr>
            <a:fld id="{EAC6D21C-C308-5E4F-9901-CE45E80BBF06}" type="slidenum">
              <a:rPr lang="en-US"/>
              <a:pPr>
                <a:defRPr/>
              </a:pPr>
              <a:t>24</a:t>
            </a:fld>
            <a:endParaRPr lang="en-US"/>
          </a:p>
        </p:txBody>
      </p:sp>
    </p:spTree>
    <p:extLst>
      <p:ext uri="{BB962C8B-B14F-4D97-AF65-F5344CB8AC3E}">
        <p14:creationId xmlns:p14="http://schemas.microsoft.com/office/powerpoint/2010/main" val="13051178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Alex</a:t>
            </a:r>
            <a:endParaRPr lang="en-US" dirty="0">
              <a:ea typeface="Calibri"/>
              <a:cs typeface="Calibri"/>
            </a:endParaRPr>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pPr>
              <a:defRPr/>
            </a:pPr>
            <a:fld id="{EAC6D21C-C308-5E4F-9901-CE45E80BBF06}" type="slidenum">
              <a:rPr lang="en-US"/>
              <a:pPr>
                <a:defRPr/>
              </a:pPr>
              <a:t>25</a:t>
            </a:fld>
            <a:endParaRPr lang="en-US"/>
          </a:p>
        </p:txBody>
      </p:sp>
    </p:spTree>
    <p:extLst>
      <p:ext uri="{BB962C8B-B14F-4D97-AF65-F5344CB8AC3E}">
        <p14:creationId xmlns:p14="http://schemas.microsoft.com/office/powerpoint/2010/main" val="15208307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Alex</a:t>
            </a:r>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pPr>
              <a:defRPr/>
            </a:pPr>
            <a:fld id="{EAC6D21C-C308-5E4F-9901-CE45E80BBF06}" type="slidenum">
              <a:rPr lang="en-US"/>
              <a:pPr>
                <a:defRPr/>
              </a:pPr>
              <a:t>26</a:t>
            </a:fld>
            <a:endParaRPr lang="en-US"/>
          </a:p>
        </p:txBody>
      </p:sp>
    </p:spTree>
    <p:extLst>
      <p:ext uri="{BB962C8B-B14F-4D97-AF65-F5344CB8AC3E}">
        <p14:creationId xmlns:p14="http://schemas.microsoft.com/office/powerpoint/2010/main" val="18721789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Alex</a:t>
            </a:r>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pPr>
              <a:defRPr/>
            </a:pPr>
            <a:fld id="{EAC6D21C-C308-5E4F-9901-CE45E80BBF06}" type="slidenum">
              <a:rPr lang="en-US"/>
              <a:pPr>
                <a:defRPr/>
              </a:pPr>
              <a:t>27</a:t>
            </a:fld>
            <a:endParaRPr lang="en-US"/>
          </a:p>
        </p:txBody>
      </p:sp>
    </p:spTree>
    <p:extLst>
      <p:ext uri="{BB962C8B-B14F-4D97-AF65-F5344CB8AC3E}">
        <p14:creationId xmlns:p14="http://schemas.microsoft.com/office/powerpoint/2010/main" val="38077755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Alex</a:t>
            </a:r>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pPr>
              <a:defRPr/>
            </a:pPr>
            <a:fld id="{EAC6D21C-C308-5E4F-9901-CE45E80BBF06}" type="slidenum">
              <a:rPr lang="en-US"/>
              <a:pPr>
                <a:defRPr/>
              </a:pPr>
              <a:t>28</a:t>
            </a:fld>
            <a:endParaRPr lang="en-US"/>
          </a:p>
        </p:txBody>
      </p:sp>
    </p:spTree>
    <p:extLst>
      <p:ext uri="{BB962C8B-B14F-4D97-AF65-F5344CB8AC3E}">
        <p14:creationId xmlns:p14="http://schemas.microsoft.com/office/powerpoint/2010/main" val="1896152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Frank and Alex</a:t>
            </a:r>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pPr>
              <a:defRPr/>
            </a:pPr>
            <a:fld id="{EAC6D21C-C308-5E4F-9901-CE45E80BBF06}" type="slidenum">
              <a:rPr lang="en-US" smtClean="0"/>
              <a:pPr>
                <a:defRPr/>
              </a:pPr>
              <a:t>29</a:t>
            </a:fld>
            <a:endParaRPr lang="en-US"/>
          </a:p>
        </p:txBody>
      </p:sp>
    </p:spTree>
    <p:extLst>
      <p:ext uri="{BB962C8B-B14F-4D97-AF65-F5344CB8AC3E}">
        <p14:creationId xmlns:p14="http://schemas.microsoft.com/office/powerpoint/2010/main" val="19123444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8C4A5-C23E-7C34-BD35-7DD36E2BE2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22E214-6A0A-39A8-8487-D557C78542A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3153D6B-42C8-5E2C-B084-AC93023D94A3}"/>
              </a:ext>
            </a:extLst>
          </p:cNvPr>
          <p:cNvSpPr>
            <a:spLocks noGrp="1"/>
          </p:cNvSpPr>
          <p:nvPr>
            <p:ph type="body" idx="1"/>
          </p:nvPr>
        </p:nvSpPr>
        <p:spPr/>
        <p:txBody>
          <a:bodyPr/>
          <a:lstStyle/>
          <a:p>
            <a:r>
              <a:rPr lang="en-US"/>
              <a:t>Next set of slides need to be quick, more for reference than detailed information sharing</a:t>
            </a:r>
          </a:p>
        </p:txBody>
      </p:sp>
      <p:sp>
        <p:nvSpPr>
          <p:cNvPr id="4" name="Slide Number Placeholder 3">
            <a:extLst>
              <a:ext uri="{FF2B5EF4-FFF2-40B4-BE49-F238E27FC236}">
                <a16:creationId xmlns:a16="http://schemas.microsoft.com/office/drawing/2014/main" id="{C8D37D90-85DE-3FF4-1D90-01D75276C23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73DCB-9877-4A06-9C94-443FD5C2D9BB}" type="slidenum">
              <a:rPr kumimoji="0" lang="en-US" sz="1300" b="0" i="0" u="none" strike="noStrike" kern="1200" cap="none" spc="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300" b="0" i="0" u="none" strike="noStrike" kern="1200" cap="none" spc="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23613321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F8482-532D-60C6-CBC6-927E781F59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DD8084-58A5-A2A4-6138-170408974B3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AFF12C7-41BF-05AD-6669-43690716F1C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601A34E-14F6-414D-8034-3D63659EC6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73DCB-9877-4A06-9C94-443FD5C2D9BB}" type="slidenum">
              <a:rPr kumimoji="0" lang="en-US" sz="1300" b="0" i="0" u="none" strike="noStrike" kern="1200" cap="none" spc="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300" b="0" i="0" u="none" strike="noStrike" kern="1200" cap="none" spc="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4846283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D9CFE-5BF1-46FF-C78B-918FFCBEA1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938173-1003-43E1-D07B-3112E3B9A2C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25B5C60-AEA1-FE2D-2C7D-7128271F57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52DB757-7375-C0CB-B56F-7A1958B7071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73DCB-9877-4A06-9C94-443FD5C2D9BB}" type="slidenum">
              <a:rPr kumimoji="0" lang="en-US" sz="1300" b="0" i="0" u="none" strike="noStrike" kern="1200" cap="none" spc="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300" b="0" i="0" u="none" strike="noStrike" kern="1200" cap="none" spc="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30615750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C1C42-0B97-B6E1-4702-6CA86B4B6F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8E0DCE-E83D-E4B8-2CFD-A4B92BA79EE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C25F709-DEDC-8250-7761-30C8D811A3F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39129D8-3899-FE72-1A3B-9DC828472C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73DCB-9877-4A06-9C94-443FD5C2D9BB}" type="slidenum">
              <a:rPr kumimoji="0" lang="en-US" sz="1300" b="0" i="0" u="none" strike="noStrike" kern="1200" cap="none" spc="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300" b="0" i="0" u="none" strike="noStrike" kern="1200" cap="none" spc="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35251494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35CBA-6160-2582-A0B5-A5EC386642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4D28E7-C855-8EA2-B43C-F276D5898A4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1910B60-03ED-90ED-D832-1B357F8796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5BA13DD-3A3E-FCDC-6F3F-BAEAE67389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73DCB-9877-4A06-9C94-443FD5C2D9BB}" type="slidenum">
              <a:rPr kumimoji="0" lang="en-US" sz="1300" b="0" i="0" u="none" strike="noStrike" kern="1200" cap="none" spc="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300" b="0" i="0" u="none" strike="noStrike" kern="1200" cap="none" spc="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30145186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8F1D9-3CA4-27EB-6C95-DA6AAE8AF3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38BDF4-8F7A-A5A8-4884-53E9C8C65A5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DA3783D-8E79-7396-3E7C-E2444C4D583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59E0A76-1C3D-CF46-5A74-CD54B5B5DF5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73DCB-9877-4A06-9C94-443FD5C2D9BB}" type="slidenum">
              <a:rPr kumimoji="0" lang="en-US" sz="1300" b="0" i="0" u="none" strike="noStrike" kern="1200" cap="none" spc="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300" b="0" i="0" u="none" strike="noStrike" kern="1200" cap="none" spc="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3279861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CCB39-E292-2008-826C-3A58247A06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3F341B-0C9C-F771-3A57-6FD83664613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9F3D050-4C26-3F2B-35C3-FA1D27C011EC}"/>
              </a:ext>
            </a:extLst>
          </p:cNvPr>
          <p:cNvSpPr>
            <a:spLocks noGrp="1"/>
          </p:cNvSpPr>
          <p:nvPr>
            <p:ph type="body" idx="1"/>
          </p:nvPr>
        </p:nvSpPr>
        <p:spPr/>
        <p:txBody>
          <a:bodyPr/>
          <a:lstStyle/>
          <a:p>
            <a:r>
              <a:rPr lang="en-US"/>
              <a:t>Frank</a:t>
            </a:r>
          </a:p>
        </p:txBody>
      </p:sp>
      <p:sp>
        <p:nvSpPr>
          <p:cNvPr id="4" name="Slide Number Placeholder 3">
            <a:extLst>
              <a:ext uri="{FF2B5EF4-FFF2-40B4-BE49-F238E27FC236}">
                <a16:creationId xmlns:a16="http://schemas.microsoft.com/office/drawing/2014/main" id="{0D5C27E1-FD96-C936-18F0-DED59C56E03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73DCB-9877-4A06-9C94-443FD5C2D9BB}" type="slidenum">
              <a:rPr kumimoji="0" lang="en-US" sz="1300" b="0" i="0" u="none" strike="noStrike" kern="1200" cap="none" spc="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300" b="0" i="0" u="none" strike="noStrike" kern="1200" cap="none" spc="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18928006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Frank</a:t>
            </a:r>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pPr>
              <a:defRPr/>
            </a:pPr>
            <a:fld id="{EAC6D21C-C308-5E4F-9901-CE45E80BBF06}" type="slidenum">
              <a:rPr lang="en-US" smtClean="0"/>
              <a:pPr>
                <a:defRPr/>
              </a:pPr>
              <a:t>38</a:t>
            </a:fld>
            <a:endParaRPr lang="en-US"/>
          </a:p>
        </p:txBody>
      </p:sp>
    </p:spTree>
    <p:extLst>
      <p:ext uri="{BB962C8B-B14F-4D97-AF65-F5344CB8AC3E}">
        <p14:creationId xmlns:p14="http://schemas.microsoft.com/office/powerpoint/2010/main" val="21861152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37B18-41CC-88FF-0423-F38CD903A3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A9F96D-973C-1A88-295C-5E3A8E7B249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FC7FA1E-EDAB-155B-2711-57C11DC6C583}"/>
              </a:ext>
            </a:extLst>
          </p:cNvPr>
          <p:cNvSpPr>
            <a:spLocks noGrp="1"/>
          </p:cNvSpPr>
          <p:nvPr>
            <p:ph type="body" idx="1"/>
          </p:nvPr>
        </p:nvSpPr>
        <p:spPr/>
        <p:txBody>
          <a:bodyPr/>
          <a:lstStyle/>
          <a:p>
            <a:r>
              <a:rPr lang="en-US"/>
              <a:t>Frank</a:t>
            </a:r>
          </a:p>
        </p:txBody>
      </p:sp>
      <p:sp>
        <p:nvSpPr>
          <p:cNvPr id="4" name="Slide Number Placeholder 3">
            <a:extLst>
              <a:ext uri="{FF2B5EF4-FFF2-40B4-BE49-F238E27FC236}">
                <a16:creationId xmlns:a16="http://schemas.microsoft.com/office/drawing/2014/main" id="{C3F52334-E299-4501-A49C-5ECA5099D46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73DCB-9877-4A06-9C94-443FD5C2D9BB}" type="slidenum">
              <a:rPr kumimoji="0" lang="en-US" sz="1300" b="0" i="0" u="none" strike="noStrike" kern="1200" cap="none" spc="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300" b="0" i="0" u="none" strike="noStrike" kern="1200" cap="none" spc="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2431978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Frank</a:t>
            </a:r>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pPr>
              <a:defRPr/>
            </a:pPr>
            <a:fld id="{EAC6D21C-C308-5E4F-9901-CE45E80BBF06}" type="slidenum">
              <a:rPr lang="en-US"/>
              <a:pPr>
                <a:defRPr/>
              </a:pPr>
              <a:t>40</a:t>
            </a:fld>
            <a:endParaRPr lang="en-US"/>
          </a:p>
        </p:txBody>
      </p:sp>
    </p:spTree>
    <p:extLst>
      <p:ext uri="{BB962C8B-B14F-4D97-AF65-F5344CB8AC3E}">
        <p14:creationId xmlns:p14="http://schemas.microsoft.com/office/powerpoint/2010/main" val="21322220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Frank</a:t>
            </a:r>
            <a:br>
              <a:rPr lang="en-US" dirty="0">
                <a:ea typeface="Calibri"/>
                <a:cs typeface="Calibri"/>
              </a:rPr>
            </a:br>
            <a:r>
              <a:rPr lang="en-US" dirty="0">
                <a:ea typeface="Calibri"/>
                <a:cs typeface="Calibri"/>
              </a:rPr>
              <a:t>Expo open till 3:45, come visit us!</a:t>
            </a:r>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pPr>
              <a:defRPr/>
            </a:pPr>
            <a:fld id="{EAC6D21C-C308-5E4F-9901-CE45E80BBF06}" type="slidenum">
              <a:rPr lang="en-US"/>
              <a:pPr>
                <a:defRPr/>
              </a:pPr>
              <a:t>41</a:t>
            </a:fld>
            <a:endParaRPr lang="en-US"/>
          </a:p>
        </p:txBody>
      </p:sp>
    </p:spTree>
    <p:extLst>
      <p:ext uri="{BB962C8B-B14F-4D97-AF65-F5344CB8AC3E}">
        <p14:creationId xmlns:p14="http://schemas.microsoft.com/office/powerpoint/2010/main" val="18369518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sv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8.jpe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4.xml"/><Relationship Id="rId1" Type="http://schemas.openxmlformats.org/officeDocument/2006/relationships/themeOverride" Target="../theme/themeOverride1.xml"/><Relationship Id="rId4" Type="http://schemas.openxmlformats.org/officeDocument/2006/relationships/image" Target="../media/image31.png"/></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32.png"/></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32.png"/></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5.xml"/><Relationship Id="rId4" Type="http://schemas.openxmlformats.org/officeDocument/2006/relationships/image" Target="../media/image32.png"/></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32.png"/></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33.png"/></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32.png"/></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32.png"/></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24.sv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D117851-4D46-184A-982D-C35544B1932D}"/>
              </a:ext>
            </a:extLst>
          </p:cNvPr>
          <p:cNvSpPr/>
          <p:nvPr userDrawn="1"/>
        </p:nvSpPr>
        <p:spPr>
          <a:xfrm>
            <a:off x="0" y="0"/>
            <a:ext cx="12192000" cy="62325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Graphic 2">
            <a:extLst>
              <a:ext uri="{FF2B5EF4-FFF2-40B4-BE49-F238E27FC236}">
                <a16:creationId xmlns:a16="http://schemas.microsoft.com/office/drawing/2014/main" id="{7F27D695-3526-BA4D-BB66-3855EEE7729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phic 3">
            <a:extLst>
              <a:ext uri="{FF2B5EF4-FFF2-40B4-BE49-F238E27FC236}">
                <a16:creationId xmlns:a16="http://schemas.microsoft.com/office/drawing/2014/main" id="{1591D804-80B0-FA41-8C09-3B9230A7848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0" y="1046163"/>
            <a:ext cx="12192000" cy="494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B8D618AF-E2A8-6144-A81B-7A7E9509E17D}"/>
              </a:ext>
            </a:extLst>
          </p:cNvPr>
          <p:cNvSpPr/>
          <p:nvPr userDrawn="1"/>
        </p:nvSpPr>
        <p:spPr>
          <a:xfrm>
            <a:off x="0" y="5994400"/>
            <a:ext cx="12192000" cy="86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2"/>
              </a:solidFill>
            </a:endParaRPr>
          </a:p>
        </p:txBody>
      </p:sp>
      <p:sp>
        <p:nvSpPr>
          <p:cNvPr id="10" name="Rectangle 9">
            <a:extLst>
              <a:ext uri="{FF2B5EF4-FFF2-40B4-BE49-F238E27FC236}">
                <a16:creationId xmlns:a16="http://schemas.microsoft.com/office/drawing/2014/main" id="{CD550506-6F25-E34E-A0FB-79C311CEB14A}"/>
              </a:ext>
            </a:extLst>
          </p:cNvPr>
          <p:cNvSpPr/>
          <p:nvPr userDrawn="1"/>
        </p:nvSpPr>
        <p:spPr>
          <a:xfrm>
            <a:off x="0" y="1452563"/>
            <a:ext cx="12192000" cy="337343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TextBox 11">
            <a:extLst>
              <a:ext uri="{FF2B5EF4-FFF2-40B4-BE49-F238E27FC236}">
                <a16:creationId xmlns:a16="http://schemas.microsoft.com/office/drawing/2014/main" id="{6BB95B24-CB54-984B-9C18-B6D1EBBB7088}"/>
              </a:ext>
            </a:extLst>
          </p:cNvPr>
          <p:cNvSpPr txBox="1">
            <a:spLocks noChangeArrowheads="1"/>
          </p:cNvSpPr>
          <p:nvPr userDrawn="1"/>
        </p:nvSpPr>
        <p:spPr bwMode="auto">
          <a:xfrm>
            <a:off x="10982325" y="6362700"/>
            <a:ext cx="741363" cy="21431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800"/>
              <a:t>delinea.com</a:t>
            </a:r>
          </a:p>
        </p:txBody>
      </p:sp>
      <p:sp>
        <p:nvSpPr>
          <p:cNvPr id="19" name="Text Placeholder 18"/>
          <p:cNvSpPr>
            <a:spLocks noGrp="1"/>
          </p:cNvSpPr>
          <p:nvPr>
            <p:ph type="body" sz="quarter" idx="10"/>
          </p:nvPr>
        </p:nvSpPr>
        <p:spPr>
          <a:xfrm>
            <a:off x="541258" y="1903371"/>
            <a:ext cx="11030981" cy="1289050"/>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21" name="Text Placeholder 20"/>
          <p:cNvSpPr>
            <a:spLocks noGrp="1"/>
          </p:cNvSpPr>
          <p:nvPr>
            <p:ph type="body" sz="quarter" idx="11"/>
          </p:nvPr>
        </p:nvSpPr>
        <p:spPr>
          <a:xfrm>
            <a:off x="541259" y="3394219"/>
            <a:ext cx="10634741" cy="417512"/>
          </a:xfrm>
          <a:prstGeom prst="rect">
            <a:avLst/>
          </a:prstGeom>
        </p:spPr>
        <p:txBody>
          <a:bodyPr/>
          <a:lstStyle>
            <a:lvl1pPr marL="0" indent="0">
              <a:lnSpc>
                <a:spcPct val="100000"/>
              </a:lnSpc>
              <a:buNone/>
              <a:defRPr sz="1800"/>
            </a:lvl1pPr>
          </a:lstStyle>
          <a:p>
            <a:pPr lvl="0"/>
            <a:r>
              <a:rPr lang="en-US"/>
              <a:t>Click to edit Master text styles</a:t>
            </a:r>
          </a:p>
        </p:txBody>
      </p:sp>
      <p:sp>
        <p:nvSpPr>
          <p:cNvPr id="23" name="Text Placeholder 22"/>
          <p:cNvSpPr>
            <a:spLocks noGrp="1"/>
          </p:cNvSpPr>
          <p:nvPr>
            <p:ph type="body" sz="quarter" idx="12"/>
          </p:nvPr>
        </p:nvSpPr>
        <p:spPr>
          <a:xfrm>
            <a:off x="541258" y="4084320"/>
            <a:ext cx="2989341" cy="254000"/>
          </a:xfrm>
          <a:prstGeom prst="rect">
            <a:avLst/>
          </a:prstGeom>
        </p:spPr>
        <p:txBody>
          <a:bodyPr/>
          <a:lstStyle>
            <a:lvl1pPr marL="0" indent="0">
              <a:lnSpc>
                <a:spcPct val="100000"/>
              </a:lnSpc>
              <a:buNone/>
              <a:defRPr sz="1200" b="1">
                <a:solidFill>
                  <a:schemeClr val="tx2"/>
                </a:solidFill>
              </a:defRPr>
            </a:lvl1pPr>
          </a:lstStyle>
          <a:p>
            <a:pPr lvl="0"/>
            <a:r>
              <a:rPr lang="en-US"/>
              <a:t>Click to edit Master text styles</a:t>
            </a:r>
          </a:p>
        </p:txBody>
      </p:sp>
      <p:sp>
        <p:nvSpPr>
          <p:cNvPr id="25" name="Text Placeholder 24"/>
          <p:cNvSpPr>
            <a:spLocks noGrp="1"/>
          </p:cNvSpPr>
          <p:nvPr>
            <p:ph type="body" sz="quarter" idx="13"/>
          </p:nvPr>
        </p:nvSpPr>
        <p:spPr>
          <a:xfrm>
            <a:off x="541258" y="4338321"/>
            <a:ext cx="2989341" cy="254000"/>
          </a:xfrm>
          <a:prstGeom prst="rect">
            <a:avLst/>
          </a:prstGeom>
        </p:spPr>
        <p:txBody>
          <a:bodyPr/>
          <a:lstStyle>
            <a:lvl1pPr marL="0" indent="0">
              <a:lnSpc>
                <a:spcPct val="100000"/>
              </a:lnSpc>
              <a:buNone/>
              <a:defRPr sz="1200" b="1">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2364940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0195615-007D-4D4F-82FC-028469D04141}"/>
              </a:ext>
            </a:extLst>
          </p:cNvPr>
          <p:cNvSpPr/>
          <p:nvPr userDrawn="1"/>
        </p:nvSpPr>
        <p:spPr>
          <a:xfrm>
            <a:off x="0" y="3378200"/>
            <a:ext cx="12187238" cy="26066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Graphic 2">
            <a:extLst>
              <a:ext uri="{FF2B5EF4-FFF2-40B4-BE49-F238E27FC236}">
                <a16:creationId xmlns:a16="http://schemas.microsoft.com/office/drawing/2014/main" id="{BF62147B-75FE-084D-87EF-E1A4F65A0CD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378200"/>
            <a:ext cx="12192000"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phic 3">
            <a:extLst>
              <a:ext uri="{FF2B5EF4-FFF2-40B4-BE49-F238E27FC236}">
                <a16:creationId xmlns:a16="http://schemas.microsoft.com/office/drawing/2014/main" id="{64154DB0-737F-834E-8852-371BA2AED8B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4763" y="3378200"/>
            <a:ext cx="12192000" cy="260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phic 4">
            <a:extLst>
              <a:ext uri="{FF2B5EF4-FFF2-40B4-BE49-F238E27FC236}">
                <a16:creationId xmlns:a16="http://schemas.microsoft.com/office/drawing/2014/main" id="{6485D204-215A-6B46-B63E-88C6BCB17E8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Placeholder 18"/>
          <p:cNvSpPr>
            <a:spLocks noGrp="1"/>
          </p:cNvSpPr>
          <p:nvPr>
            <p:ph type="body" sz="quarter" idx="10"/>
          </p:nvPr>
        </p:nvSpPr>
        <p:spPr>
          <a:xfrm>
            <a:off x="545360" y="496917"/>
            <a:ext cx="10681440" cy="1289050"/>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19" name="Text Placeholder 20"/>
          <p:cNvSpPr>
            <a:spLocks noGrp="1"/>
          </p:cNvSpPr>
          <p:nvPr>
            <p:ph type="body" sz="quarter" idx="11"/>
          </p:nvPr>
        </p:nvSpPr>
        <p:spPr>
          <a:xfrm>
            <a:off x="545360" y="1987765"/>
            <a:ext cx="10681440" cy="417512"/>
          </a:xfrm>
          <a:prstGeom prst="rect">
            <a:avLst/>
          </a:prstGeom>
        </p:spPr>
        <p:txBody>
          <a:bodyPr/>
          <a:lstStyle>
            <a:lvl1pPr marL="0" indent="0">
              <a:lnSpc>
                <a:spcPct val="100000"/>
              </a:lnSpc>
              <a:buNone/>
              <a:defRPr sz="1800"/>
            </a:lvl1pPr>
          </a:lstStyle>
          <a:p>
            <a:pPr lvl="0"/>
            <a:r>
              <a:rPr lang="en-US"/>
              <a:t>Click to edit Master text styles</a:t>
            </a:r>
          </a:p>
        </p:txBody>
      </p:sp>
      <p:sp>
        <p:nvSpPr>
          <p:cNvPr id="20" name="Text Placeholder 22"/>
          <p:cNvSpPr>
            <a:spLocks noGrp="1"/>
          </p:cNvSpPr>
          <p:nvPr>
            <p:ph type="body" sz="quarter" idx="12"/>
          </p:nvPr>
        </p:nvSpPr>
        <p:spPr>
          <a:xfrm>
            <a:off x="545360" y="2606953"/>
            <a:ext cx="2989341" cy="254000"/>
          </a:xfrm>
          <a:prstGeom prst="rect">
            <a:avLst/>
          </a:prstGeom>
        </p:spPr>
        <p:txBody>
          <a:bodyPr/>
          <a:lstStyle>
            <a:lvl1pPr marL="0" indent="0">
              <a:lnSpc>
                <a:spcPct val="100000"/>
              </a:lnSpc>
              <a:buNone/>
              <a:defRPr sz="1200" b="1">
                <a:solidFill>
                  <a:schemeClr val="tx2"/>
                </a:solidFill>
              </a:defRPr>
            </a:lvl1pPr>
          </a:lstStyle>
          <a:p>
            <a:pPr lvl="0"/>
            <a:r>
              <a:rPr lang="en-US"/>
              <a:t>Click to edit Master text styles</a:t>
            </a:r>
          </a:p>
        </p:txBody>
      </p:sp>
      <p:sp>
        <p:nvSpPr>
          <p:cNvPr id="21" name="Text Placeholder 24"/>
          <p:cNvSpPr>
            <a:spLocks noGrp="1"/>
          </p:cNvSpPr>
          <p:nvPr>
            <p:ph type="body" sz="quarter" idx="13"/>
          </p:nvPr>
        </p:nvSpPr>
        <p:spPr>
          <a:xfrm>
            <a:off x="545360" y="2860954"/>
            <a:ext cx="2989341" cy="254000"/>
          </a:xfrm>
          <a:prstGeom prst="rect">
            <a:avLst/>
          </a:prstGeom>
        </p:spPr>
        <p:txBody>
          <a:bodyPr/>
          <a:lstStyle>
            <a:lvl1pPr marL="0" indent="0">
              <a:lnSpc>
                <a:spcPct val="100000"/>
              </a:lnSpc>
              <a:buNone/>
              <a:defRPr sz="1200" b="1">
                <a:solidFill>
                  <a:schemeClr val="tx2"/>
                </a:solidFill>
              </a:defRPr>
            </a:lvl1pPr>
          </a:lstStyle>
          <a:p>
            <a:pPr lvl="0"/>
            <a:r>
              <a:rPr lang="en-US"/>
              <a:t>Click to edit Master text styles</a:t>
            </a:r>
          </a:p>
        </p:txBody>
      </p:sp>
      <p:sp>
        <p:nvSpPr>
          <p:cNvPr id="2" name="Rectangle 1">
            <a:extLst>
              <a:ext uri="{FF2B5EF4-FFF2-40B4-BE49-F238E27FC236}">
                <a16:creationId xmlns:a16="http://schemas.microsoft.com/office/drawing/2014/main" id="{0B6314F3-27D8-1566-F670-3BC45DFB24E0}"/>
              </a:ext>
            </a:extLst>
          </p:cNvPr>
          <p:cNvSpPr/>
          <p:nvPr userDrawn="1"/>
        </p:nvSpPr>
        <p:spPr>
          <a:xfrm>
            <a:off x="11600329" y="6409531"/>
            <a:ext cx="295836"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0086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8B29B7D-8140-724E-A7DF-105BF72530C5}"/>
              </a:ext>
            </a:extLst>
          </p:cNvPr>
          <p:cNvSpPr/>
          <p:nvPr userDrawn="1"/>
        </p:nvSpPr>
        <p:spPr>
          <a:xfrm>
            <a:off x="0" y="0"/>
            <a:ext cx="12192000" cy="6019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id="{EB9B19F2-2338-F041-A144-313F496AA6C6}"/>
              </a:ext>
            </a:extLst>
          </p:cNvPr>
          <p:cNvSpPr/>
          <p:nvPr userDrawn="1"/>
        </p:nvSpPr>
        <p:spPr>
          <a:xfrm>
            <a:off x="0" y="5994400"/>
            <a:ext cx="12192000" cy="86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2"/>
              </a:solidFill>
            </a:endParaRPr>
          </a:p>
        </p:txBody>
      </p:sp>
      <p:pic>
        <p:nvPicPr>
          <p:cNvPr id="6" name="Graphic 3">
            <a:extLst>
              <a:ext uri="{FF2B5EF4-FFF2-40B4-BE49-F238E27FC236}">
                <a16:creationId xmlns:a16="http://schemas.microsoft.com/office/drawing/2014/main" id="{67466C18-2C44-9D4F-9DAF-E348F98560E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4870450"/>
            <a:ext cx="121920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phic 4">
            <a:extLst>
              <a:ext uri="{FF2B5EF4-FFF2-40B4-BE49-F238E27FC236}">
                <a16:creationId xmlns:a16="http://schemas.microsoft.com/office/drawing/2014/main" id="{941473AF-BCD7-2A4C-8D5A-CFC1EF5E669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E20FE890-2714-FA41-AAE0-70F0984DA151}"/>
              </a:ext>
            </a:extLst>
          </p:cNvPr>
          <p:cNvSpPr/>
          <p:nvPr userDrawn="1"/>
        </p:nvSpPr>
        <p:spPr>
          <a:xfrm>
            <a:off x="0" y="1457325"/>
            <a:ext cx="12192000" cy="34131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TextBox 9">
            <a:extLst>
              <a:ext uri="{FF2B5EF4-FFF2-40B4-BE49-F238E27FC236}">
                <a16:creationId xmlns:a16="http://schemas.microsoft.com/office/drawing/2014/main" id="{8F533F03-59B1-C14B-8704-B5D5B6841D7B}"/>
              </a:ext>
            </a:extLst>
          </p:cNvPr>
          <p:cNvSpPr txBox="1">
            <a:spLocks noChangeArrowheads="1"/>
          </p:cNvSpPr>
          <p:nvPr userDrawn="1"/>
        </p:nvSpPr>
        <p:spPr bwMode="auto">
          <a:xfrm>
            <a:off x="10982325" y="6362700"/>
            <a:ext cx="741363" cy="21431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800"/>
              <a:t>delinea.com</a:t>
            </a:r>
          </a:p>
        </p:txBody>
      </p:sp>
      <p:sp>
        <p:nvSpPr>
          <p:cNvPr id="12" name="Text Placeholder 18"/>
          <p:cNvSpPr>
            <a:spLocks noGrp="1"/>
          </p:cNvSpPr>
          <p:nvPr>
            <p:ph type="body" sz="quarter" idx="10"/>
          </p:nvPr>
        </p:nvSpPr>
        <p:spPr>
          <a:xfrm>
            <a:off x="541258" y="1903370"/>
            <a:ext cx="10578861" cy="1992055"/>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13" name="Text Placeholder 20"/>
          <p:cNvSpPr>
            <a:spLocks noGrp="1"/>
          </p:cNvSpPr>
          <p:nvPr>
            <p:ph type="body" sz="quarter" idx="11"/>
          </p:nvPr>
        </p:nvSpPr>
        <p:spPr>
          <a:xfrm>
            <a:off x="541259" y="4185605"/>
            <a:ext cx="10578861" cy="417512"/>
          </a:xfrm>
          <a:prstGeom prst="rect">
            <a:avLst/>
          </a:prstGeom>
        </p:spPr>
        <p:txBody>
          <a:bodyPr/>
          <a:lstStyle>
            <a:lvl1pPr marL="0" indent="0">
              <a:lnSpc>
                <a:spcPct val="100000"/>
              </a:lnSpc>
              <a:buNone/>
              <a:defRPr sz="1800"/>
            </a:lvl1pPr>
          </a:lstStyle>
          <a:p>
            <a:pPr lvl="0"/>
            <a:r>
              <a:rPr lang="en-US"/>
              <a:t>Click to edit Master text styles</a:t>
            </a:r>
          </a:p>
        </p:txBody>
      </p:sp>
      <p:pic>
        <p:nvPicPr>
          <p:cNvPr id="3" name="Graphic 2">
            <a:extLst>
              <a:ext uri="{FF2B5EF4-FFF2-40B4-BE49-F238E27FC236}">
                <a16:creationId xmlns:a16="http://schemas.microsoft.com/office/drawing/2014/main" id="{D36C80E9-04FA-BE16-0813-9E4022A7AD3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63308" y="6189269"/>
            <a:ext cx="1679330" cy="553152"/>
          </a:xfrm>
          <a:prstGeom prst="rect">
            <a:avLst/>
          </a:prstGeom>
        </p:spPr>
      </p:pic>
    </p:spTree>
    <p:extLst>
      <p:ext uri="{BB962C8B-B14F-4D97-AF65-F5344CB8AC3E}">
        <p14:creationId xmlns:p14="http://schemas.microsoft.com/office/powerpoint/2010/main" val="1931868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4">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1" descr="Background pattern&#10;&#10;Description automatically generated">
            <a:extLst>
              <a:ext uri="{FF2B5EF4-FFF2-40B4-BE49-F238E27FC236}">
                <a16:creationId xmlns:a16="http://schemas.microsoft.com/office/drawing/2014/main" id="{C5655262-EB74-7D40-AEEB-360746AB036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6981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A7469CE7-7452-474D-8726-20B84F00D011}"/>
              </a:ext>
            </a:extLst>
          </p:cNvPr>
          <p:cNvSpPr/>
          <p:nvPr userDrawn="1"/>
        </p:nvSpPr>
        <p:spPr>
          <a:xfrm>
            <a:off x="0" y="1452563"/>
            <a:ext cx="12192000" cy="340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id="{4CA8ADF8-0CE4-9843-BB78-9C5B63ADDFC0}"/>
              </a:ext>
            </a:extLst>
          </p:cNvPr>
          <p:cNvSpPr/>
          <p:nvPr userDrawn="1"/>
        </p:nvSpPr>
        <p:spPr>
          <a:xfrm>
            <a:off x="0" y="5994400"/>
            <a:ext cx="12192000" cy="86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2"/>
              </a:solidFill>
            </a:endParaRPr>
          </a:p>
        </p:txBody>
      </p:sp>
      <p:cxnSp>
        <p:nvCxnSpPr>
          <p:cNvPr id="8" name="Straight Connector 7">
            <a:extLst>
              <a:ext uri="{FF2B5EF4-FFF2-40B4-BE49-F238E27FC236}">
                <a16:creationId xmlns:a16="http://schemas.microsoft.com/office/drawing/2014/main" id="{63CE4F1D-2E10-8D47-9C3F-B5E307856015}"/>
              </a:ext>
            </a:extLst>
          </p:cNvPr>
          <p:cNvCxnSpPr/>
          <p:nvPr userDrawn="1"/>
        </p:nvCxnSpPr>
        <p:spPr>
          <a:xfrm>
            <a:off x="2760663" y="1803400"/>
            <a:ext cx="0" cy="273526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Graphic 5">
            <a:extLst>
              <a:ext uri="{FF2B5EF4-FFF2-40B4-BE49-F238E27FC236}">
                <a16:creationId xmlns:a16="http://schemas.microsoft.com/office/drawing/2014/main" id="{AEDB7712-C1DA-C34D-A979-DC9D67D1B5D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D97026DA-76D5-5A4A-9DC1-98D48A520217}"/>
              </a:ext>
            </a:extLst>
          </p:cNvPr>
          <p:cNvSpPr txBox="1">
            <a:spLocks noChangeArrowheads="1"/>
          </p:cNvSpPr>
          <p:nvPr userDrawn="1"/>
        </p:nvSpPr>
        <p:spPr bwMode="auto">
          <a:xfrm>
            <a:off x="10982325" y="6362700"/>
            <a:ext cx="741363" cy="21431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800"/>
              <a:t>delinea.com</a:t>
            </a:r>
          </a:p>
        </p:txBody>
      </p:sp>
      <p:sp>
        <p:nvSpPr>
          <p:cNvPr id="18" name="Text Placeholder 18"/>
          <p:cNvSpPr>
            <a:spLocks noGrp="1"/>
          </p:cNvSpPr>
          <p:nvPr>
            <p:ph type="body" sz="quarter" idx="10"/>
          </p:nvPr>
        </p:nvSpPr>
        <p:spPr>
          <a:xfrm>
            <a:off x="3292660" y="1895169"/>
            <a:ext cx="8035737" cy="1992055"/>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19" name="Text Placeholder 20"/>
          <p:cNvSpPr>
            <a:spLocks noGrp="1"/>
          </p:cNvSpPr>
          <p:nvPr>
            <p:ph type="body" sz="quarter" idx="11"/>
          </p:nvPr>
        </p:nvSpPr>
        <p:spPr>
          <a:xfrm>
            <a:off x="3292660" y="4120932"/>
            <a:ext cx="7802055" cy="417512"/>
          </a:xfrm>
          <a:prstGeom prst="rect">
            <a:avLst/>
          </a:prstGeom>
        </p:spPr>
        <p:txBody>
          <a:bodyPr/>
          <a:lstStyle>
            <a:lvl1pPr marL="0" indent="0">
              <a:lnSpc>
                <a:spcPct val="100000"/>
              </a:lnSpc>
              <a:buNone/>
              <a:defRPr sz="1800"/>
            </a:lvl1pPr>
          </a:lstStyle>
          <a:p>
            <a:pPr lvl="0"/>
            <a:r>
              <a:rPr lang="en-US"/>
              <a:t>Click to edit Master text styles</a:t>
            </a:r>
          </a:p>
        </p:txBody>
      </p:sp>
      <p:sp>
        <p:nvSpPr>
          <p:cNvPr id="3" name="Picture Placeholder 2"/>
          <p:cNvSpPr>
            <a:spLocks noGrp="1"/>
          </p:cNvSpPr>
          <p:nvPr>
            <p:ph type="pic" sz="quarter" idx="12"/>
          </p:nvPr>
        </p:nvSpPr>
        <p:spPr>
          <a:xfrm>
            <a:off x="187325" y="1803400"/>
            <a:ext cx="2373313" cy="2735263"/>
          </a:xfrm>
          <a:prstGeom prst="rect">
            <a:avLst/>
          </a:prstGeom>
        </p:spPr>
        <p:txBody>
          <a:bodyPr/>
          <a:lstStyle/>
          <a:p>
            <a:pPr lvl="0"/>
            <a:r>
              <a:rPr lang="en-US" noProof="0"/>
              <a:t>Click icon to add picture</a:t>
            </a:r>
          </a:p>
        </p:txBody>
      </p:sp>
    </p:spTree>
    <p:extLst>
      <p:ext uri="{BB962C8B-B14F-4D97-AF65-F5344CB8AC3E}">
        <p14:creationId xmlns:p14="http://schemas.microsoft.com/office/powerpoint/2010/main" val="1483753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5">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4A41A28-1CAB-F647-98B7-6E722424B68E}"/>
              </a:ext>
            </a:extLst>
          </p:cNvPr>
          <p:cNvSpPr/>
          <p:nvPr userDrawn="1"/>
        </p:nvSpPr>
        <p:spPr>
          <a:xfrm>
            <a:off x="0" y="0"/>
            <a:ext cx="12192000" cy="59944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7" name="Straight Connector 16">
            <a:extLst>
              <a:ext uri="{FF2B5EF4-FFF2-40B4-BE49-F238E27FC236}">
                <a16:creationId xmlns:a16="http://schemas.microsoft.com/office/drawing/2014/main" id="{4E1883FF-BFF4-2444-B036-9EFACE2CAD1C}"/>
              </a:ext>
            </a:extLst>
          </p:cNvPr>
          <p:cNvCxnSpPr>
            <a:cxnSpLocks/>
          </p:cNvCxnSpPr>
          <p:nvPr userDrawn="1"/>
        </p:nvCxnSpPr>
        <p:spPr>
          <a:xfrm flipV="1">
            <a:off x="625475" y="3602516"/>
            <a:ext cx="10611730" cy="904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3" descr="Background pattern&#10;&#10;Description automatically generated">
            <a:extLst>
              <a:ext uri="{FF2B5EF4-FFF2-40B4-BE49-F238E27FC236}">
                <a16:creationId xmlns:a16="http://schemas.microsoft.com/office/drawing/2014/main" id="{2CA6F966-1D69-A647-89C3-FC6E51A7D05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88"/>
            <a:ext cx="12192000" cy="61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Placeholder 12"/>
          <p:cNvSpPr>
            <a:spLocks noGrp="1"/>
          </p:cNvSpPr>
          <p:nvPr>
            <p:ph type="body" sz="quarter" idx="10"/>
          </p:nvPr>
        </p:nvSpPr>
        <p:spPr>
          <a:xfrm>
            <a:off x="533400" y="965200"/>
            <a:ext cx="10591800" cy="263525"/>
          </a:xfrm>
          <a:prstGeom prst="rect">
            <a:avLst/>
          </a:prstGeom>
        </p:spPr>
        <p:txBody>
          <a:bodyPr/>
          <a:lstStyle>
            <a:lvl1pPr marL="0" indent="0">
              <a:lnSpc>
                <a:spcPct val="100000"/>
              </a:lnSpc>
              <a:buNone/>
              <a:defRPr sz="1300" b="1"/>
            </a:lvl1pPr>
          </a:lstStyle>
          <a:p>
            <a:pPr lvl="0"/>
            <a:r>
              <a:rPr lang="en-US"/>
              <a:t>Click to edit Master text styles</a:t>
            </a:r>
          </a:p>
        </p:txBody>
      </p:sp>
      <p:sp>
        <p:nvSpPr>
          <p:cNvPr id="14" name="Text Placeholder 18"/>
          <p:cNvSpPr>
            <a:spLocks noGrp="1"/>
          </p:cNvSpPr>
          <p:nvPr>
            <p:ph type="body" sz="quarter" idx="11"/>
          </p:nvPr>
        </p:nvSpPr>
        <p:spPr>
          <a:xfrm>
            <a:off x="533399" y="1274157"/>
            <a:ext cx="10701829" cy="1289050"/>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15" name="Text Placeholder 20"/>
          <p:cNvSpPr>
            <a:spLocks noGrp="1"/>
          </p:cNvSpPr>
          <p:nvPr>
            <p:ph type="body" sz="quarter" idx="12"/>
          </p:nvPr>
        </p:nvSpPr>
        <p:spPr>
          <a:xfrm>
            <a:off x="533400" y="2815805"/>
            <a:ext cx="10701828" cy="417512"/>
          </a:xfrm>
          <a:prstGeom prst="rect">
            <a:avLst/>
          </a:prstGeom>
        </p:spPr>
        <p:txBody>
          <a:bodyPr/>
          <a:lstStyle>
            <a:lvl1pPr marL="0" indent="0">
              <a:lnSpc>
                <a:spcPct val="100000"/>
              </a:lnSpc>
              <a:buNone/>
              <a:defRPr sz="1800"/>
            </a:lvl1pPr>
          </a:lstStyle>
          <a:p>
            <a:pPr lvl="0"/>
            <a:r>
              <a:rPr lang="en-US"/>
              <a:t>Click to edit Master text styles</a:t>
            </a:r>
          </a:p>
        </p:txBody>
      </p:sp>
      <p:sp>
        <p:nvSpPr>
          <p:cNvPr id="24" name="Picture Placeholder 19"/>
          <p:cNvSpPr>
            <a:spLocks noGrp="1" noChangeAspect="1"/>
          </p:cNvSpPr>
          <p:nvPr>
            <p:ph type="pic" sz="quarter" idx="14"/>
          </p:nvPr>
        </p:nvSpPr>
        <p:spPr>
          <a:xfrm>
            <a:off x="2326640" y="3990444"/>
            <a:ext cx="1122680" cy="1143000"/>
          </a:xfrm>
          <a:prstGeom prst="flowChartConnector">
            <a:avLst/>
          </a:prstGeom>
          <a:blipFill>
            <a:blip r:embed="rId3" cstate="print"/>
            <a:stretch>
              <a:fillRect/>
            </a:stretch>
          </a:blipFill>
        </p:spPr>
        <p:txBody>
          <a:bodyPr>
            <a:noAutofit/>
          </a:bodyPr>
          <a:lstStyle>
            <a:lvl1pPr marL="0" indent="0">
              <a:lnSpc>
                <a:spcPct val="100000"/>
              </a:lnSpc>
              <a:spcBef>
                <a:spcPts val="0"/>
              </a:spcBef>
              <a:buNone/>
              <a:defRPr sz="1600"/>
            </a:lvl1pPr>
          </a:lstStyle>
          <a:p>
            <a:pPr lvl="0"/>
            <a:r>
              <a:rPr lang="en-US" noProof="0"/>
              <a:t>Click icon to add picture</a:t>
            </a:r>
          </a:p>
        </p:txBody>
      </p:sp>
      <p:sp>
        <p:nvSpPr>
          <p:cNvPr id="25" name="Picture Placeholder 19"/>
          <p:cNvSpPr>
            <a:spLocks noGrp="1" noChangeAspect="1"/>
          </p:cNvSpPr>
          <p:nvPr>
            <p:ph type="pic" sz="quarter" idx="15"/>
          </p:nvPr>
        </p:nvSpPr>
        <p:spPr>
          <a:xfrm>
            <a:off x="4028440" y="3990444"/>
            <a:ext cx="1122680" cy="1143000"/>
          </a:xfrm>
          <a:prstGeom prst="flowChartConnector">
            <a:avLst/>
          </a:prstGeom>
          <a:blipFill>
            <a:blip r:embed="rId3" cstate="print"/>
            <a:stretch>
              <a:fillRect/>
            </a:stretch>
          </a:blipFill>
        </p:spPr>
        <p:txBody>
          <a:bodyPr>
            <a:noAutofit/>
          </a:bodyPr>
          <a:lstStyle>
            <a:lvl1pPr marL="0" indent="0">
              <a:lnSpc>
                <a:spcPct val="100000"/>
              </a:lnSpc>
              <a:spcBef>
                <a:spcPts val="0"/>
              </a:spcBef>
              <a:buNone/>
              <a:defRPr sz="1600"/>
            </a:lvl1pPr>
          </a:lstStyle>
          <a:p>
            <a:pPr lvl="0"/>
            <a:r>
              <a:rPr lang="en-US" noProof="0"/>
              <a:t>Click icon to add picture</a:t>
            </a:r>
          </a:p>
        </p:txBody>
      </p:sp>
      <p:sp>
        <p:nvSpPr>
          <p:cNvPr id="28" name="Text Placeholder 27"/>
          <p:cNvSpPr>
            <a:spLocks noGrp="1"/>
          </p:cNvSpPr>
          <p:nvPr>
            <p:ph type="body" sz="quarter" idx="16"/>
          </p:nvPr>
        </p:nvSpPr>
        <p:spPr>
          <a:xfrm>
            <a:off x="685959" y="5255577"/>
            <a:ext cx="985202" cy="157477"/>
          </a:xfrm>
          <a:prstGeom prst="rect">
            <a:avLst/>
          </a:prstGeom>
        </p:spPr>
        <p:txBody>
          <a:bodyPr/>
          <a:lstStyle>
            <a:lvl1pPr marL="0" indent="0" algn="ctr">
              <a:lnSpc>
                <a:spcPct val="100000"/>
              </a:lnSpc>
              <a:buNone/>
              <a:defRPr sz="800" b="1"/>
            </a:lvl1pPr>
          </a:lstStyle>
          <a:p>
            <a:pPr lvl="0"/>
            <a:r>
              <a:rPr lang="en-US"/>
              <a:t>Click to edit Master text styles</a:t>
            </a:r>
          </a:p>
        </p:txBody>
      </p:sp>
      <p:sp>
        <p:nvSpPr>
          <p:cNvPr id="29" name="Text Placeholder 27"/>
          <p:cNvSpPr>
            <a:spLocks noGrp="1"/>
          </p:cNvSpPr>
          <p:nvPr>
            <p:ph type="body" sz="quarter" idx="17"/>
          </p:nvPr>
        </p:nvSpPr>
        <p:spPr>
          <a:xfrm>
            <a:off x="685959" y="5404602"/>
            <a:ext cx="985202" cy="157477"/>
          </a:xfrm>
          <a:prstGeom prst="rect">
            <a:avLst/>
          </a:prstGeom>
        </p:spPr>
        <p:txBody>
          <a:bodyPr/>
          <a:lstStyle>
            <a:lvl1pPr marL="0" indent="0" algn="ctr">
              <a:lnSpc>
                <a:spcPct val="100000"/>
              </a:lnSpc>
              <a:buNone/>
              <a:defRPr sz="700" b="0"/>
            </a:lvl1pPr>
          </a:lstStyle>
          <a:p>
            <a:pPr lvl="0"/>
            <a:r>
              <a:rPr lang="en-US"/>
              <a:t>Click to edit Master text styles</a:t>
            </a:r>
          </a:p>
        </p:txBody>
      </p:sp>
      <p:sp>
        <p:nvSpPr>
          <p:cNvPr id="30" name="Text Placeholder 27"/>
          <p:cNvSpPr>
            <a:spLocks noGrp="1"/>
          </p:cNvSpPr>
          <p:nvPr>
            <p:ph type="body" sz="quarter" idx="18"/>
          </p:nvPr>
        </p:nvSpPr>
        <p:spPr>
          <a:xfrm>
            <a:off x="2395696" y="5255577"/>
            <a:ext cx="985202" cy="157477"/>
          </a:xfrm>
          <a:prstGeom prst="rect">
            <a:avLst/>
          </a:prstGeom>
        </p:spPr>
        <p:txBody>
          <a:bodyPr/>
          <a:lstStyle>
            <a:lvl1pPr marL="0" indent="0" algn="ctr">
              <a:lnSpc>
                <a:spcPct val="100000"/>
              </a:lnSpc>
              <a:buNone/>
              <a:defRPr sz="800" b="1"/>
            </a:lvl1pPr>
          </a:lstStyle>
          <a:p>
            <a:pPr lvl="0"/>
            <a:r>
              <a:rPr lang="en-US"/>
              <a:t>Click to edit Master text styles</a:t>
            </a:r>
          </a:p>
        </p:txBody>
      </p:sp>
      <p:sp>
        <p:nvSpPr>
          <p:cNvPr id="31" name="Text Placeholder 27"/>
          <p:cNvSpPr>
            <a:spLocks noGrp="1"/>
          </p:cNvSpPr>
          <p:nvPr>
            <p:ph type="body" sz="quarter" idx="19"/>
          </p:nvPr>
        </p:nvSpPr>
        <p:spPr>
          <a:xfrm>
            <a:off x="2395696" y="5404602"/>
            <a:ext cx="985202" cy="157477"/>
          </a:xfrm>
          <a:prstGeom prst="rect">
            <a:avLst/>
          </a:prstGeom>
        </p:spPr>
        <p:txBody>
          <a:bodyPr/>
          <a:lstStyle>
            <a:lvl1pPr marL="0" indent="0" algn="ctr">
              <a:lnSpc>
                <a:spcPct val="100000"/>
              </a:lnSpc>
              <a:buNone/>
              <a:defRPr sz="700" b="0"/>
            </a:lvl1pPr>
          </a:lstStyle>
          <a:p>
            <a:pPr lvl="0"/>
            <a:r>
              <a:rPr lang="en-US"/>
              <a:t>Click to edit Master text styles</a:t>
            </a:r>
          </a:p>
        </p:txBody>
      </p:sp>
      <p:sp>
        <p:nvSpPr>
          <p:cNvPr id="33" name="Text Placeholder 27"/>
          <p:cNvSpPr>
            <a:spLocks noGrp="1"/>
          </p:cNvSpPr>
          <p:nvPr>
            <p:ph type="body" sz="quarter" idx="20"/>
          </p:nvPr>
        </p:nvSpPr>
        <p:spPr>
          <a:xfrm>
            <a:off x="4105433" y="5255577"/>
            <a:ext cx="985202" cy="157477"/>
          </a:xfrm>
          <a:prstGeom prst="rect">
            <a:avLst/>
          </a:prstGeom>
        </p:spPr>
        <p:txBody>
          <a:bodyPr/>
          <a:lstStyle>
            <a:lvl1pPr marL="0" indent="0" algn="ctr">
              <a:lnSpc>
                <a:spcPct val="100000"/>
              </a:lnSpc>
              <a:buNone/>
              <a:defRPr sz="800" b="1"/>
            </a:lvl1pPr>
          </a:lstStyle>
          <a:p>
            <a:pPr lvl="0"/>
            <a:r>
              <a:rPr lang="en-US"/>
              <a:t>Click to edit Master text styles</a:t>
            </a:r>
          </a:p>
        </p:txBody>
      </p:sp>
      <p:sp>
        <p:nvSpPr>
          <p:cNvPr id="34" name="Text Placeholder 27"/>
          <p:cNvSpPr>
            <a:spLocks noGrp="1"/>
          </p:cNvSpPr>
          <p:nvPr>
            <p:ph type="body" sz="quarter" idx="21"/>
          </p:nvPr>
        </p:nvSpPr>
        <p:spPr>
          <a:xfrm>
            <a:off x="4105433" y="5404602"/>
            <a:ext cx="985202" cy="157477"/>
          </a:xfrm>
          <a:prstGeom prst="rect">
            <a:avLst/>
          </a:prstGeom>
        </p:spPr>
        <p:txBody>
          <a:bodyPr/>
          <a:lstStyle>
            <a:lvl1pPr marL="0" indent="0" algn="ctr">
              <a:lnSpc>
                <a:spcPct val="100000"/>
              </a:lnSpc>
              <a:buNone/>
              <a:defRPr sz="700" b="0"/>
            </a:lvl1pPr>
          </a:lstStyle>
          <a:p>
            <a:pPr lvl="0"/>
            <a:r>
              <a:rPr lang="en-US"/>
              <a:t>Click to edit Master text styles</a:t>
            </a:r>
          </a:p>
        </p:txBody>
      </p:sp>
      <p:sp>
        <p:nvSpPr>
          <p:cNvPr id="2" name="Rectangle 1">
            <a:extLst>
              <a:ext uri="{FF2B5EF4-FFF2-40B4-BE49-F238E27FC236}">
                <a16:creationId xmlns:a16="http://schemas.microsoft.com/office/drawing/2014/main" id="{EEF2435C-2BF1-30BA-50C2-93F6DE293DB5}"/>
              </a:ext>
            </a:extLst>
          </p:cNvPr>
          <p:cNvSpPr/>
          <p:nvPr userDrawn="1"/>
        </p:nvSpPr>
        <p:spPr>
          <a:xfrm>
            <a:off x="11600329" y="6409531"/>
            <a:ext cx="295836"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FC9A535-09D0-9088-FA20-2831EFE31776}"/>
              </a:ext>
            </a:extLst>
          </p:cNvPr>
          <p:cNvSpPr/>
          <p:nvPr userDrawn="1"/>
        </p:nvSpPr>
        <p:spPr>
          <a:xfrm>
            <a:off x="291351" y="6377921"/>
            <a:ext cx="1007223"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4">
            <a:extLst>
              <a:ext uri="{FF2B5EF4-FFF2-40B4-BE49-F238E27FC236}">
                <a16:creationId xmlns:a16="http://schemas.microsoft.com/office/drawing/2014/main" id="{07F81680-BB5F-DB4A-990C-39BEC917093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Picture Placeholder 19"/>
          <p:cNvSpPr>
            <a:spLocks noGrp="1" noChangeAspect="1"/>
          </p:cNvSpPr>
          <p:nvPr>
            <p:ph type="pic" sz="quarter" idx="13"/>
          </p:nvPr>
        </p:nvSpPr>
        <p:spPr>
          <a:xfrm>
            <a:off x="624840" y="3990444"/>
            <a:ext cx="1122680" cy="1143000"/>
          </a:xfrm>
          <a:prstGeom prst="flowChartConnector">
            <a:avLst/>
          </a:prstGeom>
          <a:blipFill>
            <a:blip r:embed="rId3" cstate="print"/>
            <a:stretch>
              <a:fillRect/>
            </a:stretch>
          </a:blipFill>
        </p:spPr>
        <p:txBody>
          <a:bodyPr>
            <a:noAutofit/>
          </a:bodyPr>
          <a:lstStyle>
            <a:lvl1pPr marL="0" indent="0">
              <a:lnSpc>
                <a:spcPct val="100000"/>
              </a:lnSpc>
              <a:spcBef>
                <a:spcPts val="0"/>
              </a:spcBef>
              <a:buNone/>
              <a:defRPr sz="1600"/>
            </a:lvl1pPr>
          </a:lstStyle>
          <a:p>
            <a:pPr lvl="0"/>
            <a:r>
              <a:rPr lang="en-US" noProof="0"/>
              <a:t>Click icon to add picture</a:t>
            </a:r>
          </a:p>
        </p:txBody>
      </p:sp>
    </p:spTree>
    <p:extLst>
      <p:ext uri="{BB962C8B-B14F-4D97-AF65-F5344CB8AC3E}">
        <p14:creationId xmlns:p14="http://schemas.microsoft.com/office/powerpoint/2010/main" val="46621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6">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69344CE-B3F2-2F4A-BCC3-D6BCD2AE53CA}"/>
              </a:ext>
            </a:extLst>
          </p:cNvPr>
          <p:cNvSpPr/>
          <p:nvPr userDrawn="1"/>
        </p:nvSpPr>
        <p:spPr>
          <a:xfrm>
            <a:off x="-66907" y="5441949"/>
            <a:ext cx="12333248" cy="1531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Graphic 2">
            <a:extLst>
              <a:ext uri="{FF2B5EF4-FFF2-40B4-BE49-F238E27FC236}">
                <a16:creationId xmlns:a16="http://schemas.microsoft.com/office/drawing/2014/main" id="{2399CD51-4079-6F4B-AA00-03784AA99B4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phic 3">
            <a:extLst>
              <a:ext uri="{FF2B5EF4-FFF2-40B4-BE49-F238E27FC236}">
                <a16:creationId xmlns:a16="http://schemas.microsoft.com/office/drawing/2014/main" id="{42913883-F31E-0344-92D5-8BDADF61438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982663"/>
            <a:ext cx="121920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phic 4">
            <a:extLst>
              <a:ext uri="{FF2B5EF4-FFF2-40B4-BE49-F238E27FC236}">
                <a16:creationId xmlns:a16="http://schemas.microsoft.com/office/drawing/2014/main" id="{FE984104-785D-0647-89ED-D7C5A0F2B1F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4251325"/>
            <a:ext cx="121920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phic 5">
            <a:extLst>
              <a:ext uri="{FF2B5EF4-FFF2-40B4-BE49-F238E27FC236}">
                <a16:creationId xmlns:a16="http://schemas.microsoft.com/office/drawing/2014/main" id="{DACD77B4-3A86-944F-9912-E288A5D673F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0" y="5441950"/>
            <a:ext cx="121920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phic 6">
            <a:extLst>
              <a:ext uri="{FF2B5EF4-FFF2-40B4-BE49-F238E27FC236}">
                <a16:creationId xmlns:a16="http://schemas.microsoft.com/office/drawing/2014/main" id="{2D4512F1-E747-3F48-A799-B077E63685C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0A544E2C-B26F-484D-9F6D-C1FF66E494A2}"/>
              </a:ext>
            </a:extLst>
          </p:cNvPr>
          <p:cNvSpPr txBox="1">
            <a:spLocks noChangeArrowheads="1"/>
          </p:cNvSpPr>
          <p:nvPr userDrawn="1"/>
        </p:nvSpPr>
        <p:spPr bwMode="auto">
          <a:xfrm>
            <a:off x="10982325" y="6362700"/>
            <a:ext cx="741363" cy="21431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800">
                <a:solidFill>
                  <a:schemeClr val="bg1"/>
                </a:solidFill>
              </a:rPr>
              <a:t>delinea.com</a:t>
            </a:r>
          </a:p>
        </p:txBody>
      </p:sp>
      <p:sp>
        <p:nvSpPr>
          <p:cNvPr id="20" name="Text Placeholder 18"/>
          <p:cNvSpPr>
            <a:spLocks noGrp="1"/>
          </p:cNvSpPr>
          <p:nvPr>
            <p:ph type="body" sz="quarter" idx="10"/>
          </p:nvPr>
        </p:nvSpPr>
        <p:spPr>
          <a:xfrm>
            <a:off x="545360" y="1938152"/>
            <a:ext cx="10859240" cy="1289050"/>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21" name="Text Placeholder 20"/>
          <p:cNvSpPr>
            <a:spLocks noGrp="1"/>
          </p:cNvSpPr>
          <p:nvPr>
            <p:ph type="body" sz="quarter" idx="11"/>
          </p:nvPr>
        </p:nvSpPr>
        <p:spPr>
          <a:xfrm>
            <a:off x="545360" y="3429000"/>
            <a:ext cx="10859240" cy="417512"/>
          </a:xfrm>
          <a:prstGeom prst="rect">
            <a:avLst/>
          </a:prstGeom>
        </p:spPr>
        <p:txBody>
          <a:bodyPr/>
          <a:lstStyle>
            <a:lvl1pPr marL="0" indent="0">
              <a:lnSpc>
                <a:spcPct val="100000"/>
              </a:lnSpc>
              <a:buNone/>
              <a:defRPr sz="1800"/>
            </a:lvl1pPr>
          </a:lstStyle>
          <a:p>
            <a:pPr lvl="0"/>
            <a:r>
              <a:rPr lang="en-US"/>
              <a:t>Click to edit Master text styles</a:t>
            </a:r>
          </a:p>
        </p:txBody>
      </p:sp>
    </p:spTree>
    <p:extLst>
      <p:ext uri="{BB962C8B-B14F-4D97-AF65-F5344CB8AC3E}">
        <p14:creationId xmlns:p14="http://schemas.microsoft.com/office/powerpoint/2010/main" val="3674240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7">
    <p:spTree>
      <p:nvGrpSpPr>
        <p:cNvPr id="1" name=""/>
        <p:cNvGrpSpPr/>
        <p:nvPr/>
      </p:nvGrpSpPr>
      <p:grpSpPr>
        <a:xfrm>
          <a:off x="0" y="0"/>
          <a:ext cx="0" cy="0"/>
          <a:chOff x="0" y="0"/>
          <a:chExt cx="0" cy="0"/>
        </a:xfrm>
      </p:grpSpPr>
      <p:pic>
        <p:nvPicPr>
          <p:cNvPr id="4" name="Graphic 1">
            <a:extLst>
              <a:ext uri="{FF2B5EF4-FFF2-40B4-BE49-F238E27FC236}">
                <a16:creationId xmlns:a16="http://schemas.microsoft.com/office/drawing/2014/main" id="{43ADE971-3985-5340-97A3-A8B1989FB67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0"/>
            <a:ext cx="12192000"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phic 2">
            <a:extLst>
              <a:ext uri="{FF2B5EF4-FFF2-40B4-BE49-F238E27FC236}">
                <a16:creationId xmlns:a16="http://schemas.microsoft.com/office/drawing/2014/main" id="{61FC8054-6410-6B4A-AD28-0D4BBEC5F05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34925" y="4972050"/>
            <a:ext cx="12155488"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18"/>
          <p:cNvSpPr>
            <a:spLocks noGrp="1"/>
          </p:cNvSpPr>
          <p:nvPr>
            <p:ph type="body" sz="quarter" idx="10"/>
          </p:nvPr>
        </p:nvSpPr>
        <p:spPr>
          <a:xfrm>
            <a:off x="545360" y="3296921"/>
            <a:ext cx="10529040" cy="728848"/>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11" name="Text Placeholder 20"/>
          <p:cNvSpPr>
            <a:spLocks noGrp="1"/>
          </p:cNvSpPr>
          <p:nvPr>
            <p:ph type="body" sz="quarter" idx="11"/>
          </p:nvPr>
        </p:nvSpPr>
        <p:spPr>
          <a:xfrm>
            <a:off x="545359" y="4145280"/>
            <a:ext cx="10529040" cy="417512"/>
          </a:xfrm>
          <a:prstGeom prst="rect">
            <a:avLst/>
          </a:prstGeom>
        </p:spPr>
        <p:txBody>
          <a:bodyPr/>
          <a:lstStyle>
            <a:lvl1pPr marL="0" indent="0">
              <a:lnSpc>
                <a:spcPct val="100000"/>
              </a:lnSpc>
              <a:buNone/>
              <a:defRPr sz="1800"/>
            </a:lvl1pPr>
          </a:lstStyle>
          <a:p>
            <a:pPr lvl="0"/>
            <a:r>
              <a:rPr lang="en-US"/>
              <a:t>Click to edit Master text styles</a:t>
            </a:r>
          </a:p>
        </p:txBody>
      </p:sp>
      <p:sp>
        <p:nvSpPr>
          <p:cNvPr id="2" name="Rectangle 1">
            <a:extLst>
              <a:ext uri="{FF2B5EF4-FFF2-40B4-BE49-F238E27FC236}">
                <a16:creationId xmlns:a16="http://schemas.microsoft.com/office/drawing/2014/main" id="{4AA85423-8F59-3BEE-E534-1E99CB215BE0}"/>
              </a:ext>
            </a:extLst>
          </p:cNvPr>
          <p:cNvSpPr/>
          <p:nvPr userDrawn="1"/>
        </p:nvSpPr>
        <p:spPr>
          <a:xfrm>
            <a:off x="11600329" y="6409531"/>
            <a:ext cx="295836"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AF6B8408-FB3E-DFE2-45E9-813F49569536}"/>
              </a:ext>
            </a:extLst>
          </p:cNvPr>
          <p:cNvSpPr/>
          <p:nvPr userDrawn="1"/>
        </p:nvSpPr>
        <p:spPr>
          <a:xfrm>
            <a:off x="291351" y="6377921"/>
            <a:ext cx="1007223"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3">
            <a:extLst>
              <a:ext uri="{FF2B5EF4-FFF2-40B4-BE49-F238E27FC236}">
                <a16:creationId xmlns:a16="http://schemas.microsoft.com/office/drawing/2014/main" id="{9DA68D9F-C9AD-C84E-9777-6D6FA96FA336}"/>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9402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1">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Graphic 4">
            <a:extLst>
              <a:ext uri="{FF2B5EF4-FFF2-40B4-BE49-F238E27FC236}">
                <a16:creationId xmlns:a16="http://schemas.microsoft.com/office/drawing/2014/main" id="{B8F83D0C-F46C-7640-804C-578551894906}"/>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12192000" cy="392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phic 7">
            <a:extLst>
              <a:ext uri="{FF2B5EF4-FFF2-40B4-BE49-F238E27FC236}">
                <a16:creationId xmlns:a16="http://schemas.microsoft.com/office/drawing/2014/main" id="{B4968F67-C72D-5742-B220-5D3A894FA40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0" y="4378325"/>
            <a:ext cx="12192000"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1DCC3230-1E2D-4848-8C22-8ED63D01570A}"/>
              </a:ext>
            </a:extLst>
          </p:cNvPr>
          <p:cNvSpPr/>
          <p:nvPr userDrawn="1"/>
        </p:nvSpPr>
        <p:spPr>
          <a:xfrm>
            <a:off x="-84138" y="3063875"/>
            <a:ext cx="12276138" cy="27114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Text Placeholder 9"/>
          <p:cNvSpPr>
            <a:spLocks noGrp="1"/>
          </p:cNvSpPr>
          <p:nvPr>
            <p:ph type="body" sz="quarter" idx="10"/>
          </p:nvPr>
        </p:nvSpPr>
        <p:spPr>
          <a:xfrm>
            <a:off x="447674" y="3552736"/>
            <a:ext cx="10367645" cy="787400"/>
          </a:xfrm>
          <a:prstGeom prst="rect">
            <a:avLst/>
          </a:prstGeom>
        </p:spPr>
        <p:txBody>
          <a:bodyPr/>
          <a:lstStyle>
            <a:lvl1pPr marL="0" indent="0">
              <a:lnSpc>
                <a:spcPct val="100000"/>
              </a:lnSpc>
              <a:buNone/>
              <a:defRPr sz="5800">
                <a:solidFill>
                  <a:schemeClr val="bg1"/>
                </a:solidFill>
              </a:defRPr>
            </a:lvl1pPr>
          </a:lstStyle>
          <a:p>
            <a:pPr lvl="0"/>
            <a:r>
              <a:rPr lang="en-US"/>
              <a:t>Click to edit Master text styles</a:t>
            </a:r>
          </a:p>
        </p:txBody>
      </p:sp>
      <p:sp>
        <p:nvSpPr>
          <p:cNvPr id="13" name="Text Placeholder 20"/>
          <p:cNvSpPr>
            <a:spLocks noGrp="1"/>
          </p:cNvSpPr>
          <p:nvPr>
            <p:ph type="body" sz="quarter" idx="12"/>
          </p:nvPr>
        </p:nvSpPr>
        <p:spPr>
          <a:xfrm>
            <a:off x="519960" y="4502365"/>
            <a:ext cx="10295360" cy="417512"/>
          </a:xfrm>
          <a:prstGeom prst="rect">
            <a:avLst/>
          </a:prstGeom>
        </p:spPr>
        <p:txBody>
          <a:bodyPr/>
          <a:lstStyle>
            <a:lvl1pPr marL="0" indent="0">
              <a:lnSpc>
                <a:spcPct val="100000"/>
              </a:lnSpc>
              <a:buNone/>
              <a:defRPr sz="18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427057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pic>
        <p:nvPicPr>
          <p:cNvPr id="7" name="Graphic 4">
            <a:extLst>
              <a:ext uri="{FF2B5EF4-FFF2-40B4-BE49-F238E27FC236}">
                <a16:creationId xmlns:a16="http://schemas.microsoft.com/office/drawing/2014/main" id="{7DBF2B58-C8AF-F94D-8264-C0D80381BFF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5"/>
          <p:cNvSpPr>
            <a:spLocks noGrp="1"/>
          </p:cNvSpPr>
          <p:nvPr>
            <p:ph type="body" sz="quarter" idx="10"/>
          </p:nvPr>
        </p:nvSpPr>
        <p:spPr>
          <a:xfrm>
            <a:off x="541444" y="683489"/>
            <a:ext cx="11026168" cy="446087"/>
          </a:xfrm>
          <a:prstGeom prst="rect">
            <a:avLst/>
          </a:prstGeom>
        </p:spPr>
        <p:txBody>
          <a:bodyPr/>
          <a:lstStyle>
            <a:lvl1pPr marL="0" indent="0">
              <a:lnSpc>
                <a:spcPct val="100000"/>
              </a:lnSpc>
              <a:spcBef>
                <a:spcPts val="0"/>
              </a:spcBef>
              <a:buNone/>
              <a:defRPr sz="3300">
                <a:solidFill>
                  <a:schemeClr val="tx1"/>
                </a:solidFill>
              </a:defRPr>
            </a:lvl1pPr>
          </a:lstStyle>
          <a:p>
            <a:pPr lvl="0"/>
            <a:r>
              <a:rPr lang="en-US"/>
              <a:t>Click to edit Master text styles</a:t>
            </a:r>
          </a:p>
        </p:txBody>
      </p:sp>
      <p:sp>
        <p:nvSpPr>
          <p:cNvPr id="6" name="Text Placeholder 20"/>
          <p:cNvSpPr>
            <a:spLocks noGrp="1"/>
          </p:cNvSpPr>
          <p:nvPr>
            <p:ph type="body" sz="quarter" idx="12"/>
          </p:nvPr>
        </p:nvSpPr>
        <p:spPr>
          <a:xfrm>
            <a:off x="541019" y="1208312"/>
            <a:ext cx="11046521"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
        <p:nvSpPr>
          <p:cNvPr id="9" name="Text Placeholder 8"/>
          <p:cNvSpPr>
            <a:spLocks noGrp="1"/>
          </p:cNvSpPr>
          <p:nvPr>
            <p:ph type="body" sz="quarter" idx="13"/>
          </p:nvPr>
        </p:nvSpPr>
        <p:spPr>
          <a:xfrm>
            <a:off x="561021" y="2162174"/>
            <a:ext cx="11024521" cy="2795267"/>
          </a:xfrm>
          <a:prstGeom prst="rect">
            <a:avLst/>
          </a:prstGeom>
        </p:spPr>
        <p:txBody>
          <a:bodyPr>
            <a:noAutofit/>
          </a:bodyPr>
          <a:lstStyle>
            <a:lvl1pPr marL="0" indent="0">
              <a:lnSpc>
                <a:spcPct val="100000"/>
              </a:lnSpc>
              <a:spcBef>
                <a:spcPts val="0"/>
              </a:spcBef>
              <a:spcAft>
                <a:spcPts val="600"/>
              </a:spcAft>
              <a:buNone/>
              <a:defRPr sz="1600">
                <a:solidFill>
                  <a:schemeClr val="tx1"/>
                </a:solidFill>
              </a:defRPr>
            </a:lvl1pPr>
            <a:lvl2pPr>
              <a:lnSpc>
                <a:spcPct val="100000"/>
              </a:lnSpc>
              <a:spcAft>
                <a:spcPts val="600"/>
              </a:spcAft>
              <a:defRPr sz="1600">
                <a:solidFill>
                  <a:schemeClr val="tx1"/>
                </a:solidFill>
              </a:defRPr>
            </a:lvl2pPr>
            <a:lvl3pPr>
              <a:lnSpc>
                <a:spcPct val="100000"/>
              </a:lnSpc>
              <a:spcAft>
                <a:spcPts val="600"/>
              </a:spcAft>
              <a:defRPr sz="1600">
                <a:solidFill>
                  <a:schemeClr val="tx1"/>
                </a:solidFill>
              </a:defRPr>
            </a:lvl3pPr>
            <a:lvl4pPr>
              <a:lnSpc>
                <a:spcPct val="100000"/>
              </a:lnSpc>
              <a:spcAft>
                <a:spcPts val="600"/>
              </a:spcAft>
              <a:defRPr sz="1600">
                <a:solidFill>
                  <a:schemeClr val="tx1"/>
                </a:solidFill>
              </a:defRPr>
            </a:lvl4pPr>
            <a:lvl5pPr>
              <a:lnSpc>
                <a:spcPct val="100000"/>
              </a:lnSpc>
              <a:spcAft>
                <a:spcPts val="600"/>
              </a:spcAft>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777429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Plain no copy">
    <p:spTree>
      <p:nvGrpSpPr>
        <p:cNvPr id="1" name=""/>
        <p:cNvGrpSpPr/>
        <p:nvPr/>
      </p:nvGrpSpPr>
      <p:grpSpPr>
        <a:xfrm>
          <a:off x="0" y="0"/>
          <a:ext cx="0" cy="0"/>
          <a:chOff x="0" y="0"/>
          <a:chExt cx="0" cy="0"/>
        </a:xfrm>
      </p:grpSpPr>
      <p:pic>
        <p:nvPicPr>
          <p:cNvPr id="4" name="Graphic 4">
            <a:extLst>
              <a:ext uri="{FF2B5EF4-FFF2-40B4-BE49-F238E27FC236}">
                <a16:creationId xmlns:a16="http://schemas.microsoft.com/office/drawing/2014/main" id="{60C02E56-3EEA-2A40-87BB-4CC8A55AD60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0187876"/>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Quote &amp; Image (Dar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F7F9813-AF83-914B-ABBD-DB7EF308CB21}"/>
              </a:ext>
            </a:extLst>
          </p:cNvPr>
          <p:cNvSpPr/>
          <p:nvPr userDrawn="1"/>
        </p:nvSpPr>
        <p:spPr>
          <a:xfrm>
            <a:off x="6002337" y="0"/>
            <a:ext cx="6189663" cy="599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Graphic 8">
            <a:extLst>
              <a:ext uri="{FF2B5EF4-FFF2-40B4-BE49-F238E27FC236}">
                <a16:creationId xmlns:a16="http://schemas.microsoft.com/office/drawing/2014/main" id="{4EE5C1A9-E4C1-EB40-B21C-05F7F2C5C5B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08800" y="1435100"/>
            <a:ext cx="533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11"/>
          <p:cNvSpPr>
            <a:spLocks noGrp="1"/>
          </p:cNvSpPr>
          <p:nvPr>
            <p:ph type="body" sz="quarter" idx="11"/>
          </p:nvPr>
        </p:nvSpPr>
        <p:spPr>
          <a:xfrm>
            <a:off x="6858318" y="2002562"/>
            <a:ext cx="4262437" cy="2671038"/>
          </a:xfrm>
          <a:prstGeom prst="rect">
            <a:avLst/>
          </a:prstGeom>
          <a:ln>
            <a:noFill/>
          </a:ln>
        </p:spPr>
        <p:txBody>
          <a:bodyPr/>
          <a:lstStyle>
            <a:lvl1pPr marL="0" indent="0">
              <a:lnSpc>
                <a:spcPct val="100000"/>
              </a:lnSpc>
              <a:spcBef>
                <a:spcPts val="0"/>
              </a:spcBef>
              <a:buNone/>
              <a:defRPr sz="1900">
                <a:solidFill>
                  <a:schemeClr val="bg2"/>
                </a:solidFill>
              </a:defRPr>
            </a:lvl1pPr>
          </a:lstStyle>
          <a:p>
            <a:pPr lvl="0"/>
            <a:r>
              <a:rPr lang="en-US"/>
              <a:t>Click to edit Master text styles</a:t>
            </a:r>
          </a:p>
        </p:txBody>
      </p:sp>
      <p:sp>
        <p:nvSpPr>
          <p:cNvPr id="11" name="Text Placeholder 11"/>
          <p:cNvSpPr>
            <a:spLocks noGrp="1"/>
          </p:cNvSpPr>
          <p:nvPr>
            <p:ph type="body" sz="quarter" idx="12"/>
          </p:nvPr>
        </p:nvSpPr>
        <p:spPr>
          <a:xfrm>
            <a:off x="6858318" y="4604564"/>
            <a:ext cx="4262437" cy="416555"/>
          </a:xfrm>
          <a:prstGeom prst="rect">
            <a:avLst/>
          </a:prstGeom>
        </p:spPr>
        <p:txBody>
          <a:bodyPr/>
          <a:lstStyle>
            <a:lvl1pPr marL="0" indent="0">
              <a:lnSpc>
                <a:spcPct val="100000"/>
              </a:lnSpc>
              <a:spcBef>
                <a:spcPts val="0"/>
              </a:spcBef>
              <a:buNone/>
              <a:defRPr sz="1600" b="1">
                <a:solidFill>
                  <a:schemeClr val="tx2">
                    <a:lumMod val="75000"/>
                  </a:schemeClr>
                </a:solidFill>
              </a:defRPr>
            </a:lvl1pPr>
          </a:lstStyle>
          <a:p>
            <a:pPr lvl="0"/>
            <a:r>
              <a:rPr lang="en-US"/>
              <a:t>Click to edit Master text styles</a:t>
            </a:r>
          </a:p>
        </p:txBody>
      </p:sp>
      <p:pic>
        <p:nvPicPr>
          <p:cNvPr id="6" name="Graphic 7">
            <a:extLst>
              <a:ext uri="{FF2B5EF4-FFF2-40B4-BE49-F238E27FC236}">
                <a16:creationId xmlns:a16="http://schemas.microsoft.com/office/drawing/2014/main" id="{44A1B00A-2221-CD4B-A3A4-532E622A923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3"/>
          <p:cNvSpPr>
            <a:spLocks noGrp="1"/>
          </p:cNvSpPr>
          <p:nvPr>
            <p:ph type="pic" sz="quarter" idx="10"/>
          </p:nvPr>
        </p:nvSpPr>
        <p:spPr>
          <a:xfrm>
            <a:off x="0" y="0"/>
            <a:ext cx="6002337" cy="5994400"/>
          </a:xfrm>
          <a:prstGeom prst="rect">
            <a:avLst/>
          </a:prstGeom>
        </p:spPr>
        <p:txBody>
          <a:bodyPr anchor="ctr"/>
          <a:lstStyle>
            <a:lvl1pPr algn="ctr">
              <a:defRPr>
                <a:solidFill>
                  <a:schemeClr val="tx1"/>
                </a:solidFill>
              </a:defRPr>
            </a:lvl1pPr>
          </a:lstStyle>
          <a:p>
            <a:pPr lvl="0"/>
            <a:endParaRPr lang="en-US" noProof="0"/>
          </a:p>
        </p:txBody>
      </p:sp>
    </p:spTree>
    <p:extLst>
      <p:ext uri="{BB962C8B-B14F-4D97-AF65-F5344CB8AC3E}">
        <p14:creationId xmlns:p14="http://schemas.microsoft.com/office/powerpoint/2010/main" val="28984485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Quote &amp; Image (Dar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F7F9813-AF83-914B-ABBD-DB7EF308CB21}"/>
              </a:ext>
            </a:extLst>
          </p:cNvPr>
          <p:cNvSpPr/>
          <p:nvPr userDrawn="1"/>
        </p:nvSpPr>
        <p:spPr>
          <a:xfrm>
            <a:off x="-93663" y="0"/>
            <a:ext cx="6189663" cy="599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6" name="Graphic 7">
            <a:extLst>
              <a:ext uri="{FF2B5EF4-FFF2-40B4-BE49-F238E27FC236}">
                <a16:creationId xmlns:a16="http://schemas.microsoft.com/office/drawing/2014/main" id="{44A1B00A-2221-CD4B-A3A4-532E622A923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3"/>
          <p:cNvSpPr>
            <a:spLocks noGrp="1"/>
          </p:cNvSpPr>
          <p:nvPr>
            <p:ph type="pic" sz="quarter" idx="10"/>
          </p:nvPr>
        </p:nvSpPr>
        <p:spPr>
          <a:xfrm>
            <a:off x="6096000" y="0"/>
            <a:ext cx="6096000" cy="5994400"/>
          </a:xfrm>
          <a:prstGeom prst="rect">
            <a:avLst/>
          </a:prstGeom>
        </p:spPr>
        <p:txBody>
          <a:bodyPr anchor="ctr"/>
          <a:lstStyle>
            <a:lvl1pPr algn="ctr">
              <a:defRPr>
                <a:solidFill>
                  <a:schemeClr val="tx1"/>
                </a:solidFill>
              </a:defRPr>
            </a:lvl1pPr>
          </a:lstStyle>
          <a:p>
            <a:pPr lvl="0"/>
            <a:endParaRPr lang="en-US" noProof="0"/>
          </a:p>
        </p:txBody>
      </p:sp>
      <p:sp>
        <p:nvSpPr>
          <p:cNvPr id="10" name="Text Placeholder 11"/>
          <p:cNvSpPr>
            <a:spLocks noGrp="1"/>
          </p:cNvSpPr>
          <p:nvPr>
            <p:ph type="body" sz="quarter" idx="11"/>
          </p:nvPr>
        </p:nvSpPr>
        <p:spPr>
          <a:xfrm>
            <a:off x="762318" y="2002562"/>
            <a:ext cx="4262437" cy="2671038"/>
          </a:xfrm>
          <a:prstGeom prst="rect">
            <a:avLst/>
          </a:prstGeom>
          <a:ln>
            <a:noFill/>
          </a:ln>
        </p:spPr>
        <p:txBody>
          <a:bodyPr/>
          <a:lstStyle>
            <a:lvl1pPr marL="0" indent="0">
              <a:lnSpc>
                <a:spcPct val="100000"/>
              </a:lnSpc>
              <a:spcBef>
                <a:spcPts val="0"/>
              </a:spcBef>
              <a:buNone/>
              <a:defRPr sz="1900">
                <a:solidFill>
                  <a:schemeClr val="bg2"/>
                </a:solidFill>
              </a:defRPr>
            </a:lvl1pPr>
          </a:lstStyle>
          <a:p>
            <a:pPr lvl="0"/>
            <a:r>
              <a:rPr lang="en-US"/>
              <a:t>Click to edit Master text styles</a:t>
            </a:r>
          </a:p>
        </p:txBody>
      </p:sp>
      <p:sp>
        <p:nvSpPr>
          <p:cNvPr id="11" name="Text Placeholder 11"/>
          <p:cNvSpPr>
            <a:spLocks noGrp="1"/>
          </p:cNvSpPr>
          <p:nvPr>
            <p:ph type="body" sz="quarter" idx="12"/>
          </p:nvPr>
        </p:nvSpPr>
        <p:spPr>
          <a:xfrm>
            <a:off x="762318" y="4604564"/>
            <a:ext cx="4262437" cy="416555"/>
          </a:xfrm>
          <a:prstGeom prst="rect">
            <a:avLst/>
          </a:prstGeom>
        </p:spPr>
        <p:txBody>
          <a:bodyPr/>
          <a:lstStyle>
            <a:lvl1pPr marL="0" indent="0">
              <a:lnSpc>
                <a:spcPct val="100000"/>
              </a:lnSpc>
              <a:spcBef>
                <a:spcPts val="0"/>
              </a:spcBef>
              <a:buNone/>
              <a:defRPr sz="1600" b="1">
                <a:solidFill>
                  <a:schemeClr val="tx2">
                    <a:lumMod val="75000"/>
                  </a:schemeClr>
                </a:solidFill>
              </a:defRPr>
            </a:lvl1pPr>
          </a:lstStyle>
          <a:p>
            <a:pPr lvl="0"/>
            <a:r>
              <a:rPr lang="en-US"/>
              <a:t>Click to edit Master text styles</a:t>
            </a:r>
          </a:p>
        </p:txBody>
      </p:sp>
    </p:spTree>
    <p:extLst>
      <p:ext uri="{BB962C8B-B14F-4D97-AF65-F5344CB8AC3E}">
        <p14:creationId xmlns:p14="http://schemas.microsoft.com/office/powerpoint/2010/main" val="3110963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Quote &amp; Image (Dar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F7F9813-AF83-914B-ABBD-DB7EF308CB21}"/>
              </a:ext>
            </a:extLst>
          </p:cNvPr>
          <p:cNvSpPr/>
          <p:nvPr userDrawn="1"/>
        </p:nvSpPr>
        <p:spPr>
          <a:xfrm>
            <a:off x="6002337" y="0"/>
            <a:ext cx="6189663" cy="599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Text Placeholder 11"/>
          <p:cNvSpPr>
            <a:spLocks noGrp="1"/>
          </p:cNvSpPr>
          <p:nvPr>
            <p:ph type="body" sz="quarter" idx="11"/>
          </p:nvPr>
        </p:nvSpPr>
        <p:spPr>
          <a:xfrm>
            <a:off x="6858318" y="2002562"/>
            <a:ext cx="4262437" cy="2671038"/>
          </a:xfrm>
          <a:prstGeom prst="rect">
            <a:avLst/>
          </a:prstGeom>
          <a:ln>
            <a:noFill/>
          </a:ln>
        </p:spPr>
        <p:txBody>
          <a:bodyPr/>
          <a:lstStyle>
            <a:lvl1pPr marL="0" indent="0">
              <a:lnSpc>
                <a:spcPct val="100000"/>
              </a:lnSpc>
              <a:spcBef>
                <a:spcPts val="0"/>
              </a:spcBef>
              <a:buNone/>
              <a:defRPr sz="1900">
                <a:solidFill>
                  <a:schemeClr val="bg2"/>
                </a:solidFill>
              </a:defRPr>
            </a:lvl1pPr>
          </a:lstStyle>
          <a:p>
            <a:pPr lvl="0"/>
            <a:r>
              <a:rPr lang="en-US"/>
              <a:t>Click to edit Master text styles</a:t>
            </a:r>
          </a:p>
        </p:txBody>
      </p:sp>
      <p:sp>
        <p:nvSpPr>
          <p:cNvPr id="11" name="Text Placeholder 11"/>
          <p:cNvSpPr>
            <a:spLocks noGrp="1"/>
          </p:cNvSpPr>
          <p:nvPr>
            <p:ph type="body" sz="quarter" idx="12"/>
          </p:nvPr>
        </p:nvSpPr>
        <p:spPr>
          <a:xfrm>
            <a:off x="6858318" y="4604564"/>
            <a:ext cx="4262437" cy="416555"/>
          </a:xfrm>
          <a:prstGeom prst="rect">
            <a:avLst/>
          </a:prstGeom>
        </p:spPr>
        <p:txBody>
          <a:bodyPr/>
          <a:lstStyle>
            <a:lvl1pPr marL="0" indent="0">
              <a:lnSpc>
                <a:spcPct val="100000"/>
              </a:lnSpc>
              <a:spcBef>
                <a:spcPts val="0"/>
              </a:spcBef>
              <a:buNone/>
              <a:defRPr sz="1600" b="1">
                <a:solidFill>
                  <a:schemeClr val="tx2">
                    <a:lumMod val="75000"/>
                  </a:schemeClr>
                </a:solidFill>
              </a:defRPr>
            </a:lvl1pPr>
          </a:lstStyle>
          <a:p>
            <a:pPr lvl="0"/>
            <a:r>
              <a:rPr lang="en-US"/>
              <a:t>Click to edit Master text styles</a:t>
            </a:r>
          </a:p>
        </p:txBody>
      </p:sp>
      <p:pic>
        <p:nvPicPr>
          <p:cNvPr id="6" name="Graphic 7">
            <a:extLst>
              <a:ext uri="{FF2B5EF4-FFF2-40B4-BE49-F238E27FC236}">
                <a16:creationId xmlns:a16="http://schemas.microsoft.com/office/drawing/2014/main" id="{44A1B00A-2221-CD4B-A3A4-532E622A923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3"/>
          <p:cNvSpPr>
            <a:spLocks noGrp="1"/>
          </p:cNvSpPr>
          <p:nvPr>
            <p:ph type="pic" sz="quarter" idx="10"/>
          </p:nvPr>
        </p:nvSpPr>
        <p:spPr>
          <a:xfrm>
            <a:off x="0" y="0"/>
            <a:ext cx="6002337" cy="5994400"/>
          </a:xfrm>
          <a:prstGeom prst="rect">
            <a:avLst/>
          </a:prstGeom>
        </p:spPr>
        <p:txBody>
          <a:bodyPr anchor="ctr"/>
          <a:lstStyle>
            <a:lvl1pPr algn="ctr">
              <a:defRPr>
                <a:solidFill>
                  <a:schemeClr val="tx1"/>
                </a:solidFill>
              </a:defRPr>
            </a:lvl1pPr>
          </a:lstStyle>
          <a:p>
            <a:pPr lvl="0"/>
            <a:endParaRPr lang="en-US" noProof="0"/>
          </a:p>
        </p:txBody>
      </p:sp>
    </p:spTree>
    <p:extLst>
      <p:ext uri="{BB962C8B-B14F-4D97-AF65-F5344CB8AC3E}">
        <p14:creationId xmlns:p14="http://schemas.microsoft.com/office/powerpoint/2010/main" val="3863930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meline (Dark)">
    <p:bg>
      <p:bgRef idx="1001">
        <a:schemeClr val="bg1"/>
      </p:bgRef>
    </p:bg>
    <p:spTree>
      <p:nvGrpSpPr>
        <p:cNvPr id="1" name=""/>
        <p:cNvGrpSpPr/>
        <p:nvPr/>
      </p:nvGrpSpPr>
      <p:grpSpPr>
        <a:xfrm>
          <a:off x="0" y="0"/>
          <a:ext cx="0" cy="0"/>
          <a:chOff x="0" y="0"/>
          <a:chExt cx="0" cy="0"/>
        </a:xfrm>
      </p:grpSpPr>
      <p:pic>
        <p:nvPicPr>
          <p:cNvPr id="18" name="Graphic 4">
            <a:extLst>
              <a:ext uri="{FF2B5EF4-FFF2-40B4-BE49-F238E27FC236}">
                <a16:creationId xmlns:a16="http://schemas.microsoft.com/office/drawing/2014/main" id="{7D7F539F-554B-804D-842F-EF24D138FDE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Straight Connector 18">
            <a:extLst>
              <a:ext uri="{FF2B5EF4-FFF2-40B4-BE49-F238E27FC236}">
                <a16:creationId xmlns:a16="http://schemas.microsoft.com/office/drawing/2014/main" id="{186C4D2C-229A-2E46-8E4A-C0631CDD6E6B}"/>
              </a:ext>
            </a:extLst>
          </p:cNvPr>
          <p:cNvCxnSpPr/>
          <p:nvPr userDrawn="1"/>
        </p:nvCxnSpPr>
        <p:spPr>
          <a:xfrm>
            <a:off x="630238" y="3387725"/>
            <a:ext cx="10956925"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3879B792-5D11-FD48-8EA2-074FE9FB114F}"/>
              </a:ext>
            </a:extLst>
          </p:cNvPr>
          <p:cNvSpPr/>
          <p:nvPr userDrawn="1"/>
        </p:nvSpPr>
        <p:spPr>
          <a:xfrm>
            <a:off x="3108325" y="3235325"/>
            <a:ext cx="317500" cy="319088"/>
          </a:xfrm>
          <a:prstGeom prst="ellipse">
            <a:avLst/>
          </a:prstGeom>
          <a:solidFill>
            <a:schemeClr val="accent6">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Oval 36">
            <a:extLst>
              <a:ext uri="{FF2B5EF4-FFF2-40B4-BE49-F238E27FC236}">
                <a16:creationId xmlns:a16="http://schemas.microsoft.com/office/drawing/2014/main" id="{9436E311-9A83-6A4F-8F53-E8DF42BA2CB6}"/>
              </a:ext>
            </a:extLst>
          </p:cNvPr>
          <p:cNvSpPr/>
          <p:nvPr userDrawn="1"/>
        </p:nvSpPr>
        <p:spPr>
          <a:xfrm>
            <a:off x="3179763" y="3306763"/>
            <a:ext cx="174625" cy="17462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38" name="Straight Connector 37">
            <a:extLst>
              <a:ext uri="{FF2B5EF4-FFF2-40B4-BE49-F238E27FC236}">
                <a16:creationId xmlns:a16="http://schemas.microsoft.com/office/drawing/2014/main" id="{CD6FDD44-31CE-4C4F-B83A-688607DC9D3A}"/>
              </a:ext>
            </a:extLst>
          </p:cNvPr>
          <p:cNvCxnSpPr>
            <a:endCxn id="31748" idx="4"/>
          </p:cNvCxnSpPr>
          <p:nvPr userDrawn="1"/>
        </p:nvCxnSpPr>
        <p:spPr>
          <a:xfrm flipV="1">
            <a:off x="3267075" y="3481388"/>
            <a:ext cx="0" cy="227171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D034B301-40F8-5F4F-81A6-017FFA85628E}"/>
              </a:ext>
            </a:extLst>
          </p:cNvPr>
          <p:cNvSpPr/>
          <p:nvPr userDrawn="1"/>
        </p:nvSpPr>
        <p:spPr>
          <a:xfrm>
            <a:off x="1022350" y="3235325"/>
            <a:ext cx="319088" cy="319088"/>
          </a:xfrm>
          <a:prstGeom prst="ellipse">
            <a:avLst/>
          </a:prstGeom>
          <a:solidFill>
            <a:schemeClr val="accent5">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Oval 39">
            <a:extLst>
              <a:ext uri="{FF2B5EF4-FFF2-40B4-BE49-F238E27FC236}">
                <a16:creationId xmlns:a16="http://schemas.microsoft.com/office/drawing/2014/main" id="{1A8B5137-02A0-CF4B-8202-3E2C7D96DFED}"/>
              </a:ext>
            </a:extLst>
          </p:cNvPr>
          <p:cNvSpPr/>
          <p:nvPr userDrawn="1"/>
        </p:nvSpPr>
        <p:spPr>
          <a:xfrm>
            <a:off x="1093788" y="3306763"/>
            <a:ext cx="174625" cy="17462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41" name="Straight Connector 40">
            <a:extLst>
              <a:ext uri="{FF2B5EF4-FFF2-40B4-BE49-F238E27FC236}">
                <a16:creationId xmlns:a16="http://schemas.microsoft.com/office/drawing/2014/main" id="{9C7AB049-A416-A546-90ED-5A2D8A9C15A9}"/>
              </a:ext>
            </a:extLst>
          </p:cNvPr>
          <p:cNvCxnSpPr>
            <a:cxnSpLocks/>
            <a:endCxn id="10" idx="4"/>
          </p:cNvCxnSpPr>
          <p:nvPr userDrawn="1"/>
        </p:nvCxnSpPr>
        <p:spPr>
          <a:xfrm flipV="1">
            <a:off x="1181100" y="3481388"/>
            <a:ext cx="0" cy="1484312"/>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93A46EC6-7E3C-0A4E-B37F-3F0BC70063C9}"/>
              </a:ext>
            </a:extLst>
          </p:cNvPr>
          <p:cNvSpPr/>
          <p:nvPr userDrawn="1"/>
        </p:nvSpPr>
        <p:spPr>
          <a:xfrm>
            <a:off x="5208588" y="3235325"/>
            <a:ext cx="317500" cy="319088"/>
          </a:xfrm>
          <a:prstGeom prst="ellipse">
            <a:avLst/>
          </a:prstGeom>
          <a:solidFill>
            <a:schemeClr val="accent4">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3" name="Oval 42">
            <a:extLst>
              <a:ext uri="{FF2B5EF4-FFF2-40B4-BE49-F238E27FC236}">
                <a16:creationId xmlns:a16="http://schemas.microsoft.com/office/drawing/2014/main" id="{0D72F0EE-AC06-BA4C-9797-F7A03F29A177}"/>
              </a:ext>
            </a:extLst>
          </p:cNvPr>
          <p:cNvSpPr/>
          <p:nvPr userDrawn="1"/>
        </p:nvSpPr>
        <p:spPr>
          <a:xfrm>
            <a:off x="5280025" y="3306763"/>
            <a:ext cx="174625" cy="1746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44" name="Straight Connector 43">
            <a:extLst>
              <a:ext uri="{FF2B5EF4-FFF2-40B4-BE49-F238E27FC236}">
                <a16:creationId xmlns:a16="http://schemas.microsoft.com/office/drawing/2014/main" id="{CC82A399-12D5-8A46-9C0D-E7D41001BABC}"/>
              </a:ext>
            </a:extLst>
          </p:cNvPr>
          <p:cNvCxnSpPr>
            <a:cxnSpLocks/>
            <a:endCxn id="13" idx="4"/>
          </p:cNvCxnSpPr>
          <p:nvPr userDrawn="1"/>
        </p:nvCxnSpPr>
        <p:spPr>
          <a:xfrm flipV="1">
            <a:off x="5367338" y="3481388"/>
            <a:ext cx="0" cy="151765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809C0DA2-8780-3040-899B-91569A310B7E}"/>
              </a:ext>
            </a:extLst>
          </p:cNvPr>
          <p:cNvSpPr/>
          <p:nvPr userDrawn="1"/>
        </p:nvSpPr>
        <p:spPr>
          <a:xfrm>
            <a:off x="7308850" y="3235325"/>
            <a:ext cx="319088" cy="319088"/>
          </a:xfrm>
          <a:prstGeom prst="ellipse">
            <a:avLst/>
          </a:prstGeom>
          <a:solidFill>
            <a:schemeClr val="accent2">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6" name="Oval 45">
            <a:extLst>
              <a:ext uri="{FF2B5EF4-FFF2-40B4-BE49-F238E27FC236}">
                <a16:creationId xmlns:a16="http://schemas.microsoft.com/office/drawing/2014/main" id="{6D355A77-4491-AB44-82AE-8E4A28CDB79D}"/>
              </a:ext>
            </a:extLst>
          </p:cNvPr>
          <p:cNvSpPr/>
          <p:nvPr userDrawn="1"/>
        </p:nvSpPr>
        <p:spPr>
          <a:xfrm>
            <a:off x="7380288" y="3306763"/>
            <a:ext cx="174625" cy="1746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47" name="Straight Connector 46">
            <a:extLst>
              <a:ext uri="{FF2B5EF4-FFF2-40B4-BE49-F238E27FC236}">
                <a16:creationId xmlns:a16="http://schemas.microsoft.com/office/drawing/2014/main" id="{2412D860-8E7E-BB42-8243-B69B004D1E32}"/>
              </a:ext>
            </a:extLst>
          </p:cNvPr>
          <p:cNvCxnSpPr>
            <a:cxnSpLocks/>
            <a:endCxn id="16" idx="4"/>
          </p:cNvCxnSpPr>
          <p:nvPr userDrawn="1"/>
        </p:nvCxnSpPr>
        <p:spPr>
          <a:xfrm flipV="1">
            <a:off x="7467600" y="3481388"/>
            <a:ext cx="0" cy="227171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8" name="Oval 47">
            <a:extLst>
              <a:ext uri="{FF2B5EF4-FFF2-40B4-BE49-F238E27FC236}">
                <a16:creationId xmlns:a16="http://schemas.microsoft.com/office/drawing/2014/main" id="{401DBBA8-DB1D-4043-ABDE-C27BC811C79F}"/>
              </a:ext>
            </a:extLst>
          </p:cNvPr>
          <p:cNvSpPr/>
          <p:nvPr userDrawn="1"/>
        </p:nvSpPr>
        <p:spPr>
          <a:xfrm>
            <a:off x="9399588" y="3224213"/>
            <a:ext cx="317500" cy="317500"/>
          </a:xfrm>
          <a:prstGeom prst="ellipse">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9" name="Oval 48">
            <a:extLst>
              <a:ext uri="{FF2B5EF4-FFF2-40B4-BE49-F238E27FC236}">
                <a16:creationId xmlns:a16="http://schemas.microsoft.com/office/drawing/2014/main" id="{FAB0FF40-7435-BB4E-813C-F5C89E3D8FD4}"/>
              </a:ext>
            </a:extLst>
          </p:cNvPr>
          <p:cNvSpPr/>
          <p:nvPr userDrawn="1"/>
        </p:nvSpPr>
        <p:spPr>
          <a:xfrm>
            <a:off x="9471025" y="3295650"/>
            <a:ext cx="174625" cy="17462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50" name="Straight Connector 49">
            <a:extLst>
              <a:ext uri="{FF2B5EF4-FFF2-40B4-BE49-F238E27FC236}">
                <a16:creationId xmlns:a16="http://schemas.microsoft.com/office/drawing/2014/main" id="{77092A32-2012-4B4A-AF00-65B3B8E00CDC}"/>
              </a:ext>
            </a:extLst>
          </p:cNvPr>
          <p:cNvCxnSpPr>
            <a:cxnSpLocks/>
            <a:endCxn id="19" idx="4"/>
          </p:cNvCxnSpPr>
          <p:nvPr userDrawn="1"/>
        </p:nvCxnSpPr>
        <p:spPr>
          <a:xfrm flipV="1">
            <a:off x="9558338" y="3470275"/>
            <a:ext cx="0" cy="14954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27"/>
          <p:cNvSpPr>
            <a:spLocks noGrp="1"/>
          </p:cNvSpPr>
          <p:nvPr>
            <p:ph type="body" sz="quarter" idx="10"/>
          </p:nvPr>
        </p:nvSpPr>
        <p:spPr>
          <a:xfrm>
            <a:off x="2205038" y="711200"/>
            <a:ext cx="7777162" cy="1701800"/>
          </a:xfrm>
          <a:prstGeom prst="rect">
            <a:avLst/>
          </a:prstGeom>
        </p:spPr>
        <p:txBody>
          <a:bodyPr/>
          <a:lstStyle>
            <a:lvl1pPr marL="0" indent="0" algn="ctr">
              <a:buNone/>
              <a:defRPr sz="5800">
                <a:solidFill>
                  <a:schemeClr val="tx2"/>
                </a:solidFill>
              </a:defRPr>
            </a:lvl1pPr>
          </a:lstStyle>
          <a:p>
            <a:pPr lvl="0"/>
            <a:r>
              <a:rPr lang="en-US"/>
              <a:t>Click to edit Master text styles</a:t>
            </a:r>
          </a:p>
        </p:txBody>
      </p:sp>
      <p:sp>
        <p:nvSpPr>
          <p:cNvPr id="22" name="Text Placeholder 29"/>
          <p:cNvSpPr>
            <a:spLocks noGrp="1"/>
          </p:cNvSpPr>
          <p:nvPr>
            <p:ph type="body" sz="quarter" idx="11"/>
          </p:nvPr>
        </p:nvSpPr>
        <p:spPr>
          <a:xfrm>
            <a:off x="3054350" y="2925729"/>
            <a:ext cx="438150" cy="130175"/>
          </a:xfrm>
          <a:prstGeom prst="rect">
            <a:avLst/>
          </a:prstGeom>
        </p:spPr>
        <p:txBody>
          <a:bodyPr/>
          <a:lstStyle>
            <a:lvl1pPr marL="0" indent="0">
              <a:lnSpc>
                <a:spcPct val="100000"/>
              </a:lnSpc>
              <a:buNone/>
              <a:defRPr sz="900" b="1">
                <a:solidFill>
                  <a:schemeClr val="tx2"/>
                </a:solidFill>
              </a:defRPr>
            </a:lvl1pPr>
          </a:lstStyle>
          <a:p>
            <a:pPr lvl="0"/>
            <a:r>
              <a:rPr lang="en-US"/>
              <a:t>Click to edit Master text styles</a:t>
            </a:r>
          </a:p>
        </p:txBody>
      </p:sp>
      <p:sp>
        <p:nvSpPr>
          <p:cNvPr id="23" name="Text Placeholder 29"/>
          <p:cNvSpPr>
            <a:spLocks noGrp="1"/>
          </p:cNvSpPr>
          <p:nvPr>
            <p:ph type="body" sz="quarter" idx="12"/>
          </p:nvPr>
        </p:nvSpPr>
        <p:spPr>
          <a:xfrm>
            <a:off x="962660" y="2929463"/>
            <a:ext cx="438150" cy="130175"/>
          </a:xfrm>
          <a:prstGeom prst="rect">
            <a:avLst/>
          </a:prstGeom>
        </p:spPr>
        <p:txBody>
          <a:bodyPr/>
          <a:lstStyle>
            <a:lvl1pPr marL="0" indent="0">
              <a:lnSpc>
                <a:spcPct val="100000"/>
              </a:lnSpc>
              <a:buNone/>
              <a:defRPr sz="900" b="1">
                <a:solidFill>
                  <a:schemeClr val="tx2"/>
                </a:solidFill>
              </a:defRPr>
            </a:lvl1pPr>
          </a:lstStyle>
          <a:p>
            <a:pPr lvl="0"/>
            <a:r>
              <a:rPr lang="en-US"/>
              <a:t>Click to edit Master text styles</a:t>
            </a:r>
          </a:p>
        </p:txBody>
      </p:sp>
      <p:sp>
        <p:nvSpPr>
          <p:cNvPr id="24" name="Text Placeholder 29"/>
          <p:cNvSpPr>
            <a:spLocks noGrp="1"/>
          </p:cNvSpPr>
          <p:nvPr>
            <p:ph type="body" sz="quarter" idx="13"/>
          </p:nvPr>
        </p:nvSpPr>
        <p:spPr>
          <a:xfrm>
            <a:off x="5146040" y="2927453"/>
            <a:ext cx="438150" cy="130175"/>
          </a:xfrm>
          <a:prstGeom prst="rect">
            <a:avLst/>
          </a:prstGeom>
        </p:spPr>
        <p:txBody>
          <a:bodyPr/>
          <a:lstStyle>
            <a:lvl1pPr marL="0" indent="0">
              <a:lnSpc>
                <a:spcPct val="100000"/>
              </a:lnSpc>
              <a:buNone/>
              <a:defRPr sz="900" b="1">
                <a:solidFill>
                  <a:schemeClr val="tx2"/>
                </a:solidFill>
              </a:defRPr>
            </a:lvl1pPr>
          </a:lstStyle>
          <a:p>
            <a:pPr lvl="0"/>
            <a:r>
              <a:rPr lang="en-US"/>
              <a:t>Click to edit Master text styles</a:t>
            </a:r>
          </a:p>
        </p:txBody>
      </p:sp>
      <p:sp>
        <p:nvSpPr>
          <p:cNvPr id="25" name="Text Placeholder 29"/>
          <p:cNvSpPr>
            <a:spLocks noGrp="1"/>
          </p:cNvSpPr>
          <p:nvPr>
            <p:ph type="body" sz="quarter" idx="14"/>
          </p:nvPr>
        </p:nvSpPr>
        <p:spPr>
          <a:xfrm>
            <a:off x="7237730" y="2932953"/>
            <a:ext cx="438150" cy="130175"/>
          </a:xfrm>
          <a:prstGeom prst="rect">
            <a:avLst/>
          </a:prstGeom>
        </p:spPr>
        <p:txBody>
          <a:bodyPr/>
          <a:lstStyle>
            <a:lvl1pPr marL="0" indent="0">
              <a:lnSpc>
                <a:spcPct val="100000"/>
              </a:lnSpc>
              <a:buNone/>
              <a:defRPr sz="900" b="1">
                <a:solidFill>
                  <a:schemeClr val="tx2"/>
                </a:solidFill>
              </a:defRPr>
            </a:lvl1pPr>
          </a:lstStyle>
          <a:p>
            <a:pPr lvl="0"/>
            <a:r>
              <a:rPr lang="en-US"/>
              <a:t>Click to edit Master text styles</a:t>
            </a:r>
          </a:p>
        </p:txBody>
      </p:sp>
      <p:sp>
        <p:nvSpPr>
          <p:cNvPr id="26" name="Text Placeholder 29"/>
          <p:cNvSpPr>
            <a:spLocks noGrp="1"/>
          </p:cNvSpPr>
          <p:nvPr>
            <p:ph type="body" sz="quarter" idx="15"/>
          </p:nvPr>
        </p:nvSpPr>
        <p:spPr>
          <a:xfrm>
            <a:off x="9329420" y="2932953"/>
            <a:ext cx="438150" cy="130175"/>
          </a:xfrm>
          <a:prstGeom prst="rect">
            <a:avLst/>
          </a:prstGeom>
        </p:spPr>
        <p:txBody>
          <a:bodyPr/>
          <a:lstStyle>
            <a:lvl1pPr marL="0" indent="0">
              <a:lnSpc>
                <a:spcPct val="100000"/>
              </a:lnSpc>
              <a:buNone/>
              <a:defRPr sz="900" b="1">
                <a:solidFill>
                  <a:schemeClr val="tx2"/>
                </a:solidFill>
              </a:defRPr>
            </a:lvl1pPr>
          </a:lstStyle>
          <a:p>
            <a:pPr lvl="0"/>
            <a:r>
              <a:rPr lang="en-US"/>
              <a:t>Click to edit Master text styles</a:t>
            </a:r>
          </a:p>
        </p:txBody>
      </p:sp>
      <p:sp>
        <p:nvSpPr>
          <p:cNvPr id="27" name="Text Placeholder 35"/>
          <p:cNvSpPr>
            <a:spLocks noGrp="1"/>
          </p:cNvSpPr>
          <p:nvPr>
            <p:ph type="body" sz="quarter" idx="16"/>
          </p:nvPr>
        </p:nvSpPr>
        <p:spPr>
          <a:xfrm>
            <a:off x="1176977" y="4117547"/>
            <a:ext cx="1150938" cy="163513"/>
          </a:xfrm>
          <a:prstGeom prst="rect">
            <a:avLst/>
          </a:prstGeom>
        </p:spPr>
        <p:txBody>
          <a:bodyPr/>
          <a:lstStyle>
            <a:lvl1pPr marL="0" indent="0">
              <a:lnSpc>
                <a:spcPct val="100000"/>
              </a:lnSpc>
              <a:buNone/>
              <a:defRPr sz="800" b="1">
                <a:solidFill>
                  <a:schemeClr val="accent5"/>
                </a:solidFill>
              </a:defRPr>
            </a:lvl1pPr>
          </a:lstStyle>
          <a:p>
            <a:pPr lvl="0"/>
            <a:r>
              <a:rPr lang="en-US"/>
              <a:t>Click to edit Master text styles</a:t>
            </a:r>
          </a:p>
        </p:txBody>
      </p:sp>
      <p:sp>
        <p:nvSpPr>
          <p:cNvPr id="28" name="Text Placeholder 35"/>
          <p:cNvSpPr>
            <a:spLocks noGrp="1"/>
          </p:cNvSpPr>
          <p:nvPr>
            <p:ph type="body" sz="quarter" idx="17"/>
          </p:nvPr>
        </p:nvSpPr>
        <p:spPr>
          <a:xfrm>
            <a:off x="1166495" y="4279268"/>
            <a:ext cx="1567493" cy="730975"/>
          </a:xfrm>
          <a:prstGeom prst="rect">
            <a:avLst/>
          </a:prstGeom>
        </p:spPr>
        <p:txBody>
          <a:bodyPr/>
          <a:lstStyle>
            <a:lvl1pPr marL="0" indent="0">
              <a:lnSpc>
                <a:spcPct val="100000"/>
              </a:lnSpc>
              <a:spcBef>
                <a:spcPts val="0"/>
              </a:spcBef>
              <a:buNone/>
              <a:defRPr sz="800" b="0">
                <a:solidFill>
                  <a:schemeClr val="tx2"/>
                </a:solidFill>
              </a:defRPr>
            </a:lvl1pPr>
          </a:lstStyle>
          <a:p>
            <a:pPr lvl="0"/>
            <a:r>
              <a:rPr lang="en-US"/>
              <a:t>Click to edit Master text styles</a:t>
            </a:r>
          </a:p>
        </p:txBody>
      </p:sp>
      <p:sp>
        <p:nvSpPr>
          <p:cNvPr id="29" name="Text Placeholder 35"/>
          <p:cNvSpPr>
            <a:spLocks noGrp="1"/>
          </p:cNvSpPr>
          <p:nvPr>
            <p:ph type="body" sz="quarter" idx="18"/>
          </p:nvPr>
        </p:nvSpPr>
        <p:spPr>
          <a:xfrm>
            <a:off x="3263522" y="4892230"/>
            <a:ext cx="1150938" cy="163513"/>
          </a:xfrm>
          <a:prstGeom prst="rect">
            <a:avLst/>
          </a:prstGeom>
        </p:spPr>
        <p:txBody>
          <a:bodyPr/>
          <a:lstStyle>
            <a:lvl1pPr marL="0" indent="0">
              <a:lnSpc>
                <a:spcPct val="100000"/>
              </a:lnSpc>
              <a:buNone/>
              <a:defRPr sz="800" b="1">
                <a:solidFill>
                  <a:schemeClr val="accent6"/>
                </a:solidFill>
              </a:defRPr>
            </a:lvl1pPr>
          </a:lstStyle>
          <a:p>
            <a:pPr lvl="0"/>
            <a:r>
              <a:rPr lang="en-US"/>
              <a:t>Click to edit Master text styles</a:t>
            </a:r>
          </a:p>
        </p:txBody>
      </p:sp>
      <p:sp>
        <p:nvSpPr>
          <p:cNvPr id="30" name="Text Placeholder 35"/>
          <p:cNvSpPr>
            <a:spLocks noGrp="1"/>
          </p:cNvSpPr>
          <p:nvPr>
            <p:ph type="body" sz="quarter" idx="19"/>
          </p:nvPr>
        </p:nvSpPr>
        <p:spPr>
          <a:xfrm>
            <a:off x="3253040" y="5053951"/>
            <a:ext cx="1567493" cy="764679"/>
          </a:xfrm>
          <a:prstGeom prst="rect">
            <a:avLst/>
          </a:prstGeom>
        </p:spPr>
        <p:txBody>
          <a:bodyPr/>
          <a:lstStyle>
            <a:lvl1pPr marL="0" indent="0">
              <a:lnSpc>
                <a:spcPct val="100000"/>
              </a:lnSpc>
              <a:spcBef>
                <a:spcPts val="0"/>
              </a:spcBef>
              <a:buNone/>
              <a:defRPr sz="800" b="0">
                <a:solidFill>
                  <a:schemeClr val="tx2"/>
                </a:solidFill>
              </a:defRPr>
            </a:lvl1pPr>
          </a:lstStyle>
          <a:p>
            <a:pPr lvl="0"/>
            <a:r>
              <a:rPr lang="en-US"/>
              <a:t>Click to edit Master text styles</a:t>
            </a:r>
          </a:p>
        </p:txBody>
      </p:sp>
      <p:sp>
        <p:nvSpPr>
          <p:cNvPr id="31" name="Text Placeholder 35"/>
          <p:cNvSpPr>
            <a:spLocks noGrp="1"/>
          </p:cNvSpPr>
          <p:nvPr>
            <p:ph type="body" sz="quarter" idx="20"/>
          </p:nvPr>
        </p:nvSpPr>
        <p:spPr>
          <a:xfrm>
            <a:off x="5371119" y="4117547"/>
            <a:ext cx="1150938" cy="163513"/>
          </a:xfrm>
          <a:prstGeom prst="rect">
            <a:avLst/>
          </a:prstGeom>
        </p:spPr>
        <p:txBody>
          <a:bodyPr/>
          <a:lstStyle>
            <a:lvl1pPr marL="0" indent="0">
              <a:lnSpc>
                <a:spcPct val="100000"/>
              </a:lnSpc>
              <a:buNone/>
              <a:defRPr sz="800" b="1">
                <a:solidFill>
                  <a:schemeClr val="accent4"/>
                </a:solidFill>
              </a:defRPr>
            </a:lvl1pPr>
          </a:lstStyle>
          <a:p>
            <a:pPr lvl="0"/>
            <a:r>
              <a:rPr lang="en-US"/>
              <a:t>Click to edit Master text styles</a:t>
            </a:r>
          </a:p>
        </p:txBody>
      </p:sp>
      <p:sp>
        <p:nvSpPr>
          <p:cNvPr id="32" name="Text Placeholder 35"/>
          <p:cNvSpPr>
            <a:spLocks noGrp="1"/>
          </p:cNvSpPr>
          <p:nvPr>
            <p:ph type="body" sz="quarter" idx="21"/>
          </p:nvPr>
        </p:nvSpPr>
        <p:spPr>
          <a:xfrm>
            <a:off x="5360637" y="4279269"/>
            <a:ext cx="1567493" cy="740052"/>
          </a:xfrm>
          <a:prstGeom prst="rect">
            <a:avLst/>
          </a:prstGeom>
        </p:spPr>
        <p:txBody>
          <a:bodyPr/>
          <a:lstStyle>
            <a:lvl1pPr marL="0" indent="0">
              <a:lnSpc>
                <a:spcPct val="100000"/>
              </a:lnSpc>
              <a:spcBef>
                <a:spcPts val="0"/>
              </a:spcBef>
              <a:buNone/>
              <a:defRPr sz="800" b="0">
                <a:solidFill>
                  <a:schemeClr val="tx2"/>
                </a:solidFill>
              </a:defRPr>
            </a:lvl1pPr>
          </a:lstStyle>
          <a:p>
            <a:pPr lvl="0"/>
            <a:r>
              <a:rPr lang="en-US"/>
              <a:t>Click to edit Master text styles</a:t>
            </a:r>
          </a:p>
        </p:txBody>
      </p:sp>
      <p:sp>
        <p:nvSpPr>
          <p:cNvPr id="33" name="Text Placeholder 35"/>
          <p:cNvSpPr>
            <a:spLocks noGrp="1"/>
          </p:cNvSpPr>
          <p:nvPr>
            <p:ph type="body" sz="quarter" idx="22"/>
          </p:nvPr>
        </p:nvSpPr>
        <p:spPr>
          <a:xfrm>
            <a:off x="7468236" y="4882660"/>
            <a:ext cx="1150938" cy="163513"/>
          </a:xfrm>
          <a:prstGeom prst="rect">
            <a:avLst/>
          </a:prstGeom>
        </p:spPr>
        <p:txBody>
          <a:bodyPr/>
          <a:lstStyle>
            <a:lvl1pPr marL="0" indent="0">
              <a:lnSpc>
                <a:spcPct val="100000"/>
              </a:lnSpc>
              <a:buNone/>
              <a:defRPr sz="800" b="1"/>
            </a:lvl1pPr>
          </a:lstStyle>
          <a:p>
            <a:pPr lvl="0"/>
            <a:r>
              <a:rPr lang="en-US"/>
              <a:t>Click to edit Master text styles</a:t>
            </a:r>
          </a:p>
        </p:txBody>
      </p:sp>
      <p:sp>
        <p:nvSpPr>
          <p:cNvPr id="34" name="Text Placeholder 35"/>
          <p:cNvSpPr>
            <a:spLocks noGrp="1"/>
          </p:cNvSpPr>
          <p:nvPr>
            <p:ph type="body" sz="quarter" idx="23"/>
          </p:nvPr>
        </p:nvSpPr>
        <p:spPr>
          <a:xfrm>
            <a:off x="7457754" y="5044382"/>
            <a:ext cx="1567493" cy="734730"/>
          </a:xfrm>
          <a:prstGeom prst="rect">
            <a:avLst/>
          </a:prstGeom>
        </p:spPr>
        <p:txBody>
          <a:bodyPr/>
          <a:lstStyle>
            <a:lvl1pPr marL="0" indent="0">
              <a:lnSpc>
                <a:spcPct val="100000"/>
              </a:lnSpc>
              <a:spcBef>
                <a:spcPts val="0"/>
              </a:spcBef>
              <a:buNone/>
              <a:defRPr sz="800" b="0">
                <a:solidFill>
                  <a:schemeClr val="tx2"/>
                </a:solidFill>
              </a:defRPr>
            </a:lvl1pPr>
          </a:lstStyle>
          <a:p>
            <a:pPr lvl="0"/>
            <a:r>
              <a:rPr lang="en-US"/>
              <a:t>Click to edit Master text styles</a:t>
            </a:r>
          </a:p>
        </p:txBody>
      </p:sp>
      <p:sp>
        <p:nvSpPr>
          <p:cNvPr id="35" name="Text Placeholder 35"/>
          <p:cNvSpPr>
            <a:spLocks noGrp="1"/>
          </p:cNvSpPr>
          <p:nvPr>
            <p:ph type="body" sz="quarter" idx="24"/>
          </p:nvPr>
        </p:nvSpPr>
        <p:spPr>
          <a:xfrm>
            <a:off x="9568815" y="4117547"/>
            <a:ext cx="1150938" cy="163513"/>
          </a:xfrm>
          <a:prstGeom prst="rect">
            <a:avLst/>
          </a:prstGeom>
        </p:spPr>
        <p:txBody>
          <a:bodyPr/>
          <a:lstStyle>
            <a:lvl1pPr marL="0" indent="0">
              <a:lnSpc>
                <a:spcPct val="100000"/>
              </a:lnSpc>
              <a:buNone/>
              <a:defRPr sz="800" b="1"/>
            </a:lvl1pPr>
          </a:lstStyle>
          <a:p>
            <a:pPr lvl="0"/>
            <a:r>
              <a:rPr lang="en-US"/>
              <a:t>Click to edit Master text styles</a:t>
            </a:r>
          </a:p>
        </p:txBody>
      </p:sp>
      <p:sp>
        <p:nvSpPr>
          <p:cNvPr id="36" name="Text Placeholder 35"/>
          <p:cNvSpPr>
            <a:spLocks noGrp="1"/>
          </p:cNvSpPr>
          <p:nvPr>
            <p:ph type="body" sz="quarter" idx="25"/>
          </p:nvPr>
        </p:nvSpPr>
        <p:spPr>
          <a:xfrm>
            <a:off x="9558333" y="4279269"/>
            <a:ext cx="1567493" cy="745552"/>
          </a:xfrm>
          <a:prstGeom prst="rect">
            <a:avLst/>
          </a:prstGeom>
        </p:spPr>
        <p:txBody>
          <a:bodyPr/>
          <a:lstStyle>
            <a:lvl1pPr marL="0" indent="0">
              <a:lnSpc>
                <a:spcPct val="100000"/>
              </a:lnSpc>
              <a:spcBef>
                <a:spcPts val="0"/>
              </a:spcBef>
              <a:buNone/>
              <a:defRPr sz="800" b="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1526393119"/>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tandard - no text box">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D1AD3D8-9550-AED4-EBFF-8EFFEA005FA2}"/>
              </a:ext>
            </a:extLst>
          </p:cNvPr>
          <p:cNvSpPr/>
          <p:nvPr userDrawn="1"/>
        </p:nvSpPr>
        <p:spPr>
          <a:xfrm>
            <a:off x="0" y="0"/>
            <a:ext cx="12192000" cy="59944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iMac_purefront.png">
            <a:extLst>
              <a:ext uri="{FF2B5EF4-FFF2-40B4-BE49-F238E27FC236}">
                <a16:creationId xmlns:a16="http://schemas.microsoft.com/office/drawing/2014/main" id="{1EF4926A-F0DC-4224-80C5-6494602E55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32885" y="1622565"/>
            <a:ext cx="5520482" cy="4603233"/>
          </a:xfrm>
          <a:prstGeom prst="rect">
            <a:avLst/>
          </a:prstGeom>
          <a:ln w="12700">
            <a:miter lim="400000"/>
          </a:ln>
        </p:spPr>
      </p:pic>
      <p:sp>
        <p:nvSpPr>
          <p:cNvPr id="4" name="Picture Placeholder 1">
            <a:extLst>
              <a:ext uri="{FF2B5EF4-FFF2-40B4-BE49-F238E27FC236}">
                <a16:creationId xmlns:a16="http://schemas.microsoft.com/office/drawing/2014/main" id="{337E26D8-1073-0438-DE57-7D841860C270}"/>
              </a:ext>
            </a:extLst>
          </p:cNvPr>
          <p:cNvSpPr>
            <a:spLocks noGrp="1"/>
          </p:cNvSpPr>
          <p:nvPr>
            <p:ph type="pic" sz="quarter" idx="16"/>
          </p:nvPr>
        </p:nvSpPr>
        <p:spPr>
          <a:xfrm>
            <a:off x="5654386" y="1839906"/>
            <a:ext cx="5077481" cy="2859631"/>
          </a:xfrm>
          <a:prstGeom prst="rect">
            <a:avLst/>
          </a:prstGeom>
        </p:spPr>
        <p:txBody>
          <a:bodyPr/>
          <a:lstStyle/>
          <a:p>
            <a:endParaRPr lang="en-US"/>
          </a:p>
        </p:txBody>
      </p:sp>
      <p:sp>
        <p:nvSpPr>
          <p:cNvPr id="6" name="Text Placeholder 10">
            <a:extLst>
              <a:ext uri="{FF2B5EF4-FFF2-40B4-BE49-F238E27FC236}">
                <a16:creationId xmlns:a16="http://schemas.microsoft.com/office/drawing/2014/main" id="{94B62464-808C-546D-F1AA-11DC93E7CA5B}"/>
              </a:ext>
            </a:extLst>
          </p:cNvPr>
          <p:cNvSpPr>
            <a:spLocks noGrp="1"/>
          </p:cNvSpPr>
          <p:nvPr>
            <p:ph type="body" sz="quarter" idx="17" hasCustomPrompt="1"/>
          </p:nvPr>
        </p:nvSpPr>
        <p:spPr>
          <a:xfrm>
            <a:off x="559373" y="2752165"/>
            <a:ext cx="3773953" cy="1658379"/>
          </a:xfrm>
          <a:prstGeom prst="rect">
            <a:avLst/>
          </a:prstGeom>
        </p:spPr>
        <p:txBody>
          <a:bodyPr anchor="t">
            <a:noAutofit/>
          </a:bodyPr>
          <a:lstStyle>
            <a:lvl1pPr>
              <a:lnSpc>
                <a:spcPct val="100000"/>
              </a:lnSpc>
              <a:defRPr sz="1800" b="0" i="0">
                <a:solidFill>
                  <a:schemeClr val="tx1"/>
                </a:solidFill>
                <a:latin typeface="+mj-lt"/>
                <a:ea typeface="Open Sans Light" panose="020B0306030504020204" pitchFamily="34" charset="0"/>
                <a:cs typeface="Open Sans Light" panose="020B0306030504020204" pitchFamily="34" charset="0"/>
              </a:defRPr>
            </a:lvl1pPr>
          </a:lstStyle>
          <a:p>
            <a:pPr lvl="0"/>
            <a:r>
              <a:rPr lang="en-US"/>
              <a:t>Place holder for body text</a:t>
            </a:r>
            <a:br>
              <a:rPr lang="en-US"/>
            </a:br>
            <a:r>
              <a:rPr lang="en-US"/>
              <a:t>Arial 18pt</a:t>
            </a:r>
          </a:p>
        </p:txBody>
      </p:sp>
      <p:sp>
        <p:nvSpPr>
          <p:cNvPr id="7" name="Text Placeholder 12">
            <a:extLst>
              <a:ext uri="{FF2B5EF4-FFF2-40B4-BE49-F238E27FC236}">
                <a16:creationId xmlns:a16="http://schemas.microsoft.com/office/drawing/2014/main" id="{14EA84D9-BC5B-3A5C-6928-0FE27FED6A17}"/>
              </a:ext>
            </a:extLst>
          </p:cNvPr>
          <p:cNvSpPr>
            <a:spLocks noGrp="1"/>
          </p:cNvSpPr>
          <p:nvPr>
            <p:ph type="body" sz="quarter" idx="19" hasCustomPrompt="1"/>
          </p:nvPr>
        </p:nvSpPr>
        <p:spPr>
          <a:xfrm>
            <a:off x="559373" y="2117256"/>
            <a:ext cx="3773953" cy="483781"/>
          </a:xfrm>
          <a:prstGeom prst="rect">
            <a:avLst/>
          </a:prstGeom>
        </p:spPr>
        <p:txBody>
          <a:bodyPr anchor="t">
            <a:noAutofit/>
          </a:bodyPr>
          <a:lstStyle>
            <a:lvl1pPr marL="0" indent="0">
              <a:lnSpc>
                <a:spcPct val="100000"/>
              </a:lnSpc>
              <a:buNone/>
              <a:defRPr sz="2400">
                <a:solidFill>
                  <a:schemeClr val="accent1"/>
                </a:solidFill>
                <a:latin typeface="+mj-lt"/>
                <a:ea typeface="Open Sans Light" panose="020B0306030504020204" pitchFamily="34" charset="0"/>
                <a:cs typeface="Open Sans Light" panose="020B0306030504020204" pitchFamily="34" charset="0"/>
              </a:defRPr>
            </a:lvl1pPr>
          </a:lstStyle>
          <a:p>
            <a:pPr lvl="0"/>
            <a:r>
              <a:rPr lang="en-US"/>
              <a:t>Arial</a:t>
            </a:r>
          </a:p>
        </p:txBody>
      </p:sp>
      <p:sp>
        <p:nvSpPr>
          <p:cNvPr id="9" name="Text Placeholder 5">
            <a:extLst>
              <a:ext uri="{FF2B5EF4-FFF2-40B4-BE49-F238E27FC236}">
                <a16:creationId xmlns:a16="http://schemas.microsoft.com/office/drawing/2014/main" id="{6E1F31BF-4A29-E638-AAB9-E6DEF3E71AD6}"/>
              </a:ext>
            </a:extLst>
          </p:cNvPr>
          <p:cNvSpPr>
            <a:spLocks noGrp="1"/>
          </p:cNvSpPr>
          <p:nvPr>
            <p:ph type="body" sz="quarter" idx="10"/>
          </p:nvPr>
        </p:nvSpPr>
        <p:spPr>
          <a:xfrm>
            <a:off x="559374" y="683489"/>
            <a:ext cx="11035595" cy="446087"/>
          </a:xfrm>
          <a:prstGeom prst="rect">
            <a:avLst/>
          </a:prstGeom>
        </p:spPr>
        <p:txBody>
          <a:bodyPr/>
          <a:lstStyle>
            <a:lvl1pPr marL="0" indent="0">
              <a:lnSpc>
                <a:spcPct val="100000"/>
              </a:lnSpc>
              <a:buNone/>
              <a:defRPr sz="3300">
                <a:solidFill>
                  <a:schemeClr val="tx1"/>
                </a:solidFill>
              </a:defRPr>
            </a:lvl1pPr>
          </a:lstStyle>
          <a:p>
            <a:pPr lvl="0"/>
            <a:r>
              <a:rPr lang="en-US"/>
              <a:t>Click to edit Master text styles</a:t>
            </a:r>
          </a:p>
        </p:txBody>
      </p:sp>
      <p:sp>
        <p:nvSpPr>
          <p:cNvPr id="10" name="Text Placeholder 20">
            <a:extLst>
              <a:ext uri="{FF2B5EF4-FFF2-40B4-BE49-F238E27FC236}">
                <a16:creationId xmlns:a16="http://schemas.microsoft.com/office/drawing/2014/main" id="{09A61E13-DD1E-3A3B-3EA9-AEC21FACEBF8}"/>
              </a:ext>
            </a:extLst>
          </p:cNvPr>
          <p:cNvSpPr>
            <a:spLocks noGrp="1"/>
          </p:cNvSpPr>
          <p:nvPr>
            <p:ph type="body" sz="quarter" idx="12"/>
          </p:nvPr>
        </p:nvSpPr>
        <p:spPr>
          <a:xfrm>
            <a:off x="559373" y="1205053"/>
            <a:ext cx="11035596"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196538348"/>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Standard - no text box">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D1AD3D8-9550-AED4-EBFF-8EFFEA005FA2}"/>
              </a:ext>
            </a:extLst>
          </p:cNvPr>
          <p:cNvSpPr/>
          <p:nvPr userDrawn="1"/>
        </p:nvSpPr>
        <p:spPr>
          <a:xfrm>
            <a:off x="0" y="0"/>
            <a:ext cx="12192000" cy="59944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2" name="Group 1">
            <a:extLst>
              <a:ext uri="{FF2B5EF4-FFF2-40B4-BE49-F238E27FC236}">
                <a16:creationId xmlns:a16="http://schemas.microsoft.com/office/drawing/2014/main" id="{8F7F4304-8068-6CE5-992F-BB17587A0C63}"/>
              </a:ext>
            </a:extLst>
          </p:cNvPr>
          <p:cNvGrpSpPr/>
          <p:nvPr userDrawn="1"/>
        </p:nvGrpSpPr>
        <p:grpSpPr>
          <a:xfrm>
            <a:off x="4500107" y="1290749"/>
            <a:ext cx="8596461" cy="4962200"/>
            <a:chOff x="2738438" y="30163"/>
            <a:chExt cx="11828463" cy="6827838"/>
          </a:xfrm>
        </p:grpSpPr>
        <p:sp>
          <p:nvSpPr>
            <p:cNvPr id="5" name="Freeform 11">
              <a:extLst>
                <a:ext uri="{FF2B5EF4-FFF2-40B4-BE49-F238E27FC236}">
                  <a16:creationId xmlns:a16="http://schemas.microsoft.com/office/drawing/2014/main" id="{6EEA4EAE-4D7A-DBA8-CE0F-245B812AA210}"/>
                </a:ext>
              </a:extLst>
            </p:cNvPr>
            <p:cNvSpPr>
              <a:spLocks/>
            </p:cNvSpPr>
            <p:nvPr/>
          </p:nvSpPr>
          <p:spPr bwMode="auto">
            <a:xfrm>
              <a:off x="3821113" y="30163"/>
              <a:ext cx="9663113" cy="6823075"/>
            </a:xfrm>
            <a:custGeom>
              <a:avLst/>
              <a:gdLst>
                <a:gd name="T0" fmla="*/ 201 w 6087"/>
                <a:gd name="T1" fmla="*/ 4298 h 4298"/>
                <a:gd name="T2" fmla="*/ 181 w 6087"/>
                <a:gd name="T3" fmla="*/ 4298 h 4298"/>
                <a:gd name="T4" fmla="*/ 141 w 6087"/>
                <a:gd name="T5" fmla="*/ 4289 h 4298"/>
                <a:gd name="T6" fmla="*/ 106 w 6087"/>
                <a:gd name="T7" fmla="*/ 4274 h 4298"/>
                <a:gd name="T8" fmla="*/ 74 w 6087"/>
                <a:gd name="T9" fmla="*/ 4252 h 4298"/>
                <a:gd name="T10" fmla="*/ 47 w 6087"/>
                <a:gd name="T11" fmla="*/ 4225 h 4298"/>
                <a:gd name="T12" fmla="*/ 25 w 6087"/>
                <a:gd name="T13" fmla="*/ 4193 h 4298"/>
                <a:gd name="T14" fmla="*/ 10 w 6087"/>
                <a:gd name="T15" fmla="*/ 4158 h 4298"/>
                <a:gd name="T16" fmla="*/ 1 w 6087"/>
                <a:gd name="T17" fmla="*/ 4118 h 4298"/>
                <a:gd name="T18" fmla="*/ 0 w 6087"/>
                <a:gd name="T19" fmla="*/ 201 h 4298"/>
                <a:gd name="T20" fmla="*/ 1 w 6087"/>
                <a:gd name="T21" fmla="*/ 181 h 4298"/>
                <a:gd name="T22" fmla="*/ 10 w 6087"/>
                <a:gd name="T23" fmla="*/ 141 h 4298"/>
                <a:gd name="T24" fmla="*/ 25 w 6087"/>
                <a:gd name="T25" fmla="*/ 105 h 4298"/>
                <a:gd name="T26" fmla="*/ 47 w 6087"/>
                <a:gd name="T27" fmla="*/ 74 h 4298"/>
                <a:gd name="T28" fmla="*/ 74 w 6087"/>
                <a:gd name="T29" fmla="*/ 47 h 4298"/>
                <a:gd name="T30" fmla="*/ 106 w 6087"/>
                <a:gd name="T31" fmla="*/ 25 h 4298"/>
                <a:gd name="T32" fmla="*/ 141 w 6087"/>
                <a:gd name="T33" fmla="*/ 10 h 4298"/>
                <a:gd name="T34" fmla="*/ 181 w 6087"/>
                <a:gd name="T35" fmla="*/ 1 h 4298"/>
                <a:gd name="T36" fmla="*/ 5887 w 6087"/>
                <a:gd name="T37" fmla="*/ 0 h 4298"/>
                <a:gd name="T38" fmla="*/ 5907 w 6087"/>
                <a:gd name="T39" fmla="*/ 1 h 4298"/>
                <a:gd name="T40" fmla="*/ 5946 w 6087"/>
                <a:gd name="T41" fmla="*/ 10 h 4298"/>
                <a:gd name="T42" fmla="*/ 5983 w 6087"/>
                <a:gd name="T43" fmla="*/ 25 h 4298"/>
                <a:gd name="T44" fmla="*/ 6015 w 6087"/>
                <a:gd name="T45" fmla="*/ 47 h 4298"/>
                <a:gd name="T46" fmla="*/ 6042 w 6087"/>
                <a:gd name="T47" fmla="*/ 74 h 4298"/>
                <a:gd name="T48" fmla="*/ 6064 w 6087"/>
                <a:gd name="T49" fmla="*/ 105 h 4298"/>
                <a:gd name="T50" fmla="*/ 6079 w 6087"/>
                <a:gd name="T51" fmla="*/ 141 h 4298"/>
                <a:gd name="T52" fmla="*/ 6087 w 6087"/>
                <a:gd name="T53" fmla="*/ 181 h 4298"/>
                <a:gd name="T54" fmla="*/ 6087 w 6087"/>
                <a:gd name="T55" fmla="*/ 4097 h 4298"/>
                <a:gd name="T56" fmla="*/ 6087 w 6087"/>
                <a:gd name="T57" fmla="*/ 4118 h 4298"/>
                <a:gd name="T58" fmla="*/ 6079 w 6087"/>
                <a:gd name="T59" fmla="*/ 4158 h 4298"/>
                <a:gd name="T60" fmla="*/ 6064 w 6087"/>
                <a:gd name="T61" fmla="*/ 4193 h 4298"/>
                <a:gd name="T62" fmla="*/ 6042 w 6087"/>
                <a:gd name="T63" fmla="*/ 4225 h 4298"/>
                <a:gd name="T64" fmla="*/ 6015 w 6087"/>
                <a:gd name="T65" fmla="*/ 4252 h 4298"/>
                <a:gd name="T66" fmla="*/ 5983 w 6087"/>
                <a:gd name="T67" fmla="*/ 4274 h 4298"/>
                <a:gd name="T68" fmla="*/ 5946 w 6087"/>
                <a:gd name="T69" fmla="*/ 4289 h 4298"/>
                <a:gd name="T70" fmla="*/ 5907 w 6087"/>
                <a:gd name="T71" fmla="*/ 4298 h 4298"/>
                <a:gd name="T72" fmla="*/ 5887 w 6087"/>
                <a:gd name="T73" fmla="*/ 4298 h 4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87" h="4298">
                  <a:moveTo>
                    <a:pt x="5887" y="4298"/>
                  </a:moveTo>
                  <a:lnTo>
                    <a:pt x="201" y="4298"/>
                  </a:lnTo>
                  <a:lnTo>
                    <a:pt x="201" y="4298"/>
                  </a:lnTo>
                  <a:lnTo>
                    <a:pt x="181" y="4298"/>
                  </a:lnTo>
                  <a:lnTo>
                    <a:pt x="161" y="4294"/>
                  </a:lnTo>
                  <a:lnTo>
                    <a:pt x="141" y="4289"/>
                  </a:lnTo>
                  <a:lnTo>
                    <a:pt x="122" y="4282"/>
                  </a:lnTo>
                  <a:lnTo>
                    <a:pt x="106" y="4274"/>
                  </a:lnTo>
                  <a:lnTo>
                    <a:pt x="89" y="4264"/>
                  </a:lnTo>
                  <a:lnTo>
                    <a:pt x="74" y="4252"/>
                  </a:lnTo>
                  <a:lnTo>
                    <a:pt x="58" y="4239"/>
                  </a:lnTo>
                  <a:lnTo>
                    <a:pt x="47" y="4225"/>
                  </a:lnTo>
                  <a:lnTo>
                    <a:pt x="35" y="4210"/>
                  </a:lnTo>
                  <a:lnTo>
                    <a:pt x="25" y="4193"/>
                  </a:lnTo>
                  <a:lnTo>
                    <a:pt x="16" y="4177"/>
                  </a:lnTo>
                  <a:lnTo>
                    <a:pt x="10" y="4158"/>
                  </a:lnTo>
                  <a:lnTo>
                    <a:pt x="5" y="4138"/>
                  </a:lnTo>
                  <a:lnTo>
                    <a:pt x="1" y="4118"/>
                  </a:lnTo>
                  <a:lnTo>
                    <a:pt x="0" y="4097"/>
                  </a:lnTo>
                  <a:lnTo>
                    <a:pt x="0" y="201"/>
                  </a:lnTo>
                  <a:lnTo>
                    <a:pt x="0" y="201"/>
                  </a:lnTo>
                  <a:lnTo>
                    <a:pt x="1" y="181"/>
                  </a:lnTo>
                  <a:lnTo>
                    <a:pt x="5" y="161"/>
                  </a:lnTo>
                  <a:lnTo>
                    <a:pt x="10" y="141"/>
                  </a:lnTo>
                  <a:lnTo>
                    <a:pt x="16" y="122"/>
                  </a:lnTo>
                  <a:lnTo>
                    <a:pt x="25" y="105"/>
                  </a:lnTo>
                  <a:lnTo>
                    <a:pt x="35" y="89"/>
                  </a:lnTo>
                  <a:lnTo>
                    <a:pt x="47" y="74"/>
                  </a:lnTo>
                  <a:lnTo>
                    <a:pt x="58" y="58"/>
                  </a:lnTo>
                  <a:lnTo>
                    <a:pt x="74" y="47"/>
                  </a:lnTo>
                  <a:lnTo>
                    <a:pt x="89" y="35"/>
                  </a:lnTo>
                  <a:lnTo>
                    <a:pt x="106" y="25"/>
                  </a:lnTo>
                  <a:lnTo>
                    <a:pt x="122" y="16"/>
                  </a:lnTo>
                  <a:lnTo>
                    <a:pt x="141" y="10"/>
                  </a:lnTo>
                  <a:lnTo>
                    <a:pt x="161" y="5"/>
                  </a:lnTo>
                  <a:lnTo>
                    <a:pt x="181" y="1"/>
                  </a:lnTo>
                  <a:lnTo>
                    <a:pt x="201" y="0"/>
                  </a:lnTo>
                  <a:lnTo>
                    <a:pt x="5887" y="0"/>
                  </a:lnTo>
                  <a:lnTo>
                    <a:pt x="5887" y="0"/>
                  </a:lnTo>
                  <a:lnTo>
                    <a:pt x="5907" y="1"/>
                  </a:lnTo>
                  <a:lnTo>
                    <a:pt x="5927" y="5"/>
                  </a:lnTo>
                  <a:lnTo>
                    <a:pt x="5946" y="10"/>
                  </a:lnTo>
                  <a:lnTo>
                    <a:pt x="5964" y="16"/>
                  </a:lnTo>
                  <a:lnTo>
                    <a:pt x="5983" y="25"/>
                  </a:lnTo>
                  <a:lnTo>
                    <a:pt x="6000" y="35"/>
                  </a:lnTo>
                  <a:lnTo>
                    <a:pt x="6015" y="47"/>
                  </a:lnTo>
                  <a:lnTo>
                    <a:pt x="6028" y="58"/>
                  </a:lnTo>
                  <a:lnTo>
                    <a:pt x="6042" y="74"/>
                  </a:lnTo>
                  <a:lnTo>
                    <a:pt x="6054" y="89"/>
                  </a:lnTo>
                  <a:lnTo>
                    <a:pt x="6064" y="105"/>
                  </a:lnTo>
                  <a:lnTo>
                    <a:pt x="6072" y="122"/>
                  </a:lnTo>
                  <a:lnTo>
                    <a:pt x="6079" y="141"/>
                  </a:lnTo>
                  <a:lnTo>
                    <a:pt x="6084" y="161"/>
                  </a:lnTo>
                  <a:lnTo>
                    <a:pt x="6087" y="181"/>
                  </a:lnTo>
                  <a:lnTo>
                    <a:pt x="6087" y="201"/>
                  </a:lnTo>
                  <a:lnTo>
                    <a:pt x="6087" y="4097"/>
                  </a:lnTo>
                  <a:lnTo>
                    <a:pt x="6087" y="4097"/>
                  </a:lnTo>
                  <a:lnTo>
                    <a:pt x="6087" y="4118"/>
                  </a:lnTo>
                  <a:lnTo>
                    <a:pt x="6084" y="4138"/>
                  </a:lnTo>
                  <a:lnTo>
                    <a:pt x="6079" y="4158"/>
                  </a:lnTo>
                  <a:lnTo>
                    <a:pt x="6072" y="4177"/>
                  </a:lnTo>
                  <a:lnTo>
                    <a:pt x="6064" y="4193"/>
                  </a:lnTo>
                  <a:lnTo>
                    <a:pt x="6054" y="4210"/>
                  </a:lnTo>
                  <a:lnTo>
                    <a:pt x="6042" y="4225"/>
                  </a:lnTo>
                  <a:lnTo>
                    <a:pt x="6028" y="4239"/>
                  </a:lnTo>
                  <a:lnTo>
                    <a:pt x="6015" y="4252"/>
                  </a:lnTo>
                  <a:lnTo>
                    <a:pt x="6000" y="4264"/>
                  </a:lnTo>
                  <a:lnTo>
                    <a:pt x="5983" y="4274"/>
                  </a:lnTo>
                  <a:lnTo>
                    <a:pt x="5964" y="4282"/>
                  </a:lnTo>
                  <a:lnTo>
                    <a:pt x="5946" y="4289"/>
                  </a:lnTo>
                  <a:lnTo>
                    <a:pt x="5927" y="4294"/>
                  </a:lnTo>
                  <a:lnTo>
                    <a:pt x="5907" y="4298"/>
                  </a:lnTo>
                  <a:lnTo>
                    <a:pt x="5887" y="4298"/>
                  </a:lnTo>
                  <a:lnTo>
                    <a:pt x="5887" y="4298"/>
                  </a:lnTo>
                  <a:close/>
                </a:path>
              </a:pathLst>
            </a:custGeom>
            <a:gradFill flip="none" rotWithShape="1">
              <a:gsLst>
                <a:gs pos="0">
                  <a:srgbClr val="B0B2B4"/>
                </a:gs>
                <a:gs pos="100000">
                  <a:srgbClr val="DFE0E1"/>
                </a:gs>
              </a:gsLst>
              <a:lin ang="0" scaled="1"/>
              <a:tileRect/>
            </a:gradFill>
            <a:ln>
              <a:noFill/>
            </a:ln>
            <a:effectLst>
              <a:innerShdw blurRad="63500">
                <a:prstClr val="black">
                  <a:alpha val="4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8" name="Freeform 12">
              <a:extLst>
                <a:ext uri="{FF2B5EF4-FFF2-40B4-BE49-F238E27FC236}">
                  <a16:creationId xmlns:a16="http://schemas.microsoft.com/office/drawing/2014/main" id="{F832D80D-E20C-FC76-0D99-A11CE07151FB}"/>
                </a:ext>
              </a:extLst>
            </p:cNvPr>
            <p:cNvSpPr>
              <a:spLocks/>
            </p:cNvSpPr>
            <p:nvPr/>
          </p:nvSpPr>
          <p:spPr bwMode="auto">
            <a:xfrm>
              <a:off x="3865563" y="74613"/>
              <a:ext cx="9574213" cy="6735763"/>
            </a:xfrm>
            <a:custGeom>
              <a:avLst/>
              <a:gdLst>
                <a:gd name="T0" fmla="*/ 173 w 6031"/>
                <a:gd name="T1" fmla="*/ 0 h 4243"/>
                <a:gd name="T2" fmla="*/ 155 w 6031"/>
                <a:gd name="T3" fmla="*/ 2 h 4243"/>
                <a:gd name="T4" fmla="*/ 121 w 6031"/>
                <a:gd name="T5" fmla="*/ 9 h 4243"/>
                <a:gd name="T6" fmla="*/ 91 w 6031"/>
                <a:gd name="T7" fmla="*/ 22 h 4243"/>
                <a:gd name="T8" fmla="*/ 64 w 6031"/>
                <a:gd name="T9" fmla="*/ 40 h 4243"/>
                <a:gd name="T10" fmla="*/ 41 w 6031"/>
                <a:gd name="T11" fmla="*/ 64 h 4243"/>
                <a:gd name="T12" fmla="*/ 22 w 6031"/>
                <a:gd name="T13" fmla="*/ 91 h 4243"/>
                <a:gd name="T14" fmla="*/ 9 w 6031"/>
                <a:gd name="T15" fmla="*/ 121 h 4243"/>
                <a:gd name="T16" fmla="*/ 2 w 6031"/>
                <a:gd name="T17" fmla="*/ 157 h 4243"/>
                <a:gd name="T18" fmla="*/ 0 w 6031"/>
                <a:gd name="T19" fmla="*/ 4069 h 4243"/>
                <a:gd name="T20" fmla="*/ 2 w 6031"/>
                <a:gd name="T21" fmla="*/ 4086 h 4243"/>
                <a:gd name="T22" fmla="*/ 9 w 6031"/>
                <a:gd name="T23" fmla="*/ 4120 h 4243"/>
                <a:gd name="T24" fmla="*/ 22 w 6031"/>
                <a:gd name="T25" fmla="*/ 4152 h 4243"/>
                <a:gd name="T26" fmla="*/ 41 w 6031"/>
                <a:gd name="T27" fmla="*/ 4179 h 4243"/>
                <a:gd name="T28" fmla="*/ 64 w 6031"/>
                <a:gd name="T29" fmla="*/ 4202 h 4243"/>
                <a:gd name="T30" fmla="*/ 91 w 6031"/>
                <a:gd name="T31" fmla="*/ 4221 h 4243"/>
                <a:gd name="T32" fmla="*/ 121 w 6031"/>
                <a:gd name="T33" fmla="*/ 4234 h 4243"/>
                <a:gd name="T34" fmla="*/ 155 w 6031"/>
                <a:gd name="T35" fmla="*/ 4241 h 4243"/>
                <a:gd name="T36" fmla="*/ 5859 w 6031"/>
                <a:gd name="T37" fmla="*/ 4243 h 4243"/>
                <a:gd name="T38" fmla="*/ 5876 w 6031"/>
                <a:gd name="T39" fmla="*/ 4241 h 4243"/>
                <a:gd name="T40" fmla="*/ 5910 w 6031"/>
                <a:gd name="T41" fmla="*/ 4234 h 4243"/>
                <a:gd name="T42" fmla="*/ 5941 w 6031"/>
                <a:gd name="T43" fmla="*/ 4221 h 4243"/>
                <a:gd name="T44" fmla="*/ 5968 w 6031"/>
                <a:gd name="T45" fmla="*/ 4202 h 4243"/>
                <a:gd name="T46" fmla="*/ 5992 w 6031"/>
                <a:gd name="T47" fmla="*/ 4179 h 4243"/>
                <a:gd name="T48" fmla="*/ 6010 w 6031"/>
                <a:gd name="T49" fmla="*/ 4152 h 4243"/>
                <a:gd name="T50" fmla="*/ 6024 w 6031"/>
                <a:gd name="T51" fmla="*/ 4120 h 4243"/>
                <a:gd name="T52" fmla="*/ 6031 w 6031"/>
                <a:gd name="T53" fmla="*/ 4086 h 4243"/>
                <a:gd name="T54" fmla="*/ 6031 w 6031"/>
                <a:gd name="T55" fmla="*/ 173 h 4243"/>
                <a:gd name="T56" fmla="*/ 6031 w 6031"/>
                <a:gd name="T57" fmla="*/ 157 h 4243"/>
                <a:gd name="T58" fmla="*/ 6024 w 6031"/>
                <a:gd name="T59" fmla="*/ 121 h 4243"/>
                <a:gd name="T60" fmla="*/ 6010 w 6031"/>
                <a:gd name="T61" fmla="*/ 91 h 4243"/>
                <a:gd name="T62" fmla="*/ 5992 w 6031"/>
                <a:gd name="T63" fmla="*/ 64 h 4243"/>
                <a:gd name="T64" fmla="*/ 5968 w 6031"/>
                <a:gd name="T65" fmla="*/ 40 h 4243"/>
                <a:gd name="T66" fmla="*/ 5941 w 6031"/>
                <a:gd name="T67" fmla="*/ 22 h 4243"/>
                <a:gd name="T68" fmla="*/ 5910 w 6031"/>
                <a:gd name="T69" fmla="*/ 9 h 4243"/>
                <a:gd name="T70" fmla="*/ 5876 w 6031"/>
                <a:gd name="T71" fmla="*/ 2 h 4243"/>
                <a:gd name="T72" fmla="*/ 5859 w 6031"/>
                <a:gd name="T73" fmla="*/ 0 h 4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31" h="4243">
                  <a:moveTo>
                    <a:pt x="5859" y="0"/>
                  </a:moveTo>
                  <a:lnTo>
                    <a:pt x="173" y="0"/>
                  </a:lnTo>
                  <a:lnTo>
                    <a:pt x="173" y="0"/>
                  </a:lnTo>
                  <a:lnTo>
                    <a:pt x="155" y="2"/>
                  </a:lnTo>
                  <a:lnTo>
                    <a:pt x="138" y="3"/>
                  </a:lnTo>
                  <a:lnTo>
                    <a:pt x="121" y="9"/>
                  </a:lnTo>
                  <a:lnTo>
                    <a:pt x="106" y="14"/>
                  </a:lnTo>
                  <a:lnTo>
                    <a:pt x="91" y="22"/>
                  </a:lnTo>
                  <a:lnTo>
                    <a:pt x="78" y="30"/>
                  </a:lnTo>
                  <a:lnTo>
                    <a:pt x="64" y="40"/>
                  </a:lnTo>
                  <a:lnTo>
                    <a:pt x="51" y="51"/>
                  </a:lnTo>
                  <a:lnTo>
                    <a:pt x="41" y="64"/>
                  </a:lnTo>
                  <a:lnTo>
                    <a:pt x="30" y="77"/>
                  </a:lnTo>
                  <a:lnTo>
                    <a:pt x="22" y="91"/>
                  </a:lnTo>
                  <a:lnTo>
                    <a:pt x="14" y="106"/>
                  </a:lnTo>
                  <a:lnTo>
                    <a:pt x="9" y="121"/>
                  </a:lnTo>
                  <a:lnTo>
                    <a:pt x="3" y="138"/>
                  </a:lnTo>
                  <a:lnTo>
                    <a:pt x="2" y="157"/>
                  </a:lnTo>
                  <a:lnTo>
                    <a:pt x="0" y="173"/>
                  </a:lnTo>
                  <a:lnTo>
                    <a:pt x="0" y="4069"/>
                  </a:lnTo>
                  <a:lnTo>
                    <a:pt x="0" y="4069"/>
                  </a:lnTo>
                  <a:lnTo>
                    <a:pt x="2" y="4086"/>
                  </a:lnTo>
                  <a:lnTo>
                    <a:pt x="3" y="4105"/>
                  </a:lnTo>
                  <a:lnTo>
                    <a:pt x="9" y="4120"/>
                  </a:lnTo>
                  <a:lnTo>
                    <a:pt x="14" y="4137"/>
                  </a:lnTo>
                  <a:lnTo>
                    <a:pt x="22" y="4152"/>
                  </a:lnTo>
                  <a:lnTo>
                    <a:pt x="30" y="4165"/>
                  </a:lnTo>
                  <a:lnTo>
                    <a:pt x="41" y="4179"/>
                  </a:lnTo>
                  <a:lnTo>
                    <a:pt x="51" y="4192"/>
                  </a:lnTo>
                  <a:lnTo>
                    <a:pt x="64" y="4202"/>
                  </a:lnTo>
                  <a:lnTo>
                    <a:pt x="78" y="4212"/>
                  </a:lnTo>
                  <a:lnTo>
                    <a:pt x="91" y="4221"/>
                  </a:lnTo>
                  <a:lnTo>
                    <a:pt x="106" y="4229"/>
                  </a:lnTo>
                  <a:lnTo>
                    <a:pt x="121" y="4234"/>
                  </a:lnTo>
                  <a:lnTo>
                    <a:pt x="138" y="4239"/>
                  </a:lnTo>
                  <a:lnTo>
                    <a:pt x="155" y="4241"/>
                  </a:lnTo>
                  <a:lnTo>
                    <a:pt x="173" y="4243"/>
                  </a:lnTo>
                  <a:lnTo>
                    <a:pt x="5859" y="4243"/>
                  </a:lnTo>
                  <a:lnTo>
                    <a:pt x="5859" y="4243"/>
                  </a:lnTo>
                  <a:lnTo>
                    <a:pt x="5876" y="4241"/>
                  </a:lnTo>
                  <a:lnTo>
                    <a:pt x="5893" y="4239"/>
                  </a:lnTo>
                  <a:lnTo>
                    <a:pt x="5910" y="4234"/>
                  </a:lnTo>
                  <a:lnTo>
                    <a:pt x="5926" y="4229"/>
                  </a:lnTo>
                  <a:lnTo>
                    <a:pt x="5941" y="4221"/>
                  </a:lnTo>
                  <a:lnTo>
                    <a:pt x="5955" y="4212"/>
                  </a:lnTo>
                  <a:lnTo>
                    <a:pt x="5968" y="4202"/>
                  </a:lnTo>
                  <a:lnTo>
                    <a:pt x="5980" y="4192"/>
                  </a:lnTo>
                  <a:lnTo>
                    <a:pt x="5992" y="4179"/>
                  </a:lnTo>
                  <a:lnTo>
                    <a:pt x="6002" y="4165"/>
                  </a:lnTo>
                  <a:lnTo>
                    <a:pt x="6010" y="4152"/>
                  </a:lnTo>
                  <a:lnTo>
                    <a:pt x="6017" y="4137"/>
                  </a:lnTo>
                  <a:lnTo>
                    <a:pt x="6024" y="4120"/>
                  </a:lnTo>
                  <a:lnTo>
                    <a:pt x="6027" y="4105"/>
                  </a:lnTo>
                  <a:lnTo>
                    <a:pt x="6031" y="4086"/>
                  </a:lnTo>
                  <a:lnTo>
                    <a:pt x="6031" y="4069"/>
                  </a:lnTo>
                  <a:lnTo>
                    <a:pt x="6031" y="173"/>
                  </a:lnTo>
                  <a:lnTo>
                    <a:pt x="6031" y="173"/>
                  </a:lnTo>
                  <a:lnTo>
                    <a:pt x="6031" y="157"/>
                  </a:lnTo>
                  <a:lnTo>
                    <a:pt x="6027" y="138"/>
                  </a:lnTo>
                  <a:lnTo>
                    <a:pt x="6024" y="121"/>
                  </a:lnTo>
                  <a:lnTo>
                    <a:pt x="6017" y="106"/>
                  </a:lnTo>
                  <a:lnTo>
                    <a:pt x="6010" y="91"/>
                  </a:lnTo>
                  <a:lnTo>
                    <a:pt x="6002" y="77"/>
                  </a:lnTo>
                  <a:lnTo>
                    <a:pt x="5992" y="64"/>
                  </a:lnTo>
                  <a:lnTo>
                    <a:pt x="5980" y="51"/>
                  </a:lnTo>
                  <a:lnTo>
                    <a:pt x="5968" y="40"/>
                  </a:lnTo>
                  <a:lnTo>
                    <a:pt x="5955" y="30"/>
                  </a:lnTo>
                  <a:lnTo>
                    <a:pt x="5941" y="22"/>
                  </a:lnTo>
                  <a:lnTo>
                    <a:pt x="5926" y="14"/>
                  </a:lnTo>
                  <a:lnTo>
                    <a:pt x="5910" y="9"/>
                  </a:lnTo>
                  <a:lnTo>
                    <a:pt x="5893" y="3"/>
                  </a:lnTo>
                  <a:lnTo>
                    <a:pt x="5876" y="2"/>
                  </a:lnTo>
                  <a:lnTo>
                    <a:pt x="5859" y="0"/>
                  </a:lnTo>
                  <a:lnTo>
                    <a:pt x="5859" y="0"/>
                  </a:lnTo>
                  <a:close/>
                </a:path>
              </a:pathLst>
            </a:custGeom>
            <a:solidFill>
              <a:srgbClr val="000000"/>
            </a:solidFill>
            <a:ln>
              <a:noFill/>
            </a:ln>
            <a:effectLst>
              <a:outerShdw blurRad="25400" algn="ctr" rotWithShape="0">
                <a:prstClr val="black">
                  <a:alpha val="61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2" name="Freeform 13">
              <a:extLst>
                <a:ext uri="{FF2B5EF4-FFF2-40B4-BE49-F238E27FC236}">
                  <a16:creationId xmlns:a16="http://schemas.microsoft.com/office/drawing/2014/main" id="{36710F97-5CF9-7AFD-9981-4FF99A1424CA}"/>
                </a:ext>
              </a:extLst>
            </p:cNvPr>
            <p:cNvSpPr>
              <a:spLocks/>
            </p:cNvSpPr>
            <p:nvPr/>
          </p:nvSpPr>
          <p:spPr bwMode="auto">
            <a:xfrm>
              <a:off x="3892550" y="6342063"/>
              <a:ext cx="9520238" cy="441325"/>
            </a:xfrm>
            <a:custGeom>
              <a:avLst/>
              <a:gdLst>
                <a:gd name="T0" fmla="*/ 156 w 5997"/>
                <a:gd name="T1" fmla="*/ 278 h 278"/>
                <a:gd name="T2" fmla="*/ 5842 w 5997"/>
                <a:gd name="T3" fmla="*/ 278 h 278"/>
                <a:gd name="T4" fmla="*/ 5842 w 5997"/>
                <a:gd name="T5" fmla="*/ 278 h 278"/>
                <a:gd name="T6" fmla="*/ 5857 w 5997"/>
                <a:gd name="T7" fmla="*/ 276 h 278"/>
                <a:gd name="T8" fmla="*/ 5872 w 5997"/>
                <a:gd name="T9" fmla="*/ 275 h 278"/>
                <a:gd name="T10" fmla="*/ 5887 w 5997"/>
                <a:gd name="T11" fmla="*/ 269 h 278"/>
                <a:gd name="T12" fmla="*/ 5903 w 5997"/>
                <a:gd name="T13" fmla="*/ 264 h 278"/>
                <a:gd name="T14" fmla="*/ 5916 w 5997"/>
                <a:gd name="T15" fmla="*/ 258 h 278"/>
                <a:gd name="T16" fmla="*/ 5928 w 5997"/>
                <a:gd name="T17" fmla="*/ 251 h 278"/>
                <a:gd name="T18" fmla="*/ 5941 w 5997"/>
                <a:gd name="T19" fmla="*/ 241 h 278"/>
                <a:gd name="T20" fmla="*/ 5951 w 5997"/>
                <a:gd name="T21" fmla="*/ 231 h 278"/>
                <a:gd name="T22" fmla="*/ 5962 w 5997"/>
                <a:gd name="T23" fmla="*/ 221 h 278"/>
                <a:gd name="T24" fmla="*/ 5970 w 5997"/>
                <a:gd name="T25" fmla="*/ 209 h 278"/>
                <a:gd name="T26" fmla="*/ 5978 w 5997"/>
                <a:gd name="T27" fmla="*/ 195 h 278"/>
                <a:gd name="T28" fmla="*/ 5985 w 5997"/>
                <a:gd name="T29" fmla="*/ 182 h 278"/>
                <a:gd name="T30" fmla="*/ 5990 w 5997"/>
                <a:gd name="T31" fmla="*/ 167 h 278"/>
                <a:gd name="T32" fmla="*/ 5993 w 5997"/>
                <a:gd name="T33" fmla="*/ 153 h 278"/>
                <a:gd name="T34" fmla="*/ 5997 w 5997"/>
                <a:gd name="T35" fmla="*/ 137 h 278"/>
                <a:gd name="T36" fmla="*/ 5997 w 5997"/>
                <a:gd name="T37" fmla="*/ 121 h 278"/>
                <a:gd name="T38" fmla="*/ 5997 w 5997"/>
                <a:gd name="T39" fmla="*/ 0 h 278"/>
                <a:gd name="T40" fmla="*/ 0 w 5997"/>
                <a:gd name="T41" fmla="*/ 0 h 278"/>
                <a:gd name="T42" fmla="*/ 0 w 5997"/>
                <a:gd name="T43" fmla="*/ 121 h 278"/>
                <a:gd name="T44" fmla="*/ 0 w 5997"/>
                <a:gd name="T45" fmla="*/ 121 h 278"/>
                <a:gd name="T46" fmla="*/ 2 w 5997"/>
                <a:gd name="T47" fmla="*/ 137 h 278"/>
                <a:gd name="T48" fmla="*/ 3 w 5997"/>
                <a:gd name="T49" fmla="*/ 153 h 278"/>
                <a:gd name="T50" fmla="*/ 8 w 5997"/>
                <a:gd name="T51" fmla="*/ 167 h 278"/>
                <a:gd name="T52" fmla="*/ 13 w 5997"/>
                <a:gd name="T53" fmla="*/ 182 h 278"/>
                <a:gd name="T54" fmla="*/ 20 w 5997"/>
                <a:gd name="T55" fmla="*/ 195 h 278"/>
                <a:gd name="T56" fmla="*/ 27 w 5997"/>
                <a:gd name="T57" fmla="*/ 209 h 278"/>
                <a:gd name="T58" fmla="*/ 37 w 5997"/>
                <a:gd name="T59" fmla="*/ 221 h 278"/>
                <a:gd name="T60" fmla="*/ 47 w 5997"/>
                <a:gd name="T61" fmla="*/ 231 h 278"/>
                <a:gd name="T62" fmla="*/ 57 w 5997"/>
                <a:gd name="T63" fmla="*/ 241 h 278"/>
                <a:gd name="T64" fmla="*/ 69 w 5997"/>
                <a:gd name="T65" fmla="*/ 251 h 278"/>
                <a:gd name="T66" fmla="*/ 82 w 5997"/>
                <a:gd name="T67" fmla="*/ 258 h 278"/>
                <a:gd name="T68" fmla="*/ 96 w 5997"/>
                <a:gd name="T69" fmla="*/ 264 h 278"/>
                <a:gd name="T70" fmla="*/ 109 w 5997"/>
                <a:gd name="T71" fmla="*/ 269 h 278"/>
                <a:gd name="T72" fmla="*/ 124 w 5997"/>
                <a:gd name="T73" fmla="*/ 275 h 278"/>
                <a:gd name="T74" fmla="*/ 141 w 5997"/>
                <a:gd name="T75" fmla="*/ 276 h 278"/>
                <a:gd name="T76" fmla="*/ 156 w 5997"/>
                <a:gd name="T77" fmla="*/ 278 h 278"/>
                <a:gd name="T78" fmla="*/ 156 w 5997"/>
                <a:gd name="T79" fmla="*/ 278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997" h="278">
                  <a:moveTo>
                    <a:pt x="156" y="278"/>
                  </a:moveTo>
                  <a:lnTo>
                    <a:pt x="5842" y="278"/>
                  </a:lnTo>
                  <a:lnTo>
                    <a:pt x="5842" y="278"/>
                  </a:lnTo>
                  <a:lnTo>
                    <a:pt x="5857" y="276"/>
                  </a:lnTo>
                  <a:lnTo>
                    <a:pt x="5872" y="275"/>
                  </a:lnTo>
                  <a:lnTo>
                    <a:pt x="5887" y="269"/>
                  </a:lnTo>
                  <a:lnTo>
                    <a:pt x="5903" y="264"/>
                  </a:lnTo>
                  <a:lnTo>
                    <a:pt x="5916" y="258"/>
                  </a:lnTo>
                  <a:lnTo>
                    <a:pt x="5928" y="251"/>
                  </a:lnTo>
                  <a:lnTo>
                    <a:pt x="5941" y="241"/>
                  </a:lnTo>
                  <a:lnTo>
                    <a:pt x="5951" y="231"/>
                  </a:lnTo>
                  <a:lnTo>
                    <a:pt x="5962" y="221"/>
                  </a:lnTo>
                  <a:lnTo>
                    <a:pt x="5970" y="209"/>
                  </a:lnTo>
                  <a:lnTo>
                    <a:pt x="5978" y="195"/>
                  </a:lnTo>
                  <a:lnTo>
                    <a:pt x="5985" y="182"/>
                  </a:lnTo>
                  <a:lnTo>
                    <a:pt x="5990" y="167"/>
                  </a:lnTo>
                  <a:lnTo>
                    <a:pt x="5993" y="153"/>
                  </a:lnTo>
                  <a:lnTo>
                    <a:pt x="5997" y="137"/>
                  </a:lnTo>
                  <a:lnTo>
                    <a:pt x="5997" y="121"/>
                  </a:lnTo>
                  <a:lnTo>
                    <a:pt x="5997" y="0"/>
                  </a:lnTo>
                  <a:lnTo>
                    <a:pt x="0" y="0"/>
                  </a:lnTo>
                  <a:lnTo>
                    <a:pt x="0" y="121"/>
                  </a:lnTo>
                  <a:lnTo>
                    <a:pt x="0" y="121"/>
                  </a:lnTo>
                  <a:lnTo>
                    <a:pt x="2" y="137"/>
                  </a:lnTo>
                  <a:lnTo>
                    <a:pt x="3" y="153"/>
                  </a:lnTo>
                  <a:lnTo>
                    <a:pt x="8" y="167"/>
                  </a:lnTo>
                  <a:lnTo>
                    <a:pt x="13" y="182"/>
                  </a:lnTo>
                  <a:lnTo>
                    <a:pt x="20" y="195"/>
                  </a:lnTo>
                  <a:lnTo>
                    <a:pt x="27" y="209"/>
                  </a:lnTo>
                  <a:lnTo>
                    <a:pt x="37" y="221"/>
                  </a:lnTo>
                  <a:lnTo>
                    <a:pt x="47" y="231"/>
                  </a:lnTo>
                  <a:lnTo>
                    <a:pt x="57" y="241"/>
                  </a:lnTo>
                  <a:lnTo>
                    <a:pt x="69" y="251"/>
                  </a:lnTo>
                  <a:lnTo>
                    <a:pt x="82" y="258"/>
                  </a:lnTo>
                  <a:lnTo>
                    <a:pt x="96" y="264"/>
                  </a:lnTo>
                  <a:lnTo>
                    <a:pt x="109" y="269"/>
                  </a:lnTo>
                  <a:lnTo>
                    <a:pt x="124" y="275"/>
                  </a:lnTo>
                  <a:lnTo>
                    <a:pt x="141" y="276"/>
                  </a:lnTo>
                  <a:lnTo>
                    <a:pt x="156" y="278"/>
                  </a:lnTo>
                  <a:lnTo>
                    <a:pt x="156" y="278"/>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3" name="Rectangle 14">
              <a:extLst>
                <a:ext uri="{FF2B5EF4-FFF2-40B4-BE49-F238E27FC236}">
                  <a16:creationId xmlns:a16="http://schemas.microsoft.com/office/drawing/2014/main" id="{DB5160FD-A722-E4E5-FB0B-09753452182A}"/>
                </a:ext>
              </a:extLst>
            </p:cNvPr>
            <p:cNvSpPr>
              <a:spLocks noChangeArrowheads="1"/>
            </p:cNvSpPr>
            <p:nvPr/>
          </p:nvSpPr>
          <p:spPr bwMode="auto">
            <a:xfrm>
              <a:off x="4205288" y="533400"/>
              <a:ext cx="8897938" cy="5565775"/>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4" name="Freeform 15">
              <a:extLst>
                <a:ext uri="{FF2B5EF4-FFF2-40B4-BE49-F238E27FC236}">
                  <a16:creationId xmlns:a16="http://schemas.microsoft.com/office/drawing/2014/main" id="{4F21B71E-D5C2-B140-8B8B-53C16A6CEED3}"/>
                </a:ext>
              </a:extLst>
            </p:cNvPr>
            <p:cNvSpPr>
              <a:spLocks/>
            </p:cNvSpPr>
            <p:nvPr/>
          </p:nvSpPr>
          <p:spPr bwMode="auto">
            <a:xfrm>
              <a:off x="2738438" y="6618288"/>
              <a:ext cx="11828463" cy="239713"/>
            </a:xfrm>
            <a:custGeom>
              <a:avLst/>
              <a:gdLst>
                <a:gd name="T0" fmla="*/ 7451 w 7451"/>
                <a:gd name="T1" fmla="*/ 0 h 151"/>
                <a:gd name="T2" fmla="*/ 4441 w 7451"/>
                <a:gd name="T3" fmla="*/ 1 h 151"/>
                <a:gd name="T4" fmla="*/ 4381 w 7451"/>
                <a:gd name="T5" fmla="*/ 35 h 151"/>
                <a:gd name="T6" fmla="*/ 3097 w 7451"/>
                <a:gd name="T7" fmla="*/ 35 h 151"/>
                <a:gd name="T8" fmla="*/ 3020 w 7451"/>
                <a:gd name="T9" fmla="*/ 1 h 151"/>
                <a:gd name="T10" fmla="*/ 0 w 7451"/>
                <a:gd name="T11" fmla="*/ 0 h 151"/>
                <a:gd name="T12" fmla="*/ 0 w 7451"/>
                <a:gd name="T13" fmla="*/ 35 h 151"/>
                <a:gd name="T14" fmla="*/ 0 w 7451"/>
                <a:gd name="T15" fmla="*/ 35 h 151"/>
                <a:gd name="T16" fmla="*/ 61 w 7451"/>
                <a:gd name="T17" fmla="*/ 53 h 151"/>
                <a:gd name="T18" fmla="*/ 98 w 7451"/>
                <a:gd name="T19" fmla="*/ 65 h 151"/>
                <a:gd name="T20" fmla="*/ 140 w 7451"/>
                <a:gd name="T21" fmla="*/ 75 h 151"/>
                <a:gd name="T22" fmla="*/ 140 w 7451"/>
                <a:gd name="T23" fmla="*/ 75 h 151"/>
                <a:gd name="T24" fmla="*/ 168 w 7451"/>
                <a:gd name="T25" fmla="*/ 82 h 151"/>
                <a:gd name="T26" fmla="*/ 216 w 7451"/>
                <a:gd name="T27" fmla="*/ 90 h 151"/>
                <a:gd name="T28" fmla="*/ 286 w 7451"/>
                <a:gd name="T29" fmla="*/ 102 h 151"/>
                <a:gd name="T30" fmla="*/ 384 w 7451"/>
                <a:gd name="T31" fmla="*/ 114 h 151"/>
                <a:gd name="T32" fmla="*/ 384 w 7451"/>
                <a:gd name="T33" fmla="*/ 114 h 151"/>
                <a:gd name="T34" fmla="*/ 438 w 7451"/>
                <a:gd name="T35" fmla="*/ 121 h 151"/>
                <a:gd name="T36" fmla="*/ 510 w 7451"/>
                <a:gd name="T37" fmla="*/ 127 h 151"/>
                <a:gd name="T38" fmla="*/ 601 w 7451"/>
                <a:gd name="T39" fmla="*/ 134 h 151"/>
                <a:gd name="T40" fmla="*/ 707 w 7451"/>
                <a:gd name="T41" fmla="*/ 141 h 151"/>
                <a:gd name="T42" fmla="*/ 707 w 7451"/>
                <a:gd name="T43" fmla="*/ 141 h 151"/>
                <a:gd name="T44" fmla="*/ 838 w 7451"/>
                <a:gd name="T45" fmla="*/ 146 h 151"/>
                <a:gd name="T46" fmla="*/ 924 w 7451"/>
                <a:gd name="T47" fmla="*/ 148 h 151"/>
                <a:gd name="T48" fmla="*/ 924 w 7451"/>
                <a:gd name="T49" fmla="*/ 148 h 151"/>
                <a:gd name="T50" fmla="*/ 1195 w 7451"/>
                <a:gd name="T51" fmla="*/ 149 h 151"/>
                <a:gd name="T52" fmla="*/ 1718 w 7451"/>
                <a:gd name="T53" fmla="*/ 151 h 151"/>
                <a:gd name="T54" fmla="*/ 3188 w 7451"/>
                <a:gd name="T55" fmla="*/ 151 h 151"/>
                <a:gd name="T56" fmla="*/ 5479 w 7451"/>
                <a:gd name="T57" fmla="*/ 149 h 151"/>
                <a:gd name="T58" fmla="*/ 5479 w 7451"/>
                <a:gd name="T59" fmla="*/ 149 h 151"/>
                <a:gd name="T60" fmla="*/ 5921 w 7451"/>
                <a:gd name="T61" fmla="*/ 151 h 151"/>
                <a:gd name="T62" fmla="*/ 6244 w 7451"/>
                <a:gd name="T63" fmla="*/ 151 h 151"/>
                <a:gd name="T64" fmla="*/ 6529 w 7451"/>
                <a:gd name="T65" fmla="*/ 148 h 151"/>
                <a:gd name="T66" fmla="*/ 6529 w 7451"/>
                <a:gd name="T67" fmla="*/ 148 h 151"/>
                <a:gd name="T68" fmla="*/ 6613 w 7451"/>
                <a:gd name="T69" fmla="*/ 146 h 151"/>
                <a:gd name="T70" fmla="*/ 6744 w 7451"/>
                <a:gd name="T71" fmla="*/ 141 h 151"/>
                <a:gd name="T72" fmla="*/ 6744 w 7451"/>
                <a:gd name="T73" fmla="*/ 141 h 151"/>
                <a:gd name="T74" fmla="*/ 6852 w 7451"/>
                <a:gd name="T75" fmla="*/ 134 h 151"/>
                <a:gd name="T76" fmla="*/ 6941 w 7451"/>
                <a:gd name="T77" fmla="*/ 127 h 151"/>
                <a:gd name="T78" fmla="*/ 7015 w 7451"/>
                <a:gd name="T79" fmla="*/ 121 h 151"/>
                <a:gd name="T80" fmla="*/ 7069 w 7451"/>
                <a:gd name="T81" fmla="*/ 114 h 151"/>
                <a:gd name="T82" fmla="*/ 7069 w 7451"/>
                <a:gd name="T83" fmla="*/ 114 h 151"/>
                <a:gd name="T84" fmla="*/ 7166 w 7451"/>
                <a:gd name="T85" fmla="*/ 102 h 151"/>
                <a:gd name="T86" fmla="*/ 7237 w 7451"/>
                <a:gd name="T87" fmla="*/ 90 h 151"/>
                <a:gd name="T88" fmla="*/ 7284 w 7451"/>
                <a:gd name="T89" fmla="*/ 82 h 151"/>
                <a:gd name="T90" fmla="*/ 7313 w 7451"/>
                <a:gd name="T91" fmla="*/ 75 h 151"/>
                <a:gd name="T92" fmla="*/ 7313 w 7451"/>
                <a:gd name="T93" fmla="*/ 75 h 151"/>
                <a:gd name="T94" fmla="*/ 7353 w 7451"/>
                <a:gd name="T95" fmla="*/ 65 h 151"/>
                <a:gd name="T96" fmla="*/ 7390 w 7451"/>
                <a:gd name="T97" fmla="*/ 53 h 151"/>
                <a:gd name="T98" fmla="*/ 7451 w 7451"/>
                <a:gd name="T99" fmla="*/ 35 h 151"/>
                <a:gd name="T100" fmla="*/ 7451 w 7451"/>
                <a:gd name="T10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451" h="151">
                  <a:moveTo>
                    <a:pt x="7451" y="0"/>
                  </a:moveTo>
                  <a:lnTo>
                    <a:pt x="4441" y="1"/>
                  </a:lnTo>
                  <a:lnTo>
                    <a:pt x="4381" y="35"/>
                  </a:lnTo>
                  <a:lnTo>
                    <a:pt x="3097" y="35"/>
                  </a:lnTo>
                  <a:lnTo>
                    <a:pt x="3020" y="1"/>
                  </a:lnTo>
                  <a:lnTo>
                    <a:pt x="0" y="0"/>
                  </a:lnTo>
                  <a:lnTo>
                    <a:pt x="0" y="35"/>
                  </a:lnTo>
                  <a:lnTo>
                    <a:pt x="0" y="35"/>
                  </a:lnTo>
                  <a:lnTo>
                    <a:pt x="61" y="53"/>
                  </a:lnTo>
                  <a:lnTo>
                    <a:pt x="98" y="65"/>
                  </a:lnTo>
                  <a:lnTo>
                    <a:pt x="140" y="75"/>
                  </a:lnTo>
                  <a:lnTo>
                    <a:pt x="140" y="75"/>
                  </a:lnTo>
                  <a:lnTo>
                    <a:pt x="168" y="82"/>
                  </a:lnTo>
                  <a:lnTo>
                    <a:pt x="216" y="90"/>
                  </a:lnTo>
                  <a:lnTo>
                    <a:pt x="286" y="102"/>
                  </a:lnTo>
                  <a:lnTo>
                    <a:pt x="384" y="114"/>
                  </a:lnTo>
                  <a:lnTo>
                    <a:pt x="384" y="114"/>
                  </a:lnTo>
                  <a:lnTo>
                    <a:pt x="438" y="121"/>
                  </a:lnTo>
                  <a:lnTo>
                    <a:pt x="510" y="127"/>
                  </a:lnTo>
                  <a:lnTo>
                    <a:pt x="601" y="134"/>
                  </a:lnTo>
                  <a:lnTo>
                    <a:pt x="707" y="141"/>
                  </a:lnTo>
                  <a:lnTo>
                    <a:pt x="707" y="141"/>
                  </a:lnTo>
                  <a:lnTo>
                    <a:pt x="838" y="146"/>
                  </a:lnTo>
                  <a:lnTo>
                    <a:pt x="924" y="148"/>
                  </a:lnTo>
                  <a:lnTo>
                    <a:pt x="924" y="148"/>
                  </a:lnTo>
                  <a:lnTo>
                    <a:pt x="1195" y="149"/>
                  </a:lnTo>
                  <a:lnTo>
                    <a:pt x="1718" y="151"/>
                  </a:lnTo>
                  <a:lnTo>
                    <a:pt x="3188" y="151"/>
                  </a:lnTo>
                  <a:lnTo>
                    <a:pt x="5479" y="149"/>
                  </a:lnTo>
                  <a:lnTo>
                    <a:pt x="5479" y="149"/>
                  </a:lnTo>
                  <a:lnTo>
                    <a:pt x="5921" y="151"/>
                  </a:lnTo>
                  <a:lnTo>
                    <a:pt x="6244" y="151"/>
                  </a:lnTo>
                  <a:lnTo>
                    <a:pt x="6529" y="148"/>
                  </a:lnTo>
                  <a:lnTo>
                    <a:pt x="6529" y="148"/>
                  </a:lnTo>
                  <a:lnTo>
                    <a:pt x="6613" y="146"/>
                  </a:lnTo>
                  <a:lnTo>
                    <a:pt x="6744" y="141"/>
                  </a:lnTo>
                  <a:lnTo>
                    <a:pt x="6744" y="141"/>
                  </a:lnTo>
                  <a:lnTo>
                    <a:pt x="6852" y="134"/>
                  </a:lnTo>
                  <a:lnTo>
                    <a:pt x="6941" y="127"/>
                  </a:lnTo>
                  <a:lnTo>
                    <a:pt x="7015" y="121"/>
                  </a:lnTo>
                  <a:lnTo>
                    <a:pt x="7069" y="114"/>
                  </a:lnTo>
                  <a:lnTo>
                    <a:pt x="7069" y="114"/>
                  </a:lnTo>
                  <a:lnTo>
                    <a:pt x="7166" y="102"/>
                  </a:lnTo>
                  <a:lnTo>
                    <a:pt x="7237" y="90"/>
                  </a:lnTo>
                  <a:lnTo>
                    <a:pt x="7284" y="82"/>
                  </a:lnTo>
                  <a:lnTo>
                    <a:pt x="7313" y="75"/>
                  </a:lnTo>
                  <a:lnTo>
                    <a:pt x="7313" y="75"/>
                  </a:lnTo>
                  <a:lnTo>
                    <a:pt x="7353" y="65"/>
                  </a:lnTo>
                  <a:lnTo>
                    <a:pt x="7390" y="53"/>
                  </a:lnTo>
                  <a:lnTo>
                    <a:pt x="7451" y="35"/>
                  </a:lnTo>
                  <a:lnTo>
                    <a:pt x="7451" y="0"/>
                  </a:lnTo>
                  <a:close/>
                </a:path>
              </a:pathLst>
            </a:custGeom>
            <a:solidFill>
              <a:srgbClr val="A5A6A8"/>
            </a:solidFill>
            <a:ln>
              <a:noFill/>
            </a:ln>
            <a:effectLst>
              <a:innerShdw blurRad="114300">
                <a:prstClr val="black">
                  <a:alpha val="7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5" name="Freeform 16">
              <a:extLst>
                <a:ext uri="{FF2B5EF4-FFF2-40B4-BE49-F238E27FC236}">
                  <a16:creationId xmlns:a16="http://schemas.microsoft.com/office/drawing/2014/main" id="{2FD68F6B-213E-C47B-5A3E-1292D1435637}"/>
                </a:ext>
              </a:extLst>
            </p:cNvPr>
            <p:cNvSpPr>
              <a:spLocks/>
            </p:cNvSpPr>
            <p:nvPr/>
          </p:nvSpPr>
          <p:spPr bwMode="auto">
            <a:xfrm>
              <a:off x="2738438" y="6618288"/>
              <a:ext cx="11828463" cy="55563"/>
            </a:xfrm>
            <a:custGeom>
              <a:avLst/>
              <a:gdLst>
                <a:gd name="T0" fmla="*/ 7451 w 7451"/>
                <a:gd name="T1" fmla="*/ 35 h 35"/>
                <a:gd name="T2" fmla="*/ 0 w 7451"/>
                <a:gd name="T3" fmla="*/ 35 h 35"/>
                <a:gd name="T4" fmla="*/ 0 w 7451"/>
                <a:gd name="T5" fmla="*/ 0 h 35"/>
                <a:gd name="T6" fmla="*/ 3020 w 7451"/>
                <a:gd name="T7" fmla="*/ 0 h 35"/>
                <a:gd name="T8" fmla="*/ 3047 w 7451"/>
                <a:gd name="T9" fmla="*/ 18 h 35"/>
                <a:gd name="T10" fmla="*/ 4413 w 7451"/>
                <a:gd name="T11" fmla="*/ 18 h 35"/>
                <a:gd name="T12" fmla="*/ 4441 w 7451"/>
                <a:gd name="T13" fmla="*/ 0 h 35"/>
                <a:gd name="T14" fmla="*/ 7451 w 7451"/>
                <a:gd name="T15" fmla="*/ 0 h 35"/>
                <a:gd name="T16" fmla="*/ 7451 w 7451"/>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51" h="35">
                  <a:moveTo>
                    <a:pt x="7451" y="35"/>
                  </a:moveTo>
                  <a:lnTo>
                    <a:pt x="0" y="35"/>
                  </a:lnTo>
                  <a:lnTo>
                    <a:pt x="0" y="0"/>
                  </a:lnTo>
                  <a:lnTo>
                    <a:pt x="3020" y="0"/>
                  </a:lnTo>
                  <a:lnTo>
                    <a:pt x="3047" y="18"/>
                  </a:lnTo>
                  <a:lnTo>
                    <a:pt x="4413" y="18"/>
                  </a:lnTo>
                  <a:lnTo>
                    <a:pt x="4441" y="0"/>
                  </a:lnTo>
                  <a:lnTo>
                    <a:pt x="7451" y="0"/>
                  </a:lnTo>
                  <a:lnTo>
                    <a:pt x="7451" y="35"/>
                  </a:lnTo>
                  <a:close/>
                </a:path>
              </a:pathLst>
            </a:custGeom>
            <a:gradFill>
              <a:gsLst>
                <a:gs pos="0">
                  <a:srgbClr val="96999A">
                    <a:lumMod val="70000"/>
                  </a:srgbClr>
                </a:gs>
                <a:gs pos="3000">
                  <a:srgbClr val="96999A"/>
                </a:gs>
                <a:gs pos="100000">
                  <a:srgbClr val="96999A">
                    <a:lumMod val="70000"/>
                  </a:srgbClr>
                </a:gs>
                <a:gs pos="97000">
                  <a:srgbClr val="96999A"/>
                </a:gs>
                <a:gs pos="91000">
                  <a:srgbClr val="DFE0E1"/>
                </a:gs>
                <a:gs pos="9000">
                  <a:srgbClr val="DFE0E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6" name="Freeform 17">
              <a:extLst>
                <a:ext uri="{FF2B5EF4-FFF2-40B4-BE49-F238E27FC236}">
                  <a16:creationId xmlns:a16="http://schemas.microsoft.com/office/drawing/2014/main" id="{882197D3-6884-119C-D476-65CD9721CF99}"/>
                </a:ext>
              </a:extLst>
            </p:cNvPr>
            <p:cNvSpPr>
              <a:spLocks/>
            </p:cNvSpPr>
            <p:nvPr/>
          </p:nvSpPr>
          <p:spPr bwMode="auto">
            <a:xfrm>
              <a:off x="7524750" y="6619875"/>
              <a:ext cx="2255838" cy="90488"/>
            </a:xfrm>
            <a:custGeom>
              <a:avLst/>
              <a:gdLst>
                <a:gd name="T0" fmla="*/ 1389 w 1421"/>
                <a:gd name="T1" fmla="*/ 2 h 57"/>
                <a:gd name="T2" fmla="*/ 32 w 1421"/>
                <a:gd name="T3" fmla="*/ 2 h 57"/>
                <a:gd name="T4" fmla="*/ 32 w 1421"/>
                <a:gd name="T5" fmla="*/ 2 h 57"/>
                <a:gd name="T6" fmla="*/ 17 w 1421"/>
                <a:gd name="T7" fmla="*/ 2 h 57"/>
                <a:gd name="T8" fmla="*/ 0 w 1421"/>
                <a:gd name="T9" fmla="*/ 0 h 57"/>
                <a:gd name="T10" fmla="*/ 0 w 1421"/>
                <a:gd name="T11" fmla="*/ 34 h 57"/>
                <a:gd name="T12" fmla="*/ 0 w 1421"/>
                <a:gd name="T13" fmla="*/ 34 h 57"/>
                <a:gd name="T14" fmla="*/ 20 w 1421"/>
                <a:gd name="T15" fmla="*/ 44 h 57"/>
                <a:gd name="T16" fmla="*/ 42 w 1421"/>
                <a:gd name="T17" fmla="*/ 51 h 57"/>
                <a:gd name="T18" fmla="*/ 64 w 1421"/>
                <a:gd name="T19" fmla="*/ 56 h 57"/>
                <a:gd name="T20" fmla="*/ 85 w 1421"/>
                <a:gd name="T21" fmla="*/ 57 h 57"/>
                <a:gd name="T22" fmla="*/ 1337 w 1421"/>
                <a:gd name="T23" fmla="*/ 57 h 57"/>
                <a:gd name="T24" fmla="*/ 1337 w 1421"/>
                <a:gd name="T25" fmla="*/ 57 h 57"/>
                <a:gd name="T26" fmla="*/ 1359 w 1421"/>
                <a:gd name="T27" fmla="*/ 56 h 57"/>
                <a:gd name="T28" fmla="*/ 1381 w 1421"/>
                <a:gd name="T29" fmla="*/ 51 h 57"/>
                <a:gd name="T30" fmla="*/ 1401 w 1421"/>
                <a:gd name="T31" fmla="*/ 44 h 57"/>
                <a:gd name="T32" fmla="*/ 1421 w 1421"/>
                <a:gd name="T33" fmla="*/ 34 h 57"/>
                <a:gd name="T34" fmla="*/ 1421 w 1421"/>
                <a:gd name="T35" fmla="*/ 0 h 57"/>
                <a:gd name="T36" fmla="*/ 1421 w 1421"/>
                <a:gd name="T37" fmla="*/ 0 h 57"/>
                <a:gd name="T38" fmla="*/ 1406 w 1421"/>
                <a:gd name="T39" fmla="*/ 2 h 57"/>
                <a:gd name="T40" fmla="*/ 1389 w 1421"/>
                <a:gd name="T41" fmla="*/ 2 h 57"/>
                <a:gd name="T42" fmla="*/ 1389 w 1421"/>
                <a:gd name="T43"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21" h="57">
                  <a:moveTo>
                    <a:pt x="1389" y="2"/>
                  </a:moveTo>
                  <a:lnTo>
                    <a:pt x="32" y="2"/>
                  </a:lnTo>
                  <a:lnTo>
                    <a:pt x="32" y="2"/>
                  </a:lnTo>
                  <a:lnTo>
                    <a:pt x="17" y="2"/>
                  </a:lnTo>
                  <a:lnTo>
                    <a:pt x="0" y="0"/>
                  </a:lnTo>
                  <a:lnTo>
                    <a:pt x="0" y="34"/>
                  </a:lnTo>
                  <a:lnTo>
                    <a:pt x="0" y="34"/>
                  </a:lnTo>
                  <a:lnTo>
                    <a:pt x="20" y="44"/>
                  </a:lnTo>
                  <a:lnTo>
                    <a:pt x="42" y="51"/>
                  </a:lnTo>
                  <a:lnTo>
                    <a:pt x="64" y="56"/>
                  </a:lnTo>
                  <a:lnTo>
                    <a:pt x="85" y="57"/>
                  </a:lnTo>
                  <a:lnTo>
                    <a:pt x="1337" y="57"/>
                  </a:lnTo>
                  <a:lnTo>
                    <a:pt x="1337" y="57"/>
                  </a:lnTo>
                  <a:lnTo>
                    <a:pt x="1359" y="56"/>
                  </a:lnTo>
                  <a:lnTo>
                    <a:pt x="1381" y="51"/>
                  </a:lnTo>
                  <a:lnTo>
                    <a:pt x="1401" y="44"/>
                  </a:lnTo>
                  <a:lnTo>
                    <a:pt x="1421" y="34"/>
                  </a:lnTo>
                  <a:lnTo>
                    <a:pt x="1421" y="0"/>
                  </a:lnTo>
                  <a:lnTo>
                    <a:pt x="1421" y="0"/>
                  </a:lnTo>
                  <a:lnTo>
                    <a:pt x="1406" y="2"/>
                  </a:lnTo>
                  <a:lnTo>
                    <a:pt x="1389" y="2"/>
                  </a:lnTo>
                  <a:lnTo>
                    <a:pt x="1389" y="2"/>
                  </a:lnTo>
                  <a:close/>
                </a:path>
              </a:pathLst>
            </a:custGeom>
            <a:gradFill>
              <a:gsLst>
                <a:gs pos="0">
                  <a:srgbClr val="96999A">
                    <a:lumMod val="70000"/>
                  </a:srgbClr>
                </a:gs>
                <a:gs pos="3000">
                  <a:srgbClr val="96999A"/>
                </a:gs>
                <a:gs pos="100000">
                  <a:srgbClr val="96999A">
                    <a:lumMod val="70000"/>
                  </a:srgbClr>
                </a:gs>
                <a:gs pos="97000">
                  <a:srgbClr val="96999A"/>
                </a:gs>
                <a:gs pos="91000">
                  <a:srgbClr val="DFE0E1">
                    <a:lumMod val="95000"/>
                  </a:srgbClr>
                </a:gs>
                <a:gs pos="9000">
                  <a:srgbClr val="DFE0E1">
                    <a:lumMod val="95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grpSp>
      <p:sp>
        <p:nvSpPr>
          <p:cNvPr id="17" name="Picture Placeholder 21">
            <a:extLst>
              <a:ext uri="{FF2B5EF4-FFF2-40B4-BE49-F238E27FC236}">
                <a16:creationId xmlns:a16="http://schemas.microsoft.com/office/drawing/2014/main" id="{E29E531B-FF35-22B6-7031-4D1C81E1CB23}"/>
              </a:ext>
            </a:extLst>
          </p:cNvPr>
          <p:cNvSpPr>
            <a:spLocks noGrp="1"/>
          </p:cNvSpPr>
          <p:nvPr>
            <p:ph type="pic" sz="quarter" idx="20" hasCustomPrompt="1"/>
          </p:nvPr>
        </p:nvSpPr>
        <p:spPr>
          <a:xfrm>
            <a:off x="5472559" y="1607963"/>
            <a:ext cx="6466671" cy="4044984"/>
          </a:xfrm>
          <a:prstGeom prst="rect">
            <a:avLst/>
          </a:prstGeom>
          <a:solidFill>
            <a:schemeClr val="tx1"/>
          </a:solidFill>
        </p:spPr>
        <p:txBody>
          <a:bodyPr/>
          <a:lstStyle>
            <a:lvl1pPr>
              <a:defRPr>
                <a:solidFill>
                  <a:schemeClr val="bg2"/>
                </a:solidFill>
              </a:defRPr>
            </a:lvl1pPr>
          </a:lstStyle>
          <a:p>
            <a:r>
              <a:rPr lang="en-US"/>
              <a:t>Picture</a:t>
            </a:r>
          </a:p>
        </p:txBody>
      </p:sp>
      <p:sp>
        <p:nvSpPr>
          <p:cNvPr id="20" name="Text Placeholder 10">
            <a:extLst>
              <a:ext uri="{FF2B5EF4-FFF2-40B4-BE49-F238E27FC236}">
                <a16:creationId xmlns:a16="http://schemas.microsoft.com/office/drawing/2014/main" id="{D9249F1B-F991-1059-64A6-B553AA7B7D3C}"/>
              </a:ext>
            </a:extLst>
          </p:cNvPr>
          <p:cNvSpPr>
            <a:spLocks noGrp="1"/>
          </p:cNvSpPr>
          <p:nvPr>
            <p:ph type="body" sz="quarter" idx="17" hasCustomPrompt="1"/>
          </p:nvPr>
        </p:nvSpPr>
        <p:spPr>
          <a:xfrm>
            <a:off x="559373" y="2752165"/>
            <a:ext cx="3773953" cy="1658379"/>
          </a:xfrm>
          <a:prstGeom prst="rect">
            <a:avLst/>
          </a:prstGeom>
        </p:spPr>
        <p:txBody>
          <a:bodyPr anchor="t">
            <a:noAutofit/>
          </a:bodyPr>
          <a:lstStyle>
            <a:lvl1pPr>
              <a:lnSpc>
                <a:spcPct val="100000"/>
              </a:lnSpc>
              <a:defRPr sz="1800" b="0" i="0">
                <a:solidFill>
                  <a:schemeClr val="tx1"/>
                </a:solidFill>
                <a:latin typeface="+mj-lt"/>
                <a:ea typeface="Open Sans Light" panose="020B0306030504020204" pitchFamily="34" charset="0"/>
                <a:cs typeface="Open Sans Light" panose="020B0306030504020204" pitchFamily="34" charset="0"/>
              </a:defRPr>
            </a:lvl1pPr>
          </a:lstStyle>
          <a:p>
            <a:pPr lvl="0"/>
            <a:r>
              <a:rPr lang="en-US"/>
              <a:t>Place holder for body text</a:t>
            </a:r>
            <a:br>
              <a:rPr lang="en-US"/>
            </a:br>
            <a:r>
              <a:rPr lang="en-US"/>
              <a:t>Arial 18pt</a:t>
            </a:r>
          </a:p>
        </p:txBody>
      </p:sp>
      <p:sp>
        <p:nvSpPr>
          <p:cNvPr id="21" name="Text Placeholder 12">
            <a:extLst>
              <a:ext uri="{FF2B5EF4-FFF2-40B4-BE49-F238E27FC236}">
                <a16:creationId xmlns:a16="http://schemas.microsoft.com/office/drawing/2014/main" id="{F19DEA58-EAAF-A4EB-CC7B-BA841A798B2D}"/>
              </a:ext>
            </a:extLst>
          </p:cNvPr>
          <p:cNvSpPr>
            <a:spLocks noGrp="1"/>
          </p:cNvSpPr>
          <p:nvPr>
            <p:ph type="body" sz="quarter" idx="19" hasCustomPrompt="1"/>
          </p:nvPr>
        </p:nvSpPr>
        <p:spPr>
          <a:xfrm>
            <a:off x="559373" y="2117256"/>
            <a:ext cx="3773953" cy="483781"/>
          </a:xfrm>
          <a:prstGeom prst="rect">
            <a:avLst/>
          </a:prstGeom>
        </p:spPr>
        <p:txBody>
          <a:bodyPr anchor="t">
            <a:noAutofit/>
          </a:bodyPr>
          <a:lstStyle>
            <a:lvl1pPr marL="0" indent="0">
              <a:lnSpc>
                <a:spcPct val="100000"/>
              </a:lnSpc>
              <a:buNone/>
              <a:defRPr sz="2400">
                <a:solidFill>
                  <a:schemeClr val="accent1"/>
                </a:solidFill>
                <a:latin typeface="+mj-lt"/>
                <a:ea typeface="Open Sans Light" panose="020B0306030504020204" pitchFamily="34" charset="0"/>
                <a:cs typeface="Open Sans Light" panose="020B0306030504020204" pitchFamily="34" charset="0"/>
              </a:defRPr>
            </a:lvl1pPr>
          </a:lstStyle>
          <a:p>
            <a:pPr lvl="0"/>
            <a:r>
              <a:rPr lang="en-US"/>
              <a:t>Arial</a:t>
            </a:r>
          </a:p>
        </p:txBody>
      </p:sp>
      <p:sp>
        <p:nvSpPr>
          <p:cNvPr id="22" name="Text Placeholder 5">
            <a:extLst>
              <a:ext uri="{FF2B5EF4-FFF2-40B4-BE49-F238E27FC236}">
                <a16:creationId xmlns:a16="http://schemas.microsoft.com/office/drawing/2014/main" id="{A9B30748-61E6-331D-0C04-7B738CD05F1F}"/>
              </a:ext>
            </a:extLst>
          </p:cNvPr>
          <p:cNvSpPr>
            <a:spLocks noGrp="1"/>
          </p:cNvSpPr>
          <p:nvPr>
            <p:ph type="body" sz="quarter" idx="10"/>
          </p:nvPr>
        </p:nvSpPr>
        <p:spPr>
          <a:xfrm>
            <a:off x="559374" y="683489"/>
            <a:ext cx="11035595" cy="446087"/>
          </a:xfrm>
          <a:prstGeom prst="rect">
            <a:avLst/>
          </a:prstGeom>
        </p:spPr>
        <p:txBody>
          <a:bodyPr/>
          <a:lstStyle>
            <a:lvl1pPr marL="0" indent="0">
              <a:lnSpc>
                <a:spcPct val="100000"/>
              </a:lnSpc>
              <a:buNone/>
              <a:defRPr sz="3300">
                <a:solidFill>
                  <a:schemeClr val="tx1"/>
                </a:solidFill>
              </a:defRPr>
            </a:lvl1pPr>
          </a:lstStyle>
          <a:p>
            <a:pPr lvl="0"/>
            <a:r>
              <a:rPr lang="en-US"/>
              <a:t>Click to edit Master text styles</a:t>
            </a:r>
          </a:p>
        </p:txBody>
      </p:sp>
      <p:sp>
        <p:nvSpPr>
          <p:cNvPr id="23" name="Text Placeholder 20">
            <a:extLst>
              <a:ext uri="{FF2B5EF4-FFF2-40B4-BE49-F238E27FC236}">
                <a16:creationId xmlns:a16="http://schemas.microsoft.com/office/drawing/2014/main" id="{D1248ABB-D708-CD8E-193C-25DDC0CF961E}"/>
              </a:ext>
            </a:extLst>
          </p:cNvPr>
          <p:cNvSpPr>
            <a:spLocks noGrp="1"/>
          </p:cNvSpPr>
          <p:nvPr>
            <p:ph type="body" sz="quarter" idx="12"/>
          </p:nvPr>
        </p:nvSpPr>
        <p:spPr>
          <a:xfrm>
            <a:off x="559373" y="1205053"/>
            <a:ext cx="11035596"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2165132308"/>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Standard - no text box">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0E6B662-5902-B659-B1A8-30E93200B7EE}"/>
              </a:ext>
            </a:extLst>
          </p:cNvPr>
          <p:cNvSpPr/>
          <p:nvPr userDrawn="1"/>
        </p:nvSpPr>
        <p:spPr>
          <a:xfrm>
            <a:off x="6096000" y="1"/>
            <a:ext cx="6125172" cy="6857999"/>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3584737E-485B-28BD-C5B7-30740907BC23}"/>
              </a:ext>
            </a:extLst>
          </p:cNvPr>
          <p:cNvGrpSpPr/>
          <p:nvPr userDrawn="1"/>
        </p:nvGrpSpPr>
        <p:grpSpPr>
          <a:xfrm>
            <a:off x="4503911" y="1698042"/>
            <a:ext cx="7368431" cy="4253335"/>
            <a:chOff x="2738438" y="30163"/>
            <a:chExt cx="11828463" cy="6827838"/>
          </a:xfrm>
        </p:grpSpPr>
        <p:sp>
          <p:nvSpPr>
            <p:cNvPr id="18" name="Freeform 11">
              <a:extLst>
                <a:ext uri="{FF2B5EF4-FFF2-40B4-BE49-F238E27FC236}">
                  <a16:creationId xmlns:a16="http://schemas.microsoft.com/office/drawing/2014/main" id="{48A989B0-E341-8788-2A9D-5FAA177A033B}"/>
                </a:ext>
              </a:extLst>
            </p:cNvPr>
            <p:cNvSpPr>
              <a:spLocks/>
            </p:cNvSpPr>
            <p:nvPr/>
          </p:nvSpPr>
          <p:spPr bwMode="auto">
            <a:xfrm>
              <a:off x="3821113" y="30163"/>
              <a:ext cx="9663113" cy="6823075"/>
            </a:xfrm>
            <a:custGeom>
              <a:avLst/>
              <a:gdLst>
                <a:gd name="T0" fmla="*/ 201 w 6087"/>
                <a:gd name="T1" fmla="*/ 4298 h 4298"/>
                <a:gd name="T2" fmla="*/ 181 w 6087"/>
                <a:gd name="T3" fmla="*/ 4298 h 4298"/>
                <a:gd name="T4" fmla="*/ 141 w 6087"/>
                <a:gd name="T5" fmla="*/ 4289 h 4298"/>
                <a:gd name="T6" fmla="*/ 106 w 6087"/>
                <a:gd name="T7" fmla="*/ 4274 h 4298"/>
                <a:gd name="T8" fmla="*/ 74 w 6087"/>
                <a:gd name="T9" fmla="*/ 4252 h 4298"/>
                <a:gd name="T10" fmla="*/ 47 w 6087"/>
                <a:gd name="T11" fmla="*/ 4225 h 4298"/>
                <a:gd name="T12" fmla="*/ 25 w 6087"/>
                <a:gd name="T13" fmla="*/ 4193 h 4298"/>
                <a:gd name="T14" fmla="*/ 10 w 6087"/>
                <a:gd name="T15" fmla="*/ 4158 h 4298"/>
                <a:gd name="T16" fmla="*/ 1 w 6087"/>
                <a:gd name="T17" fmla="*/ 4118 h 4298"/>
                <a:gd name="T18" fmla="*/ 0 w 6087"/>
                <a:gd name="T19" fmla="*/ 201 h 4298"/>
                <a:gd name="T20" fmla="*/ 1 w 6087"/>
                <a:gd name="T21" fmla="*/ 181 h 4298"/>
                <a:gd name="T22" fmla="*/ 10 w 6087"/>
                <a:gd name="T23" fmla="*/ 141 h 4298"/>
                <a:gd name="T24" fmla="*/ 25 w 6087"/>
                <a:gd name="T25" fmla="*/ 105 h 4298"/>
                <a:gd name="T26" fmla="*/ 47 w 6087"/>
                <a:gd name="T27" fmla="*/ 74 h 4298"/>
                <a:gd name="T28" fmla="*/ 74 w 6087"/>
                <a:gd name="T29" fmla="*/ 47 h 4298"/>
                <a:gd name="T30" fmla="*/ 106 w 6087"/>
                <a:gd name="T31" fmla="*/ 25 h 4298"/>
                <a:gd name="T32" fmla="*/ 141 w 6087"/>
                <a:gd name="T33" fmla="*/ 10 h 4298"/>
                <a:gd name="T34" fmla="*/ 181 w 6087"/>
                <a:gd name="T35" fmla="*/ 1 h 4298"/>
                <a:gd name="T36" fmla="*/ 5887 w 6087"/>
                <a:gd name="T37" fmla="*/ 0 h 4298"/>
                <a:gd name="T38" fmla="*/ 5907 w 6087"/>
                <a:gd name="T39" fmla="*/ 1 h 4298"/>
                <a:gd name="T40" fmla="*/ 5946 w 6087"/>
                <a:gd name="T41" fmla="*/ 10 h 4298"/>
                <a:gd name="T42" fmla="*/ 5983 w 6087"/>
                <a:gd name="T43" fmla="*/ 25 h 4298"/>
                <a:gd name="T44" fmla="*/ 6015 w 6087"/>
                <a:gd name="T45" fmla="*/ 47 h 4298"/>
                <a:gd name="T46" fmla="*/ 6042 w 6087"/>
                <a:gd name="T47" fmla="*/ 74 h 4298"/>
                <a:gd name="T48" fmla="*/ 6064 w 6087"/>
                <a:gd name="T49" fmla="*/ 105 h 4298"/>
                <a:gd name="T50" fmla="*/ 6079 w 6087"/>
                <a:gd name="T51" fmla="*/ 141 h 4298"/>
                <a:gd name="T52" fmla="*/ 6087 w 6087"/>
                <a:gd name="T53" fmla="*/ 181 h 4298"/>
                <a:gd name="T54" fmla="*/ 6087 w 6087"/>
                <a:gd name="T55" fmla="*/ 4097 h 4298"/>
                <a:gd name="T56" fmla="*/ 6087 w 6087"/>
                <a:gd name="T57" fmla="*/ 4118 h 4298"/>
                <a:gd name="T58" fmla="*/ 6079 w 6087"/>
                <a:gd name="T59" fmla="*/ 4158 h 4298"/>
                <a:gd name="T60" fmla="*/ 6064 w 6087"/>
                <a:gd name="T61" fmla="*/ 4193 h 4298"/>
                <a:gd name="T62" fmla="*/ 6042 w 6087"/>
                <a:gd name="T63" fmla="*/ 4225 h 4298"/>
                <a:gd name="T64" fmla="*/ 6015 w 6087"/>
                <a:gd name="T65" fmla="*/ 4252 h 4298"/>
                <a:gd name="T66" fmla="*/ 5983 w 6087"/>
                <a:gd name="T67" fmla="*/ 4274 h 4298"/>
                <a:gd name="T68" fmla="*/ 5946 w 6087"/>
                <a:gd name="T69" fmla="*/ 4289 h 4298"/>
                <a:gd name="T70" fmla="*/ 5907 w 6087"/>
                <a:gd name="T71" fmla="*/ 4298 h 4298"/>
                <a:gd name="T72" fmla="*/ 5887 w 6087"/>
                <a:gd name="T73" fmla="*/ 4298 h 4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87" h="4298">
                  <a:moveTo>
                    <a:pt x="5887" y="4298"/>
                  </a:moveTo>
                  <a:lnTo>
                    <a:pt x="201" y="4298"/>
                  </a:lnTo>
                  <a:lnTo>
                    <a:pt x="201" y="4298"/>
                  </a:lnTo>
                  <a:lnTo>
                    <a:pt x="181" y="4298"/>
                  </a:lnTo>
                  <a:lnTo>
                    <a:pt x="161" y="4294"/>
                  </a:lnTo>
                  <a:lnTo>
                    <a:pt x="141" y="4289"/>
                  </a:lnTo>
                  <a:lnTo>
                    <a:pt x="122" y="4282"/>
                  </a:lnTo>
                  <a:lnTo>
                    <a:pt x="106" y="4274"/>
                  </a:lnTo>
                  <a:lnTo>
                    <a:pt x="89" y="4264"/>
                  </a:lnTo>
                  <a:lnTo>
                    <a:pt x="74" y="4252"/>
                  </a:lnTo>
                  <a:lnTo>
                    <a:pt x="58" y="4239"/>
                  </a:lnTo>
                  <a:lnTo>
                    <a:pt x="47" y="4225"/>
                  </a:lnTo>
                  <a:lnTo>
                    <a:pt x="35" y="4210"/>
                  </a:lnTo>
                  <a:lnTo>
                    <a:pt x="25" y="4193"/>
                  </a:lnTo>
                  <a:lnTo>
                    <a:pt x="16" y="4177"/>
                  </a:lnTo>
                  <a:lnTo>
                    <a:pt x="10" y="4158"/>
                  </a:lnTo>
                  <a:lnTo>
                    <a:pt x="5" y="4138"/>
                  </a:lnTo>
                  <a:lnTo>
                    <a:pt x="1" y="4118"/>
                  </a:lnTo>
                  <a:lnTo>
                    <a:pt x="0" y="4097"/>
                  </a:lnTo>
                  <a:lnTo>
                    <a:pt x="0" y="201"/>
                  </a:lnTo>
                  <a:lnTo>
                    <a:pt x="0" y="201"/>
                  </a:lnTo>
                  <a:lnTo>
                    <a:pt x="1" y="181"/>
                  </a:lnTo>
                  <a:lnTo>
                    <a:pt x="5" y="161"/>
                  </a:lnTo>
                  <a:lnTo>
                    <a:pt x="10" y="141"/>
                  </a:lnTo>
                  <a:lnTo>
                    <a:pt x="16" y="122"/>
                  </a:lnTo>
                  <a:lnTo>
                    <a:pt x="25" y="105"/>
                  </a:lnTo>
                  <a:lnTo>
                    <a:pt x="35" y="89"/>
                  </a:lnTo>
                  <a:lnTo>
                    <a:pt x="47" y="74"/>
                  </a:lnTo>
                  <a:lnTo>
                    <a:pt x="58" y="58"/>
                  </a:lnTo>
                  <a:lnTo>
                    <a:pt x="74" y="47"/>
                  </a:lnTo>
                  <a:lnTo>
                    <a:pt x="89" y="35"/>
                  </a:lnTo>
                  <a:lnTo>
                    <a:pt x="106" y="25"/>
                  </a:lnTo>
                  <a:lnTo>
                    <a:pt x="122" y="16"/>
                  </a:lnTo>
                  <a:lnTo>
                    <a:pt x="141" y="10"/>
                  </a:lnTo>
                  <a:lnTo>
                    <a:pt x="161" y="5"/>
                  </a:lnTo>
                  <a:lnTo>
                    <a:pt x="181" y="1"/>
                  </a:lnTo>
                  <a:lnTo>
                    <a:pt x="201" y="0"/>
                  </a:lnTo>
                  <a:lnTo>
                    <a:pt x="5887" y="0"/>
                  </a:lnTo>
                  <a:lnTo>
                    <a:pt x="5887" y="0"/>
                  </a:lnTo>
                  <a:lnTo>
                    <a:pt x="5907" y="1"/>
                  </a:lnTo>
                  <a:lnTo>
                    <a:pt x="5927" y="5"/>
                  </a:lnTo>
                  <a:lnTo>
                    <a:pt x="5946" y="10"/>
                  </a:lnTo>
                  <a:lnTo>
                    <a:pt x="5964" y="16"/>
                  </a:lnTo>
                  <a:lnTo>
                    <a:pt x="5983" y="25"/>
                  </a:lnTo>
                  <a:lnTo>
                    <a:pt x="6000" y="35"/>
                  </a:lnTo>
                  <a:lnTo>
                    <a:pt x="6015" y="47"/>
                  </a:lnTo>
                  <a:lnTo>
                    <a:pt x="6028" y="58"/>
                  </a:lnTo>
                  <a:lnTo>
                    <a:pt x="6042" y="74"/>
                  </a:lnTo>
                  <a:lnTo>
                    <a:pt x="6054" y="89"/>
                  </a:lnTo>
                  <a:lnTo>
                    <a:pt x="6064" y="105"/>
                  </a:lnTo>
                  <a:lnTo>
                    <a:pt x="6072" y="122"/>
                  </a:lnTo>
                  <a:lnTo>
                    <a:pt x="6079" y="141"/>
                  </a:lnTo>
                  <a:lnTo>
                    <a:pt x="6084" y="161"/>
                  </a:lnTo>
                  <a:lnTo>
                    <a:pt x="6087" y="181"/>
                  </a:lnTo>
                  <a:lnTo>
                    <a:pt x="6087" y="201"/>
                  </a:lnTo>
                  <a:lnTo>
                    <a:pt x="6087" y="4097"/>
                  </a:lnTo>
                  <a:lnTo>
                    <a:pt x="6087" y="4097"/>
                  </a:lnTo>
                  <a:lnTo>
                    <a:pt x="6087" y="4118"/>
                  </a:lnTo>
                  <a:lnTo>
                    <a:pt x="6084" y="4138"/>
                  </a:lnTo>
                  <a:lnTo>
                    <a:pt x="6079" y="4158"/>
                  </a:lnTo>
                  <a:lnTo>
                    <a:pt x="6072" y="4177"/>
                  </a:lnTo>
                  <a:lnTo>
                    <a:pt x="6064" y="4193"/>
                  </a:lnTo>
                  <a:lnTo>
                    <a:pt x="6054" y="4210"/>
                  </a:lnTo>
                  <a:lnTo>
                    <a:pt x="6042" y="4225"/>
                  </a:lnTo>
                  <a:lnTo>
                    <a:pt x="6028" y="4239"/>
                  </a:lnTo>
                  <a:lnTo>
                    <a:pt x="6015" y="4252"/>
                  </a:lnTo>
                  <a:lnTo>
                    <a:pt x="6000" y="4264"/>
                  </a:lnTo>
                  <a:lnTo>
                    <a:pt x="5983" y="4274"/>
                  </a:lnTo>
                  <a:lnTo>
                    <a:pt x="5964" y="4282"/>
                  </a:lnTo>
                  <a:lnTo>
                    <a:pt x="5946" y="4289"/>
                  </a:lnTo>
                  <a:lnTo>
                    <a:pt x="5927" y="4294"/>
                  </a:lnTo>
                  <a:lnTo>
                    <a:pt x="5907" y="4298"/>
                  </a:lnTo>
                  <a:lnTo>
                    <a:pt x="5887" y="4298"/>
                  </a:lnTo>
                  <a:lnTo>
                    <a:pt x="5887" y="4298"/>
                  </a:lnTo>
                  <a:close/>
                </a:path>
              </a:pathLst>
            </a:custGeom>
            <a:gradFill flip="none" rotWithShape="1">
              <a:gsLst>
                <a:gs pos="0">
                  <a:srgbClr val="B0B2B4"/>
                </a:gs>
                <a:gs pos="100000">
                  <a:srgbClr val="DFE0E1"/>
                </a:gs>
              </a:gsLst>
              <a:lin ang="0" scaled="1"/>
              <a:tileRect/>
            </a:gradFill>
            <a:ln>
              <a:noFill/>
            </a:ln>
            <a:effectLst>
              <a:innerShdw blurRad="63500">
                <a:prstClr val="black">
                  <a:alpha val="4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9" name="Freeform 12">
              <a:extLst>
                <a:ext uri="{FF2B5EF4-FFF2-40B4-BE49-F238E27FC236}">
                  <a16:creationId xmlns:a16="http://schemas.microsoft.com/office/drawing/2014/main" id="{983BFA7E-8B37-1C12-5DDA-45CCEAC80AF2}"/>
                </a:ext>
              </a:extLst>
            </p:cNvPr>
            <p:cNvSpPr>
              <a:spLocks/>
            </p:cNvSpPr>
            <p:nvPr/>
          </p:nvSpPr>
          <p:spPr bwMode="auto">
            <a:xfrm>
              <a:off x="3865563" y="74613"/>
              <a:ext cx="9574213" cy="6735763"/>
            </a:xfrm>
            <a:custGeom>
              <a:avLst/>
              <a:gdLst>
                <a:gd name="T0" fmla="*/ 173 w 6031"/>
                <a:gd name="T1" fmla="*/ 0 h 4243"/>
                <a:gd name="T2" fmla="*/ 155 w 6031"/>
                <a:gd name="T3" fmla="*/ 2 h 4243"/>
                <a:gd name="T4" fmla="*/ 121 w 6031"/>
                <a:gd name="T5" fmla="*/ 9 h 4243"/>
                <a:gd name="T6" fmla="*/ 91 w 6031"/>
                <a:gd name="T7" fmla="*/ 22 h 4243"/>
                <a:gd name="T8" fmla="*/ 64 w 6031"/>
                <a:gd name="T9" fmla="*/ 40 h 4243"/>
                <a:gd name="T10" fmla="*/ 41 w 6031"/>
                <a:gd name="T11" fmla="*/ 64 h 4243"/>
                <a:gd name="T12" fmla="*/ 22 w 6031"/>
                <a:gd name="T13" fmla="*/ 91 h 4243"/>
                <a:gd name="T14" fmla="*/ 9 w 6031"/>
                <a:gd name="T15" fmla="*/ 121 h 4243"/>
                <a:gd name="T16" fmla="*/ 2 w 6031"/>
                <a:gd name="T17" fmla="*/ 157 h 4243"/>
                <a:gd name="T18" fmla="*/ 0 w 6031"/>
                <a:gd name="T19" fmla="*/ 4069 h 4243"/>
                <a:gd name="T20" fmla="*/ 2 w 6031"/>
                <a:gd name="T21" fmla="*/ 4086 h 4243"/>
                <a:gd name="T22" fmla="*/ 9 w 6031"/>
                <a:gd name="T23" fmla="*/ 4120 h 4243"/>
                <a:gd name="T24" fmla="*/ 22 w 6031"/>
                <a:gd name="T25" fmla="*/ 4152 h 4243"/>
                <a:gd name="T26" fmla="*/ 41 w 6031"/>
                <a:gd name="T27" fmla="*/ 4179 h 4243"/>
                <a:gd name="T28" fmla="*/ 64 w 6031"/>
                <a:gd name="T29" fmla="*/ 4202 h 4243"/>
                <a:gd name="T30" fmla="*/ 91 w 6031"/>
                <a:gd name="T31" fmla="*/ 4221 h 4243"/>
                <a:gd name="T32" fmla="*/ 121 w 6031"/>
                <a:gd name="T33" fmla="*/ 4234 h 4243"/>
                <a:gd name="T34" fmla="*/ 155 w 6031"/>
                <a:gd name="T35" fmla="*/ 4241 h 4243"/>
                <a:gd name="T36" fmla="*/ 5859 w 6031"/>
                <a:gd name="T37" fmla="*/ 4243 h 4243"/>
                <a:gd name="T38" fmla="*/ 5876 w 6031"/>
                <a:gd name="T39" fmla="*/ 4241 h 4243"/>
                <a:gd name="T40" fmla="*/ 5910 w 6031"/>
                <a:gd name="T41" fmla="*/ 4234 h 4243"/>
                <a:gd name="T42" fmla="*/ 5941 w 6031"/>
                <a:gd name="T43" fmla="*/ 4221 h 4243"/>
                <a:gd name="T44" fmla="*/ 5968 w 6031"/>
                <a:gd name="T45" fmla="*/ 4202 h 4243"/>
                <a:gd name="T46" fmla="*/ 5992 w 6031"/>
                <a:gd name="T47" fmla="*/ 4179 h 4243"/>
                <a:gd name="T48" fmla="*/ 6010 w 6031"/>
                <a:gd name="T49" fmla="*/ 4152 h 4243"/>
                <a:gd name="T50" fmla="*/ 6024 w 6031"/>
                <a:gd name="T51" fmla="*/ 4120 h 4243"/>
                <a:gd name="T52" fmla="*/ 6031 w 6031"/>
                <a:gd name="T53" fmla="*/ 4086 h 4243"/>
                <a:gd name="T54" fmla="*/ 6031 w 6031"/>
                <a:gd name="T55" fmla="*/ 173 h 4243"/>
                <a:gd name="T56" fmla="*/ 6031 w 6031"/>
                <a:gd name="T57" fmla="*/ 157 h 4243"/>
                <a:gd name="T58" fmla="*/ 6024 w 6031"/>
                <a:gd name="T59" fmla="*/ 121 h 4243"/>
                <a:gd name="T60" fmla="*/ 6010 w 6031"/>
                <a:gd name="T61" fmla="*/ 91 h 4243"/>
                <a:gd name="T62" fmla="*/ 5992 w 6031"/>
                <a:gd name="T63" fmla="*/ 64 h 4243"/>
                <a:gd name="T64" fmla="*/ 5968 w 6031"/>
                <a:gd name="T65" fmla="*/ 40 h 4243"/>
                <a:gd name="T66" fmla="*/ 5941 w 6031"/>
                <a:gd name="T67" fmla="*/ 22 h 4243"/>
                <a:gd name="T68" fmla="*/ 5910 w 6031"/>
                <a:gd name="T69" fmla="*/ 9 h 4243"/>
                <a:gd name="T70" fmla="*/ 5876 w 6031"/>
                <a:gd name="T71" fmla="*/ 2 h 4243"/>
                <a:gd name="T72" fmla="*/ 5859 w 6031"/>
                <a:gd name="T73" fmla="*/ 0 h 4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31" h="4243">
                  <a:moveTo>
                    <a:pt x="5859" y="0"/>
                  </a:moveTo>
                  <a:lnTo>
                    <a:pt x="173" y="0"/>
                  </a:lnTo>
                  <a:lnTo>
                    <a:pt x="173" y="0"/>
                  </a:lnTo>
                  <a:lnTo>
                    <a:pt x="155" y="2"/>
                  </a:lnTo>
                  <a:lnTo>
                    <a:pt x="138" y="3"/>
                  </a:lnTo>
                  <a:lnTo>
                    <a:pt x="121" y="9"/>
                  </a:lnTo>
                  <a:lnTo>
                    <a:pt x="106" y="14"/>
                  </a:lnTo>
                  <a:lnTo>
                    <a:pt x="91" y="22"/>
                  </a:lnTo>
                  <a:lnTo>
                    <a:pt x="78" y="30"/>
                  </a:lnTo>
                  <a:lnTo>
                    <a:pt x="64" y="40"/>
                  </a:lnTo>
                  <a:lnTo>
                    <a:pt x="51" y="51"/>
                  </a:lnTo>
                  <a:lnTo>
                    <a:pt x="41" y="64"/>
                  </a:lnTo>
                  <a:lnTo>
                    <a:pt x="30" y="77"/>
                  </a:lnTo>
                  <a:lnTo>
                    <a:pt x="22" y="91"/>
                  </a:lnTo>
                  <a:lnTo>
                    <a:pt x="14" y="106"/>
                  </a:lnTo>
                  <a:lnTo>
                    <a:pt x="9" y="121"/>
                  </a:lnTo>
                  <a:lnTo>
                    <a:pt x="3" y="138"/>
                  </a:lnTo>
                  <a:lnTo>
                    <a:pt x="2" y="157"/>
                  </a:lnTo>
                  <a:lnTo>
                    <a:pt x="0" y="173"/>
                  </a:lnTo>
                  <a:lnTo>
                    <a:pt x="0" y="4069"/>
                  </a:lnTo>
                  <a:lnTo>
                    <a:pt x="0" y="4069"/>
                  </a:lnTo>
                  <a:lnTo>
                    <a:pt x="2" y="4086"/>
                  </a:lnTo>
                  <a:lnTo>
                    <a:pt x="3" y="4105"/>
                  </a:lnTo>
                  <a:lnTo>
                    <a:pt x="9" y="4120"/>
                  </a:lnTo>
                  <a:lnTo>
                    <a:pt x="14" y="4137"/>
                  </a:lnTo>
                  <a:lnTo>
                    <a:pt x="22" y="4152"/>
                  </a:lnTo>
                  <a:lnTo>
                    <a:pt x="30" y="4165"/>
                  </a:lnTo>
                  <a:lnTo>
                    <a:pt x="41" y="4179"/>
                  </a:lnTo>
                  <a:lnTo>
                    <a:pt x="51" y="4192"/>
                  </a:lnTo>
                  <a:lnTo>
                    <a:pt x="64" y="4202"/>
                  </a:lnTo>
                  <a:lnTo>
                    <a:pt x="78" y="4212"/>
                  </a:lnTo>
                  <a:lnTo>
                    <a:pt x="91" y="4221"/>
                  </a:lnTo>
                  <a:lnTo>
                    <a:pt x="106" y="4229"/>
                  </a:lnTo>
                  <a:lnTo>
                    <a:pt x="121" y="4234"/>
                  </a:lnTo>
                  <a:lnTo>
                    <a:pt x="138" y="4239"/>
                  </a:lnTo>
                  <a:lnTo>
                    <a:pt x="155" y="4241"/>
                  </a:lnTo>
                  <a:lnTo>
                    <a:pt x="173" y="4243"/>
                  </a:lnTo>
                  <a:lnTo>
                    <a:pt x="5859" y="4243"/>
                  </a:lnTo>
                  <a:lnTo>
                    <a:pt x="5859" y="4243"/>
                  </a:lnTo>
                  <a:lnTo>
                    <a:pt x="5876" y="4241"/>
                  </a:lnTo>
                  <a:lnTo>
                    <a:pt x="5893" y="4239"/>
                  </a:lnTo>
                  <a:lnTo>
                    <a:pt x="5910" y="4234"/>
                  </a:lnTo>
                  <a:lnTo>
                    <a:pt x="5926" y="4229"/>
                  </a:lnTo>
                  <a:lnTo>
                    <a:pt x="5941" y="4221"/>
                  </a:lnTo>
                  <a:lnTo>
                    <a:pt x="5955" y="4212"/>
                  </a:lnTo>
                  <a:lnTo>
                    <a:pt x="5968" y="4202"/>
                  </a:lnTo>
                  <a:lnTo>
                    <a:pt x="5980" y="4192"/>
                  </a:lnTo>
                  <a:lnTo>
                    <a:pt x="5992" y="4179"/>
                  </a:lnTo>
                  <a:lnTo>
                    <a:pt x="6002" y="4165"/>
                  </a:lnTo>
                  <a:lnTo>
                    <a:pt x="6010" y="4152"/>
                  </a:lnTo>
                  <a:lnTo>
                    <a:pt x="6017" y="4137"/>
                  </a:lnTo>
                  <a:lnTo>
                    <a:pt x="6024" y="4120"/>
                  </a:lnTo>
                  <a:lnTo>
                    <a:pt x="6027" y="4105"/>
                  </a:lnTo>
                  <a:lnTo>
                    <a:pt x="6031" y="4086"/>
                  </a:lnTo>
                  <a:lnTo>
                    <a:pt x="6031" y="4069"/>
                  </a:lnTo>
                  <a:lnTo>
                    <a:pt x="6031" y="173"/>
                  </a:lnTo>
                  <a:lnTo>
                    <a:pt x="6031" y="173"/>
                  </a:lnTo>
                  <a:lnTo>
                    <a:pt x="6031" y="157"/>
                  </a:lnTo>
                  <a:lnTo>
                    <a:pt x="6027" y="138"/>
                  </a:lnTo>
                  <a:lnTo>
                    <a:pt x="6024" y="121"/>
                  </a:lnTo>
                  <a:lnTo>
                    <a:pt x="6017" y="106"/>
                  </a:lnTo>
                  <a:lnTo>
                    <a:pt x="6010" y="91"/>
                  </a:lnTo>
                  <a:lnTo>
                    <a:pt x="6002" y="77"/>
                  </a:lnTo>
                  <a:lnTo>
                    <a:pt x="5992" y="64"/>
                  </a:lnTo>
                  <a:lnTo>
                    <a:pt x="5980" y="51"/>
                  </a:lnTo>
                  <a:lnTo>
                    <a:pt x="5968" y="40"/>
                  </a:lnTo>
                  <a:lnTo>
                    <a:pt x="5955" y="30"/>
                  </a:lnTo>
                  <a:lnTo>
                    <a:pt x="5941" y="22"/>
                  </a:lnTo>
                  <a:lnTo>
                    <a:pt x="5926" y="14"/>
                  </a:lnTo>
                  <a:lnTo>
                    <a:pt x="5910" y="9"/>
                  </a:lnTo>
                  <a:lnTo>
                    <a:pt x="5893" y="3"/>
                  </a:lnTo>
                  <a:lnTo>
                    <a:pt x="5876" y="2"/>
                  </a:lnTo>
                  <a:lnTo>
                    <a:pt x="5859" y="0"/>
                  </a:lnTo>
                  <a:lnTo>
                    <a:pt x="5859" y="0"/>
                  </a:lnTo>
                  <a:close/>
                </a:path>
              </a:pathLst>
            </a:custGeom>
            <a:solidFill>
              <a:srgbClr val="000000"/>
            </a:solidFill>
            <a:ln>
              <a:noFill/>
            </a:ln>
            <a:effectLst>
              <a:outerShdw blurRad="25400" algn="ctr" rotWithShape="0">
                <a:prstClr val="black">
                  <a:alpha val="61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20" name="Freeform 13">
              <a:extLst>
                <a:ext uri="{FF2B5EF4-FFF2-40B4-BE49-F238E27FC236}">
                  <a16:creationId xmlns:a16="http://schemas.microsoft.com/office/drawing/2014/main" id="{DC2E16ED-4989-7B21-9EE7-386F5317FCB2}"/>
                </a:ext>
              </a:extLst>
            </p:cNvPr>
            <p:cNvSpPr>
              <a:spLocks/>
            </p:cNvSpPr>
            <p:nvPr/>
          </p:nvSpPr>
          <p:spPr bwMode="auto">
            <a:xfrm>
              <a:off x="3892550" y="6342063"/>
              <a:ext cx="9520238" cy="441325"/>
            </a:xfrm>
            <a:custGeom>
              <a:avLst/>
              <a:gdLst>
                <a:gd name="T0" fmla="*/ 156 w 5997"/>
                <a:gd name="T1" fmla="*/ 278 h 278"/>
                <a:gd name="T2" fmla="*/ 5842 w 5997"/>
                <a:gd name="T3" fmla="*/ 278 h 278"/>
                <a:gd name="T4" fmla="*/ 5842 w 5997"/>
                <a:gd name="T5" fmla="*/ 278 h 278"/>
                <a:gd name="T6" fmla="*/ 5857 w 5997"/>
                <a:gd name="T7" fmla="*/ 276 h 278"/>
                <a:gd name="T8" fmla="*/ 5872 w 5997"/>
                <a:gd name="T9" fmla="*/ 275 h 278"/>
                <a:gd name="T10" fmla="*/ 5887 w 5997"/>
                <a:gd name="T11" fmla="*/ 269 h 278"/>
                <a:gd name="T12" fmla="*/ 5903 w 5997"/>
                <a:gd name="T13" fmla="*/ 264 h 278"/>
                <a:gd name="T14" fmla="*/ 5916 w 5997"/>
                <a:gd name="T15" fmla="*/ 258 h 278"/>
                <a:gd name="T16" fmla="*/ 5928 w 5997"/>
                <a:gd name="T17" fmla="*/ 251 h 278"/>
                <a:gd name="T18" fmla="*/ 5941 w 5997"/>
                <a:gd name="T19" fmla="*/ 241 h 278"/>
                <a:gd name="T20" fmla="*/ 5951 w 5997"/>
                <a:gd name="T21" fmla="*/ 231 h 278"/>
                <a:gd name="T22" fmla="*/ 5962 w 5997"/>
                <a:gd name="T23" fmla="*/ 221 h 278"/>
                <a:gd name="T24" fmla="*/ 5970 w 5997"/>
                <a:gd name="T25" fmla="*/ 209 h 278"/>
                <a:gd name="T26" fmla="*/ 5978 w 5997"/>
                <a:gd name="T27" fmla="*/ 195 h 278"/>
                <a:gd name="T28" fmla="*/ 5985 w 5997"/>
                <a:gd name="T29" fmla="*/ 182 h 278"/>
                <a:gd name="T30" fmla="*/ 5990 w 5997"/>
                <a:gd name="T31" fmla="*/ 167 h 278"/>
                <a:gd name="T32" fmla="*/ 5993 w 5997"/>
                <a:gd name="T33" fmla="*/ 153 h 278"/>
                <a:gd name="T34" fmla="*/ 5997 w 5997"/>
                <a:gd name="T35" fmla="*/ 137 h 278"/>
                <a:gd name="T36" fmla="*/ 5997 w 5997"/>
                <a:gd name="T37" fmla="*/ 121 h 278"/>
                <a:gd name="T38" fmla="*/ 5997 w 5997"/>
                <a:gd name="T39" fmla="*/ 0 h 278"/>
                <a:gd name="T40" fmla="*/ 0 w 5997"/>
                <a:gd name="T41" fmla="*/ 0 h 278"/>
                <a:gd name="T42" fmla="*/ 0 w 5997"/>
                <a:gd name="T43" fmla="*/ 121 h 278"/>
                <a:gd name="T44" fmla="*/ 0 w 5997"/>
                <a:gd name="T45" fmla="*/ 121 h 278"/>
                <a:gd name="T46" fmla="*/ 2 w 5997"/>
                <a:gd name="T47" fmla="*/ 137 h 278"/>
                <a:gd name="T48" fmla="*/ 3 w 5997"/>
                <a:gd name="T49" fmla="*/ 153 h 278"/>
                <a:gd name="T50" fmla="*/ 8 w 5997"/>
                <a:gd name="T51" fmla="*/ 167 h 278"/>
                <a:gd name="T52" fmla="*/ 13 w 5997"/>
                <a:gd name="T53" fmla="*/ 182 h 278"/>
                <a:gd name="T54" fmla="*/ 20 w 5997"/>
                <a:gd name="T55" fmla="*/ 195 h 278"/>
                <a:gd name="T56" fmla="*/ 27 w 5997"/>
                <a:gd name="T57" fmla="*/ 209 h 278"/>
                <a:gd name="T58" fmla="*/ 37 w 5997"/>
                <a:gd name="T59" fmla="*/ 221 h 278"/>
                <a:gd name="T60" fmla="*/ 47 w 5997"/>
                <a:gd name="T61" fmla="*/ 231 h 278"/>
                <a:gd name="T62" fmla="*/ 57 w 5997"/>
                <a:gd name="T63" fmla="*/ 241 h 278"/>
                <a:gd name="T64" fmla="*/ 69 w 5997"/>
                <a:gd name="T65" fmla="*/ 251 h 278"/>
                <a:gd name="T66" fmla="*/ 82 w 5997"/>
                <a:gd name="T67" fmla="*/ 258 h 278"/>
                <a:gd name="T68" fmla="*/ 96 w 5997"/>
                <a:gd name="T69" fmla="*/ 264 h 278"/>
                <a:gd name="T70" fmla="*/ 109 w 5997"/>
                <a:gd name="T71" fmla="*/ 269 h 278"/>
                <a:gd name="T72" fmla="*/ 124 w 5997"/>
                <a:gd name="T73" fmla="*/ 275 h 278"/>
                <a:gd name="T74" fmla="*/ 141 w 5997"/>
                <a:gd name="T75" fmla="*/ 276 h 278"/>
                <a:gd name="T76" fmla="*/ 156 w 5997"/>
                <a:gd name="T77" fmla="*/ 278 h 278"/>
                <a:gd name="T78" fmla="*/ 156 w 5997"/>
                <a:gd name="T79" fmla="*/ 278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997" h="278">
                  <a:moveTo>
                    <a:pt x="156" y="278"/>
                  </a:moveTo>
                  <a:lnTo>
                    <a:pt x="5842" y="278"/>
                  </a:lnTo>
                  <a:lnTo>
                    <a:pt x="5842" y="278"/>
                  </a:lnTo>
                  <a:lnTo>
                    <a:pt x="5857" y="276"/>
                  </a:lnTo>
                  <a:lnTo>
                    <a:pt x="5872" y="275"/>
                  </a:lnTo>
                  <a:lnTo>
                    <a:pt x="5887" y="269"/>
                  </a:lnTo>
                  <a:lnTo>
                    <a:pt x="5903" y="264"/>
                  </a:lnTo>
                  <a:lnTo>
                    <a:pt x="5916" y="258"/>
                  </a:lnTo>
                  <a:lnTo>
                    <a:pt x="5928" y="251"/>
                  </a:lnTo>
                  <a:lnTo>
                    <a:pt x="5941" y="241"/>
                  </a:lnTo>
                  <a:lnTo>
                    <a:pt x="5951" y="231"/>
                  </a:lnTo>
                  <a:lnTo>
                    <a:pt x="5962" y="221"/>
                  </a:lnTo>
                  <a:lnTo>
                    <a:pt x="5970" y="209"/>
                  </a:lnTo>
                  <a:lnTo>
                    <a:pt x="5978" y="195"/>
                  </a:lnTo>
                  <a:lnTo>
                    <a:pt x="5985" y="182"/>
                  </a:lnTo>
                  <a:lnTo>
                    <a:pt x="5990" y="167"/>
                  </a:lnTo>
                  <a:lnTo>
                    <a:pt x="5993" y="153"/>
                  </a:lnTo>
                  <a:lnTo>
                    <a:pt x="5997" y="137"/>
                  </a:lnTo>
                  <a:lnTo>
                    <a:pt x="5997" y="121"/>
                  </a:lnTo>
                  <a:lnTo>
                    <a:pt x="5997" y="0"/>
                  </a:lnTo>
                  <a:lnTo>
                    <a:pt x="0" y="0"/>
                  </a:lnTo>
                  <a:lnTo>
                    <a:pt x="0" y="121"/>
                  </a:lnTo>
                  <a:lnTo>
                    <a:pt x="0" y="121"/>
                  </a:lnTo>
                  <a:lnTo>
                    <a:pt x="2" y="137"/>
                  </a:lnTo>
                  <a:lnTo>
                    <a:pt x="3" y="153"/>
                  </a:lnTo>
                  <a:lnTo>
                    <a:pt x="8" y="167"/>
                  </a:lnTo>
                  <a:lnTo>
                    <a:pt x="13" y="182"/>
                  </a:lnTo>
                  <a:lnTo>
                    <a:pt x="20" y="195"/>
                  </a:lnTo>
                  <a:lnTo>
                    <a:pt x="27" y="209"/>
                  </a:lnTo>
                  <a:lnTo>
                    <a:pt x="37" y="221"/>
                  </a:lnTo>
                  <a:lnTo>
                    <a:pt x="47" y="231"/>
                  </a:lnTo>
                  <a:lnTo>
                    <a:pt x="57" y="241"/>
                  </a:lnTo>
                  <a:lnTo>
                    <a:pt x="69" y="251"/>
                  </a:lnTo>
                  <a:lnTo>
                    <a:pt x="82" y="258"/>
                  </a:lnTo>
                  <a:lnTo>
                    <a:pt x="96" y="264"/>
                  </a:lnTo>
                  <a:lnTo>
                    <a:pt x="109" y="269"/>
                  </a:lnTo>
                  <a:lnTo>
                    <a:pt x="124" y="275"/>
                  </a:lnTo>
                  <a:lnTo>
                    <a:pt x="141" y="276"/>
                  </a:lnTo>
                  <a:lnTo>
                    <a:pt x="156" y="278"/>
                  </a:lnTo>
                  <a:lnTo>
                    <a:pt x="156" y="278"/>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21" name="Rectangle 14">
              <a:extLst>
                <a:ext uri="{FF2B5EF4-FFF2-40B4-BE49-F238E27FC236}">
                  <a16:creationId xmlns:a16="http://schemas.microsoft.com/office/drawing/2014/main" id="{8A395B8D-51FF-F0C4-01C5-2E33320C56EB}"/>
                </a:ext>
              </a:extLst>
            </p:cNvPr>
            <p:cNvSpPr>
              <a:spLocks noChangeArrowheads="1"/>
            </p:cNvSpPr>
            <p:nvPr/>
          </p:nvSpPr>
          <p:spPr bwMode="auto">
            <a:xfrm>
              <a:off x="4205288" y="533400"/>
              <a:ext cx="8897938" cy="5565775"/>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22" name="Freeform 15">
              <a:extLst>
                <a:ext uri="{FF2B5EF4-FFF2-40B4-BE49-F238E27FC236}">
                  <a16:creationId xmlns:a16="http://schemas.microsoft.com/office/drawing/2014/main" id="{EC9B8473-9D11-B63B-CD87-3CA5489850AE}"/>
                </a:ext>
              </a:extLst>
            </p:cNvPr>
            <p:cNvSpPr>
              <a:spLocks/>
            </p:cNvSpPr>
            <p:nvPr/>
          </p:nvSpPr>
          <p:spPr bwMode="auto">
            <a:xfrm>
              <a:off x="2738438" y="6618288"/>
              <a:ext cx="11828463" cy="239713"/>
            </a:xfrm>
            <a:custGeom>
              <a:avLst/>
              <a:gdLst>
                <a:gd name="T0" fmla="*/ 7451 w 7451"/>
                <a:gd name="T1" fmla="*/ 0 h 151"/>
                <a:gd name="T2" fmla="*/ 4441 w 7451"/>
                <a:gd name="T3" fmla="*/ 1 h 151"/>
                <a:gd name="T4" fmla="*/ 4381 w 7451"/>
                <a:gd name="T5" fmla="*/ 35 h 151"/>
                <a:gd name="T6" fmla="*/ 3097 w 7451"/>
                <a:gd name="T7" fmla="*/ 35 h 151"/>
                <a:gd name="T8" fmla="*/ 3020 w 7451"/>
                <a:gd name="T9" fmla="*/ 1 h 151"/>
                <a:gd name="T10" fmla="*/ 0 w 7451"/>
                <a:gd name="T11" fmla="*/ 0 h 151"/>
                <a:gd name="T12" fmla="*/ 0 w 7451"/>
                <a:gd name="T13" fmla="*/ 35 h 151"/>
                <a:gd name="T14" fmla="*/ 0 w 7451"/>
                <a:gd name="T15" fmla="*/ 35 h 151"/>
                <a:gd name="T16" fmla="*/ 61 w 7451"/>
                <a:gd name="T17" fmla="*/ 53 h 151"/>
                <a:gd name="T18" fmla="*/ 98 w 7451"/>
                <a:gd name="T19" fmla="*/ 65 h 151"/>
                <a:gd name="T20" fmla="*/ 140 w 7451"/>
                <a:gd name="T21" fmla="*/ 75 h 151"/>
                <a:gd name="T22" fmla="*/ 140 w 7451"/>
                <a:gd name="T23" fmla="*/ 75 h 151"/>
                <a:gd name="T24" fmla="*/ 168 w 7451"/>
                <a:gd name="T25" fmla="*/ 82 h 151"/>
                <a:gd name="T26" fmla="*/ 216 w 7451"/>
                <a:gd name="T27" fmla="*/ 90 h 151"/>
                <a:gd name="T28" fmla="*/ 286 w 7451"/>
                <a:gd name="T29" fmla="*/ 102 h 151"/>
                <a:gd name="T30" fmla="*/ 384 w 7451"/>
                <a:gd name="T31" fmla="*/ 114 h 151"/>
                <a:gd name="T32" fmla="*/ 384 w 7451"/>
                <a:gd name="T33" fmla="*/ 114 h 151"/>
                <a:gd name="T34" fmla="*/ 438 w 7451"/>
                <a:gd name="T35" fmla="*/ 121 h 151"/>
                <a:gd name="T36" fmla="*/ 510 w 7451"/>
                <a:gd name="T37" fmla="*/ 127 h 151"/>
                <a:gd name="T38" fmla="*/ 601 w 7451"/>
                <a:gd name="T39" fmla="*/ 134 h 151"/>
                <a:gd name="T40" fmla="*/ 707 w 7451"/>
                <a:gd name="T41" fmla="*/ 141 h 151"/>
                <a:gd name="T42" fmla="*/ 707 w 7451"/>
                <a:gd name="T43" fmla="*/ 141 h 151"/>
                <a:gd name="T44" fmla="*/ 838 w 7451"/>
                <a:gd name="T45" fmla="*/ 146 h 151"/>
                <a:gd name="T46" fmla="*/ 924 w 7451"/>
                <a:gd name="T47" fmla="*/ 148 h 151"/>
                <a:gd name="T48" fmla="*/ 924 w 7451"/>
                <a:gd name="T49" fmla="*/ 148 h 151"/>
                <a:gd name="T50" fmla="*/ 1195 w 7451"/>
                <a:gd name="T51" fmla="*/ 149 h 151"/>
                <a:gd name="T52" fmla="*/ 1718 w 7451"/>
                <a:gd name="T53" fmla="*/ 151 h 151"/>
                <a:gd name="T54" fmla="*/ 3188 w 7451"/>
                <a:gd name="T55" fmla="*/ 151 h 151"/>
                <a:gd name="T56" fmla="*/ 5479 w 7451"/>
                <a:gd name="T57" fmla="*/ 149 h 151"/>
                <a:gd name="T58" fmla="*/ 5479 w 7451"/>
                <a:gd name="T59" fmla="*/ 149 h 151"/>
                <a:gd name="T60" fmla="*/ 5921 w 7451"/>
                <a:gd name="T61" fmla="*/ 151 h 151"/>
                <a:gd name="T62" fmla="*/ 6244 w 7451"/>
                <a:gd name="T63" fmla="*/ 151 h 151"/>
                <a:gd name="T64" fmla="*/ 6529 w 7451"/>
                <a:gd name="T65" fmla="*/ 148 h 151"/>
                <a:gd name="T66" fmla="*/ 6529 w 7451"/>
                <a:gd name="T67" fmla="*/ 148 h 151"/>
                <a:gd name="T68" fmla="*/ 6613 w 7451"/>
                <a:gd name="T69" fmla="*/ 146 h 151"/>
                <a:gd name="T70" fmla="*/ 6744 w 7451"/>
                <a:gd name="T71" fmla="*/ 141 h 151"/>
                <a:gd name="T72" fmla="*/ 6744 w 7451"/>
                <a:gd name="T73" fmla="*/ 141 h 151"/>
                <a:gd name="T74" fmla="*/ 6852 w 7451"/>
                <a:gd name="T75" fmla="*/ 134 h 151"/>
                <a:gd name="T76" fmla="*/ 6941 w 7451"/>
                <a:gd name="T77" fmla="*/ 127 h 151"/>
                <a:gd name="T78" fmla="*/ 7015 w 7451"/>
                <a:gd name="T79" fmla="*/ 121 h 151"/>
                <a:gd name="T80" fmla="*/ 7069 w 7451"/>
                <a:gd name="T81" fmla="*/ 114 h 151"/>
                <a:gd name="T82" fmla="*/ 7069 w 7451"/>
                <a:gd name="T83" fmla="*/ 114 h 151"/>
                <a:gd name="T84" fmla="*/ 7166 w 7451"/>
                <a:gd name="T85" fmla="*/ 102 h 151"/>
                <a:gd name="T86" fmla="*/ 7237 w 7451"/>
                <a:gd name="T87" fmla="*/ 90 h 151"/>
                <a:gd name="T88" fmla="*/ 7284 w 7451"/>
                <a:gd name="T89" fmla="*/ 82 h 151"/>
                <a:gd name="T90" fmla="*/ 7313 w 7451"/>
                <a:gd name="T91" fmla="*/ 75 h 151"/>
                <a:gd name="T92" fmla="*/ 7313 w 7451"/>
                <a:gd name="T93" fmla="*/ 75 h 151"/>
                <a:gd name="T94" fmla="*/ 7353 w 7451"/>
                <a:gd name="T95" fmla="*/ 65 h 151"/>
                <a:gd name="T96" fmla="*/ 7390 w 7451"/>
                <a:gd name="T97" fmla="*/ 53 h 151"/>
                <a:gd name="T98" fmla="*/ 7451 w 7451"/>
                <a:gd name="T99" fmla="*/ 35 h 151"/>
                <a:gd name="T100" fmla="*/ 7451 w 7451"/>
                <a:gd name="T10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451" h="151">
                  <a:moveTo>
                    <a:pt x="7451" y="0"/>
                  </a:moveTo>
                  <a:lnTo>
                    <a:pt x="4441" y="1"/>
                  </a:lnTo>
                  <a:lnTo>
                    <a:pt x="4381" y="35"/>
                  </a:lnTo>
                  <a:lnTo>
                    <a:pt x="3097" y="35"/>
                  </a:lnTo>
                  <a:lnTo>
                    <a:pt x="3020" y="1"/>
                  </a:lnTo>
                  <a:lnTo>
                    <a:pt x="0" y="0"/>
                  </a:lnTo>
                  <a:lnTo>
                    <a:pt x="0" y="35"/>
                  </a:lnTo>
                  <a:lnTo>
                    <a:pt x="0" y="35"/>
                  </a:lnTo>
                  <a:lnTo>
                    <a:pt x="61" y="53"/>
                  </a:lnTo>
                  <a:lnTo>
                    <a:pt x="98" y="65"/>
                  </a:lnTo>
                  <a:lnTo>
                    <a:pt x="140" y="75"/>
                  </a:lnTo>
                  <a:lnTo>
                    <a:pt x="140" y="75"/>
                  </a:lnTo>
                  <a:lnTo>
                    <a:pt x="168" y="82"/>
                  </a:lnTo>
                  <a:lnTo>
                    <a:pt x="216" y="90"/>
                  </a:lnTo>
                  <a:lnTo>
                    <a:pt x="286" y="102"/>
                  </a:lnTo>
                  <a:lnTo>
                    <a:pt x="384" y="114"/>
                  </a:lnTo>
                  <a:lnTo>
                    <a:pt x="384" y="114"/>
                  </a:lnTo>
                  <a:lnTo>
                    <a:pt x="438" y="121"/>
                  </a:lnTo>
                  <a:lnTo>
                    <a:pt x="510" y="127"/>
                  </a:lnTo>
                  <a:lnTo>
                    <a:pt x="601" y="134"/>
                  </a:lnTo>
                  <a:lnTo>
                    <a:pt x="707" y="141"/>
                  </a:lnTo>
                  <a:lnTo>
                    <a:pt x="707" y="141"/>
                  </a:lnTo>
                  <a:lnTo>
                    <a:pt x="838" y="146"/>
                  </a:lnTo>
                  <a:lnTo>
                    <a:pt x="924" y="148"/>
                  </a:lnTo>
                  <a:lnTo>
                    <a:pt x="924" y="148"/>
                  </a:lnTo>
                  <a:lnTo>
                    <a:pt x="1195" y="149"/>
                  </a:lnTo>
                  <a:lnTo>
                    <a:pt x="1718" y="151"/>
                  </a:lnTo>
                  <a:lnTo>
                    <a:pt x="3188" y="151"/>
                  </a:lnTo>
                  <a:lnTo>
                    <a:pt x="5479" y="149"/>
                  </a:lnTo>
                  <a:lnTo>
                    <a:pt x="5479" y="149"/>
                  </a:lnTo>
                  <a:lnTo>
                    <a:pt x="5921" y="151"/>
                  </a:lnTo>
                  <a:lnTo>
                    <a:pt x="6244" y="151"/>
                  </a:lnTo>
                  <a:lnTo>
                    <a:pt x="6529" y="148"/>
                  </a:lnTo>
                  <a:lnTo>
                    <a:pt x="6529" y="148"/>
                  </a:lnTo>
                  <a:lnTo>
                    <a:pt x="6613" y="146"/>
                  </a:lnTo>
                  <a:lnTo>
                    <a:pt x="6744" y="141"/>
                  </a:lnTo>
                  <a:lnTo>
                    <a:pt x="6744" y="141"/>
                  </a:lnTo>
                  <a:lnTo>
                    <a:pt x="6852" y="134"/>
                  </a:lnTo>
                  <a:lnTo>
                    <a:pt x="6941" y="127"/>
                  </a:lnTo>
                  <a:lnTo>
                    <a:pt x="7015" y="121"/>
                  </a:lnTo>
                  <a:lnTo>
                    <a:pt x="7069" y="114"/>
                  </a:lnTo>
                  <a:lnTo>
                    <a:pt x="7069" y="114"/>
                  </a:lnTo>
                  <a:lnTo>
                    <a:pt x="7166" y="102"/>
                  </a:lnTo>
                  <a:lnTo>
                    <a:pt x="7237" y="90"/>
                  </a:lnTo>
                  <a:lnTo>
                    <a:pt x="7284" y="82"/>
                  </a:lnTo>
                  <a:lnTo>
                    <a:pt x="7313" y="75"/>
                  </a:lnTo>
                  <a:lnTo>
                    <a:pt x="7313" y="75"/>
                  </a:lnTo>
                  <a:lnTo>
                    <a:pt x="7353" y="65"/>
                  </a:lnTo>
                  <a:lnTo>
                    <a:pt x="7390" y="53"/>
                  </a:lnTo>
                  <a:lnTo>
                    <a:pt x="7451" y="35"/>
                  </a:lnTo>
                  <a:lnTo>
                    <a:pt x="7451" y="0"/>
                  </a:lnTo>
                  <a:close/>
                </a:path>
              </a:pathLst>
            </a:custGeom>
            <a:solidFill>
              <a:srgbClr val="A5A6A8"/>
            </a:solidFill>
            <a:ln>
              <a:noFill/>
            </a:ln>
            <a:effectLst>
              <a:innerShdw blurRad="114300">
                <a:prstClr val="black">
                  <a:alpha val="7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23" name="Freeform 16">
              <a:extLst>
                <a:ext uri="{FF2B5EF4-FFF2-40B4-BE49-F238E27FC236}">
                  <a16:creationId xmlns:a16="http://schemas.microsoft.com/office/drawing/2014/main" id="{BC2E5E38-385C-8CA9-EC83-25D0A99B9862}"/>
                </a:ext>
              </a:extLst>
            </p:cNvPr>
            <p:cNvSpPr>
              <a:spLocks/>
            </p:cNvSpPr>
            <p:nvPr/>
          </p:nvSpPr>
          <p:spPr bwMode="auto">
            <a:xfrm>
              <a:off x="2738438" y="6618288"/>
              <a:ext cx="11828463" cy="55563"/>
            </a:xfrm>
            <a:custGeom>
              <a:avLst/>
              <a:gdLst>
                <a:gd name="T0" fmla="*/ 7451 w 7451"/>
                <a:gd name="T1" fmla="*/ 35 h 35"/>
                <a:gd name="T2" fmla="*/ 0 w 7451"/>
                <a:gd name="T3" fmla="*/ 35 h 35"/>
                <a:gd name="T4" fmla="*/ 0 w 7451"/>
                <a:gd name="T5" fmla="*/ 0 h 35"/>
                <a:gd name="T6" fmla="*/ 3020 w 7451"/>
                <a:gd name="T7" fmla="*/ 0 h 35"/>
                <a:gd name="T8" fmla="*/ 3047 w 7451"/>
                <a:gd name="T9" fmla="*/ 18 h 35"/>
                <a:gd name="T10" fmla="*/ 4413 w 7451"/>
                <a:gd name="T11" fmla="*/ 18 h 35"/>
                <a:gd name="T12" fmla="*/ 4441 w 7451"/>
                <a:gd name="T13" fmla="*/ 0 h 35"/>
                <a:gd name="T14" fmla="*/ 7451 w 7451"/>
                <a:gd name="T15" fmla="*/ 0 h 35"/>
                <a:gd name="T16" fmla="*/ 7451 w 7451"/>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51" h="35">
                  <a:moveTo>
                    <a:pt x="7451" y="35"/>
                  </a:moveTo>
                  <a:lnTo>
                    <a:pt x="0" y="35"/>
                  </a:lnTo>
                  <a:lnTo>
                    <a:pt x="0" y="0"/>
                  </a:lnTo>
                  <a:lnTo>
                    <a:pt x="3020" y="0"/>
                  </a:lnTo>
                  <a:lnTo>
                    <a:pt x="3047" y="18"/>
                  </a:lnTo>
                  <a:lnTo>
                    <a:pt x="4413" y="18"/>
                  </a:lnTo>
                  <a:lnTo>
                    <a:pt x="4441" y="0"/>
                  </a:lnTo>
                  <a:lnTo>
                    <a:pt x="7451" y="0"/>
                  </a:lnTo>
                  <a:lnTo>
                    <a:pt x="7451" y="35"/>
                  </a:lnTo>
                  <a:close/>
                </a:path>
              </a:pathLst>
            </a:custGeom>
            <a:gradFill>
              <a:gsLst>
                <a:gs pos="0">
                  <a:srgbClr val="96999A">
                    <a:lumMod val="70000"/>
                  </a:srgbClr>
                </a:gs>
                <a:gs pos="3000">
                  <a:srgbClr val="96999A"/>
                </a:gs>
                <a:gs pos="100000">
                  <a:srgbClr val="96999A">
                    <a:lumMod val="70000"/>
                  </a:srgbClr>
                </a:gs>
                <a:gs pos="97000">
                  <a:srgbClr val="96999A"/>
                </a:gs>
                <a:gs pos="91000">
                  <a:srgbClr val="DFE0E1"/>
                </a:gs>
                <a:gs pos="9000">
                  <a:srgbClr val="DFE0E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24" name="Freeform 17">
              <a:extLst>
                <a:ext uri="{FF2B5EF4-FFF2-40B4-BE49-F238E27FC236}">
                  <a16:creationId xmlns:a16="http://schemas.microsoft.com/office/drawing/2014/main" id="{ADAF8D02-71DA-B2E2-A796-324034F19277}"/>
                </a:ext>
              </a:extLst>
            </p:cNvPr>
            <p:cNvSpPr>
              <a:spLocks/>
            </p:cNvSpPr>
            <p:nvPr/>
          </p:nvSpPr>
          <p:spPr bwMode="auto">
            <a:xfrm>
              <a:off x="7524750" y="6619875"/>
              <a:ext cx="2255838" cy="90488"/>
            </a:xfrm>
            <a:custGeom>
              <a:avLst/>
              <a:gdLst>
                <a:gd name="T0" fmla="*/ 1389 w 1421"/>
                <a:gd name="T1" fmla="*/ 2 h 57"/>
                <a:gd name="T2" fmla="*/ 32 w 1421"/>
                <a:gd name="T3" fmla="*/ 2 h 57"/>
                <a:gd name="T4" fmla="*/ 32 w 1421"/>
                <a:gd name="T5" fmla="*/ 2 h 57"/>
                <a:gd name="T6" fmla="*/ 17 w 1421"/>
                <a:gd name="T7" fmla="*/ 2 h 57"/>
                <a:gd name="T8" fmla="*/ 0 w 1421"/>
                <a:gd name="T9" fmla="*/ 0 h 57"/>
                <a:gd name="T10" fmla="*/ 0 w 1421"/>
                <a:gd name="T11" fmla="*/ 34 h 57"/>
                <a:gd name="T12" fmla="*/ 0 w 1421"/>
                <a:gd name="T13" fmla="*/ 34 h 57"/>
                <a:gd name="T14" fmla="*/ 20 w 1421"/>
                <a:gd name="T15" fmla="*/ 44 h 57"/>
                <a:gd name="T16" fmla="*/ 42 w 1421"/>
                <a:gd name="T17" fmla="*/ 51 h 57"/>
                <a:gd name="T18" fmla="*/ 64 w 1421"/>
                <a:gd name="T19" fmla="*/ 56 h 57"/>
                <a:gd name="T20" fmla="*/ 85 w 1421"/>
                <a:gd name="T21" fmla="*/ 57 h 57"/>
                <a:gd name="T22" fmla="*/ 1337 w 1421"/>
                <a:gd name="T23" fmla="*/ 57 h 57"/>
                <a:gd name="T24" fmla="*/ 1337 w 1421"/>
                <a:gd name="T25" fmla="*/ 57 h 57"/>
                <a:gd name="T26" fmla="*/ 1359 w 1421"/>
                <a:gd name="T27" fmla="*/ 56 h 57"/>
                <a:gd name="T28" fmla="*/ 1381 w 1421"/>
                <a:gd name="T29" fmla="*/ 51 h 57"/>
                <a:gd name="T30" fmla="*/ 1401 w 1421"/>
                <a:gd name="T31" fmla="*/ 44 h 57"/>
                <a:gd name="T32" fmla="*/ 1421 w 1421"/>
                <a:gd name="T33" fmla="*/ 34 h 57"/>
                <a:gd name="T34" fmla="*/ 1421 w 1421"/>
                <a:gd name="T35" fmla="*/ 0 h 57"/>
                <a:gd name="T36" fmla="*/ 1421 w 1421"/>
                <a:gd name="T37" fmla="*/ 0 h 57"/>
                <a:gd name="T38" fmla="*/ 1406 w 1421"/>
                <a:gd name="T39" fmla="*/ 2 h 57"/>
                <a:gd name="T40" fmla="*/ 1389 w 1421"/>
                <a:gd name="T41" fmla="*/ 2 h 57"/>
                <a:gd name="T42" fmla="*/ 1389 w 1421"/>
                <a:gd name="T43"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21" h="57">
                  <a:moveTo>
                    <a:pt x="1389" y="2"/>
                  </a:moveTo>
                  <a:lnTo>
                    <a:pt x="32" y="2"/>
                  </a:lnTo>
                  <a:lnTo>
                    <a:pt x="32" y="2"/>
                  </a:lnTo>
                  <a:lnTo>
                    <a:pt x="17" y="2"/>
                  </a:lnTo>
                  <a:lnTo>
                    <a:pt x="0" y="0"/>
                  </a:lnTo>
                  <a:lnTo>
                    <a:pt x="0" y="34"/>
                  </a:lnTo>
                  <a:lnTo>
                    <a:pt x="0" y="34"/>
                  </a:lnTo>
                  <a:lnTo>
                    <a:pt x="20" y="44"/>
                  </a:lnTo>
                  <a:lnTo>
                    <a:pt x="42" y="51"/>
                  </a:lnTo>
                  <a:lnTo>
                    <a:pt x="64" y="56"/>
                  </a:lnTo>
                  <a:lnTo>
                    <a:pt x="85" y="57"/>
                  </a:lnTo>
                  <a:lnTo>
                    <a:pt x="1337" y="57"/>
                  </a:lnTo>
                  <a:lnTo>
                    <a:pt x="1337" y="57"/>
                  </a:lnTo>
                  <a:lnTo>
                    <a:pt x="1359" y="56"/>
                  </a:lnTo>
                  <a:lnTo>
                    <a:pt x="1381" y="51"/>
                  </a:lnTo>
                  <a:lnTo>
                    <a:pt x="1401" y="44"/>
                  </a:lnTo>
                  <a:lnTo>
                    <a:pt x="1421" y="34"/>
                  </a:lnTo>
                  <a:lnTo>
                    <a:pt x="1421" y="0"/>
                  </a:lnTo>
                  <a:lnTo>
                    <a:pt x="1421" y="0"/>
                  </a:lnTo>
                  <a:lnTo>
                    <a:pt x="1406" y="2"/>
                  </a:lnTo>
                  <a:lnTo>
                    <a:pt x="1389" y="2"/>
                  </a:lnTo>
                  <a:lnTo>
                    <a:pt x="1389" y="2"/>
                  </a:lnTo>
                  <a:close/>
                </a:path>
              </a:pathLst>
            </a:custGeom>
            <a:gradFill>
              <a:gsLst>
                <a:gs pos="0">
                  <a:srgbClr val="96999A">
                    <a:lumMod val="70000"/>
                  </a:srgbClr>
                </a:gs>
                <a:gs pos="3000">
                  <a:srgbClr val="96999A"/>
                </a:gs>
                <a:gs pos="100000">
                  <a:srgbClr val="96999A">
                    <a:lumMod val="70000"/>
                  </a:srgbClr>
                </a:gs>
                <a:gs pos="97000">
                  <a:srgbClr val="96999A"/>
                </a:gs>
                <a:gs pos="91000">
                  <a:srgbClr val="DFE0E1">
                    <a:lumMod val="95000"/>
                  </a:srgbClr>
                </a:gs>
                <a:gs pos="9000">
                  <a:srgbClr val="DFE0E1">
                    <a:lumMod val="95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grpSp>
      <p:sp>
        <p:nvSpPr>
          <p:cNvPr id="25" name="Picture Placeholder 21">
            <a:extLst>
              <a:ext uri="{FF2B5EF4-FFF2-40B4-BE49-F238E27FC236}">
                <a16:creationId xmlns:a16="http://schemas.microsoft.com/office/drawing/2014/main" id="{F4D52F8F-92EB-F78A-7804-9854C13E1AF0}"/>
              </a:ext>
            </a:extLst>
          </p:cNvPr>
          <p:cNvSpPr>
            <a:spLocks noGrp="1"/>
          </p:cNvSpPr>
          <p:nvPr>
            <p:ph type="pic" sz="quarter" idx="20"/>
          </p:nvPr>
        </p:nvSpPr>
        <p:spPr>
          <a:xfrm>
            <a:off x="5419317" y="2070560"/>
            <a:ext cx="5542887" cy="3467146"/>
          </a:xfrm>
          <a:prstGeom prst="rect">
            <a:avLst/>
          </a:prstGeom>
          <a:solidFill>
            <a:schemeClr val="bg2"/>
          </a:solidFill>
        </p:spPr>
        <p:txBody>
          <a:bodyPr/>
          <a:lstStyle/>
          <a:p>
            <a:endParaRPr lang="en-US"/>
          </a:p>
        </p:txBody>
      </p:sp>
      <p:sp>
        <p:nvSpPr>
          <p:cNvPr id="26" name="Text Placeholder 10">
            <a:extLst>
              <a:ext uri="{FF2B5EF4-FFF2-40B4-BE49-F238E27FC236}">
                <a16:creationId xmlns:a16="http://schemas.microsoft.com/office/drawing/2014/main" id="{0D074168-1A1C-C073-7299-115EDBB95207}"/>
              </a:ext>
            </a:extLst>
          </p:cNvPr>
          <p:cNvSpPr>
            <a:spLocks noGrp="1"/>
          </p:cNvSpPr>
          <p:nvPr>
            <p:ph type="body" sz="quarter" idx="17" hasCustomPrompt="1"/>
          </p:nvPr>
        </p:nvSpPr>
        <p:spPr>
          <a:xfrm>
            <a:off x="559373" y="2784288"/>
            <a:ext cx="4045284" cy="757229"/>
          </a:xfrm>
          <a:prstGeom prst="rect">
            <a:avLst/>
          </a:prstGeom>
        </p:spPr>
        <p:txBody>
          <a:bodyPr anchor="t">
            <a:noAutofit/>
          </a:bodyPr>
          <a:lstStyle>
            <a:lvl1pPr>
              <a:lnSpc>
                <a:spcPct val="100000"/>
              </a:lnSpc>
              <a:defRPr sz="1600" b="0" i="0">
                <a:solidFill>
                  <a:schemeClr val="tx1"/>
                </a:solidFill>
                <a:latin typeface="+mj-lt"/>
                <a:ea typeface="Open Sans Light" panose="020B0306030504020204" pitchFamily="34" charset="0"/>
                <a:cs typeface="Open Sans Light" panose="020B0306030504020204" pitchFamily="34" charset="0"/>
              </a:defRPr>
            </a:lvl1pPr>
          </a:lstStyle>
          <a:p>
            <a:pPr lvl="0"/>
            <a:r>
              <a:rPr lang="en-US"/>
              <a:t>Place holder for body text. Arial 16pt. </a:t>
            </a:r>
          </a:p>
        </p:txBody>
      </p:sp>
      <p:sp>
        <p:nvSpPr>
          <p:cNvPr id="27" name="Text Placeholder 24">
            <a:extLst>
              <a:ext uri="{FF2B5EF4-FFF2-40B4-BE49-F238E27FC236}">
                <a16:creationId xmlns:a16="http://schemas.microsoft.com/office/drawing/2014/main" id="{8549E601-3B68-1469-71CF-88FA5B0FA652}"/>
              </a:ext>
            </a:extLst>
          </p:cNvPr>
          <p:cNvSpPr>
            <a:spLocks noGrp="1"/>
          </p:cNvSpPr>
          <p:nvPr>
            <p:ph type="body" sz="quarter" idx="21" hasCustomPrompt="1"/>
          </p:nvPr>
        </p:nvSpPr>
        <p:spPr>
          <a:xfrm>
            <a:off x="559373" y="2306835"/>
            <a:ext cx="2294247" cy="301697"/>
          </a:xfrm>
          <a:prstGeom prst="rect">
            <a:avLst/>
          </a:prstGeom>
        </p:spPr>
        <p:txBody>
          <a:bodyPr anchor="b">
            <a:noAutofit/>
          </a:bodyPr>
          <a:lstStyle>
            <a:lvl1pPr marL="0" indent="0" algn="l">
              <a:lnSpc>
                <a:spcPct val="100000"/>
              </a:lnSpc>
              <a:buNone/>
              <a:defRPr sz="1800" b="1">
                <a:solidFill>
                  <a:schemeClr val="tx1"/>
                </a:solidFill>
                <a:latin typeface="+mj-lt"/>
              </a:defRPr>
            </a:lvl1pPr>
          </a:lstStyle>
          <a:p>
            <a:pPr lvl="0"/>
            <a:r>
              <a:rPr lang="en-US"/>
              <a:t>Header</a:t>
            </a:r>
          </a:p>
        </p:txBody>
      </p:sp>
      <p:sp>
        <p:nvSpPr>
          <p:cNvPr id="28" name="Text Placeholder 10">
            <a:extLst>
              <a:ext uri="{FF2B5EF4-FFF2-40B4-BE49-F238E27FC236}">
                <a16:creationId xmlns:a16="http://schemas.microsoft.com/office/drawing/2014/main" id="{344F2D54-5C37-5F10-85F8-AF2DDD92E650}"/>
              </a:ext>
            </a:extLst>
          </p:cNvPr>
          <p:cNvSpPr>
            <a:spLocks noGrp="1"/>
          </p:cNvSpPr>
          <p:nvPr>
            <p:ph type="body" sz="quarter" idx="22" hasCustomPrompt="1"/>
          </p:nvPr>
        </p:nvSpPr>
        <p:spPr>
          <a:xfrm>
            <a:off x="559372" y="4369325"/>
            <a:ext cx="4045283" cy="757229"/>
          </a:xfrm>
          <a:prstGeom prst="rect">
            <a:avLst/>
          </a:prstGeom>
        </p:spPr>
        <p:txBody>
          <a:bodyPr anchor="t">
            <a:noAutofit/>
          </a:bodyPr>
          <a:lstStyle>
            <a:lvl1pPr>
              <a:lnSpc>
                <a:spcPct val="100000"/>
              </a:lnSpc>
              <a:defRPr sz="1600" b="0" i="0">
                <a:solidFill>
                  <a:schemeClr val="tx1"/>
                </a:solidFill>
                <a:latin typeface="+mj-lt"/>
                <a:ea typeface="Open Sans Light" panose="020B0306030504020204" pitchFamily="34" charset="0"/>
                <a:cs typeface="Open Sans Light" panose="020B0306030504020204" pitchFamily="34" charset="0"/>
              </a:defRPr>
            </a:lvl1pPr>
          </a:lstStyle>
          <a:p>
            <a:pPr lvl="0"/>
            <a:r>
              <a:rPr lang="en-US"/>
              <a:t>Place holder for body text. Arial 16pt. </a:t>
            </a:r>
          </a:p>
        </p:txBody>
      </p:sp>
      <p:sp>
        <p:nvSpPr>
          <p:cNvPr id="29" name="Text Placeholder 24">
            <a:extLst>
              <a:ext uri="{FF2B5EF4-FFF2-40B4-BE49-F238E27FC236}">
                <a16:creationId xmlns:a16="http://schemas.microsoft.com/office/drawing/2014/main" id="{2E320DCC-1CD9-70C9-3E2C-696082DFEB5D}"/>
              </a:ext>
            </a:extLst>
          </p:cNvPr>
          <p:cNvSpPr>
            <a:spLocks noGrp="1"/>
          </p:cNvSpPr>
          <p:nvPr>
            <p:ph type="body" sz="quarter" idx="23" hasCustomPrompt="1"/>
          </p:nvPr>
        </p:nvSpPr>
        <p:spPr>
          <a:xfrm>
            <a:off x="559373" y="3891872"/>
            <a:ext cx="2299349" cy="301697"/>
          </a:xfrm>
          <a:prstGeom prst="rect">
            <a:avLst/>
          </a:prstGeom>
        </p:spPr>
        <p:txBody>
          <a:bodyPr anchor="b">
            <a:noAutofit/>
          </a:bodyPr>
          <a:lstStyle>
            <a:lvl1pPr marL="0" indent="0" algn="l">
              <a:lnSpc>
                <a:spcPct val="100000"/>
              </a:lnSpc>
              <a:buNone/>
              <a:defRPr sz="1800" b="1">
                <a:solidFill>
                  <a:schemeClr val="tx1"/>
                </a:solidFill>
                <a:latin typeface="+mj-lt"/>
              </a:defRPr>
            </a:lvl1pPr>
          </a:lstStyle>
          <a:p>
            <a:pPr lvl="0"/>
            <a:r>
              <a:rPr lang="en-US"/>
              <a:t>Header</a:t>
            </a:r>
          </a:p>
        </p:txBody>
      </p:sp>
      <p:sp>
        <p:nvSpPr>
          <p:cNvPr id="6" name="Text Placeholder 5">
            <a:extLst>
              <a:ext uri="{FF2B5EF4-FFF2-40B4-BE49-F238E27FC236}">
                <a16:creationId xmlns:a16="http://schemas.microsoft.com/office/drawing/2014/main" id="{2693D2E1-2F1B-C35E-D3B2-817FF0B3E186}"/>
              </a:ext>
            </a:extLst>
          </p:cNvPr>
          <p:cNvSpPr>
            <a:spLocks noGrp="1"/>
          </p:cNvSpPr>
          <p:nvPr>
            <p:ph type="body" sz="quarter" idx="10"/>
          </p:nvPr>
        </p:nvSpPr>
        <p:spPr>
          <a:xfrm>
            <a:off x="559374" y="683489"/>
            <a:ext cx="11035595" cy="446087"/>
          </a:xfrm>
          <a:prstGeom prst="rect">
            <a:avLst/>
          </a:prstGeom>
        </p:spPr>
        <p:txBody>
          <a:bodyPr/>
          <a:lstStyle>
            <a:lvl1pPr marL="0" indent="0">
              <a:lnSpc>
                <a:spcPct val="100000"/>
              </a:lnSpc>
              <a:buNone/>
              <a:defRPr sz="3300">
                <a:solidFill>
                  <a:schemeClr val="tx1"/>
                </a:solidFill>
              </a:defRPr>
            </a:lvl1pPr>
          </a:lstStyle>
          <a:p>
            <a:pPr lvl="0"/>
            <a:r>
              <a:rPr lang="en-US"/>
              <a:t>Click to edit Master text styles</a:t>
            </a:r>
          </a:p>
        </p:txBody>
      </p:sp>
      <p:sp>
        <p:nvSpPr>
          <p:cNvPr id="7" name="Text Placeholder 20">
            <a:extLst>
              <a:ext uri="{FF2B5EF4-FFF2-40B4-BE49-F238E27FC236}">
                <a16:creationId xmlns:a16="http://schemas.microsoft.com/office/drawing/2014/main" id="{44F51B9E-6A39-5E54-5A04-4A5ACC00708F}"/>
              </a:ext>
            </a:extLst>
          </p:cNvPr>
          <p:cNvSpPr>
            <a:spLocks noGrp="1"/>
          </p:cNvSpPr>
          <p:nvPr>
            <p:ph type="body" sz="quarter" idx="12"/>
          </p:nvPr>
        </p:nvSpPr>
        <p:spPr>
          <a:xfrm>
            <a:off x="559373" y="1205053"/>
            <a:ext cx="11035596"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848039814"/>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Standard - no text box">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D1AD3D8-9550-AED4-EBFF-8EFFEA005FA2}"/>
              </a:ext>
            </a:extLst>
          </p:cNvPr>
          <p:cNvSpPr/>
          <p:nvPr userDrawn="1"/>
        </p:nvSpPr>
        <p:spPr>
          <a:xfrm>
            <a:off x="0" y="0"/>
            <a:ext cx="12192000" cy="59944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macbook.png">
            <a:extLst>
              <a:ext uri="{FF2B5EF4-FFF2-40B4-BE49-F238E27FC236}">
                <a16:creationId xmlns:a16="http://schemas.microsoft.com/office/drawing/2014/main" id="{84464847-7F8E-8F2E-9922-86344170F00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82280" y="1277654"/>
            <a:ext cx="9566265" cy="4932332"/>
          </a:xfrm>
          <a:prstGeom prst="rect">
            <a:avLst/>
          </a:prstGeom>
          <a:ln w="12700">
            <a:miter lim="400000"/>
          </a:ln>
        </p:spPr>
      </p:pic>
      <p:sp>
        <p:nvSpPr>
          <p:cNvPr id="4" name="Picture Placeholder 11">
            <a:extLst>
              <a:ext uri="{FF2B5EF4-FFF2-40B4-BE49-F238E27FC236}">
                <a16:creationId xmlns:a16="http://schemas.microsoft.com/office/drawing/2014/main" id="{0725459F-2E06-27DA-8F26-275C5E27292F}"/>
              </a:ext>
            </a:extLst>
          </p:cNvPr>
          <p:cNvSpPr>
            <a:spLocks noGrp="1"/>
          </p:cNvSpPr>
          <p:nvPr>
            <p:ph type="pic" sz="quarter" idx="16" hasCustomPrompt="1"/>
          </p:nvPr>
        </p:nvSpPr>
        <p:spPr>
          <a:xfrm>
            <a:off x="6275268" y="1542668"/>
            <a:ext cx="5380253" cy="4130461"/>
          </a:xfrm>
          <a:custGeom>
            <a:avLst/>
            <a:gdLst>
              <a:gd name="connsiteX0" fmla="*/ 10760506 w 10760506"/>
              <a:gd name="connsiteY0" fmla="*/ 0 h 8260922"/>
              <a:gd name="connsiteX1" fmla="*/ 9412970 w 10760506"/>
              <a:gd name="connsiteY1" fmla="*/ 8140834 h 8260922"/>
              <a:gd name="connsiteX2" fmla="*/ 2533131 w 10760506"/>
              <a:gd name="connsiteY2" fmla="*/ 8260922 h 8260922"/>
              <a:gd name="connsiteX3" fmla="*/ 0 w 10760506"/>
              <a:gd name="connsiteY3" fmla="*/ 8260922 h 8260922"/>
              <a:gd name="connsiteX4" fmla="*/ 1437144 w 10760506"/>
              <a:gd name="connsiteY4" fmla="*/ 1257511 h 8260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60506" h="8260922">
                <a:moveTo>
                  <a:pt x="10760506" y="0"/>
                </a:moveTo>
                <a:lnTo>
                  <a:pt x="9412970" y="8140834"/>
                </a:lnTo>
                <a:lnTo>
                  <a:pt x="2533131" y="8260922"/>
                </a:lnTo>
                <a:lnTo>
                  <a:pt x="0" y="8260922"/>
                </a:lnTo>
                <a:lnTo>
                  <a:pt x="1437144" y="1257511"/>
                </a:lnTo>
                <a:close/>
              </a:path>
            </a:pathLst>
          </a:custGeom>
          <a:solidFill>
            <a:srgbClr val="3B3E41"/>
          </a:solidFill>
          <a:ln w="12700">
            <a:miter lim="400000"/>
          </a:ln>
          <a:extLst>
            <a:ext uri="{C572A759-6A51-4108-AA02-DFA0A04FC94B}">
              <ma14:wrappingTextBoxFlag xmlns="" xmlns:ma14="http://schemas.microsoft.com/office/mac/drawingml/2011/main" val="1"/>
            </a:ext>
          </a:extLst>
        </p:spPr>
        <p:txBody>
          <a:bodyPr wrap="square">
            <a:noAutofit/>
          </a:bodyPr>
          <a:lstStyle>
            <a:lvl1pPr marL="0" indent="0" algn="ctr">
              <a:buNone/>
              <a:defRPr sz="1600">
                <a:solidFill>
                  <a:schemeClr val="bg2"/>
                </a:solidFill>
              </a:defRPr>
            </a:lvl1pPr>
          </a:lstStyle>
          <a:p>
            <a:r>
              <a:rPr lang="id-ID"/>
              <a:t>Picture</a:t>
            </a:r>
          </a:p>
        </p:txBody>
      </p:sp>
      <p:sp>
        <p:nvSpPr>
          <p:cNvPr id="2" name="Text Placeholder 10">
            <a:extLst>
              <a:ext uri="{FF2B5EF4-FFF2-40B4-BE49-F238E27FC236}">
                <a16:creationId xmlns:a16="http://schemas.microsoft.com/office/drawing/2014/main" id="{24DD04D7-6037-8408-8FD5-AE7D3C10BBF3}"/>
              </a:ext>
            </a:extLst>
          </p:cNvPr>
          <p:cNvSpPr>
            <a:spLocks noGrp="1"/>
          </p:cNvSpPr>
          <p:nvPr>
            <p:ph type="body" sz="quarter" idx="17" hasCustomPrompt="1"/>
          </p:nvPr>
        </p:nvSpPr>
        <p:spPr>
          <a:xfrm>
            <a:off x="559373" y="2752165"/>
            <a:ext cx="3773953" cy="1658379"/>
          </a:xfrm>
          <a:prstGeom prst="rect">
            <a:avLst/>
          </a:prstGeom>
        </p:spPr>
        <p:txBody>
          <a:bodyPr anchor="t">
            <a:noAutofit/>
          </a:bodyPr>
          <a:lstStyle>
            <a:lvl1pPr>
              <a:lnSpc>
                <a:spcPct val="100000"/>
              </a:lnSpc>
              <a:defRPr sz="1800" b="0" i="0">
                <a:solidFill>
                  <a:schemeClr val="tx1"/>
                </a:solidFill>
                <a:latin typeface="+mj-lt"/>
                <a:ea typeface="Open Sans Light" panose="020B0306030504020204" pitchFamily="34" charset="0"/>
                <a:cs typeface="Open Sans Light" panose="020B0306030504020204" pitchFamily="34" charset="0"/>
              </a:defRPr>
            </a:lvl1pPr>
          </a:lstStyle>
          <a:p>
            <a:pPr lvl="0"/>
            <a:r>
              <a:rPr lang="en-US"/>
              <a:t>Place holder for body text</a:t>
            </a:r>
            <a:br>
              <a:rPr lang="en-US"/>
            </a:br>
            <a:r>
              <a:rPr lang="en-US"/>
              <a:t>Arial 18pt</a:t>
            </a:r>
          </a:p>
        </p:txBody>
      </p:sp>
      <p:sp>
        <p:nvSpPr>
          <p:cNvPr id="5" name="Text Placeholder 12">
            <a:extLst>
              <a:ext uri="{FF2B5EF4-FFF2-40B4-BE49-F238E27FC236}">
                <a16:creationId xmlns:a16="http://schemas.microsoft.com/office/drawing/2014/main" id="{08734BD6-F45C-4128-D03E-C3CDE6D113F3}"/>
              </a:ext>
            </a:extLst>
          </p:cNvPr>
          <p:cNvSpPr>
            <a:spLocks noGrp="1"/>
          </p:cNvSpPr>
          <p:nvPr>
            <p:ph type="body" sz="quarter" idx="19" hasCustomPrompt="1"/>
          </p:nvPr>
        </p:nvSpPr>
        <p:spPr>
          <a:xfrm>
            <a:off x="559373" y="2117256"/>
            <a:ext cx="3773953" cy="483781"/>
          </a:xfrm>
          <a:prstGeom prst="rect">
            <a:avLst/>
          </a:prstGeom>
        </p:spPr>
        <p:txBody>
          <a:bodyPr anchor="t">
            <a:noAutofit/>
          </a:bodyPr>
          <a:lstStyle>
            <a:lvl1pPr marL="0" indent="0">
              <a:lnSpc>
                <a:spcPct val="100000"/>
              </a:lnSpc>
              <a:buNone/>
              <a:defRPr sz="2400">
                <a:solidFill>
                  <a:schemeClr val="accent1"/>
                </a:solidFill>
                <a:latin typeface="+mj-lt"/>
                <a:ea typeface="Open Sans Light" panose="020B0306030504020204" pitchFamily="34" charset="0"/>
                <a:cs typeface="Open Sans Light" panose="020B0306030504020204" pitchFamily="34" charset="0"/>
              </a:defRPr>
            </a:lvl1pPr>
          </a:lstStyle>
          <a:p>
            <a:pPr lvl="0"/>
            <a:r>
              <a:rPr lang="en-US"/>
              <a:t>Arial</a:t>
            </a:r>
          </a:p>
        </p:txBody>
      </p:sp>
      <p:sp>
        <p:nvSpPr>
          <p:cNvPr id="8" name="Text Placeholder 5">
            <a:extLst>
              <a:ext uri="{FF2B5EF4-FFF2-40B4-BE49-F238E27FC236}">
                <a16:creationId xmlns:a16="http://schemas.microsoft.com/office/drawing/2014/main" id="{A00D6634-5944-8CD2-2C6A-2504C50BB278}"/>
              </a:ext>
            </a:extLst>
          </p:cNvPr>
          <p:cNvSpPr>
            <a:spLocks noGrp="1"/>
          </p:cNvSpPr>
          <p:nvPr>
            <p:ph type="body" sz="quarter" idx="10"/>
          </p:nvPr>
        </p:nvSpPr>
        <p:spPr>
          <a:xfrm>
            <a:off x="559374" y="683489"/>
            <a:ext cx="11035595" cy="446087"/>
          </a:xfrm>
          <a:prstGeom prst="rect">
            <a:avLst/>
          </a:prstGeom>
        </p:spPr>
        <p:txBody>
          <a:bodyPr/>
          <a:lstStyle>
            <a:lvl1pPr marL="0" indent="0">
              <a:lnSpc>
                <a:spcPct val="100000"/>
              </a:lnSpc>
              <a:buNone/>
              <a:defRPr sz="3300">
                <a:solidFill>
                  <a:schemeClr val="tx1"/>
                </a:solidFill>
              </a:defRPr>
            </a:lvl1pPr>
          </a:lstStyle>
          <a:p>
            <a:pPr lvl="0"/>
            <a:r>
              <a:rPr lang="en-US"/>
              <a:t>Click to edit Master text styles</a:t>
            </a:r>
          </a:p>
        </p:txBody>
      </p:sp>
      <p:sp>
        <p:nvSpPr>
          <p:cNvPr id="12" name="Text Placeholder 20">
            <a:extLst>
              <a:ext uri="{FF2B5EF4-FFF2-40B4-BE49-F238E27FC236}">
                <a16:creationId xmlns:a16="http://schemas.microsoft.com/office/drawing/2014/main" id="{6398E346-26C3-7820-AC93-1077D5ED9738}"/>
              </a:ext>
            </a:extLst>
          </p:cNvPr>
          <p:cNvSpPr>
            <a:spLocks noGrp="1"/>
          </p:cNvSpPr>
          <p:nvPr>
            <p:ph type="body" sz="quarter" idx="12"/>
          </p:nvPr>
        </p:nvSpPr>
        <p:spPr>
          <a:xfrm>
            <a:off x="559373" y="1205053"/>
            <a:ext cx="11035596"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138854163"/>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7">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A81C9F-18F7-C2C3-B6A9-5CB6EF8C4295}"/>
              </a:ext>
            </a:extLst>
          </p:cNvPr>
          <p:cNvSpPr/>
          <p:nvPr userDrawn="1"/>
        </p:nvSpPr>
        <p:spPr>
          <a:xfrm>
            <a:off x="291351" y="6377921"/>
            <a:ext cx="1007223"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4">
            <a:extLst>
              <a:ext uri="{FF2B5EF4-FFF2-40B4-BE49-F238E27FC236}">
                <a16:creationId xmlns:a16="http://schemas.microsoft.com/office/drawing/2014/main" id="{3E2D5D2D-25F6-894E-87EB-FC561522E9D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0"/>
            <a:ext cx="12192000"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phic 7">
            <a:extLst>
              <a:ext uri="{FF2B5EF4-FFF2-40B4-BE49-F238E27FC236}">
                <a16:creationId xmlns:a16="http://schemas.microsoft.com/office/drawing/2014/main" id="{9EFF1778-3F77-034C-B648-0B5E63BEA67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34925" y="4972050"/>
            <a:ext cx="12155488"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phic 8">
            <a:extLst>
              <a:ext uri="{FF2B5EF4-FFF2-40B4-BE49-F238E27FC236}">
                <a16:creationId xmlns:a16="http://schemas.microsoft.com/office/drawing/2014/main" id="{0E7473BB-25C3-1543-836A-508FE742B9B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18"/>
          <p:cNvSpPr>
            <a:spLocks noGrp="1"/>
          </p:cNvSpPr>
          <p:nvPr>
            <p:ph type="body" sz="quarter" idx="10" hasCustomPrompt="1"/>
          </p:nvPr>
        </p:nvSpPr>
        <p:spPr>
          <a:xfrm>
            <a:off x="545360" y="3296921"/>
            <a:ext cx="10529040" cy="728848"/>
          </a:xfrm>
          <a:prstGeom prst="rect">
            <a:avLst/>
          </a:prstGeom>
        </p:spPr>
        <p:txBody>
          <a:bodyPr>
            <a:normAutofit/>
          </a:bodyPr>
          <a:lstStyle>
            <a:lvl1pPr marL="0" indent="0">
              <a:lnSpc>
                <a:spcPct val="90000"/>
              </a:lnSpc>
              <a:spcBef>
                <a:spcPts val="0"/>
              </a:spcBef>
              <a:buNone/>
              <a:defRPr sz="4800">
                <a:solidFill>
                  <a:schemeClr val="tx1"/>
                </a:solidFill>
              </a:defRPr>
            </a:lvl1pPr>
          </a:lstStyle>
          <a:p>
            <a:pPr lvl="0"/>
            <a:r>
              <a:rPr lang="en-US"/>
              <a:t>Thank You.</a:t>
            </a:r>
          </a:p>
        </p:txBody>
      </p:sp>
      <p:sp>
        <p:nvSpPr>
          <p:cNvPr id="11" name="Text Placeholder 20"/>
          <p:cNvSpPr>
            <a:spLocks noGrp="1"/>
          </p:cNvSpPr>
          <p:nvPr>
            <p:ph type="body" sz="quarter" idx="11"/>
          </p:nvPr>
        </p:nvSpPr>
        <p:spPr>
          <a:xfrm>
            <a:off x="545359" y="4145280"/>
            <a:ext cx="9435131"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953168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Graphic 4">
            <a:extLst>
              <a:ext uri="{FF2B5EF4-FFF2-40B4-BE49-F238E27FC236}">
                <a16:creationId xmlns:a16="http://schemas.microsoft.com/office/drawing/2014/main" id="{4E5FC0F9-132D-9D45-BF36-795755A8EC0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Graphic 7">
            <a:extLst>
              <a:ext uri="{FF2B5EF4-FFF2-40B4-BE49-F238E27FC236}">
                <a16:creationId xmlns:a16="http://schemas.microsoft.com/office/drawing/2014/main" id="{CE1AA63E-FCCC-A14A-B6EF-0E3F922DB0F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1863725"/>
            <a:ext cx="12192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a:extLst>
              <a:ext uri="{FF2B5EF4-FFF2-40B4-BE49-F238E27FC236}">
                <a16:creationId xmlns:a16="http://schemas.microsoft.com/office/drawing/2014/main" id="{3B65644B-9EF2-FE49-ABF0-73799C04C29D}"/>
              </a:ext>
            </a:extLst>
          </p:cNvPr>
          <p:cNvPicPr>
            <a:picLocks noChangeAspect="1" noChangeArrowheads="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bwMode="auto">
          <a:xfrm>
            <a:off x="1036068" y="4242302"/>
            <a:ext cx="1575398" cy="54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EE74392D-0C36-7B49-A6D6-BAE12D302590}"/>
              </a:ext>
            </a:extLst>
          </p:cNvPr>
          <p:cNvSpPr/>
          <p:nvPr userDrawn="1"/>
        </p:nvSpPr>
        <p:spPr>
          <a:xfrm>
            <a:off x="0" y="6059488"/>
            <a:ext cx="12192000" cy="798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Graphic 10">
            <a:extLst>
              <a:ext uri="{FF2B5EF4-FFF2-40B4-BE49-F238E27FC236}">
                <a16:creationId xmlns:a16="http://schemas.microsoft.com/office/drawing/2014/main" id="{53AAC3F0-F1CF-F044-943A-186CB2AB669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5343525"/>
            <a:ext cx="12192000"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phic 11">
            <a:extLst>
              <a:ext uri="{FF2B5EF4-FFF2-40B4-BE49-F238E27FC236}">
                <a16:creationId xmlns:a16="http://schemas.microsoft.com/office/drawing/2014/main" id="{88C55AF5-BB99-1648-B2C3-5DEFBFE7E04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03963"/>
            <a:ext cx="121920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Placeholder 18"/>
          <p:cNvSpPr>
            <a:spLocks noGrp="1"/>
          </p:cNvSpPr>
          <p:nvPr>
            <p:ph type="body" sz="quarter" idx="10" hasCustomPrompt="1"/>
          </p:nvPr>
        </p:nvSpPr>
        <p:spPr>
          <a:xfrm>
            <a:off x="956815" y="2837121"/>
            <a:ext cx="10705659" cy="1162306"/>
          </a:xfrm>
          <a:prstGeom prst="rect">
            <a:avLst/>
          </a:prstGeom>
        </p:spPr>
        <p:txBody>
          <a:bodyPr/>
          <a:lstStyle>
            <a:lvl1pPr marL="0" indent="0">
              <a:buNone/>
              <a:defRPr sz="8000"/>
            </a:lvl1pPr>
          </a:lstStyle>
          <a:p>
            <a:pPr lvl="0"/>
            <a:r>
              <a:rPr lang="en-US"/>
              <a:t>Thank You.</a:t>
            </a:r>
          </a:p>
        </p:txBody>
      </p:sp>
    </p:spTree>
    <p:extLst>
      <p:ext uri="{BB962C8B-B14F-4D97-AF65-F5344CB8AC3E}">
        <p14:creationId xmlns:p14="http://schemas.microsoft.com/office/powerpoint/2010/main" val="14272646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_HEADER_2">
  <p:cSld name="SECTION_HEADER_2">
    <p:spTree>
      <p:nvGrpSpPr>
        <p:cNvPr id="1" name="Shape 191"/>
        <p:cNvGrpSpPr/>
        <p:nvPr/>
      </p:nvGrpSpPr>
      <p:grpSpPr>
        <a:xfrm>
          <a:off x="0" y="0"/>
          <a:ext cx="0" cy="0"/>
          <a:chOff x="0" y="0"/>
          <a:chExt cx="0" cy="0"/>
        </a:xfrm>
      </p:grpSpPr>
      <p:sp>
        <p:nvSpPr>
          <p:cNvPr id="192" name="Google Shape;192;p38"/>
          <p:cNvSpPr txBox="1">
            <a:spLocks noGrp="1"/>
          </p:cNvSpPr>
          <p:nvPr>
            <p:ph type="title"/>
          </p:nvPr>
        </p:nvSpPr>
        <p:spPr>
          <a:xfrm>
            <a:off x="415600" y="2867800"/>
            <a:ext cx="11360800" cy="1122400"/>
          </a:xfrm>
          <a:prstGeom prst="rect">
            <a:avLst/>
          </a:prstGeom>
        </p:spPr>
        <p:txBody>
          <a:bodyPr spcFirstLastPara="1" wrap="square" lIns="0" tIns="0" rIns="0" bIns="0"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93" name="Google Shape;193;p38"/>
          <p:cNvSpPr txBox="1">
            <a:spLocks noGrp="1"/>
          </p:cNvSpPr>
          <p:nvPr>
            <p:ph type="sldNum" idx="12"/>
          </p:nvPr>
        </p:nvSpPr>
        <p:spPr>
          <a:xfrm>
            <a:off x="11296611" y="6217623"/>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12529604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9" name="Content Placeholder 7"/>
          <p:cNvSpPr>
            <a:spLocks noGrp="1"/>
          </p:cNvSpPr>
          <p:nvPr>
            <p:ph sz="quarter" idx="1"/>
          </p:nvPr>
        </p:nvSpPr>
        <p:spPr>
          <a:xfrm>
            <a:off x="578556" y="1600202"/>
            <a:ext cx="11109508" cy="4338561"/>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1160225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C645F-5484-2392-24FE-67D565476F1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2A8171C-E442-3EB0-58E0-61F9790D3262}"/>
              </a:ext>
            </a:extLst>
          </p:cNvPr>
          <p:cNvSpPr>
            <a:spLocks noGrp="1"/>
          </p:cNvSpPr>
          <p:nvPr>
            <p:ph idx="1"/>
          </p:nvPr>
        </p:nvSpPr>
        <p:spPr/>
        <p:txBody>
          <a:bodyPr/>
          <a:lstStyle>
            <a:lvl1pPr>
              <a:spcBef>
                <a:spcPts val="1200"/>
              </a:spcBef>
              <a:defRPr/>
            </a:lvl1pPr>
            <a:lvl2pPr>
              <a:spcBef>
                <a:spcPts val="1000"/>
              </a:spcBef>
              <a:defRPr/>
            </a:lvl2pPr>
            <a:lvl3pPr>
              <a:spcBef>
                <a:spcPts val="1000"/>
              </a:spcBef>
              <a:defRPr/>
            </a:lvl3pPr>
            <a:lvl4pPr>
              <a:spcBef>
                <a:spcPts val="800"/>
              </a:spcBef>
              <a:defRPr/>
            </a:lvl4pPr>
            <a:lvl5pPr>
              <a:spcBef>
                <a:spcPts val="800"/>
              </a:spcBef>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4047845-01FF-3833-38AF-BC49EBA8584B}"/>
              </a:ext>
            </a:extLst>
          </p:cNvPr>
          <p:cNvSpPr>
            <a:spLocks noGrp="1"/>
          </p:cNvSpPr>
          <p:nvPr>
            <p:ph type="dt" sz="half" idx="10"/>
          </p:nvPr>
        </p:nvSpPr>
        <p:spPr/>
        <p:txBody>
          <a:bodyPr/>
          <a:lstStyle/>
          <a:p>
            <a:fld id="{E67F7EE9-025C-864E-8237-C3A43160671B}" type="datetime3">
              <a:rPr lang="en-GB" smtClean="0"/>
              <a:t>11 May, 2026</a:t>
            </a:fld>
            <a:endParaRPr lang="en-GB"/>
          </a:p>
        </p:txBody>
      </p:sp>
      <p:sp>
        <p:nvSpPr>
          <p:cNvPr id="5" name="Footer Placeholder 4">
            <a:extLst>
              <a:ext uri="{FF2B5EF4-FFF2-40B4-BE49-F238E27FC236}">
                <a16:creationId xmlns:a16="http://schemas.microsoft.com/office/drawing/2014/main" id="{7FB27C86-BFBB-2AD1-595F-FD93FF59E621}"/>
              </a:ext>
            </a:extLst>
          </p:cNvPr>
          <p:cNvSpPr>
            <a:spLocks noGrp="1"/>
          </p:cNvSpPr>
          <p:nvPr>
            <p:ph type="ftr" sz="quarter" idx="11"/>
          </p:nvPr>
        </p:nvSpPr>
        <p:spPr/>
        <p:txBody>
          <a:bodyPr/>
          <a:lstStyle/>
          <a:p>
            <a:r>
              <a:rPr lang="en-GB"/>
              <a:t>confidential  |</a:t>
            </a:r>
          </a:p>
        </p:txBody>
      </p:sp>
      <p:pic>
        <p:nvPicPr>
          <p:cNvPr id="8" name="Picture 7" descr="A close up of a logo&#10;&#10;Description automatically generated">
            <a:extLst>
              <a:ext uri="{FF2B5EF4-FFF2-40B4-BE49-F238E27FC236}">
                <a16:creationId xmlns:a16="http://schemas.microsoft.com/office/drawing/2014/main" id="{1E4BD28B-96D1-8710-B215-AEED3F55754B}"/>
              </a:ext>
            </a:extLst>
          </p:cNvPr>
          <p:cNvPicPr>
            <a:picLocks noChangeAspect="1"/>
          </p:cNvPicPr>
          <p:nvPr userDrawn="1"/>
        </p:nvPicPr>
        <p:blipFill>
          <a:blip r:embed="rId2"/>
          <a:stretch>
            <a:fillRect/>
          </a:stretch>
        </p:blipFill>
        <p:spPr>
          <a:xfrm>
            <a:off x="185222" y="143881"/>
            <a:ext cx="1651074" cy="541657"/>
          </a:xfrm>
          <a:prstGeom prst="rect">
            <a:avLst/>
          </a:prstGeom>
        </p:spPr>
      </p:pic>
    </p:spTree>
    <p:extLst>
      <p:ext uri="{BB962C8B-B14F-4D97-AF65-F5344CB8AC3E}">
        <p14:creationId xmlns:p14="http://schemas.microsoft.com/office/powerpoint/2010/main" val="29760701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cSld name="Comparison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DC0B8-47AE-2532-87CE-5FB802A86A85}"/>
              </a:ext>
            </a:extLst>
          </p:cNvPr>
          <p:cNvSpPr>
            <a:spLocks noGrp="1"/>
          </p:cNvSpPr>
          <p:nvPr>
            <p:ph type="title"/>
          </p:nvPr>
        </p:nvSpPr>
        <p:spPr>
          <a:xfrm>
            <a:off x="1524000" y="622741"/>
            <a:ext cx="9831388" cy="914400"/>
          </a:xfrm>
        </p:spPr>
        <p:txBody>
          <a:bodyPr/>
          <a:lstStyle/>
          <a:p>
            <a:r>
              <a:rPr lang="en-GB"/>
              <a:t>Click to edit Master title style</a:t>
            </a:r>
          </a:p>
        </p:txBody>
      </p:sp>
      <p:sp>
        <p:nvSpPr>
          <p:cNvPr id="3" name="Text Placeholder 2">
            <a:extLst>
              <a:ext uri="{FF2B5EF4-FFF2-40B4-BE49-F238E27FC236}">
                <a16:creationId xmlns:a16="http://schemas.microsoft.com/office/drawing/2014/main" id="{4E0B12C4-0D32-65BC-49D9-D756D59C87BC}"/>
              </a:ext>
            </a:extLst>
          </p:cNvPr>
          <p:cNvSpPr>
            <a:spLocks noGrp="1"/>
          </p:cNvSpPr>
          <p:nvPr>
            <p:ph type="body" idx="1"/>
          </p:nvPr>
        </p:nvSpPr>
        <p:spPr>
          <a:xfrm>
            <a:off x="1524000" y="1808163"/>
            <a:ext cx="4680000"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B1876EA-16FE-D18C-E1ED-EB11E2645A3C}"/>
              </a:ext>
            </a:extLst>
          </p:cNvPr>
          <p:cNvSpPr>
            <a:spLocks noGrp="1"/>
          </p:cNvSpPr>
          <p:nvPr>
            <p:ph sz="half" idx="2"/>
          </p:nvPr>
        </p:nvSpPr>
        <p:spPr>
          <a:xfrm>
            <a:off x="1524000" y="2632075"/>
            <a:ext cx="468000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87748B58-AB24-80E4-6B47-F2D87A32AE40}"/>
              </a:ext>
            </a:extLst>
          </p:cNvPr>
          <p:cNvSpPr>
            <a:spLocks noGrp="1"/>
          </p:cNvSpPr>
          <p:nvPr>
            <p:ph type="body" sz="quarter" idx="3"/>
          </p:nvPr>
        </p:nvSpPr>
        <p:spPr>
          <a:xfrm>
            <a:off x="6675388" y="1808163"/>
            <a:ext cx="4680000"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2551364-37A0-A76D-495C-01550DF754CA}"/>
              </a:ext>
            </a:extLst>
          </p:cNvPr>
          <p:cNvSpPr>
            <a:spLocks noGrp="1"/>
          </p:cNvSpPr>
          <p:nvPr>
            <p:ph sz="quarter" idx="4"/>
          </p:nvPr>
        </p:nvSpPr>
        <p:spPr>
          <a:xfrm>
            <a:off x="6675388" y="2632075"/>
            <a:ext cx="468000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1" name="Picture 10" descr="A close up of a logo&#10;&#10;Description automatically generated">
            <a:extLst>
              <a:ext uri="{FF2B5EF4-FFF2-40B4-BE49-F238E27FC236}">
                <a16:creationId xmlns:a16="http://schemas.microsoft.com/office/drawing/2014/main" id="{C1B416D3-C4BA-E207-8B8A-DB15F3A57D2F}"/>
              </a:ext>
            </a:extLst>
          </p:cNvPr>
          <p:cNvPicPr>
            <a:picLocks noChangeAspect="1"/>
          </p:cNvPicPr>
          <p:nvPr userDrawn="1"/>
        </p:nvPicPr>
        <p:blipFill>
          <a:blip r:embed="rId2"/>
          <a:stretch>
            <a:fillRect/>
          </a:stretch>
        </p:blipFill>
        <p:spPr>
          <a:xfrm>
            <a:off x="185222" y="143881"/>
            <a:ext cx="1651074" cy="541657"/>
          </a:xfrm>
          <a:prstGeom prst="rect">
            <a:avLst/>
          </a:prstGeom>
        </p:spPr>
      </p:pic>
    </p:spTree>
    <p:extLst>
      <p:ext uri="{BB962C8B-B14F-4D97-AF65-F5344CB8AC3E}">
        <p14:creationId xmlns:p14="http://schemas.microsoft.com/office/powerpoint/2010/main" val="579780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End Slid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8069E-8C3B-957C-1D31-3E504505B2F6}"/>
              </a:ext>
            </a:extLst>
          </p:cNvPr>
          <p:cNvSpPr>
            <a:spLocks noGrp="1"/>
          </p:cNvSpPr>
          <p:nvPr>
            <p:ph type="ctrTitle"/>
          </p:nvPr>
        </p:nvSpPr>
        <p:spPr>
          <a:xfrm>
            <a:off x="1524001" y="3429001"/>
            <a:ext cx="4572000" cy="881185"/>
          </a:xfrm>
        </p:spPr>
        <p:txBody>
          <a:bodyPr anchor="b"/>
          <a:lstStyle>
            <a:lvl1pPr algn="l">
              <a:lnSpc>
                <a:spcPts val="3600"/>
              </a:lnSpc>
              <a:defRPr sz="3200">
                <a:solidFill>
                  <a:schemeClr val="bg1"/>
                </a:solidFill>
              </a:defRPr>
            </a:lvl1pPr>
          </a:lstStyle>
          <a:p>
            <a:r>
              <a:rPr lang="en-GB"/>
              <a:t>Click to edit Master title style</a:t>
            </a:r>
          </a:p>
        </p:txBody>
      </p:sp>
      <p:sp>
        <p:nvSpPr>
          <p:cNvPr id="3" name="Subtitle 2">
            <a:extLst>
              <a:ext uri="{FF2B5EF4-FFF2-40B4-BE49-F238E27FC236}">
                <a16:creationId xmlns:a16="http://schemas.microsoft.com/office/drawing/2014/main" id="{5710E026-AC95-03F9-2EDE-E0359181F3B9}"/>
              </a:ext>
            </a:extLst>
          </p:cNvPr>
          <p:cNvSpPr>
            <a:spLocks noGrp="1"/>
          </p:cNvSpPr>
          <p:nvPr>
            <p:ph type="subTitle" idx="1"/>
          </p:nvPr>
        </p:nvSpPr>
        <p:spPr>
          <a:xfrm>
            <a:off x="1524001" y="4474514"/>
            <a:ext cx="4572000" cy="881185"/>
          </a:xfrm>
        </p:spPr>
        <p:txBody>
          <a:bodyPr>
            <a:normAutofit/>
          </a:bodyPr>
          <a:lstStyle>
            <a:lvl1pPr marL="0" indent="0" algn="l">
              <a:lnSpc>
                <a:spcPct val="110000"/>
              </a:lnSpc>
              <a:buNone/>
              <a:defRPr sz="2000">
                <a:solidFill>
                  <a:schemeClr val="accent3"/>
                </a:solidFill>
              </a:defRPr>
            </a:lvl1pPr>
            <a:lvl2pPr marL="457154" indent="0" algn="ctr">
              <a:buNone/>
              <a:defRPr sz="2000"/>
            </a:lvl2pPr>
            <a:lvl3pPr marL="914309" indent="0" algn="ctr">
              <a:buNone/>
              <a:defRPr sz="1800"/>
            </a:lvl3pPr>
            <a:lvl4pPr marL="1371463" indent="0" algn="ctr">
              <a:buNone/>
              <a:defRPr sz="1600"/>
            </a:lvl4pPr>
            <a:lvl5pPr marL="1828617" indent="0" algn="ctr">
              <a:buNone/>
              <a:defRPr sz="1600"/>
            </a:lvl5pPr>
            <a:lvl6pPr marL="2285771"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en-GB"/>
              <a:t>Click to edit Master subtitle style</a:t>
            </a:r>
          </a:p>
        </p:txBody>
      </p:sp>
      <p:sp>
        <p:nvSpPr>
          <p:cNvPr id="12" name="Text Placeholder 11">
            <a:extLst>
              <a:ext uri="{FF2B5EF4-FFF2-40B4-BE49-F238E27FC236}">
                <a16:creationId xmlns:a16="http://schemas.microsoft.com/office/drawing/2014/main" id="{AE2C0B9E-D645-3345-D4BD-D5103738DFFB}"/>
              </a:ext>
            </a:extLst>
          </p:cNvPr>
          <p:cNvSpPr>
            <a:spLocks noGrp="1"/>
          </p:cNvSpPr>
          <p:nvPr>
            <p:ph type="body" sz="quarter" idx="10" hasCustomPrompt="1"/>
          </p:nvPr>
        </p:nvSpPr>
        <p:spPr>
          <a:xfrm>
            <a:off x="1524001" y="6123711"/>
            <a:ext cx="9828214" cy="502063"/>
          </a:xfrm>
        </p:spPr>
        <p:txBody>
          <a:bodyPr anchor="b"/>
          <a:lstStyle>
            <a:lvl1pPr marL="0" indent="0">
              <a:lnSpc>
                <a:spcPts val="800"/>
              </a:lnSpc>
              <a:spcBef>
                <a:spcPts val="600"/>
              </a:spcBef>
              <a:buNone/>
              <a:defRPr sz="600">
                <a:solidFill>
                  <a:schemeClr val="bg1"/>
                </a:solidFill>
              </a:defRPr>
            </a:lvl1pPr>
            <a:lvl2pPr marL="203380" indent="0">
              <a:buNone/>
              <a:defRPr>
                <a:solidFill>
                  <a:schemeClr val="bg1"/>
                </a:solidFill>
              </a:defRPr>
            </a:lvl2pPr>
            <a:lvl3pPr marL="431957" indent="0">
              <a:buNone/>
              <a:defRPr>
                <a:solidFill>
                  <a:schemeClr val="bg1"/>
                </a:solidFill>
              </a:defRPr>
            </a:lvl3pPr>
            <a:lvl4pPr marL="647935" indent="0">
              <a:buNone/>
              <a:defRPr>
                <a:solidFill>
                  <a:schemeClr val="bg1"/>
                </a:solidFill>
              </a:defRPr>
            </a:lvl4pPr>
            <a:lvl5pPr marL="863914" indent="0">
              <a:buNone/>
              <a:defRPr>
                <a:solidFill>
                  <a:schemeClr val="bg1"/>
                </a:solidFill>
              </a:defRPr>
            </a:lvl5pPr>
          </a:lstStyle>
          <a:p>
            <a:pPr lvl="0"/>
            <a:r>
              <a:rPr lang="en-GB"/>
              <a:t>Click to add disclaimer details … © </a:t>
            </a:r>
            <a:r>
              <a:rPr lang="en-GB" err="1"/>
              <a:t>Fastpath</a:t>
            </a:r>
            <a:r>
              <a:rPr lang="en-GB"/>
              <a:t>, 2022</a:t>
            </a:r>
          </a:p>
        </p:txBody>
      </p:sp>
      <p:pic>
        <p:nvPicPr>
          <p:cNvPr id="6" name="Picture 5">
            <a:extLst>
              <a:ext uri="{FF2B5EF4-FFF2-40B4-BE49-F238E27FC236}">
                <a16:creationId xmlns:a16="http://schemas.microsoft.com/office/drawing/2014/main" id="{BBF9B3A1-A9D2-FC4E-6FF7-CF57BA6500A4}"/>
              </a:ext>
            </a:extLst>
          </p:cNvPr>
          <p:cNvPicPr>
            <a:picLocks noChangeAspect="1"/>
          </p:cNvPicPr>
          <p:nvPr userDrawn="1"/>
        </p:nvPicPr>
        <p:blipFill>
          <a:blip r:embed="rId2"/>
          <a:stretch>
            <a:fillRect/>
          </a:stretch>
        </p:blipFill>
        <p:spPr>
          <a:xfrm>
            <a:off x="7184572" y="1"/>
            <a:ext cx="5007430" cy="5939468"/>
          </a:xfrm>
          <a:prstGeom prst="rect">
            <a:avLst/>
          </a:prstGeom>
        </p:spPr>
      </p:pic>
    </p:spTree>
    <p:extLst>
      <p:ext uri="{BB962C8B-B14F-4D97-AF65-F5344CB8AC3E}">
        <p14:creationId xmlns:p14="http://schemas.microsoft.com/office/powerpoint/2010/main" val="9324889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479E626-88D0-DA42-B082-663B06BC8F30}"/>
              </a:ext>
            </a:extLst>
          </p:cNvPr>
          <p:cNvPicPr>
            <a:picLocks noChangeAspect="1"/>
          </p:cNvPicPr>
          <p:nvPr userDrawn="1"/>
        </p:nvPicPr>
        <p:blipFill>
          <a:blip r:embed="rId2"/>
          <a:srcRect/>
          <a:stretch/>
        </p:blipFill>
        <p:spPr>
          <a:xfrm>
            <a:off x="-2" y="-1"/>
            <a:ext cx="12191999" cy="6858892"/>
          </a:xfrm>
          <a:prstGeom prst="rect">
            <a:avLst/>
          </a:prstGeom>
        </p:spPr>
      </p:pic>
      <p:sp>
        <p:nvSpPr>
          <p:cNvPr id="5" name="Rectangle 4">
            <a:extLst>
              <a:ext uri="{FF2B5EF4-FFF2-40B4-BE49-F238E27FC236}">
                <a16:creationId xmlns:a16="http://schemas.microsoft.com/office/drawing/2014/main" id="{0F6ADBC6-1FFF-8040-BBFE-F87ACE6D9CF8}"/>
              </a:ext>
            </a:extLst>
          </p:cNvPr>
          <p:cNvSpPr/>
          <p:nvPr userDrawn="1"/>
        </p:nvSpPr>
        <p:spPr>
          <a:xfrm>
            <a:off x="0" y="0"/>
            <a:ext cx="7102738" cy="6858000"/>
          </a:xfrm>
          <a:prstGeom prst="rect">
            <a:avLst/>
          </a:prstGeom>
          <a:gradFill>
            <a:gsLst>
              <a:gs pos="0">
                <a:schemeClr val="accent1">
                  <a:lumMod val="5000"/>
                  <a:lumOff val="95000"/>
                  <a:alpha val="0"/>
                </a:schemeClr>
              </a:gs>
              <a:gs pos="83000">
                <a:schemeClr val="tx1">
                  <a:lumMod val="66000"/>
                  <a:alpha val="28824"/>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spcBef>
                <a:spcPts val="900"/>
              </a:spcBef>
            </a:pPr>
            <a:endParaRPr lang="en-US" sz="2000" b="1"/>
          </a:p>
        </p:txBody>
      </p:sp>
      <p:sp>
        <p:nvSpPr>
          <p:cNvPr id="13" name="Text Placeholder 25">
            <a:extLst>
              <a:ext uri="{FF2B5EF4-FFF2-40B4-BE49-F238E27FC236}">
                <a16:creationId xmlns:a16="http://schemas.microsoft.com/office/drawing/2014/main" id="{252C0185-D67F-B74B-9995-146D5A8A6183}"/>
              </a:ext>
            </a:extLst>
          </p:cNvPr>
          <p:cNvSpPr>
            <a:spLocks noGrp="1"/>
          </p:cNvSpPr>
          <p:nvPr>
            <p:ph type="body" sz="quarter" idx="10" hasCustomPrompt="1"/>
          </p:nvPr>
        </p:nvSpPr>
        <p:spPr>
          <a:xfrm>
            <a:off x="1705354" y="1133037"/>
            <a:ext cx="9899860" cy="719514"/>
          </a:xfrm>
          <a:prstGeom prst="rect">
            <a:avLst/>
          </a:prstGeom>
        </p:spPr>
        <p:txBody>
          <a:bodyPr vert="horz"/>
          <a:lstStyle>
            <a:lvl1pPr marL="0" indent="0">
              <a:buFontTx/>
              <a:buNone/>
              <a:defRPr sz="4400" b="1">
                <a:solidFill>
                  <a:schemeClr val="bg1"/>
                </a:solidFill>
              </a:defRPr>
            </a:lvl1pPr>
          </a:lstStyle>
          <a:p>
            <a:pPr lvl="0"/>
            <a:r>
              <a:rPr lang="en-US"/>
              <a:t>LEARNING OBJECTIVES</a:t>
            </a:r>
          </a:p>
        </p:txBody>
      </p:sp>
      <p:sp>
        <p:nvSpPr>
          <p:cNvPr id="14" name="Text Placeholder 25">
            <a:extLst>
              <a:ext uri="{FF2B5EF4-FFF2-40B4-BE49-F238E27FC236}">
                <a16:creationId xmlns:a16="http://schemas.microsoft.com/office/drawing/2014/main" id="{569C725E-4D22-084C-8608-47C946278245}"/>
              </a:ext>
            </a:extLst>
          </p:cNvPr>
          <p:cNvSpPr>
            <a:spLocks noGrp="1"/>
          </p:cNvSpPr>
          <p:nvPr>
            <p:ph type="body" sz="quarter" idx="12" hasCustomPrompt="1"/>
          </p:nvPr>
        </p:nvSpPr>
        <p:spPr>
          <a:xfrm>
            <a:off x="2512039" y="2699285"/>
            <a:ext cx="5694900" cy="2147266"/>
          </a:xfrm>
          <a:prstGeom prst="rect">
            <a:avLst/>
          </a:prstGeom>
        </p:spPr>
        <p:txBody>
          <a:bodyPr vert="horz"/>
          <a:lstStyle>
            <a:lvl1pPr marL="342900" marR="0" indent="-342900" algn="l" defTabSz="579011" rtl="0" eaLnBrk="1" fontAlgn="auto" latinLnBrk="0" hangingPunct="1">
              <a:lnSpc>
                <a:spcPct val="100000"/>
              </a:lnSpc>
              <a:spcBef>
                <a:spcPct val="20000"/>
              </a:spcBef>
              <a:spcAft>
                <a:spcPts val="0"/>
              </a:spcAft>
              <a:buClrTx/>
              <a:buSzTx/>
              <a:buFont typeface="Arial" panose="020B0604020202020204" pitchFamily="34" charset="0"/>
              <a:buChar char="•"/>
              <a:tabLst/>
              <a:defRPr sz="2200" b="0">
                <a:solidFill>
                  <a:schemeClr val="bg1"/>
                </a:solidFill>
              </a:defRPr>
            </a:lvl1pPr>
          </a:lstStyle>
          <a:p>
            <a:pPr lvl="0"/>
            <a:r>
              <a:rPr lang="en-US"/>
              <a:t>Click to edit master text styles</a:t>
            </a:r>
          </a:p>
          <a:p>
            <a:pPr marL="342900" marR="0" lvl="0" indent="-342900" algn="l" defTabSz="579011"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a:t>Click to edit master text styles</a:t>
            </a:r>
          </a:p>
          <a:p>
            <a:pPr marL="342900" marR="0" lvl="0" indent="-342900" algn="l" defTabSz="579011"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a:t>Click to edit master text styles</a:t>
            </a:r>
          </a:p>
          <a:p>
            <a:pPr marL="342900" marR="0" lvl="0" indent="-342900" algn="l" defTabSz="579011"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a:t>Click to edit master text styles</a:t>
            </a:r>
          </a:p>
          <a:p>
            <a:pPr marL="342900" marR="0" lvl="0" indent="-342900" algn="l" defTabSz="579011"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a:t>Click to edit master text styles</a:t>
            </a:r>
          </a:p>
          <a:p>
            <a:pPr lvl="0"/>
            <a:endParaRPr lang="en-US"/>
          </a:p>
        </p:txBody>
      </p:sp>
    </p:spTree>
    <p:extLst>
      <p:ext uri="{BB962C8B-B14F-4D97-AF65-F5344CB8AC3E}">
        <p14:creationId xmlns:p14="http://schemas.microsoft.com/office/powerpoint/2010/main" val="28023488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CONTENT WHIT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A32B54-54E8-3A0E-0941-F9E9E180E72D}"/>
              </a:ext>
            </a:extLst>
          </p:cNvPr>
          <p:cNvPicPr>
            <a:picLocks noChangeAspect="1"/>
          </p:cNvPicPr>
          <p:nvPr userDrawn="1"/>
        </p:nvPicPr>
        <p:blipFill rotWithShape="1">
          <a:blip r:embed="rId2">
            <a:alphaModFix/>
          </a:blip>
          <a:srcRect l="8592" t="32022" b="-14717"/>
          <a:stretch/>
        </p:blipFill>
        <p:spPr>
          <a:xfrm>
            <a:off x="1863549" y="2612063"/>
            <a:ext cx="10328044" cy="5255040"/>
          </a:xfrm>
          <a:prstGeom prst="rect">
            <a:avLst/>
          </a:prstGeom>
        </p:spPr>
      </p:pic>
      <p:sp>
        <p:nvSpPr>
          <p:cNvPr id="2" name="Title"/>
          <p:cNvSpPr>
            <a:spLocks noGrp="1"/>
          </p:cNvSpPr>
          <p:nvPr>
            <p:ph type="title" hasCustomPrompt="1"/>
          </p:nvPr>
        </p:nvSpPr>
        <p:spPr bwMode="gray"/>
        <p:txBody>
          <a:bodyPr/>
          <a:lstStyle>
            <a:lvl1pPr>
              <a:defRPr/>
            </a:lvl1pPr>
          </a:lstStyle>
          <a:p>
            <a:r>
              <a:rPr lang="en-GB" noProof="0"/>
              <a:t>Click to edit Master title style</a:t>
            </a:r>
          </a:p>
        </p:txBody>
      </p:sp>
      <p:sp>
        <p:nvSpPr>
          <p:cNvPr id="7" name="Subtitle"/>
          <p:cNvSpPr>
            <a:spLocks noGrp="1"/>
          </p:cNvSpPr>
          <p:nvPr>
            <p:ph type="body" sz="quarter" idx="13" hasCustomPrompt="1"/>
          </p:nvPr>
        </p:nvSpPr>
        <p:spPr bwMode="gray">
          <a:xfrm>
            <a:off x="540070" y="1353013"/>
            <a:ext cx="11111046" cy="252000"/>
          </a:xfrm>
        </p:spPr>
        <p:txBody>
          <a:bodyPr>
            <a:normAutofit/>
          </a:bodyPr>
          <a:lstStyle>
            <a:lvl1pPr marL="0" indent="0">
              <a:spcAft>
                <a:spcPts val="600"/>
              </a:spcAft>
              <a:buNone/>
              <a:defRPr sz="1600" baseline="0">
                <a:solidFill>
                  <a:schemeClr val="tx1"/>
                </a:solidFill>
              </a:defRPr>
            </a:lvl1pPr>
          </a:lstStyle>
          <a:p>
            <a:pPr lvl="0"/>
            <a:r>
              <a:rPr lang="en-GB" noProof="0"/>
              <a:t>Enter your subtitle here</a:t>
            </a:r>
          </a:p>
        </p:txBody>
      </p:sp>
      <p:sp>
        <p:nvSpPr>
          <p:cNvPr id="11" name="Text Placeholder 10">
            <a:extLst>
              <a:ext uri="{FF2B5EF4-FFF2-40B4-BE49-F238E27FC236}">
                <a16:creationId xmlns:a16="http://schemas.microsoft.com/office/drawing/2014/main" id="{E73C68C3-EBEA-4EE8-A5FB-2F323696FAAD}"/>
              </a:ext>
            </a:extLst>
          </p:cNvPr>
          <p:cNvSpPr>
            <a:spLocks noGrp="1"/>
          </p:cNvSpPr>
          <p:nvPr>
            <p:ph type="body" sz="quarter" idx="14" hasCustomPrompt="1"/>
          </p:nvPr>
        </p:nvSpPr>
        <p:spPr>
          <a:xfrm>
            <a:off x="536645" y="404152"/>
            <a:ext cx="1524198" cy="287963"/>
          </a:xfrm>
          <a:solidFill>
            <a:srgbClr val="F5F5F5"/>
          </a:solidFill>
        </p:spPr>
        <p:txBody>
          <a:bodyPr anchor="ctr">
            <a:normAutofit/>
          </a:bodyPr>
          <a:lstStyle>
            <a:lvl1pPr marL="0" indent="0" algn="ctr">
              <a:spcBef>
                <a:spcPts val="0"/>
              </a:spcBef>
              <a:buNone/>
              <a:defRPr lang="en-GB" sz="1000" b="1" kern="1200" cap="all" spc="250" baseline="0" dirty="0">
                <a:solidFill>
                  <a:srgbClr val="2D2D2D"/>
                </a:solidFill>
                <a:latin typeface="+mn-lt"/>
                <a:ea typeface="+mn-ea"/>
                <a:cs typeface="+mn-cs"/>
              </a:defRPr>
            </a:lvl1pPr>
          </a:lstStyle>
          <a:p>
            <a:pPr lvl="0"/>
            <a:r>
              <a:rPr lang="en-GB"/>
              <a:t>Subject</a:t>
            </a:r>
          </a:p>
        </p:txBody>
      </p:sp>
      <p:sp>
        <p:nvSpPr>
          <p:cNvPr id="8" name="TextBox 7">
            <a:extLst>
              <a:ext uri="{FF2B5EF4-FFF2-40B4-BE49-F238E27FC236}">
                <a16:creationId xmlns:a16="http://schemas.microsoft.com/office/drawing/2014/main" id="{5AB6F02C-337C-7256-118B-958ADD618014}"/>
              </a:ext>
            </a:extLst>
          </p:cNvPr>
          <p:cNvSpPr txBox="1"/>
          <p:nvPr userDrawn="1"/>
        </p:nvSpPr>
        <p:spPr>
          <a:xfrm>
            <a:off x="9763837" y="6274409"/>
            <a:ext cx="1983170" cy="288000"/>
          </a:xfrm>
          <a:prstGeom prst="rect">
            <a:avLst/>
          </a:prstGeom>
          <a:noFill/>
        </p:spPr>
        <p:txBody>
          <a:bodyPr wrap="square" lIns="0" tIns="0" rIns="0" bIns="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i="1" kern="1200" noProof="0">
                <a:solidFill>
                  <a:schemeClr val="tx1">
                    <a:lumMod val="65000"/>
                    <a:lumOff val="35000"/>
                  </a:schemeClr>
                </a:solidFill>
                <a:latin typeface="+mn-lt"/>
                <a:ea typeface="+mn-ea"/>
                <a:cs typeface="+mn-cs"/>
              </a:rPr>
              <a:t>Confidential. Not for redistribution.</a:t>
            </a:r>
          </a:p>
        </p:txBody>
      </p:sp>
    </p:spTree>
    <p:extLst>
      <p:ext uri="{BB962C8B-B14F-4D97-AF65-F5344CB8AC3E}">
        <p14:creationId xmlns:p14="http://schemas.microsoft.com/office/powerpoint/2010/main" val="3428623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Foreward / Prefac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3D3317A-0181-F048-94D5-96FDB7F6C880}"/>
              </a:ext>
            </a:extLst>
          </p:cNvPr>
          <p:cNvSpPr/>
          <p:nvPr userDrawn="1"/>
        </p:nvSpPr>
        <p:spPr>
          <a:xfrm>
            <a:off x="0" y="0"/>
            <a:ext cx="12192000" cy="59944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8" name="Graphic 7">
            <a:extLst>
              <a:ext uri="{FF2B5EF4-FFF2-40B4-BE49-F238E27FC236}">
                <a16:creationId xmlns:a16="http://schemas.microsoft.com/office/drawing/2014/main" id="{B848F5C4-23AE-DE46-8DAF-94CC603A8FB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559374" y="683489"/>
            <a:ext cx="11035595" cy="446087"/>
          </a:xfrm>
          <a:prstGeom prst="rect">
            <a:avLst/>
          </a:prstGeom>
        </p:spPr>
        <p:txBody>
          <a:bodyPr/>
          <a:lstStyle>
            <a:lvl1pPr marL="0" indent="0">
              <a:lnSpc>
                <a:spcPct val="100000"/>
              </a:lnSpc>
              <a:spcBef>
                <a:spcPts val="0"/>
              </a:spcBef>
              <a:buNone/>
              <a:defRPr sz="3300">
                <a:solidFill>
                  <a:schemeClr val="tx1"/>
                </a:solidFill>
              </a:defRPr>
            </a:lvl1pPr>
          </a:lstStyle>
          <a:p>
            <a:pPr lvl="0"/>
            <a:r>
              <a:rPr lang="en-US"/>
              <a:t>Click to edit Master text styles</a:t>
            </a:r>
          </a:p>
        </p:txBody>
      </p:sp>
      <p:sp>
        <p:nvSpPr>
          <p:cNvPr id="7" name="Text Placeholder 20"/>
          <p:cNvSpPr>
            <a:spLocks noGrp="1"/>
          </p:cNvSpPr>
          <p:nvPr>
            <p:ph type="body" sz="quarter" idx="12"/>
          </p:nvPr>
        </p:nvSpPr>
        <p:spPr>
          <a:xfrm>
            <a:off x="550196" y="1210231"/>
            <a:ext cx="11053949" cy="417512"/>
          </a:xfrm>
          <a:prstGeom prst="rect">
            <a:avLst/>
          </a:prstGeom>
        </p:spPr>
        <p:txBody>
          <a:bodyPr/>
          <a:lstStyle>
            <a:lvl1pPr marL="0" indent="0">
              <a:lnSpc>
                <a:spcPct val="100000"/>
              </a:lnSpc>
              <a:spcBef>
                <a:spcPts val="0"/>
              </a:spcBef>
              <a:buNone/>
              <a:defRPr sz="1800">
                <a:solidFill>
                  <a:schemeClr val="tx1"/>
                </a:solidFill>
              </a:defRPr>
            </a:lvl1pPr>
          </a:lstStyle>
          <a:p>
            <a:pPr lvl="0"/>
            <a:r>
              <a:rPr lang="en-US"/>
              <a:t>Click to edit Master text styles</a:t>
            </a:r>
          </a:p>
        </p:txBody>
      </p:sp>
      <p:sp>
        <p:nvSpPr>
          <p:cNvPr id="9" name="Text Placeholder 8"/>
          <p:cNvSpPr>
            <a:spLocks noGrp="1"/>
          </p:cNvSpPr>
          <p:nvPr>
            <p:ph type="body" sz="quarter" idx="13"/>
          </p:nvPr>
        </p:nvSpPr>
        <p:spPr>
          <a:xfrm>
            <a:off x="561021" y="2162174"/>
            <a:ext cx="11033947" cy="2795267"/>
          </a:xfrm>
          <a:prstGeom prst="rect">
            <a:avLst/>
          </a:prstGeom>
        </p:spPr>
        <p:txBody>
          <a:bodyPr>
            <a:noAutofit/>
          </a:bodyPr>
          <a:lstStyle>
            <a:lvl1pPr marL="0" indent="0">
              <a:lnSpc>
                <a:spcPct val="100000"/>
              </a:lnSpc>
              <a:spcBef>
                <a:spcPts val="0"/>
              </a:spcBef>
              <a:spcAft>
                <a:spcPts val="600"/>
              </a:spcAft>
              <a:buNone/>
              <a:defRPr sz="1800">
                <a:solidFill>
                  <a:schemeClr val="tx1"/>
                </a:solidFill>
              </a:defRPr>
            </a:lvl1pPr>
            <a:lvl2pPr>
              <a:lnSpc>
                <a:spcPct val="100000"/>
              </a:lnSpc>
              <a:spcAft>
                <a:spcPts val="600"/>
              </a:spcAft>
              <a:defRPr sz="1600">
                <a:solidFill>
                  <a:schemeClr val="tx1"/>
                </a:solidFill>
              </a:defRPr>
            </a:lvl2pPr>
            <a:lvl3pPr>
              <a:lnSpc>
                <a:spcPct val="100000"/>
              </a:lnSpc>
              <a:spcAft>
                <a:spcPts val="600"/>
              </a:spcAft>
              <a:defRPr sz="1400">
                <a:solidFill>
                  <a:schemeClr val="tx1"/>
                </a:solidFill>
              </a:defRPr>
            </a:lvl3pPr>
            <a:lvl4pPr>
              <a:lnSpc>
                <a:spcPct val="100000"/>
              </a:lnSpc>
              <a:spcAft>
                <a:spcPts val="600"/>
              </a:spcAft>
              <a:defRPr sz="1400">
                <a:solidFill>
                  <a:schemeClr val="tx1"/>
                </a:solidFill>
              </a:defRPr>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03906450"/>
      </p:ext>
    </p:extLst>
  </p:cSld>
  <p:clrMapOvr>
    <a:masterClrMapping/>
  </p:clrMapOvr>
  <p:hf hdr="0" dt="0"/>
  <p:extLst>
    <p:ext uri="{DCECCB84-F9BA-43D5-87BE-67443E8EF086}">
      <p15:sldGuideLst xmlns:p15="http://schemas.microsoft.com/office/powerpoint/2012/main">
        <p15:guide id="1" orient="horz" pos="912">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Slide title">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0D824E9-053A-F730-88BC-794EE7C7347B}"/>
              </a:ext>
            </a:extLst>
          </p:cNvPr>
          <p:cNvSpPr>
            <a:spLocks noGrp="1"/>
          </p:cNvSpPr>
          <p:nvPr>
            <p:ph type="sldNum" sz="quarter" idx="11"/>
          </p:nvPr>
        </p:nvSpPr>
        <p:spPr/>
        <p:txBody>
          <a:bodyPr/>
          <a:lstStyle/>
          <a:p>
            <a:fld id="{7D68447A-F6D2-449D-8CC3-45457F03F40F}" type="slidenum">
              <a:rPr lang="en-US" smtClean="0"/>
              <a:pPr/>
              <a:t>‹#›</a:t>
            </a:fld>
            <a:endParaRPr lang="en-US"/>
          </a:p>
        </p:txBody>
      </p:sp>
      <p:sp>
        <p:nvSpPr>
          <p:cNvPr id="3" name="Title 2">
            <a:extLst>
              <a:ext uri="{FF2B5EF4-FFF2-40B4-BE49-F238E27FC236}">
                <a16:creationId xmlns:a16="http://schemas.microsoft.com/office/drawing/2014/main" id="{47967602-9969-3A76-718C-1B20DC13A715}"/>
              </a:ext>
            </a:extLst>
          </p:cNvPr>
          <p:cNvSpPr>
            <a:spLocks noGrp="1"/>
          </p:cNvSpPr>
          <p:nvPr>
            <p:ph type="title"/>
          </p:nvPr>
        </p:nvSpPr>
        <p:spPr/>
        <p:txBody>
          <a:bodyPr/>
          <a:lstStyle/>
          <a:p>
            <a:r>
              <a:rPr lang="en-US"/>
              <a:t>Click to edit Master title style</a:t>
            </a:r>
          </a:p>
        </p:txBody>
      </p:sp>
      <p:sp>
        <p:nvSpPr>
          <p:cNvPr id="2" name="Text Placeholder 3">
            <a:extLst>
              <a:ext uri="{FF2B5EF4-FFF2-40B4-BE49-F238E27FC236}">
                <a16:creationId xmlns:a16="http://schemas.microsoft.com/office/drawing/2014/main" id="{291EBD30-6DA4-AC92-B2BA-E7CAB939AA44}"/>
              </a:ext>
            </a:extLst>
          </p:cNvPr>
          <p:cNvSpPr>
            <a:spLocks noGrp="1"/>
          </p:cNvSpPr>
          <p:nvPr>
            <p:ph type="body" sz="quarter" idx="12"/>
          </p:nvPr>
        </p:nvSpPr>
        <p:spPr>
          <a:xfrm>
            <a:off x="685800" y="1026070"/>
            <a:ext cx="10782300" cy="363741"/>
          </a:xfrm>
        </p:spPr>
        <p:txBody>
          <a:bodyPr anchor="t"/>
          <a:lstStyle>
            <a:lvl1pPr>
              <a:defRPr sz="1800"/>
            </a:lvl1pPr>
          </a:lstStyle>
          <a:p>
            <a:pPr lvl="0"/>
            <a:r>
              <a:rPr lang="en-US"/>
              <a:t>Click to edit Master text styles</a:t>
            </a:r>
          </a:p>
        </p:txBody>
      </p:sp>
    </p:spTree>
    <p:extLst>
      <p:ext uri="{BB962C8B-B14F-4D97-AF65-F5344CB8AC3E}">
        <p14:creationId xmlns:p14="http://schemas.microsoft.com/office/powerpoint/2010/main" val="1066309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D117851-4D46-184A-982D-C35544B1932D}"/>
              </a:ext>
            </a:extLst>
          </p:cNvPr>
          <p:cNvSpPr/>
          <p:nvPr userDrawn="1"/>
        </p:nvSpPr>
        <p:spPr>
          <a:xfrm>
            <a:off x="0" y="0"/>
            <a:ext cx="12192000" cy="62325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Graphic 2">
            <a:extLst>
              <a:ext uri="{FF2B5EF4-FFF2-40B4-BE49-F238E27FC236}">
                <a16:creationId xmlns:a16="http://schemas.microsoft.com/office/drawing/2014/main" id="{7F27D695-3526-BA4D-BB66-3855EEE7729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phic 3">
            <a:extLst>
              <a:ext uri="{FF2B5EF4-FFF2-40B4-BE49-F238E27FC236}">
                <a16:creationId xmlns:a16="http://schemas.microsoft.com/office/drawing/2014/main" id="{1591D804-80B0-FA41-8C09-3B9230A7848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0" y="1046163"/>
            <a:ext cx="12192000" cy="494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B8D618AF-E2A8-6144-A81B-7A7E9509E17D}"/>
              </a:ext>
            </a:extLst>
          </p:cNvPr>
          <p:cNvSpPr/>
          <p:nvPr userDrawn="1"/>
        </p:nvSpPr>
        <p:spPr>
          <a:xfrm>
            <a:off x="0" y="5994400"/>
            <a:ext cx="12192000" cy="86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2"/>
              </a:solidFill>
            </a:endParaRPr>
          </a:p>
        </p:txBody>
      </p:sp>
      <p:sp>
        <p:nvSpPr>
          <p:cNvPr id="10" name="Rectangle 9">
            <a:extLst>
              <a:ext uri="{FF2B5EF4-FFF2-40B4-BE49-F238E27FC236}">
                <a16:creationId xmlns:a16="http://schemas.microsoft.com/office/drawing/2014/main" id="{CD550506-6F25-E34E-A0FB-79C311CEB14A}"/>
              </a:ext>
            </a:extLst>
          </p:cNvPr>
          <p:cNvSpPr/>
          <p:nvPr userDrawn="1"/>
        </p:nvSpPr>
        <p:spPr>
          <a:xfrm>
            <a:off x="0" y="1452563"/>
            <a:ext cx="12192000" cy="337343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TextBox 11">
            <a:extLst>
              <a:ext uri="{FF2B5EF4-FFF2-40B4-BE49-F238E27FC236}">
                <a16:creationId xmlns:a16="http://schemas.microsoft.com/office/drawing/2014/main" id="{6BB95B24-CB54-984B-9C18-B6D1EBBB7088}"/>
              </a:ext>
            </a:extLst>
          </p:cNvPr>
          <p:cNvSpPr txBox="1">
            <a:spLocks noChangeArrowheads="1"/>
          </p:cNvSpPr>
          <p:nvPr userDrawn="1"/>
        </p:nvSpPr>
        <p:spPr bwMode="auto">
          <a:xfrm>
            <a:off x="10982325" y="6362700"/>
            <a:ext cx="741363" cy="21431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800"/>
              <a:t>delinea.com</a:t>
            </a:r>
          </a:p>
        </p:txBody>
      </p:sp>
      <p:sp>
        <p:nvSpPr>
          <p:cNvPr id="19" name="Text Placeholder 18"/>
          <p:cNvSpPr>
            <a:spLocks noGrp="1"/>
          </p:cNvSpPr>
          <p:nvPr>
            <p:ph type="body" sz="quarter" idx="10"/>
          </p:nvPr>
        </p:nvSpPr>
        <p:spPr>
          <a:xfrm>
            <a:off x="541258" y="1903371"/>
            <a:ext cx="11030981" cy="1289050"/>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21" name="Text Placeholder 20"/>
          <p:cNvSpPr>
            <a:spLocks noGrp="1"/>
          </p:cNvSpPr>
          <p:nvPr>
            <p:ph type="body" sz="quarter" idx="11"/>
          </p:nvPr>
        </p:nvSpPr>
        <p:spPr>
          <a:xfrm>
            <a:off x="541259" y="3394219"/>
            <a:ext cx="10634741" cy="417512"/>
          </a:xfrm>
          <a:prstGeom prst="rect">
            <a:avLst/>
          </a:prstGeom>
        </p:spPr>
        <p:txBody>
          <a:bodyPr/>
          <a:lstStyle>
            <a:lvl1pPr marL="0" indent="0">
              <a:lnSpc>
                <a:spcPct val="100000"/>
              </a:lnSpc>
              <a:buNone/>
              <a:defRPr sz="1800"/>
            </a:lvl1pPr>
          </a:lstStyle>
          <a:p>
            <a:pPr lvl="0"/>
            <a:r>
              <a:rPr lang="en-US"/>
              <a:t>Click to edit Master text styles</a:t>
            </a:r>
          </a:p>
        </p:txBody>
      </p:sp>
      <p:sp>
        <p:nvSpPr>
          <p:cNvPr id="23" name="Text Placeholder 22"/>
          <p:cNvSpPr>
            <a:spLocks noGrp="1"/>
          </p:cNvSpPr>
          <p:nvPr>
            <p:ph type="body" sz="quarter" idx="12"/>
          </p:nvPr>
        </p:nvSpPr>
        <p:spPr>
          <a:xfrm>
            <a:off x="541258" y="4084320"/>
            <a:ext cx="2989341" cy="254000"/>
          </a:xfrm>
          <a:prstGeom prst="rect">
            <a:avLst/>
          </a:prstGeom>
        </p:spPr>
        <p:txBody>
          <a:bodyPr/>
          <a:lstStyle>
            <a:lvl1pPr marL="0" indent="0">
              <a:lnSpc>
                <a:spcPct val="100000"/>
              </a:lnSpc>
              <a:buNone/>
              <a:defRPr sz="1200" b="1">
                <a:solidFill>
                  <a:schemeClr val="tx2"/>
                </a:solidFill>
              </a:defRPr>
            </a:lvl1pPr>
          </a:lstStyle>
          <a:p>
            <a:pPr lvl="0"/>
            <a:r>
              <a:rPr lang="en-US"/>
              <a:t>Click to edit Master text styles</a:t>
            </a:r>
          </a:p>
        </p:txBody>
      </p:sp>
      <p:sp>
        <p:nvSpPr>
          <p:cNvPr id="25" name="Text Placeholder 24"/>
          <p:cNvSpPr>
            <a:spLocks noGrp="1"/>
          </p:cNvSpPr>
          <p:nvPr>
            <p:ph type="body" sz="quarter" idx="13"/>
          </p:nvPr>
        </p:nvSpPr>
        <p:spPr>
          <a:xfrm>
            <a:off x="541258" y="4338321"/>
            <a:ext cx="2989341" cy="254000"/>
          </a:xfrm>
          <a:prstGeom prst="rect">
            <a:avLst/>
          </a:prstGeom>
        </p:spPr>
        <p:txBody>
          <a:bodyPr/>
          <a:lstStyle>
            <a:lvl1pPr marL="0" indent="0">
              <a:lnSpc>
                <a:spcPct val="100000"/>
              </a:lnSpc>
              <a:buNone/>
              <a:defRPr sz="1200" b="1">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28886423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0195615-007D-4D4F-82FC-028469D04141}"/>
              </a:ext>
            </a:extLst>
          </p:cNvPr>
          <p:cNvSpPr/>
          <p:nvPr userDrawn="1"/>
        </p:nvSpPr>
        <p:spPr>
          <a:xfrm>
            <a:off x="0" y="3378200"/>
            <a:ext cx="12187238" cy="26066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Graphic 2">
            <a:extLst>
              <a:ext uri="{FF2B5EF4-FFF2-40B4-BE49-F238E27FC236}">
                <a16:creationId xmlns:a16="http://schemas.microsoft.com/office/drawing/2014/main" id="{BF62147B-75FE-084D-87EF-E1A4F65A0CD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378200"/>
            <a:ext cx="12192000"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phic 3">
            <a:extLst>
              <a:ext uri="{FF2B5EF4-FFF2-40B4-BE49-F238E27FC236}">
                <a16:creationId xmlns:a16="http://schemas.microsoft.com/office/drawing/2014/main" id="{64154DB0-737F-834E-8852-371BA2AED8B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4763" y="3378200"/>
            <a:ext cx="12192000" cy="260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phic 4">
            <a:extLst>
              <a:ext uri="{FF2B5EF4-FFF2-40B4-BE49-F238E27FC236}">
                <a16:creationId xmlns:a16="http://schemas.microsoft.com/office/drawing/2014/main" id="{6485D204-215A-6B46-B63E-88C6BCB17E8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Placeholder 18"/>
          <p:cNvSpPr>
            <a:spLocks noGrp="1"/>
          </p:cNvSpPr>
          <p:nvPr>
            <p:ph type="body" sz="quarter" idx="10"/>
          </p:nvPr>
        </p:nvSpPr>
        <p:spPr>
          <a:xfrm>
            <a:off x="545360" y="496917"/>
            <a:ext cx="10681440" cy="1289050"/>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19" name="Text Placeholder 20"/>
          <p:cNvSpPr>
            <a:spLocks noGrp="1"/>
          </p:cNvSpPr>
          <p:nvPr>
            <p:ph type="body" sz="quarter" idx="11"/>
          </p:nvPr>
        </p:nvSpPr>
        <p:spPr>
          <a:xfrm>
            <a:off x="545360" y="1987765"/>
            <a:ext cx="10681440" cy="417512"/>
          </a:xfrm>
          <a:prstGeom prst="rect">
            <a:avLst/>
          </a:prstGeom>
        </p:spPr>
        <p:txBody>
          <a:bodyPr/>
          <a:lstStyle>
            <a:lvl1pPr marL="0" indent="0">
              <a:lnSpc>
                <a:spcPct val="100000"/>
              </a:lnSpc>
              <a:buNone/>
              <a:defRPr sz="1800"/>
            </a:lvl1pPr>
          </a:lstStyle>
          <a:p>
            <a:pPr lvl="0"/>
            <a:r>
              <a:rPr lang="en-US"/>
              <a:t>Click to edit Master text styles</a:t>
            </a:r>
          </a:p>
        </p:txBody>
      </p:sp>
      <p:sp>
        <p:nvSpPr>
          <p:cNvPr id="20" name="Text Placeholder 22"/>
          <p:cNvSpPr>
            <a:spLocks noGrp="1"/>
          </p:cNvSpPr>
          <p:nvPr>
            <p:ph type="body" sz="quarter" idx="12"/>
          </p:nvPr>
        </p:nvSpPr>
        <p:spPr>
          <a:xfrm>
            <a:off x="545360" y="2606953"/>
            <a:ext cx="2989341" cy="254000"/>
          </a:xfrm>
          <a:prstGeom prst="rect">
            <a:avLst/>
          </a:prstGeom>
        </p:spPr>
        <p:txBody>
          <a:bodyPr/>
          <a:lstStyle>
            <a:lvl1pPr marL="0" indent="0">
              <a:lnSpc>
                <a:spcPct val="100000"/>
              </a:lnSpc>
              <a:buNone/>
              <a:defRPr sz="1200" b="1">
                <a:solidFill>
                  <a:schemeClr val="tx2"/>
                </a:solidFill>
              </a:defRPr>
            </a:lvl1pPr>
          </a:lstStyle>
          <a:p>
            <a:pPr lvl="0"/>
            <a:r>
              <a:rPr lang="en-US"/>
              <a:t>Click to edit Master text styles</a:t>
            </a:r>
          </a:p>
        </p:txBody>
      </p:sp>
      <p:sp>
        <p:nvSpPr>
          <p:cNvPr id="21" name="Text Placeholder 24"/>
          <p:cNvSpPr>
            <a:spLocks noGrp="1"/>
          </p:cNvSpPr>
          <p:nvPr>
            <p:ph type="body" sz="quarter" idx="13"/>
          </p:nvPr>
        </p:nvSpPr>
        <p:spPr>
          <a:xfrm>
            <a:off x="545360" y="2860954"/>
            <a:ext cx="2989341" cy="254000"/>
          </a:xfrm>
          <a:prstGeom prst="rect">
            <a:avLst/>
          </a:prstGeom>
        </p:spPr>
        <p:txBody>
          <a:bodyPr/>
          <a:lstStyle>
            <a:lvl1pPr marL="0" indent="0">
              <a:lnSpc>
                <a:spcPct val="100000"/>
              </a:lnSpc>
              <a:buNone/>
              <a:defRPr sz="1200" b="1">
                <a:solidFill>
                  <a:schemeClr val="tx2"/>
                </a:solidFill>
              </a:defRPr>
            </a:lvl1pPr>
          </a:lstStyle>
          <a:p>
            <a:pPr lvl="0"/>
            <a:r>
              <a:rPr lang="en-US"/>
              <a:t>Click to edit Master text styles</a:t>
            </a:r>
          </a:p>
        </p:txBody>
      </p:sp>
      <p:sp>
        <p:nvSpPr>
          <p:cNvPr id="2" name="Rectangle 1">
            <a:extLst>
              <a:ext uri="{FF2B5EF4-FFF2-40B4-BE49-F238E27FC236}">
                <a16:creationId xmlns:a16="http://schemas.microsoft.com/office/drawing/2014/main" id="{0B6314F3-27D8-1566-F670-3BC45DFB24E0}"/>
              </a:ext>
            </a:extLst>
          </p:cNvPr>
          <p:cNvSpPr/>
          <p:nvPr userDrawn="1"/>
        </p:nvSpPr>
        <p:spPr>
          <a:xfrm>
            <a:off x="11600329" y="6409531"/>
            <a:ext cx="295836"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11199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8B29B7D-8140-724E-A7DF-105BF72530C5}"/>
              </a:ext>
            </a:extLst>
          </p:cNvPr>
          <p:cNvSpPr/>
          <p:nvPr userDrawn="1"/>
        </p:nvSpPr>
        <p:spPr>
          <a:xfrm>
            <a:off x="0" y="0"/>
            <a:ext cx="12192000" cy="6019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id="{EB9B19F2-2338-F041-A144-313F496AA6C6}"/>
              </a:ext>
            </a:extLst>
          </p:cNvPr>
          <p:cNvSpPr/>
          <p:nvPr userDrawn="1"/>
        </p:nvSpPr>
        <p:spPr>
          <a:xfrm>
            <a:off x="0" y="5994400"/>
            <a:ext cx="12192000" cy="86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2"/>
              </a:solidFill>
            </a:endParaRPr>
          </a:p>
        </p:txBody>
      </p:sp>
      <p:pic>
        <p:nvPicPr>
          <p:cNvPr id="6" name="Graphic 3">
            <a:extLst>
              <a:ext uri="{FF2B5EF4-FFF2-40B4-BE49-F238E27FC236}">
                <a16:creationId xmlns:a16="http://schemas.microsoft.com/office/drawing/2014/main" id="{67466C18-2C44-9D4F-9DAF-E348F98560E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4870450"/>
            <a:ext cx="121920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phic 4">
            <a:extLst>
              <a:ext uri="{FF2B5EF4-FFF2-40B4-BE49-F238E27FC236}">
                <a16:creationId xmlns:a16="http://schemas.microsoft.com/office/drawing/2014/main" id="{941473AF-BCD7-2A4C-8D5A-CFC1EF5E669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E20FE890-2714-FA41-AAE0-70F0984DA151}"/>
              </a:ext>
            </a:extLst>
          </p:cNvPr>
          <p:cNvSpPr/>
          <p:nvPr userDrawn="1"/>
        </p:nvSpPr>
        <p:spPr>
          <a:xfrm>
            <a:off x="0" y="1457325"/>
            <a:ext cx="12192000" cy="34131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TextBox 9">
            <a:extLst>
              <a:ext uri="{FF2B5EF4-FFF2-40B4-BE49-F238E27FC236}">
                <a16:creationId xmlns:a16="http://schemas.microsoft.com/office/drawing/2014/main" id="{8F533F03-59B1-C14B-8704-B5D5B6841D7B}"/>
              </a:ext>
            </a:extLst>
          </p:cNvPr>
          <p:cNvSpPr txBox="1">
            <a:spLocks noChangeArrowheads="1"/>
          </p:cNvSpPr>
          <p:nvPr userDrawn="1"/>
        </p:nvSpPr>
        <p:spPr bwMode="auto">
          <a:xfrm>
            <a:off x="10982325" y="6362700"/>
            <a:ext cx="741363" cy="21431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800"/>
              <a:t>delinea.com</a:t>
            </a:r>
          </a:p>
        </p:txBody>
      </p:sp>
      <p:sp>
        <p:nvSpPr>
          <p:cNvPr id="12" name="Text Placeholder 18"/>
          <p:cNvSpPr>
            <a:spLocks noGrp="1"/>
          </p:cNvSpPr>
          <p:nvPr>
            <p:ph type="body" sz="quarter" idx="10"/>
          </p:nvPr>
        </p:nvSpPr>
        <p:spPr>
          <a:xfrm>
            <a:off x="541258" y="1903370"/>
            <a:ext cx="10578861" cy="1992055"/>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13" name="Text Placeholder 20"/>
          <p:cNvSpPr>
            <a:spLocks noGrp="1"/>
          </p:cNvSpPr>
          <p:nvPr>
            <p:ph type="body" sz="quarter" idx="11"/>
          </p:nvPr>
        </p:nvSpPr>
        <p:spPr>
          <a:xfrm>
            <a:off x="541259" y="4185605"/>
            <a:ext cx="10578861" cy="417512"/>
          </a:xfrm>
          <a:prstGeom prst="rect">
            <a:avLst/>
          </a:prstGeom>
        </p:spPr>
        <p:txBody>
          <a:bodyPr/>
          <a:lstStyle>
            <a:lvl1pPr marL="0" indent="0">
              <a:lnSpc>
                <a:spcPct val="100000"/>
              </a:lnSpc>
              <a:buNone/>
              <a:defRPr sz="1800"/>
            </a:lvl1pPr>
          </a:lstStyle>
          <a:p>
            <a:pPr lvl="0"/>
            <a:r>
              <a:rPr lang="en-US"/>
              <a:t>Click to edit Master text styles</a:t>
            </a:r>
          </a:p>
        </p:txBody>
      </p:sp>
      <p:pic>
        <p:nvPicPr>
          <p:cNvPr id="3" name="Graphic 2">
            <a:extLst>
              <a:ext uri="{FF2B5EF4-FFF2-40B4-BE49-F238E27FC236}">
                <a16:creationId xmlns:a16="http://schemas.microsoft.com/office/drawing/2014/main" id="{D36C80E9-04FA-BE16-0813-9E4022A7AD3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63308" y="6189269"/>
            <a:ext cx="1679330" cy="553152"/>
          </a:xfrm>
          <a:prstGeom prst="rect">
            <a:avLst/>
          </a:prstGeom>
        </p:spPr>
      </p:pic>
    </p:spTree>
    <p:extLst>
      <p:ext uri="{BB962C8B-B14F-4D97-AF65-F5344CB8AC3E}">
        <p14:creationId xmlns:p14="http://schemas.microsoft.com/office/powerpoint/2010/main" val="21419166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4">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1" descr="Background pattern&#10;&#10;Description automatically generated">
            <a:extLst>
              <a:ext uri="{FF2B5EF4-FFF2-40B4-BE49-F238E27FC236}">
                <a16:creationId xmlns:a16="http://schemas.microsoft.com/office/drawing/2014/main" id="{C5655262-EB74-7D40-AEEB-360746AB036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6981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A7469CE7-7452-474D-8726-20B84F00D011}"/>
              </a:ext>
            </a:extLst>
          </p:cNvPr>
          <p:cNvSpPr/>
          <p:nvPr userDrawn="1"/>
        </p:nvSpPr>
        <p:spPr>
          <a:xfrm>
            <a:off x="0" y="1452563"/>
            <a:ext cx="12192000" cy="340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id="{4CA8ADF8-0CE4-9843-BB78-9C5B63ADDFC0}"/>
              </a:ext>
            </a:extLst>
          </p:cNvPr>
          <p:cNvSpPr/>
          <p:nvPr userDrawn="1"/>
        </p:nvSpPr>
        <p:spPr>
          <a:xfrm>
            <a:off x="0" y="5994400"/>
            <a:ext cx="12192000" cy="86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2"/>
              </a:solidFill>
            </a:endParaRPr>
          </a:p>
        </p:txBody>
      </p:sp>
      <p:cxnSp>
        <p:nvCxnSpPr>
          <p:cNvPr id="8" name="Straight Connector 7">
            <a:extLst>
              <a:ext uri="{FF2B5EF4-FFF2-40B4-BE49-F238E27FC236}">
                <a16:creationId xmlns:a16="http://schemas.microsoft.com/office/drawing/2014/main" id="{63CE4F1D-2E10-8D47-9C3F-B5E307856015}"/>
              </a:ext>
            </a:extLst>
          </p:cNvPr>
          <p:cNvCxnSpPr/>
          <p:nvPr userDrawn="1"/>
        </p:nvCxnSpPr>
        <p:spPr>
          <a:xfrm>
            <a:off x="2760663" y="1803400"/>
            <a:ext cx="0" cy="273526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Graphic 5">
            <a:extLst>
              <a:ext uri="{FF2B5EF4-FFF2-40B4-BE49-F238E27FC236}">
                <a16:creationId xmlns:a16="http://schemas.microsoft.com/office/drawing/2014/main" id="{AEDB7712-C1DA-C34D-A979-DC9D67D1B5D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D97026DA-76D5-5A4A-9DC1-98D48A520217}"/>
              </a:ext>
            </a:extLst>
          </p:cNvPr>
          <p:cNvSpPr txBox="1">
            <a:spLocks noChangeArrowheads="1"/>
          </p:cNvSpPr>
          <p:nvPr userDrawn="1"/>
        </p:nvSpPr>
        <p:spPr bwMode="auto">
          <a:xfrm>
            <a:off x="10982325" y="6362700"/>
            <a:ext cx="741363" cy="21431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800"/>
              <a:t>delinea.com</a:t>
            </a:r>
          </a:p>
        </p:txBody>
      </p:sp>
      <p:sp>
        <p:nvSpPr>
          <p:cNvPr id="18" name="Text Placeholder 18"/>
          <p:cNvSpPr>
            <a:spLocks noGrp="1"/>
          </p:cNvSpPr>
          <p:nvPr>
            <p:ph type="body" sz="quarter" idx="10"/>
          </p:nvPr>
        </p:nvSpPr>
        <p:spPr>
          <a:xfrm>
            <a:off x="3292660" y="1895169"/>
            <a:ext cx="8035737" cy="1992055"/>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19" name="Text Placeholder 20"/>
          <p:cNvSpPr>
            <a:spLocks noGrp="1"/>
          </p:cNvSpPr>
          <p:nvPr>
            <p:ph type="body" sz="quarter" idx="11"/>
          </p:nvPr>
        </p:nvSpPr>
        <p:spPr>
          <a:xfrm>
            <a:off x="3292660" y="4120932"/>
            <a:ext cx="7802055" cy="417512"/>
          </a:xfrm>
          <a:prstGeom prst="rect">
            <a:avLst/>
          </a:prstGeom>
        </p:spPr>
        <p:txBody>
          <a:bodyPr/>
          <a:lstStyle>
            <a:lvl1pPr marL="0" indent="0">
              <a:lnSpc>
                <a:spcPct val="100000"/>
              </a:lnSpc>
              <a:buNone/>
              <a:defRPr sz="1800"/>
            </a:lvl1pPr>
          </a:lstStyle>
          <a:p>
            <a:pPr lvl="0"/>
            <a:r>
              <a:rPr lang="en-US"/>
              <a:t>Click to edit Master text styles</a:t>
            </a:r>
          </a:p>
        </p:txBody>
      </p:sp>
      <p:sp>
        <p:nvSpPr>
          <p:cNvPr id="3" name="Picture Placeholder 2"/>
          <p:cNvSpPr>
            <a:spLocks noGrp="1"/>
          </p:cNvSpPr>
          <p:nvPr>
            <p:ph type="pic" sz="quarter" idx="12"/>
          </p:nvPr>
        </p:nvSpPr>
        <p:spPr>
          <a:xfrm>
            <a:off x="187325" y="1803400"/>
            <a:ext cx="2373313" cy="2735263"/>
          </a:xfrm>
          <a:prstGeom prst="rect">
            <a:avLst/>
          </a:prstGeom>
        </p:spPr>
        <p:txBody>
          <a:bodyPr/>
          <a:lstStyle/>
          <a:p>
            <a:pPr lvl="0"/>
            <a:r>
              <a:rPr lang="en-US" noProof="0"/>
              <a:t>Click icon to add picture</a:t>
            </a:r>
          </a:p>
        </p:txBody>
      </p:sp>
    </p:spTree>
    <p:extLst>
      <p:ext uri="{BB962C8B-B14F-4D97-AF65-F5344CB8AC3E}">
        <p14:creationId xmlns:p14="http://schemas.microsoft.com/office/powerpoint/2010/main" val="24571931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5">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4A41A28-1CAB-F647-98B7-6E722424B68E}"/>
              </a:ext>
            </a:extLst>
          </p:cNvPr>
          <p:cNvSpPr/>
          <p:nvPr userDrawn="1"/>
        </p:nvSpPr>
        <p:spPr>
          <a:xfrm>
            <a:off x="0" y="0"/>
            <a:ext cx="12192000" cy="59944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7" name="Straight Connector 16">
            <a:extLst>
              <a:ext uri="{FF2B5EF4-FFF2-40B4-BE49-F238E27FC236}">
                <a16:creationId xmlns:a16="http://schemas.microsoft.com/office/drawing/2014/main" id="{4E1883FF-BFF4-2444-B036-9EFACE2CAD1C}"/>
              </a:ext>
            </a:extLst>
          </p:cNvPr>
          <p:cNvCxnSpPr>
            <a:cxnSpLocks/>
          </p:cNvCxnSpPr>
          <p:nvPr userDrawn="1"/>
        </p:nvCxnSpPr>
        <p:spPr>
          <a:xfrm flipV="1">
            <a:off x="625475" y="3602516"/>
            <a:ext cx="10611730" cy="904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3" descr="Background pattern&#10;&#10;Description automatically generated">
            <a:extLst>
              <a:ext uri="{FF2B5EF4-FFF2-40B4-BE49-F238E27FC236}">
                <a16:creationId xmlns:a16="http://schemas.microsoft.com/office/drawing/2014/main" id="{2CA6F966-1D69-A647-89C3-FC6E51A7D05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88"/>
            <a:ext cx="12192000" cy="61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Placeholder 12"/>
          <p:cNvSpPr>
            <a:spLocks noGrp="1"/>
          </p:cNvSpPr>
          <p:nvPr>
            <p:ph type="body" sz="quarter" idx="10"/>
          </p:nvPr>
        </p:nvSpPr>
        <p:spPr>
          <a:xfrm>
            <a:off x="533400" y="965200"/>
            <a:ext cx="10591800" cy="263525"/>
          </a:xfrm>
          <a:prstGeom prst="rect">
            <a:avLst/>
          </a:prstGeom>
        </p:spPr>
        <p:txBody>
          <a:bodyPr/>
          <a:lstStyle>
            <a:lvl1pPr marL="0" indent="0">
              <a:lnSpc>
                <a:spcPct val="100000"/>
              </a:lnSpc>
              <a:buNone/>
              <a:defRPr sz="1300" b="1"/>
            </a:lvl1pPr>
          </a:lstStyle>
          <a:p>
            <a:pPr lvl="0"/>
            <a:r>
              <a:rPr lang="en-US"/>
              <a:t>Click to edit Master text styles</a:t>
            </a:r>
          </a:p>
        </p:txBody>
      </p:sp>
      <p:sp>
        <p:nvSpPr>
          <p:cNvPr id="14" name="Text Placeholder 18"/>
          <p:cNvSpPr>
            <a:spLocks noGrp="1"/>
          </p:cNvSpPr>
          <p:nvPr>
            <p:ph type="body" sz="quarter" idx="11"/>
          </p:nvPr>
        </p:nvSpPr>
        <p:spPr>
          <a:xfrm>
            <a:off x="533399" y="1274157"/>
            <a:ext cx="10701829" cy="1289050"/>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15" name="Text Placeholder 20"/>
          <p:cNvSpPr>
            <a:spLocks noGrp="1"/>
          </p:cNvSpPr>
          <p:nvPr>
            <p:ph type="body" sz="quarter" idx="12"/>
          </p:nvPr>
        </p:nvSpPr>
        <p:spPr>
          <a:xfrm>
            <a:off x="533400" y="2815805"/>
            <a:ext cx="10701828" cy="417512"/>
          </a:xfrm>
          <a:prstGeom prst="rect">
            <a:avLst/>
          </a:prstGeom>
        </p:spPr>
        <p:txBody>
          <a:bodyPr/>
          <a:lstStyle>
            <a:lvl1pPr marL="0" indent="0">
              <a:lnSpc>
                <a:spcPct val="100000"/>
              </a:lnSpc>
              <a:buNone/>
              <a:defRPr sz="1800"/>
            </a:lvl1pPr>
          </a:lstStyle>
          <a:p>
            <a:pPr lvl="0"/>
            <a:r>
              <a:rPr lang="en-US"/>
              <a:t>Click to edit Master text styles</a:t>
            </a:r>
          </a:p>
        </p:txBody>
      </p:sp>
      <p:sp>
        <p:nvSpPr>
          <p:cNvPr id="24" name="Picture Placeholder 19"/>
          <p:cNvSpPr>
            <a:spLocks noGrp="1" noChangeAspect="1"/>
          </p:cNvSpPr>
          <p:nvPr>
            <p:ph type="pic" sz="quarter" idx="14"/>
          </p:nvPr>
        </p:nvSpPr>
        <p:spPr>
          <a:xfrm>
            <a:off x="2326640" y="3990444"/>
            <a:ext cx="1122680" cy="1143000"/>
          </a:xfrm>
          <a:prstGeom prst="flowChartConnector">
            <a:avLst/>
          </a:prstGeom>
          <a:blipFill>
            <a:blip r:embed="rId3" cstate="print"/>
            <a:stretch>
              <a:fillRect/>
            </a:stretch>
          </a:blipFill>
        </p:spPr>
        <p:txBody>
          <a:bodyPr>
            <a:noAutofit/>
          </a:bodyPr>
          <a:lstStyle>
            <a:lvl1pPr marL="0" indent="0">
              <a:lnSpc>
                <a:spcPct val="100000"/>
              </a:lnSpc>
              <a:spcBef>
                <a:spcPts val="0"/>
              </a:spcBef>
              <a:buNone/>
              <a:defRPr sz="1600"/>
            </a:lvl1pPr>
          </a:lstStyle>
          <a:p>
            <a:pPr lvl="0"/>
            <a:r>
              <a:rPr lang="en-US" noProof="0"/>
              <a:t>Click icon to add picture</a:t>
            </a:r>
          </a:p>
        </p:txBody>
      </p:sp>
      <p:sp>
        <p:nvSpPr>
          <p:cNvPr id="25" name="Picture Placeholder 19"/>
          <p:cNvSpPr>
            <a:spLocks noGrp="1" noChangeAspect="1"/>
          </p:cNvSpPr>
          <p:nvPr>
            <p:ph type="pic" sz="quarter" idx="15"/>
          </p:nvPr>
        </p:nvSpPr>
        <p:spPr>
          <a:xfrm>
            <a:off x="4028440" y="3990444"/>
            <a:ext cx="1122680" cy="1143000"/>
          </a:xfrm>
          <a:prstGeom prst="flowChartConnector">
            <a:avLst/>
          </a:prstGeom>
          <a:blipFill>
            <a:blip r:embed="rId3" cstate="print"/>
            <a:stretch>
              <a:fillRect/>
            </a:stretch>
          </a:blipFill>
        </p:spPr>
        <p:txBody>
          <a:bodyPr>
            <a:noAutofit/>
          </a:bodyPr>
          <a:lstStyle>
            <a:lvl1pPr marL="0" indent="0">
              <a:lnSpc>
                <a:spcPct val="100000"/>
              </a:lnSpc>
              <a:spcBef>
                <a:spcPts val="0"/>
              </a:spcBef>
              <a:buNone/>
              <a:defRPr sz="1600"/>
            </a:lvl1pPr>
          </a:lstStyle>
          <a:p>
            <a:pPr lvl="0"/>
            <a:r>
              <a:rPr lang="en-US" noProof="0"/>
              <a:t>Click icon to add picture</a:t>
            </a:r>
          </a:p>
        </p:txBody>
      </p:sp>
      <p:sp>
        <p:nvSpPr>
          <p:cNvPr id="28" name="Text Placeholder 27"/>
          <p:cNvSpPr>
            <a:spLocks noGrp="1"/>
          </p:cNvSpPr>
          <p:nvPr>
            <p:ph type="body" sz="quarter" idx="16"/>
          </p:nvPr>
        </p:nvSpPr>
        <p:spPr>
          <a:xfrm>
            <a:off x="685959" y="5255577"/>
            <a:ext cx="985202" cy="157477"/>
          </a:xfrm>
          <a:prstGeom prst="rect">
            <a:avLst/>
          </a:prstGeom>
        </p:spPr>
        <p:txBody>
          <a:bodyPr/>
          <a:lstStyle>
            <a:lvl1pPr marL="0" indent="0" algn="ctr">
              <a:lnSpc>
                <a:spcPct val="100000"/>
              </a:lnSpc>
              <a:buNone/>
              <a:defRPr sz="800" b="1"/>
            </a:lvl1pPr>
          </a:lstStyle>
          <a:p>
            <a:pPr lvl="0"/>
            <a:r>
              <a:rPr lang="en-US"/>
              <a:t>Click to edit Master text styles</a:t>
            </a:r>
          </a:p>
        </p:txBody>
      </p:sp>
      <p:sp>
        <p:nvSpPr>
          <p:cNvPr id="29" name="Text Placeholder 27"/>
          <p:cNvSpPr>
            <a:spLocks noGrp="1"/>
          </p:cNvSpPr>
          <p:nvPr>
            <p:ph type="body" sz="quarter" idx="17"/>
          </p:nvPr>
        </p:nvSpPr>
        <p:spPr>
          <a:xfrm>
            <a:off x="685959" y="5404602"/>
            <a:ext cx="985202" cy="157477"/>
          </a:xfrm>
          <a:prstGeom prst="rect">
            <a:avLst/>
          </a:prstGeom>
        </p:spPr>
        <p:txBody>
          <a:bodyPr/>
          <a:lstStyle>
            <a:lvl1pPr marL="0" indent="0" algn="ctr">
              <a:lnSpc>
                <a:spcPct val="100000"/>
              </a:lnSpc>
              <a:buNone/>
              <a:defRPr sz="700" b="0"/>
            </a:lvl1pPr>
          </a:lstStyle>
          <a:p>
            <a:pPr lvl="0"/>
            <a:r>
              <a:rPr lang="en-US"/>
              <a:t>Click to edit Master text styles</a:t>
            </a:r>
          </a:p>
        </p:txBody>
      </p:sp>
      <p:sp>
        <p:nvSpPr>
          <p:cNvPr id="30" name="Text Placeholder 27"/>
          <p:cNvSpPr>
            <a:spLocks noGrp="1"/>
          </p:cNvSpPr>
          <p:nvPr>
            <p:ph type="body" sz="quarter" idx="18"/>
          </p:nvPr>
        </p:nvSpPr>
        <p:spPr>
          <a:xfrm>
            <a:off x="2395696" y="5255577"/>
            <a:ext cx="985202" cy="157477"/>
          </a:xfrm>
          <a:prstGeom prst="rect">
            <a:avLst/>
          </a:prstGeom>
        </p:spPr>
        <p:txBody>
          <a:bodyPr/>
          <a:lstStyle>
            <a:lvl1pPr marL="0" indent="0" algn="ctr">
              <a:lnSpc>
                <a:spcPct val="100000"/>
              </a:lnSpc>
              <a:buNone/>
              <a:defRPr sz="800" b="1"/>
            </a:lvl1pPr>
          </a:lstStyle>
          <a:p>
            <a:pPr lvl="0"/>
            <a:r>
              <a:rPr lang="en-US"/>
              <a:t>Click to edit Master text styles</a:t>
            </a:r>
          </a:p>
        </p:txBody>
      </p:sp>
      <p:sp>
        <p:nvSpPr>
          <p:cNvPr id="31" name="Text Placeholder 27"/>
          <p:cNvSpPr>
            <a:spLocks noGrp="1"/>
          </p:cNvSpPr>
          <p:nvPr>
            <p:ph type="body" sz="quarter" idx="19"/>
          </p:nvPr>
        </p:nvSpPr>
        <p:spPr>
          <a:xfrm>
            <a:off x="2395696" y="5404602"/>
            <a:ext cx="985202" cy="157477"/>
          </a:xfrm>
          <a:prstGeom prst="rect">
            <a:avLst/>
          </a:prstGeom>
        </p:spPr>
        <p:txBody>
          <a:bodyPr/>
          <a:lstStyle>
            <a:lvl1pPr marL="0" indent="0" algn="ctr">
              <a:lnSpc>
                <a:spcPct val="100000"/>
              </a:lnSpc>
              <a:buNone/>
              <a:defRPr sz="700" b="0"/>
            </a:lvl1pPr>
          </a:lstStyle>
          <a:p>
            <a:pPr lvl="0"/>
            <a:r>
              <a:rPr lang="en-US"/>
              <a:t>Click to edit Master text styles</a:t>
            </a:r>
          </a:p>
        </p:txBody>
      </p:sp>
      <p:sp>
        <p:nvSpPr>
          <p:cNvPr id="33" name="Text Placeholder 27"/>
          <p:cNvSpPr>
            <a:spLocks noGrp="1"/>
          </p:cNvSpPr>
          <p:nvPr>
            <p:ph type="body" sz="quarter" idx="20"/>
          </p:nvPr>
        </p:nvSpPr>
        <p:spPr>
          <a:xfrm>
            <a:off x="4105433" y="5255577"/>
            <a:ext cx="985202" cy="157477"/>
          </a:xfrm>
          <a:prstGeom prst="rect">
            <a:avLst/>
          </a:prstGeom>
        </p:spPr>
        <p:txBody>
          <a:bodyPr/>
          <a:lstStyle>
            <a:lvl1pPr marL="0" indent="0" algn="ctr">
              <a:lnSpc>
                <a:spcPct val="100000"/>
              </a:lnSpc>
              <a:buNone/>
              <a:defRPr sz="800" b="1"/>
            </a:lvl1pPr>
          </a:lstStyle>
          <a:p>
            <a:pPr lvl="0"/>
            <a:r>
              <a:rPr lang="en-US"/>
              <a:t>Click to edit Master text styles</a:t>
            </a:r>
          </a:p>
        </p:txBody>
      </p:sp>
      <p:sp>
        <p:nvSpPr>
          <p:cNvPr id="34" name="Text Placeholder 27"/>
          <p:cNvSpPr>
            <a:spLocks noGrp="1"/>
          </p:cNvSpPr>
          <p:nvPr>
            <p:ph type="body" sz="quarter" idx="21"/>
          </p:nvPr>
        </p:nvSpPr>
        <p:spPr>
          <a:xfrm>
            <a:off x="4105433" y="5404602"/>
            <a:ext cx="985202" cy="157477"/>
          </a:xfrm>
          <a:prstGeom prst="rect">
            <a:avLst/>
          </a:prstGeom>
        </p:spPr>
        <p:txBody>
          <a:bodyPr/>
          <a:lstStyle>
            <a:lvl1pPr marL="0" indent="0" algn="ctr">
              <a:lnSpc>
                <a:spcPct val="100000"/>
              </a:lnSpc>
              <a:buNone/>
              <a:defRPr sz="700" b="0"/>
            </a:lvl1pPr>
          </a:lstStyle>
          <a:p>
            <a:pPr lvl="0"/>
            <a:r>
              <a:rPr lang="en-US"/>
              <a:t>Click to edit Master text styles</a:t>
            </a:r>
          </a:p>
        </p:txBody>
      </p:sp>
      <p:sp>
        <p:nvSpPr>
          <p:cNvPr id="2" name="Rectangle 1">
            <a:extLst>
              <a:ext uri="{FF2B5EF4-FFF2-40B4-BE49-F238E27FC236}">
                <a16:creationId xmlns:a16="http://schemas.microsoft.com/office/drawing/2014/main" id="{EEF2435C-2BF1-30BA-50C2-93F6DE293DB5}"/>
              </a:ext>
            </a:extLst>
          </p:cNvPr>
          <p:cNvSpPr/>
          <p:nvPr userDrawn="1"/>
        </p:nvSpPr>
        <p:spPr>
          <a:xfrm>
            <a:off x="11600329" y="6409531"/>
            <a:ext cx="295836"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FC9A535-09D0-9088-FA20-2831EFE31776}"/>
              </a:ext>
            </a:extLst>
          </p:cNvPr>
          <p:cNvSpPr/>
          <p:nvPr userDrawn="1"/>
        </p:nvSpPr>
        <p:spPr>
          <a:xfrm>
            <a:off x="291351" y="6377921"/>
            <a:ext cx="1007223"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4">
            <a:extLst>
              <a:ext uri="{FF2B5EF4-FFF2-40B4-BE49-F238E27FC236}">
                <a16:creationId xmlns:a16="http://schemas.microsoft.com/office/drawing/2014/main" id="{07F81680-BB5F-DB4A-990C-39BEC917093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Picture Placeholder 19"/>
          <p:cNvSpPr>
            <a:spLocks noGrp="1" noChangeAspect="1"/>
          </p:cNvSpPr>
          <p:nvPr>
            <p:ph type="pic" sz="quarter" idx="13"/>
          </p:nvPr>
        </p:nvSpPr>
        <p:spPr>
          <a:xfrm>
            <a:off x="624840" y="3990444"/>
            <a:ext cx="1122680" cy="1143000"/>
          </a:xfrm>
          <a:prstGeom prst="flowChartConnector">
            <a:avLst/>
          </a:prstGeom>
          <a:blipFill>
            <a:blip r:embed="rId3" cstate="print"/>
            <a:stretch>
              <a:fillRect/>
            </a:stretch>
          </a:blipFill>
        </p:spPr>
        <p:txBody>
          <a:bodyPr>
            <a:noAutofit/>
          </a:bodyPr>
          <a:lstStyle>
            <a:lvl1pPr marL="0" indent="0">
              <a:lnSpc>
                <a:spcPct val="100000"/>
              </a:lnSpc>
              <a:spcBef>
                <a:spcPts val="0"/>
              </a:spcBef>
              <a:buNone/>
              <a:defRPr sz="1600"/>
            </a:lvl1pPr>
          </a:lstStyle>
          <a:p>
            <a:pPr lvl="0"/>
            <a:r>
              <a:rPr lang="en-US" noProof="0"/>
              <a:t>Click icon to add picture</a:t>
            </a:r>
          </a:p>
        </p:txBody>
      </p:sp>
    </p:spTree>
    <p:extLst>
      <p:ext uri="{BB962C8B-B14F-4D97-AF65-F5344CB8AC3E}">
        <p14:creationId xmlns:p14="http://schemas.microsoft.com/office/powerpoint/2010/main" val="4077990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6">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69344CE-B3F2-2F4A-BCC3-D6BCD2AE53CA}"/>
              </a:ext>
            </a:extLst>
          </p:cNvPr>
          <p:cNvSpPr/>
          <p:nvPr userDrawn="1"/>
        </p:nvSpPr>
        <p:spPr>
          <a:xfrm>
            <a:off x="-66907" y="5441949"/>
            <a:ext cx="12333248" cy="1531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Graphic 2">
            <a:extLst>
              <a:ext uri="{FF2B5EF4-FFF2-40B4-BE49-F238E27FC236}">
                <a16:creationId xmlns:a16="http://schemas.microsoft.com/office/drawing/2014/main" id="{2399CD51-4079-6F4B-AA00-03784AA99B4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phic 3">
            <a:extLst>
              <a:ext uri="{FF2B5EF4-FFF2-40B4-BE49-F238E27FC236}">
                <a16:creationId xmlns:a16="http://schemas.microsoft.com/office/drawing/2014/main" id="{42913883-F31E-0344-92D5-8BDADF61438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982663"/>
            <a:ext cx="121920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phic 4">
            <a:extLst>
              <a:ext uri="{FF2B5EF4-FFF2-40B4-BE49-F238E27FC236}">
                <a16:creationId xmlns:a16="http://schemas.microsoft.com/office/drawing/2014/main" id="{FE984104-785D-0647-89ED-D7C5A0F2B1F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4251325"/>
            <a:ext cx="121920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phic 5">
            <a:extLst>
              <a:ext uri="{FF2B5EF4-FFF2-40B4-BE49-F238E27FC236}">
                <a16:creationId xmlns:a16="http://schemas.microsoft.com/office/drawing/2014/main" id="{DACD77B4-3A86-944F-9912-E288A5D673F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0" y="5441950"/>
            <a:ext cx="121920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phic 6">
            <a:extLst>
              <a:ext uri="{FF2B5EF4-FFF2-40B4-BE49-F238E27FC236}">
                <a16:creationId xmlns:a16="http://schemas.microsoft.com/office/drawing/2014/main" id="{2D4512F1-E747-3F48-A799-B077E63685C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0A544E2C-B26F-484D-9F6D-C1FF66E494A2}"/>
              </a:ext>
            </a:extLst>
          </p:cNvPr>
          <p:cNvSpPr txBox="1">
            <a:spLocks noChangeArrowheads="1"/>
          </p:cNvSpPr>
          <p:nvPr userDrawn="1"/>
        </p:nvSpPr>
        <p:spPr bwMode="auto">
          <a:xfrm>
            <a:off x="10982325" y="6362700"/>
            <a:ext cx="741363" cy="21431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800">
                <a:solidFill>
                  <a:schemeClr val="bg1"/>
                </a:solidFill>
              </a:rPr>
              <a:t>delinea.com</a:t>
            </a:r>
          </a:p>
        </p:txBody>
      </p:sp>
      <p:sp>
        <p:nvSpPr>
          <p:cNvPr id="20" name="Text Placeholder 18"/>
          <p:cNvSpPr>
            <a:spLocks noGrp="1"/>
          </p:cNvSpPr>
          <p:nvPr>
            <p:ph type="body" sz="quarter" idx="10"/>
          </p:nvPr>
        </p:nvSpPr>
        <p:spPr>
          <a:xfrm>
            <a:off x="545360" y="1938152"/>
            <a:ext cx="10859240" cy="1289050"/>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21" name="Text Placeholder 20"/>
          <p:cNvSpPr>
            <a:spLocks noGrp="1"/>
          </p:cNvSpPr>
          <p:nvPr>
            <p:ph type="body" sz="quarter" idx="11"/>
          </p:nvPr>
        </p:nvSpPr>
        <p:spPr>
          <a:xfrm>
            <a:off x="545360" y="3429000"/>
            <a:ext cx="10859240" cy="417512"/>
          </a:xfrm>
          <a:prstGeom prst="rect">
            <a:avLst/>
          </a:prstGeom>
        </p:spPr>
        <p:txBody>
          <a:bodyPr/>
          <a:lstStyle>
            <a:lvl1pPr marL="0" indent="0">
              <a:lnSpc>
                <a:spcPct val="100000"/>
              </a:lnSpc>
              <a:buNone/>
              <a:defRPr sz="1800"/>
            </a:lvl1pPr>
          </a:lstStyle>
          <a:p>
            <a:pPr lvl="0"/>
            <a:r>
              <a:rPr lang="en-US"/>
              <a:t>Click to edit Master text styles</a:t>
            </a:r>
          </a:p>
        </p:txBody>
      </p:sp>
    </p:spTree>
    <p:extLst>
      <p:ext uri="{BB962C8B-B14F-4D97-AF65-F5344CB8AC3E}">
        <p14:creationId xmlns:p14="http://schemas.microsoft.com/office/powerpoint/2010/main" val="19527875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7">
    <p:spTree>
      <p:nvGrpSpPr>
        <p:cNvPr id="1" name=""/>
        <p:cNvGrpSpPr/>
        <p:nvPr/>
      </p:nvGrpSpPr>
      <p:grpSpPr>
        <a:xfrm>
          <a:off x="0" y="0"/>
          <a:ext cx="0" cy="0"/>
          <a:chOff x="0" y="0"/>
          <a:chExt cx="0" cy="0"/>
        </a:xfrm>
      </p:grpSpPr>
      <p:pic>
        <p:nvPicPr>
          <p:cNvPr id="4" name="Graphic 1">
            <a:extLst>
              <a:ext uri="{FF2B5EF4-FFF2-40B4-BE49-F238E27FC236}">
                <a16:creationId xmlns:a16="http://schemas.microsoft.com/office/drawing/2014/main" id="{43ADE971-3985-5340-97A3-A8B1989FB67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0"/>
            <a:ext cx="12192000"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phic 2">
            <a:extLst>
              <a:ext uri="{FF2B5EF4-FFF2-40B4-BE49-F238E27FC236}">
                <a16:creationId xmlns:a16="http://schemas.microsoft.com/office/drawing/2014/main" id="{61FC8054-6410-6B4A-AD28-0D4BBEC5F05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34925" y="4972050"/>
            <a:ext cx="12155488"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18"/>
          <p:cNvSpPr>
            <a:spLocks noGrp="1"/>
          </p:cNvSpPr>
          <p:nvPr>
            <p:ph type="body" sz="quarter" idx="10"/>
          </p:nvPr>
        </p:nvSpPr>
        <p:spPr>
          <a:xfrm>
            <a:off x="545360" y="3296921"/>
            <a:ext cx="10529040" cy="728848"/>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11" name="Text Placeholder 20"/>
          <p:cNvSpPr>
            <a:spLocks noGrp="1"/>
          </p:cNvSpPr>
          <p:nvPr>
            <p:ph type="body" sz="quarter" idx="11"/>
          </p:nvPr>
        </p:nvSpPr>
        <p:spPr>
          <a:xfrm>
            <a:off x="545359" y="4145280"/>
            <a:ext cx="10529040" cy="417512"/>
          </a:xfrm>
          <a:prstGeom prst="rect">
            <a:avLst/>
          </a:prstGeom>
        </p:spPr>
        <p:txBody>
          <a:bodyPr/>
          <a:lstStyle>
            <a:lvl1pPr marL="0" indent="0">
              <a:lnSpc>
                <a:spcPct val="100000"/>
              </a:lnSpc>
              <a:buNone/>
              <a:defRPr sz="1800"/>
            </a:lvl1pPr>
          </a:lstStyle>
          <a:p>
            <a:pPr lvl="0"/>
            <a:r>
              <a:rPr lang="en-US"/>
              <a:t>Click to edit Master text styles</a:t>
            </a:r>
          </a:p>
        </p:txBody>
      </p:sp>
      <p:sp>
        <p:nvSpPr>
          <p:cNvPr id="2" name="Rectangle 1">
            <a:extLst>
              <a:ext uri="{FF2B5EF4-FFF2-40B4-BE49-F238E27FC236}">
                <a16:creationId xmlns:a16="http://schemas.microsoft.com/office/drawing/2014/main" id="{4AA85423-8F59-3BEE-E534-1E99CB215BE0}"/>
              </a:ext>
            </a:extLst>
          </p:cNvPr>
          <p:cNvSpPr/>
          <p:nvPr userDrawn="1"/>
        </p:nvSpPr>
        <p:spPr>
          <a:xfrm>
            <a:off x="11600329" y="6409531"/>
            <a:ext cx="295836"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AF6B8408-FB3E-DFE2-45E9-813F49569536}"/>
              </a:ext>
            </a:extLst>
          </p:cNvPr>
          <p:cNvSpPr/>
          <p:nvPr userDrawn="1"/>
        </p:nvSpPr>
        <p:spPr>
          <a:xfrm>
            <a:off x="291351" y="6377921"/>
            <a:ext cx="1007223"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3">
            <a:extLst>
              <a:ext uri="{FF2B5EF4-FFF2-40B4-BE49-F238E27FC236}">
                <a16:creationId xmlns:a16="http://schemas.microsoft.com/office/drawing/2014/main" id="{9DA68D9F-C9AD-C84E-9777-6D6FA96FA336}"/>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30512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vider 1">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Graphic 4">
            <a:extLst>
              <a:ext uri="{FF2B5EF4-FFF2-40B4-BE49-F238E27FC236}">
                <a16:creationId xmlns:a16="http://schemas.microsoft.com/office/drawing/2014/main" id="{B8F83D0C-F46C-7640-804C-578551894906}"/>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12192000" cy="392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phic 7">
            <a:extLst>
              <a:ext uri="{FF2B5EF4-FFF2-40B4-BE49-F238E27FC236}">
                <a16:creationId xmlns:a16="http://schemas.microsoft.com/office/drawing/2014/main" id="{B4968F67-C72D-5742-B220-5D3A894FA40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0" y="4378325"/>
            <a:ext cx="12192000"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1DCC3230-1E2D-4848-8C22-8ED63D01570A}"/>
              </a:ext>
            </a:extLst>
          </p:cNvPr>
          <p:cNvSpPr/>
          <p:nvPr userDrawn="1"/>
        </p:nvSpPr>
        <p:spPr>
          <a:xfrm>
            <a:off x="-84138" y="3063875"/>
            <a:ext cx="12276138" cy="27114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Text Placeholder 9"/>
          <p:cNvSpPr>
            <a:spLocks noGrp="1"/>
          </p:cNvSpPr>
          <p:nvPr>
            <p:ph type="body" sz="quarter" idx="10"/>
          </p:nvPr>
        </p:nvSpPr>
        <p:spPr>
          <a:xfrm>
            <a:off x="447674" y="3552736"/>
            <a:ext cx="10367645" cy="787400"/>
          </a:xfrm>
          <a:prstGeom prst="rect">
            <a:avLst/>
          </a:prstGeom>
        </p:spPr>
        <p:txBody>
          <a:bodyPr/>
          <a:lstStyle>
            <a:lvl1pPr marL="0" indent="0">
              <a:lnSpc>
                <a:spcPct val="100000"/>
              </a:lnSpc>
              <a:buNone/>
              <a:defRPr sz="5800">
                <a:solidFill>
                  <a:schemeClr val="bg1"/>
                </a:solidFill>
              </a:defRPr>
            </a:lvl1pPr>
          </a:lstStyle>
          <a:p>
            <a:pPr lvl="0"/>
            <a:r>
              <a:rPr lang="en-US"/>
              <a:t>Click to edit Master text styles</a:t>
            </a:r>
          </a:p>
        </p:txBody>
      </p:sp>
      <p:sp>
        <p:nvSpPr>
          <p:cNvPr id="13" name="Text Placeholder 20"/>
          <p:cNvSpPr>
            <a:spLocks noGrp="1"/>
          </p:cNvSpPr>
          <p:nvPr>
            <p:ph type="body" sz="quarter" idx="12"/>
          </p:nvPr>
        </p:nvSpPr>
        <p:spPr>
          <a:xfrm>
            <a:off x="519960" y="4502365"/>
            <a:ext cx="10295360" cy="417512"/>
          </a:xfrm>
          <a:prstGeom prst="rect">
            <a:avLst/>
          </a:prstGeom>
        </p:spPr>
        <p:txBody>
          <a:bodyPr/>
          <a:lstStyle>
            <a:lvl1pPr marL="0" indent="0">
              <a:lnSpc>
                <a:spcPct val="100000"/>
              </a:lnSpc>
              <a:buNone/>
              <a:defRPr sz="18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38046964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pic>
        <p:nvPicPr>
          <p:cNvPr id="7" name="Graphic 4">
            <a:extLst>
              <a:ext uri="{FF2B5EF4-FFF2-40B4-BE49-F238E27FC236}">
                <a16:creationId xmlns:a16="http://schemas.microsoft.com/office/drawing/2014/main" id="{7DBF2B58-C8AF-F94D-8264-C0D80381BFF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5"/>
          <p:cNvSpPr>
            <a:spLocks noGrp="1"/>
          </p:cNvSpPr>
          <p:nvPr>
            <p:ph type="body" sz="quarter" idx="10"/>
          </p:nvPr>
        </p:nvSpPr>
        <p:spPr>
          <a:xfrm>
            <a:off x="541444" y="683489"/>
            <a:ext cx="11026168" cy="446087"/>
          </a:xfrm>
          <a:prstGeom prst="rect">
            <a:avLst/>
          </a:prstGeom>
        </p:spPr>
        <p:txBody>
          <a:bodyPr/>
          <a:lstStyle>
            <a:lvl1pPr marL="0" indent="0">
              <a:lnSpc>
                <a:spcPct val="100000"/>
              </a:lnSpc>
              <a:spcBef>
                <a:spcPts val="0"/>
              </a:spcBef>
              <a:buNone/>
              <a:defRPr sz="3300">
                <a:solidFill>
                  <a:schemeClr val="tx1"/>
                </a:solidFill>
              </a:defRPr>
            </a:lvl1pPr>
          </a:lstStyle>
          <a:p>
            <a:pPr lvl="0"/>
            <a:r>
              <a:rPr lang="en-US"/>
              <a:t>Click to edit Master text styles</a:t>
            </a:r>
          </a:p>
        </p:txBody>
      </p:sp>
      <p:sp>
        <p:nvSpPr>
          <p:cNvPr id="6" name="Text Placeholder 20"/>
          <p:cNvSpPr>
            <a:spLocks noGrp="1"/>
          </p:cNvSpPr>
          <p:nvPr>
            <p:ph type="body" sz="quarter" idx="12"/>
          </p:nvPr>
        </p:nvSpPr>
        <p:spPr>
          <a:xfrm>
            <a:off x="541019" y="1208312"/>
            <a:ext cx="11046521"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
        <p:nvSpPr>
          <p:cNvPr id="9" name="Text Placeholder 8"/>
          <p:cNvSpPr>
            <a:spLocks noGrp="1"/>
          </p:cNvSpPr>
          <p:nvPr>
            <p:ph type="body" sz="quarter" idx="13"/>
          </p:nvPr>
        </p:nvSpPr>
        <p:spPr>
          <a:xfrm>
            <a:off x="561021" y="2162174"/>
            <a:ext cx="11024521" cy="2795267"/>
          </a:xfrm>
          <a:prstGeom prst="rect">
            <a:avLst/>
          </a:prstGeom>
        </p:spPr>
        <p:txBody>
          <a:bodyPr>
            <a:noAutofit/>
          </a:bodyPr>
          <a:lstStyle>
            <a:lvl1pPr marL="0" indent="0">
              <a:lnSpc>
                <a:spcPct val="100000"/>
              </a:lnSpc>
              <a:spcBef>
                <a:spcPts val="0"/>
              </a:spcBef>
              <a:spcAft>
                <a:spcPts val="600"/>
              </a:spcAft>
              <a:buNone/>
              <a:defRPr sz="1600">
                <a:solidFill>
                  <a:schemeClr val="tx1"/>
                </a:solidFill>
              </a:defRPr>
            </a:lvl1pPr>
            <a:lvl2pPr>
              <a:lnSpc>
                <a:spcPct val="100000"/>
              </a:lnSpc>
              <a:spcAft>
                <a:spcPts val="600"/>
              </a:spcAft>
              <a:defRPr sz="1600">
                <a:solidFill>
                  <a:schemeClr val="tx1"/>
                </a:solidFill>
              </a:defRPr>
            </a:lvl2pPr>
            <a:lvl3pPr>
              <a:lnSpc>
                <a:spcPct val="100000"/>
              </a:lnSpc>
              <a:spcAft>
                <a:spcPts val="600"/>
              </a:spcAft>
              <a:defRPr sz="1600">
                <a:solidFill>
                  <a:schemeClr val="tx1"/>
                </a:solidFill>
              </a:defRPr>
            </a:lvl3pPr>
            <a:lvl4pPr>
              <a:lnSpc>
                <a:spcPct val="100000"/>
              </a:lnSpc>
              <a:spcAft>
                <a:spcPts val="600"/>
              </a:spcAft>
              <a:defRPr sz="1600">
                <a:solidFill>
                  <a:schemeClr val="tx1"/>
                </a:solidFill>
              </a:defRPr>
            </a:lvl4pPr>
            <a:lvl5pPr>
              <a:lnSpc>
                <a:spcPct val="100000"/>
              </a:lnSpc>
              <a:spcAft>
                <a:spcPts val="600"/>
              </a:spcAft>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71870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Plain no copy">
    <p:spTree>
      <p:nvGrpSpPr>
        <p:cNvPr id="1" name=""/>
        <p:cNvGrpSpPr/>
        <p:nvPr/>
      </p:nvGrpSpPr>
      <p:grpSpPr>
        <a:xfrm>
          <a:off x="0" y="0"/>
          <a:ext cx="0" cy="0"/>
          <a:chOff x="0" y="0"/>
          <a:chExt cx="0" cy="0"/>
        </a:xfrm>
      </p:grpSpPr>
      <p:pic>
        <p:nvPicPr>
          <p:cNvPr id="4" name="Graphic 4">
            <a:extLst>
              <a:ext uri="{FF2B5EF4-FFF2-40B4-BE49-F238E27FC236}">
                <a16:creationId xmlns:a16="http://schemas.microsoft.com/office/drawing/2014/main" id="{60C02E56-3EEA-2A40-87BB-4CC8A55AD60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3024514"/>
      </p:ext>
    </p:extLst>
  </p:cSld>
  <p:clrMapOvr>
    <a:masterClrMapping/>
  </p:clrMapOvr>
  <p:hf hd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Quote &amp; Image (Dar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F7F9813-AF83-914B-ABBD-DB7EF308CB21}"/>
              </a:ext>
            </a:extLst>
          </p:cNvPr>
          <p:cNvSpPr/>
          <p:nvPr userDrawn="1"/>
        </p:nvSpPr>
        <p:spPr>
          <a:xfrm>
            <a:off x="6002337" y="0"/>
            <a:ext cx="6189663" cy="599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Graphic 8">
            <a:extLst>
              <a:ext uri="{FF2B5EF4-FFF2-40B4-BE49-F238E27FC236}">
                <a16:creationId xmlns:a16="http://schemas.microsoft.com/office/drawing/2014/main" id="{4EE5C1A9-E4C1-EB40-B21C-05F7F2C5C5B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08800" y="1435100"/>
            <a:ext cx="533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11"/>
          <p:cNvSpPr>
            <a:spLocks noGrp="1"/>
          </p:cNvSpPr>
          <p:nvPr>
            <p:ph type="body" sz="quarter" idx="11"/>
          </p:nvPr>
        </p:nvSpPr>
        <p:spPr>
          <a:xfrm>
            <a:off x="6858318" y="2002562"/>
            <a:ext cx="4262437" cy="2671038"/>
          </a:xfrm>
          <a:prstGeom prst="rect">
            <a:avLst/>
          </a:prstGeom>
          <a:ln>
            <a:noFill/>
          </a:ln>
        </p:spPr>
        <p:txBody>
          <a:bodyPr/>
          <a:lstStyle>
            <a:lvl1pPr marL="0" indent="0">
              <a:lnSpc>
                <a:spcPct val="100000"/>
              </a:lnSpc>
              <a:spcBef>
                <a:spcPts val="0"/>
              </a:spcBef>
              <a:buNone/>
              <a:defRPr sz="1900">
                <a:solidFill>
                  <a:schemeClr val="bg2"/>
                </a:solidFill>
              </a:defRPr>
            </a:lvl1pPr>
          </a:lstStyle>
          <a:p>
            <a:pPr lvl="0"/>
            <a:r>
              <a:rPr lang="en-US"/>
              <a:t>Click to edit Master text styles</a:t>
            </a:r>
          </a:p>
        </p:txBody>
      </p:sp>
      <p:sp>
        <p:nvSpPr>
          <p:cNvPr id="11" name="Text Placeholder 11"/>
          <p:cNvSpPr>
            <a:spLocks noGrp="1"/>
          </p:cNvSpPr>
          <p:nvPr>
            <p:ph type="body" sz="quarter" idx="12"/>
          </p:nvPr>
        </p:nvSpPr>
        <p:spPr>
          <a:xfrm>
            <a:off x="6858318" y="4604564"/>
            <a:ext cx="4262437" cy="416555"/>
          </a:xfrm>
          <a:prstGeom prst="rect">
            <a:avLst/>
          </a:prstGeom>
        </p:spPr>
        <p:txBody>
          <a:bodyPr/>
          <a:lstStyle>
            <a:lvl1pPr marL="0" indent="0">
              <a:lnSpc>
                <a:spcPct val="100000"/>
              </a:lnSpc>
              <a:spcBef>
                <a:spcPts val="0"/>
              </a:spcBef>
              <a:buNone/>
              <a:defRPr sz="1600" b="1">
                <a:solidFill>
                  <a:schemeClr val="tx2">
                    <a:lumMod val="75000"/>
                  </a:schemeClr>
                </a:solidFill>
              </a:defRPr>
            </a:lvl1pPr>
          </a:lstStyle>
          <a:p>
            <a:pPr lvl="0"/>
            <a:r>
              <a:rPr lang="en-US"/>
              <a:t>Click to edit Master text styles</a:t>
            </a:r>
          </a:p>
        </p:txBody>
      </p:sp>
      <p:pic>
        <p:nvPicPr>
          <p:cNvPr id="6" name="Graphic 7">
            <a:extLst>
              <a:ext uri="{FF2B5EF4-FFF2-40B4-BE49-F238E27FC236}">
                <a16:creationId xmlns:a16="http://schemas.microsoft.com/office/drawing/2014/main" id="{44A1B00A-2221-CD4B-A3A4-532E622A923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3"/>
          <p:cNvSpPr>
            <a:spLocks noGrp="1"/>
          </p:cNvSpPr>
          <p:nvPr>
            <p:ph type="pic" sz="quarter" idx="10"/>
          </p:nvPr>
        </p:nvSpPr>
        <p:spPr>
          <a:xfrm>
            <a:off x="0" y="0"/>
            <a:ext cx="6002337" cy="5994400"/>
          </a:xfrm>
          <a:prstGeom prst="rect">
            <a:avLst/>
          </a:prstGeom>
        </p:spPr>
        <p:txBody>
          <a:bodyPr anchor="ctr"/>
          <a:lstStyle>
            <a:lvl1pPr algn="ctr">
              <a:defRPr>
                <a:solidFill>
                  <a:schemeClr val="tx1"/>
                </a:solidFill>
              </a:defRPr>
            </a:lvl1pPr>
          </a:lstStyle>
          <a:p>
            <a:pPr lvl="0"/>
            <a:endParaRPr lang="en-US" noProof="0"/>
          </a:p>
        </p:txBody>
      </p:sp>
    </p:spTree>
    <p:extLst>
      <p:ext uri="{BB962C8B-B14F-4D97-AF65-F5344CB8AC3E}">
        <p14:creationId xmlns:p14="http://schemas.microsoft.com/office/powerpoint/2010/main" val="22025996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Quote &amp; Image (Dar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F7F9813-AF83-914B-ABBD-DB7EF308CB21}"/>
              </a:ext>
            </a:extLst>
          </p:cNvPr>
          <p:cNvSpPr/>
          <p:nvPr userDrawn="1"/>
        </p:nvSpPr>
        <p:spPr>
          <a:xfrm>
            <a:off x="-93663" y="0"/>
            <a:ext cx="6189663" cy="599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6" name="Graphic 7">
            <a:extLst>
              <a:ext uri="{FF2B5EF4-FFF2-40B4-BE49-F238E27FC236}">
                <a16:creationId xmlns:a16="http://schemas.microsoft.com/office/drawing/2014/main" id="{44A1B00A-2221-CD4B-A3A4-532E622A923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3"/>
          <p:cNvSpPr>
            <a:spLocks noGrp="1"/>
          </p:cNvSpPr>
          <p:nvPr>
            <p:ph type="pic" sz="quarter" idx="10"/>
          </p:nvPr>
        </p:nvSpPr>
        <p:spPr>
          <a:xfrm>
            <a:off x="6096000" y="0"/>
            <a:ext cx="6096000" cy="5994400"/>
          </a:xfrm>
          <a:prstGeom prst="rect">
            <a:avLst/>
          </a:prstGeom>
        </p:spPr>
        <p:txBody>
          <a:bodyPr anchor="ctr"/>
          <a:lstStyle>
            <a:lvl1pPr algn="ctr">
              <a:defRPr>
                <a:solidFill>
                  <a:schemeClr val="tx1"/>
                </a:solidFill>
              </a:defRPr>
            </a:lvl1pPr>
          </a:lstStyle>
          <a:p>
            <a:pPr lvl="0"/>
            <a:endParaRPr lang="en-US" noProof="0"/>
          </a:p>
        </p:txBody>
      </p:sp>
      <p:sp>
        <p:nvSpPr>
          <p:cNvPr id="10" name="Text Placeholder 11"/>
          <p:cNvSpPr>
            <a:spLocks noGrp="1"/>
          </p:cNvSpPr>
          <p:nvPr>
            <p:ph type="body" sz="quarter" idx="11"/>
          </p:nvPr>
        </p:nvSpPr>
        <p:spPr>
          <a:xfrm>
            <a:off x="762318" y="2002562"/>
            <a:ext cx="4262437" cy="2671038"/>
          </a:xfrm>
          <a:prstGeom prst="rect">
            <a:avLst/>
          </a:prstGeom>
          <a:ln>
            <a:noFill/>
          </a:ln>
        </p:spPr>
        <p:txBody>
          <a:bodyPr/>
          <a:lstStyle>
            <a:lvl1pPr marL="0" indent="0">
              <a:lnSpc>
                <a:spcPct val="100000"/>
              </a:lnSpc>
              <a:spcBef>
                <a:spcPts val="0"/>
              </a:spcBef>
              <a:buNone/>
              <a:defRPr sz="1900">
                <a:solidFill>
                  <a:schemeClr val="bg2"/>
                </a:solidFill>
              </a:defRPr>
            </a:lvl1pPr>
          </a:lstStyle>
          <a:p>
            <a:pPr lvl="0"/>
            <a:r>
              <a:rPr lang="en-US"/>
              <a:t>Click to edit Master text styles</a:t>
            </a:r>
          </a:p>
        </p:txBody>
      </p:sp>
      <p:sp>
        <p:nvSpPr>
          <p:cNvPr id="11" name="Text Placeholder 11"/>
          <p:cNvSpPr>
            <a:spLocks noGrp="1"/>
          </p:cNvSpPr>
          <p:nvPr>
            <p:ph type="body" sz="quarter" idx="12"/>
          </p:nvPr>
        </p:nvSpPr>
        <p:spPr>
          <a:xfrm>
            <a:off x="762318" y="4604564"/>
            <a:ext cx="4262437" cy="416555"/>
          </a:xfrm>
          <a:prstGeom prst="rect">
            <a:avLst/>
          </a:prstGeom>
        </p:spPr>
        <p:txBody>
          <a:bodyPr/>
          <a:lstStyle>
            <a:lvl1pPr marL="0" indent="0">
              <a:lnSpc>
                <a:spcPct val="100000"/>
              </a:lnSpc>
              <a:spcBef>
                <a:spcPts val="0"/>
              </a:spcBef>
              <a:buNone/>
              <a:defRPr sz="1600" b="1">
                <a:solidFill>
                  <a:schemeClr val="tx2">
                    <a:lumMod val="75000"/>
                  </a:schemeClr>
                </a:solidFill>
              </a:defRPr>
            </a:lvl1pPr>
          </a:lstStyle>
          <a:p>
            <a:pPr lvl="0"/>
            <a:r>
              <a:rPr lang="en-US"/>
              <a:t>Click to edit Master text styles</a:t>
            </a:r>
          </a:p>
        </p:txBody>
      </p:sp>
    </p:spTree>
    <p:extLst>
      <p:ext uri="{BB962C8B-B14F-4D97-AF65-F5344CB8AC3E}">
        <p14:creationId xmlns:p14="http://schemas.microsoft.com/office/powerpoint/2010/main" val="2649893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Quote &amp; Image (Dar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F7F9813-AF83-914B-ABBD-DB7EF308CB21}"/>
              </a:ext>
            </a:extLst>
          </p:cNvPr>
          <p:cNvSpPr/>
          <p:nvPr userDrawn="1"/>
        </p:nvSpPr>
        <p:spPr>
          <a:xfrm>
            <a:off x="6002337" y="0"/>
            <a:ext cx="6189663" cy="599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Text Placeholder 11"/>
          <p:cNvSpPr>
            <a:spLocks noGrp="1"/>
          </p:cNvSpPr>
          <p:nvPr>
            <p:ph type="body" sz="quarter" idx="11"/>
          </p:nvPr>
        </p:nvSpPr>
        <p:spPr>
          <a:xfrm>
            <a:off x="6858318" y="2002562"/>
            <a:ext cx="4262437" cy="2671038"/>
          </a:xfrm>
          <a:prstGeom prst="rect">
            <a:avLst/>
          </a:prstGeom>
          <a:ln>
            <a:noFill/>
          </a:ln>
        </p:spPr>
        <p:txBody>
          <a:bodyPr/>
          <a:lstStyle>
            <a:lvl1pPr marL="0" indent="0">
              <a:lnSpc>
                <a:spcPct val="100000"/>
              </a:lnSpc>
              <a:spcBef>
                <a:spcPts val="0"/>
              </a:spcBef>
              <a:buNone/>
              <a:defRPr sz="1900">
                <a:solidFill>
                  <a:schemeClr val="bg2"/>
                </a:solidFill>
              </a:defRPr>
            </a:lvl1pPr>
          </a:lstStyle>
          <a:p>
            <a:pPr lvl="0"/>
            <a:r>
              <a:rPr lang="en-US"/>
              <a:t>Click to edit Master text styles</a:t>
            </a:r>
          </a:p>
        </p:txBody>
      </p:sp>
      <p:sp>
        <p:nvSpPr>
          <p:cNvPr id="11" name="Text Placeholder 11"/>
          <p:cNvSpPr>
            <a:spLocks noGrp="1"/>
          </p:cNvSpPr>
          <p:nvPr>
            <p:ph type="body" sz="quarter" idx="12"/>
          </p:nvPr>
        </p:nvSpPr>
        <p:spPr>
          <a:xfrm>
            <a:off x="6858318" y="4604564"/>
            <a:ext cx="4262437" cy="416555"/>
          </a:xfrm>
          <a:prstGeom prst="rect">
            <a:avLst/>
          </a:prstGeom>
        </p:spPr>
        <p:txBody>
          <a:bodyPr/>
          <a:lstStyle>
            <a:lvl1pPr marL="0" indent="0">
              <a:lnSpc>
                <a:spcPct val="100000"/>
              </a:lnSpc>
              <a:spcBef>
                <a:spcPts val="0"/>
              </a:spcBef>
              <a:buNone/>
              <a:defRPr sz="1600" b="1">
                <a:solidFill>
                  <a:schemeClr val="tx2">
                    <a:lumMod val="75000"/>
                  </a:schemeClr>
                </a:solidFill>
              </a:defRPr>
            </a:lvl1pPr>
          </a:lstStyle>
          <a:p>
            <a:pPr lvl="0"/>
            <a:r>
              <a:rPr lang="en-US"/>
              <a:t>Click to edit Master text styles</a:t>
            </a:r>
          </a:p>
        </p:txBody>
      </p:sp>
      <p:pic>
        <p:nvPicPr>
          <p:cNvPr id="6" name="Graphic 7">
            <a:extLst>
              <a:ext uri="{FF2B5EF4-FFF2-40B4-BE49-F238E27FC236}">
                <a16:creationId xmlns:a16="http://schemas.microsoft.com/office/drawing/2014/main" id="{44A1B00A-2221-CD4B-A3A4-532E622A923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3"/>
          <p:cNvSpPr>
            <a:spLocks noGrp="1"/>
          </p:cNvSpPr>
          <p:nvPr>
            <p:ph type="pic" sz="quarter" idx="10"/>
          </p:nvPr>
        </p:nvSpPr>
        <p:spPr>
          <a:xfrm>
            <a:off x="0" y="0"/>
            <a:ext cx="6002337" cy="5994400"/>
          </a:xfrm>
          <a:prstGeom prst="rect">
            <a:avLst/>
          </a:prstGeom>
        </p:spPr>
        <p:txBody>
          <a:bodyPr anchor="ctr"/>
          <a:lstStyle>
            <a:lvl1pPr algn="ctr">
              <a:defRPr>
                <a:solidFill>
                  <a:schemeClr val="tx1"/>
                </a:solidFill>
              </a:defRPr>
            </a:lvl1pPr>
          </a:lstStyle>
          <a:p>
            <a:pPr lvl="0"/>
            <a:endParaRPr lang="en-US" noProof="0"/>
          </a:p>
        </p:txBody>
      </p:sp>
    </p:spTree>
    <p:extLst>
      <p:ext uri="{BB962C8B-B14F-4D97-AF65-F5344CB8AC3E}">
        <p14:creationId xmlns:p14="http://schemas.microsoft.com/office/powerpoint/2010/main" val="4391065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meline (Dark)">
    <p:bg>
      <p:bgRef idx="1001">
        <a:schemeClr val="bg1"/>
      </p:bgRef>
    </p:bg>
    <p:spTree>
      <p:nvGrpSpPr>
        <p:cNvPr id="1" name=""/>
        <p:cNvGrpSpPr/>
        <p:nvPr/>
      </p:nvGrpSpPr>
      <p:grpSpPr>
        <a:xfrm>
          <a:off x="0" y="0"/>
          <a:ext cx="0" cy="0"/>
          <a:chOff x="0" y="0"/>
          <a:chExt cx="0" cy="0"/>
        </a:xfrm>
      </p:grpSpPr>
      <p:pic>
        <p:nvPicPr>
          <p:cNvPr id="18" name="Graphic 4">
            <a:extLst>
              <a:ext uri="{FF2B5EF4-FFF2-40B4-BE49-F238E27FC236}">
                <a16:creationId xmlns:a16="http://schemas.microsoft.com/office/drawing/2014/main" id="{7D7F539F-554B-804D-842F-EF24D138FDE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Straight Connector 18">
            <a:extLst>
              <a:ext uri="{FF2B5EF4-FFF2-40B4-BE49-F238E27FC236}">
                <a16:creationId xmlns:a16="http://schemas.microsoft.com/office/drawing/2014/main" id="{186C4D2C-229A-2E46-8E4A-C0631CDD6E6B}"/>
              </a:ext>
            </a:extLst>
          </p:cNvPr>
          <p:cNvCxnSpPr/>
          <p:nvPr userDrawn="1"/>
        </p:nvCxnSpPr>
        <p:spPr>
          <a:xfrm>
            <a:off x="630238" y="3387725"/>
            <a:ext cx="10956925"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3879B792-5D11-FD48-8EA2-074FE9FB114F}"/>
              </a:ext>
            </a:extLst>
          </p:cNvPr>
          <p:cNvSpPr/>
          <p:nvPr userDrawn="1"/>
        </p:nvSpPr>
        <p:spPr>
          <a:xfrm>
            <a:off x="3108325" y="3235325"/>
            <a:ext cx="317500" cy="319088"/>
          </a:xfrm>
          <a:prstGeom prst="ellipse">
            <a:avLst/>
          </a:prstGeom>
          <a:solidFill>
            <a:schemeClr val="accent6">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Oval 36">
            <a:extLst>
              <a:ext uri="{FF2B5EF4-FFF2-40B4-BE49-F238E27FC236}">
                <a16:creationId xmlns:a16="http://schemas.microsoft.com/office/drawing/2014/main" id="{9436E311-9A83-6A4F-8F53-E8DF42BA2CB6}"/>
              </a:ext>
            </a:extLst>
          </p:cNvPr>
          <p:cNvSpPr/>
          <p:nvPr userDrawn="1"/>
        </p:nvSpPr>
        <p:spPr>
          <a:xfrm>
            <a:off x="3179763" y="3306763"/>
            <a:ext cx="174625" cy="17462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38" name="Straight Connector 37">
            <a:extLst>
              <a:ext uri="{FF2B5EF4-FFF2-40B4-BE49-F238E27FC236}">
                <a16:creationId xmlns:a16="http://schemas.microsoft.com/office/drawing/2014/main" id="{CD6FDD44-31CE-4C4F-B83A-688607DC9D3A}"/>
              </a:ext>
            </a:extLst>
          </p:cNvPr>
          <p:cNvCxnSpPr>
            <a:endCxn id="31748" idx="4"/>
          </p:cNvCxnSpPr>
          <p:nvPr userDrawn="1"/>
        </p:nvCxnSpPr>
        <p:spPr>
          <a:xfrm flipV="1">
            <a:off x="3267075" y="3481388"/>
            <a:ext cx="0" cy="227171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D034B301-40F8-5F4F-81A6-017FFA85628E}"/>
              </a:ext>
            </a:extLst>
          </p:cNvPr>
          <p:cNvSpPr/>
          <p:nvPr userDrawn="1"/>
        </p:nvSpPr>
        <p:spPr>
          <a:xfrm>
            <a:off x="1022350" y="3235325"/>
            <a:ext cx="319088" cy="319088"/>
          </a:xfrm>
          <a:prstGeom prst="ellipse">
            <a:avLst/>
          </a:prstGeom>
          <a:solidFill>
            <a:schemeClr val="accent5">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Oval 39">
            <a:extLst>
              <a:ext uri="{FF2B5EF4-FFF2-40B4-BE49-F238E27FC236}">
                <a16:creationId xmlns:a16="http://schemas.microsoft.com/office/drawing/2014/main" id="{1A8B5137-02A0-CF4B-8202-3E2C7D96DFED}"/>
              </a:ext>
            </a:extLst>
          </p:cNvPr>
          <p:cNvSpPr/>
          <p:nvPr userDrawn="1"/>
        </p:nvSpPr>
        <p:spPr>
          <a:xfrm>
            <a:off x="1093788" y="3306763"/>
            <a:ext cx="174625" cy="17462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41" name="Straight Connector 40">
            <a:extLst>
              <a:ext uri="{FF2B5EF4-FFF2-40B4-BE49-F238E27FC236}">
                <a16:creationId xmlns:a16="http://schemas.microsoft.com/office/drawing/2014/main" id="{9C7AB049-A416-A546-90ED-5A2D8A9C15A9}"/>
              </a:ext>
            </a:extLst>
          </p:cNvPr>
          <p:cNvCxnSpPr>
            <a:cxnSpLocks/>
            <a:endCxn id="10" idx="4"/>
          </p:cNvCxnSpPr>
          <p:nvPr userDrawn="1"/>
        </p:nvCxnSpPr>
        <p:spPr>
          <a:xfrm flipV="1">
            <a:off x="1181100" y="3481388"/>
            <a:ext cx="0" cy="1484312"/>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93A46EC6-7E3C-0A4E-B37F-3F0BC70063C9}"/>
              </a:ext>
            </a:extLst>
          </p:cNvPr>
          <p:cNvSpPr/>
          <p:nvPr userDrawn="1"/>
        </p:nvSpPr>
        <p:spPr>
          <a:xfrm>
            <a:off x="5208588" y="3235325"/>
            <a:ext cx="317500" cy="319088"/>
          </a:xfrm>
          <a:prstGeom prst="ellipse">
            <a:avLst/>
          </a:prstGeom>
          <a:solidFill>
            <a:schemeClr val="accent4">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3" name="Oval 42">
            <a:extLst>
              <a:ext uri="{FF2B5EF4-FFF2-40B4-BE49-F238E27FC236}">
                <a16:creationId xmlns:a16="http://schemas.microsoft.com/office/drawing/2014/main" id="{0D72F0EE-AC06-BA4C-9797-F7A03F29A177}"/>
              </a:ext>
            </a:extLst>
          </p:cNvPr>
          <p:cNvSpPr/>
          <p:nvPr userDrawn="1"/>
        </p:nvSpPr>
        <p:spPr>
          <a:xfrm>
            <a:off x="5280025" y="3306763"/>
            <a:ext cx="174625" cy="1746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44" name="Straight Connector 43">
            <a:extLst>
              <a:ext uri="{FF2B5EF4-FFF2-40B4-BE49-F238E27FC236}">
                <a16:creationId xmlns:a16="http://schemas.microsoft.com/office/drawing/2014/main" id="{CC82A399-12D5-8A46-9C0D-E7D41001BABC}"/>
              </a:ext>
            </a:extLst>
          </p:cNvPr>
          <p:cNvCxnSpPr>
            <a:cxnSpLocks/>
            <a:endCxn id="13" idx="4"/>
          </p:cNvCxnSpPr>
          <p:nvPr userDrawn="1"/>
        </p:nvCxnSpPr>
        <p:spPr>
          <a:xfrm flipV="1">
            <a:off x="5367338" y="3481388"/>
            <a:ext cx="0" cy="151765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809C0DA2-8780-3040-899B-91569A310B7E}"/>
              </a:ext>
            </a:extLst>
          </p:cNvPr>
          <p:cNvSpPr/>
          <p:nvPr userDrawn="1"/>
        </p:nvSpPr>
        <p:spPr>
          <a:xfrm>
            <a:off x="7308850" y="3235325"/>
            <a:ext cx="319088" cy="319088"/>
          </a:xfrm>
          <a:prstGeom prst="ellipse">
            <a:avLst/>
          </a:prstGeom>
          <a:solidFill>
            <a:schemeClr val="accent2">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6" name="Oval 45">
            <a:extLst>
              <a:ext uri="{FF2B5EF4-FFF2-40B4-BE49-F238E27FC236}">
                <a16:creationId xmlns:a16="http://schemas.microsoft.com/office/drawing/2014/main" id="{6D355A77-4491-AB44-82AE-8E4A28CDB79D}"/>
              </a:ext>
            </a:extLst>
          </p:cNvPr>
          <p:cNvSpPr/>
          <p:nvPr userDrawn="1"/>
        </p:nvSpPr>
        <p:spPr>
          <a:xfrm>
            <a:off x="7380288" y="3306763"/>
            <a:ext cx="174625" cy="1746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47" name="Straight Connector 46">
            <a:extLst>
              <a:ext uri="{FF2B5EF4-FFF2-40B4-BE49-F238E27FC236}">
                <a16:creationId xmlns:a16="http://schemas.microsoft.com/office/drawing/2014/main" id="{2412D860-8E7E-BB42-8243-B69B004D1E32}"/>
              </a:ext>
            </a:extLst>
          </p:cNvPr>
          <p:cNvCxnSpPr>
            <a:cxnSpLocks/>
            <a:endCxn id="16" idx="4"/>
          </p:cNvCxnSpPr>
          <p:nvPr userDrawn="1"/>
        </p:nvCxnSpPr>
        <p:spPr>
          <a:xfrm flipV="1">
            <a:off x="7467600" y="3481388"/>
            <a:ext cx="0" cy="227171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8" name="Oval 47">
            <a:extLst>
              <a:ext uri="{FF2B5EF4-FFF2-40B4-BE49-F238E27FC236}">
                <a16:creationId xmlns:a16="http://schemas.microsoft.com/office/drawing/2014/main" id="{401DBBA8-DB1D-4043-ABDE-C27BC811C79F}"/>
              </a:ext>
            </a:extLst>
          </p:cNvPr>
          <p:cNvSpPr/>
          <p:nvPr userDrawn="1"/>
        </p:nvSpPr>
        <p:spPr>
          <a:xfrm>
            <a:off x="9399588" y="3224213"/>
            <a:ext cx="317500" cy="317500"/>
          </a:xfrm>
          <a:prstGeom prst="ellipse">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9" name="Oval 48">
            <a:extLst>
              <a:ext uri="{FF2B5EF4-FFF2-40B4-BE49-F238E27FC236}">
                <a16:creationId xmlns:a16="http://schemas.microsoft.com/office/drawing/2014/main" id="{FAB0FF40-7435-BB4E-813C-F5C89E3D8FD4}"/>
              </a:ext>
            </a:extLst>
          </p:cNvPr>
          <p:cNvSpPr/>
          <p:nvPr userDrawn="1"/>
        </p:nvSpPr>
        <p:spPr>
          <a:xfrm>
            <a:off x="9471025" y="3295650"/>
            <a:ext cx="174625" cy="17462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50" name="Straight Connector 49">
            <a:extLst>
              <a:ext uri="{FF2B5EF4-FFF2-40B4-BE49-F238E27FC236}">
                <a16:creationId xmlns:a16="http://schemas.microsoft.com/office/drawing/2014/main" id="{77092A32-2012-4B4A-AF00-65B3B8E00CDC}"/>
              </a:ext>
            </a:extLst>
          </p:cNvPr>
          <p:cNvCxnSpPr>
            <a:cxnSpLocks/>
            <a:endCxn id="19" idx="4"/>
          </p:cNvCxnSpPr>
          <p:nvPr userDrawn="1"/>
        </p:nvCxnSpPr>
        <p:spPr>
          <a:xfrm flipV="1">
            <a:off x="9558338" y="3470275"/>
            <a:ext cx="0" cy="14954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27"/>
          <p:cNvSpPr>
            <a:spLocks noGrp="1"/>
          </p:cNvSpPr>
          <p:nvPr>
            <p:ph type="body" sz="quarter" idx="10"/>
          </p:nvPr>
        </p:nvSpPr>
        <p:spPr>
          <a:xfrm>
            <a:off x="2205038" y="711200"/>
            <a:ext cx="7777162" cy="1701800"/>
          </a:xfrm>
          <a:prstGeom prst="rect">
            <a:avLst/>
          </a:prstGeom>
        </p:spPr>
        <p:txBody>
          <a:bodyPr/>
          <a:lstStyle>
            <a:lvl1pPr marL="0" indent="0" algn="ctr">
              <a:buNone/>
              <a:defRPr sz="5800">
                <a:solidFill>
                  <a:schemeClr val="tx2"/>
                </a:solidFill>
              </a:defRPr>
            </a:lvl1pPr>
          </a:lstStyle>
          <a:p>
            <a:pPr lvl="0"/>
            <a:r>
              <a:rPr lang="en-US"/>
              <a:t>Click to edit Master text styles</a:t>
            </a:r>
          </a:p>
        </p:txBody>
      </p:sp>
      <p:sp>
        <p:nvSpPr>
          <p:cNvPr id="22" name="Text Placeholder 29"/>
          <p:cNvSpPr>
            <a:spLocks noGrp="1"/>
          </p:cNvSpPr>
          <p:nvPr>
            <p:ph type="body" sz="quarter" idx="11"/>
          </p:nvPr>
        </p:nvSpPr>
        <p:spPr>
          <a:xfrm>
            <a:off x="3054350" y="2925729"/>
            <a:ext cx="438150" cy="130175"/>
          </a:xfrm>
          <a:prstGeom prst="rect">
            <a:avLst/>
          </a:prstGeom>
        </p:spPr>
        <p:txBody>
          <a:bodyPr/>
          <a:lstStyle>
            <a:lvl1pPr marL="0" indent="0">
              <a:lnSpc>
                <a:spcPct val="100000"/>
              </a:lnSpc>
              <a:buNone/>
              <a:defRPr sz="900" b="1">
                <a:solidFill>
                  <a:schemeClr val="tx2"/>
                </a:solidFill>
              </a:defRPr>
            </a:lvl1pPr>
          </a:lstStyle>
          <a:p>
            <a:pPr lvl="0"/>
            <a:r>
              <a:rPr lang="en-US"/>
              <a:t>Click to edit Master text styles</a:t>
            </a:r>
          </a:p>
        </p:txBody>
      </p:sp>
      <p:sp>
        <p:nvSpPr>
          <p:cNvPr id="23" name="Text Placeholder 29"/>
          <p:cNvSpPr>
            <a:spLocks noGrp="1"/>
          </p:cNvSpPr>
          <p:nvPr>
            <p:ph type="body" sz="quarter" idx="12"/>
          </p:nvPr>
        </p:nvSpPr>
        <p:spPr>
          <a:xfrm>
            <a:off x="962660" y="2929463"/>
            <a:ext cx="438150" cy="130175"/>
          </a:xfrm>
          <a:prstGeom prst="rect">
            <a:avLst/>
          </a:prstGeom>
        </p:spPr>
        <p:txBody>
          <a:bodyPr/>
          <a:lstStyle>
            <a:lvl1pPr marL="0" indent="0">
              <a:lnSpc>
                <a:spcPct val="100000"/>
              </a:lnSpc>
              <a:buNone/>
              <a:defRPr sz="900" b="1">
                <a:solidFill>
                  <a:schemeClr val="tx2"/>
                </a:solidFill>
              </a:defRPr>
            </a:lvl1pPr>
          </a:lstStyle>
          <a:p>
            <a:pPr lvl="0"/>
            <a:r>
              <a:rPr lang="en-US"/>
              <a:t>Click to edit Master text styles</a:t>
            </a:r>
          </a:p>
        </p:txBody>
      </p:sp>
      <p:sp>
        <p:nvSpPr>
          <p:cNvPr id="24" name="Text Placeholder 29"/>
          <p:cNvSpPr>
            <a:spLocks noGrp="1"/>
          </p:cNvSpPr>
          <p:nvPr>
            <p:ph type="body" sz="quarter" idx="13"/>
          </p:nvPr>
        </p:nvSpPr>
        <p:spPr>
          <a:xfrm>
            <a:off x="5146040" y="2927453"/>
            <a:ext cx="438150" cy="130175"/>
          </a:xfrm>
          <a:prstGeom prst="rect">
            <a:avLst/>
          </a:prstGeom>
        </p:spPr>
        <p:txBody>
          <a:bodyPr/>
          <a:lstStyle>
            <a:lvl1pPr marL="0" indent="0">
              <a:lnSpc>
                <a:spcPct val="100000"/>
              </a:lnSpc>
              <a:buNone/>
              <a:defRPr sz="900" b="1">
                <a:solidFill>
                  <a:schemeClr val="tx2"/>
                </a:solidFill>
              </a:defRPr>
            </a:lvl1pPr>
          </a:lstStyle>
          <a:p>
            <a:pPr lvl="0"/>
            <a:r>
              <a:rPr lang="en-US"/>
              <a:t>Click to edit Master text styles</a:t>
            </a:r>
          </a:p>
        </p:txBody>
      </p:sp>
      <p:sp>
        <p:nvSpPr>
          <p:cNvPr id="25" name="Text Placeholder 29"/>
          <p:cNvSpPr>
            <a:spLocks noGrp="1"/>
          </p:cNvSpPr>
          <p:nvPr>
            <p:ph type="body" sz="quarter" idx="14"/>
          </p:nvPr>
        </p:nvSpPr>
        <p:spPr>
          <a:xfrm>
            <a:off x="7237730" y="2932953"/>
            <a:ext cx="438150" cy="130175"/>
          </a:xfrm>
          <a:prstGeom prst="rect">
            <a:avLst/>
          </a:prstGeom>
        </p:spPr>
        <p:txBody>
          <a:bodyPr/>
          <a:lstStyle>
            <a:lvl1pPr marL="0" indent="0">
              <a:lnSpc>
                <a:spcPct val="100000"/>
              </a:lnSpc>
              <a:buNone/>
              <a:defRPr sz="900" b="1">
                <a:solidFill>
                  <a:schemeClr val="tx2"/>
                </a:solidFill>
              </a:defRPr>
            </a:lvl1pPr>
          </a:lstStyle>
          <a:p>
            <a:pPr lvl="0"/>
            <a:r>
              <a:rPr lang="en-US"/>
              <a:t>Click to edit Master text styles</a:t>
            </a:r>
          </a:p>
        </p:txBody>
      </p:sp>
      <p:sp>
        <p:nvSpPr>
          <p:cNvPr id="26" name="Text Placeholder 29"/>
          <p:cNvSpPr>
            <a:spLocks noGrp="1"/>
          </p:cNvSpPr>
          <p:nvPr>
            <p:ph type="body" sz="quarter" idx="15"/>
          </p:nvPr>
        </p:nvSpPr>
        <p:spPr>
          <a:xfrm>
            <a:off x="9329420" y="2932953"/>
            <a:ext cx="438150" cy="130175"/>
          </a:xfrm>
          <a:prstGeom prst="rect">
            <a:avLst/>
          </a:prstGeom>
        </p:spPr>
        <p:txBody>
          <a:bodyPr/>
          <a:lstStyle>
            <a:lvl1pPr marL="0" indent="0">
              <a:lnSpc>
                <a:spcPct val="100000"/>
              </a:lnSpc>
              <a:buNone/>
              <a:defRPr sz="900" b="1">
                <a:solidFill>
                  <a:schemeClr val="tx2"/>
                </a:solidFill>
              </a:defRPr>
            </a:lvl1pPr>
          </a:lstStyle>
          <a:p>
            <a:pPr lvl="0"/>
            <a:r>
              <a:rPr lang="en-US"/>
              <a:t>Click to edit Master text styles</a:t>
            </a:r>
          </a:p>
        </p:txBody>
      </p:sp>
      <p:sp>
        <p:nvSpPr>
          <p:cNvPr id="27" name="Text Placeholder 35"/>
          <p:cNvSpPr>
            <a:spLocks noGrp="1"/>
          </p:cNvSpPr>
          <p:nvPr>
            <p:ph type="body" sz="quarter" idx="16"/>
          </p:nvPr>
        </p:nvSpPr>
        <p:spPr>
          <a:xfrm>
            <a:off x="1176977" y="4117547"/>
            <a:ext cx="1150938" cy="163513"/>
          </a:xfrm>
          <a:prstGeom prst="rect">
            <a:avLst/>
          </a:prstGeom>
        </p:spPr>
        <p:txBody>
          <a:bodyPr/>
          <a:lstStyle>
            <a:lvl1pPr marL="0" indent="0">
              <a:lnSpc>
                <a:spcPct val="100000"/>
              </a:lnSpc>
              <a:buNone/>
              <a:defRPr sz="800" b="1">
                <a:solidFill>
                  <a:schemeClr val="accent5"/>
                </a:solidFill>
              </a:defRPr>
            </a:lvl1pPr>
          </a:lstStyle>
          <a:p>
            <a:pPr lvl="0"/>
            <a:r>
              <a:rPr lang="en-US"/>
              <a:t>Click to edit Master text styles</a:t>
            </a:r>
          </a:p>
        </p:txBody>
      </p:sp>
      <p:sp>
        <p:nvSpPr>
          <p:cNvPr id="28" name="Text Placeholder 35"/>
          <p:cNvSpPr>
            <a:spLocks noGrp="1"/>
          </p:cNvSpPr>
          <p:nvPr>
            <p:ph type="body" sz="quarter" idx="17"/>
          </p:nvPr>
        </p:nvSpPr>
        <p:spPr>
          <a:xfrm>
            <a:off x="1166495" y="4279268"/>
            <a:ext cx="1567493" cy="730975"/>
          </a:xfrm>
          <a:prstGeom prst="rect">
            <a:avLst/>
          </a:prstGeom>
        </p:spPr>
        <p:txBody>
          <a:bodyPr/>
          <a:lstStyle>
            <a:lvl1pPr marL="0" indent="0">
              <a:lnSpc>
                <a:spcPct val="100000"/>
              </a:lnSpc>
              <a:spcBef>
                <a:spcPts val="0"/>
              </a:spcBef>
              <a:buNone/>
              <a:defRPr sz="800" b="0">
                <a:solidFill>
                  <a:schemeClr val="tx2"/>
                </a:solidFill>
              </a:defRPr>
            </a:lvl1pPr>
          </a:lstStyle>
          <a:p>
            <a:pPr lvl="0"/>
            <a:r>
              <a:rPr lang="en-US"/>
              <a:t>Click to edit Master text styles</a:t>
            </a:r>
          </a:p>
        </p:txBody>
      </p:sp>
      <p:sp>
        <p:nvSpPr>
          <p:cNvPr id="29" name="Text Placeholder 35"/>
          <p:cNvSpPr>
            <a:spLocks noGrp="1"/>
          </p:cNvSpPr>
          <p:nvPr>
            <p:ph type="body" sz="quarter" idx="18"/>
          </p:nvPr>
        </p:nvSpPr>
        <p:spPr>
          <a:xfrm>
            <a:off x="3263522" y="4892230"/>
            <a:ext cx="1150938" cy="163513"/>
          </a:xfrm>
          <a:prstGeom prst="rect">
            <a:avLst/>
          </a:prstGeom>
        </p:spPr>
        <p:txBody>
          <a:bodyPr/>
          <a:lstStyle>
            <a:lvl1pPr marL="0" indent="0">
              <a:lnSpc>
                <a:spcPct val="100000"/>
              </a:lnSpc>
              <a:buNone/>
              <a:defRPr sz="800" b="1">
                <a:solidFill>
                  <a:schemeClr val="accent6"/>
                </a:solidFill>
              </a:defRPr>
            </a:lvl1pPr>
          </a:lstStyle>
          <a:p>
            <a:pPr lvl="0"/>
            <a:r>
              <a:rPr lang="en-US"/>
              <a:t>Click to edit Master text styles</a:t>
            </a:r>
          </a:p>
        </p:txBody>
      </p:sp>
      <p:sp>
        <p:nvSpPr>
          <p:cNvPr id="30" name="Text Placeholder 35"/>
          <p:cNvSpPr>
            <a:spLocks noGrp="1"/>
          </p:cNvSpPr>
          <p:nvPr>
            <p:ph type="body" sz="quarter" idx="19"/>
          </p:nvPr>
        </p:nvSpPr>
        <p:spPr>
          <a:xfrm>
            <a:off x="3253040" y="5053951"/>
            <a:ext cx="1567493" cy="764679"/>
          </a:xfrm>
          <a:prstGeom prst="rect">
            <a:avLst/>
          </a:prstGeom>
        </p:spPr>
        <p:txBody>
          <a:bodyPr/>
          <a:lstStyle>
            <a:lvl1pPr marL="0" indent="0">
              <a:lnSpc>
                <a:spcPct val="100000"/>
              </a:lnSpc>
              <a:spcBef>
                <a:spcPts val="0"/>
              </a:spcBef>
              <a:buNone/>
              <a:defRPr sz="800" b="0">
                <a:solidFill>
                  <a:schemeClr val="tx2"/>
                </a:solidFill>
              </a:defRPr>
            </a:lvl1pPr>
          </a:lstStyle>
          <a:p>
            <a:pPr lvl="0"/>
            <a:r>
              <a:rPr lang="en-US"/>
              <a:t>Click to edit Master text styles</a:t>
            </a:r>
          </a:p>
        </p:txBody>
      </p:sp>
      <p:sp>
        <p:nvSpPr>
          <p:cNvPr id="31" name="Text Placeholder 35"/>
          <p:cNvSpPr>
            <a:spLocks noGrp="1"/>
          </p:cNvSpPr>
          <p:nvPr>
            <p:ph type="body" sz="quarter" idx="20"/>
          </p:nvPr>
        </p:nvSpPr>
        <p:spPr>
          <a:xfrm>
            <a:off x="5371119" y="4117547"/>
            <a:ext cx="1150938" cy="163513"/>
          </a:xfrm>
          <a:prstGeom prst="rect">
            <a:avLst/>
          </a:prstGeom>
        </p:spPr>
        <p:txBody>
          <a:bodyPr/>
          <a:lstStyle>
            <a:lvl1pPr marL="0" indent="0">
              <a:lnSpc>
                <a:spcPct val="100000"/>
              </a:lnSpc>
              <a:buNone/>
              <a:defRPr sz="800" b="1">
                <a:solidFill>
                  <a:schemeClr val="accent4"/>
                </a:solidFill>
              </a:defRPr>
            </a:lvl1pPr>
          </a:lstStyle>
          <a:p>
            <a:pPr lvl="0"/>
            <a:r>
              <a:rPr lang="en-US"/>
              <a:t>Click to edit Master text styles</a:t>
            </a:r>
          </a:p>
        </p:txBody>
      </p:sp>
      <p:sp>
        <p:nvSpPr>
          <p:cNvPr id="32" name="Text Placeholder 35"/>
          <p:cNvSpPr>
            <a:spLocks noGrp="1"/>
          </p:cNvSpPr>
          <p:nvPr>
            <p:ph type="body" sz="quarter" idx="21"/>
          </p:nvPr>
        </p:nvSpPr>
        <p:spPr>
          <a:xfrm>
            <a:off x="5360637" y="4279269"/>
            <a:ext cx="1567493" cy="740052"/>
          </a:xfrm>
          <a:prstGeom prst="rect">
            <a:avLst/>
          </a:prstGeom>
        </p:spPr>
        <p:txBody>
          <a:bodyPr/>
          <a:lstStyle>
            <a:lvl1pPr marL="0" indent="0">
              <a:lnSpc>
                <a:spcPct val="100000"/>
              </a:lnSpc>
              <a:spcBef>
                <a:spcPts val="0"/>
              </a:spcBef>
              <a:buNone/>
              <a:defRPr sz="800" b="0">
                <a:solidFill>
                  <a:schemeClr val="tx2"/>
                </a:solidFill>
              </a:defRPr>
            </a:lvl1pPr>
          </a:lstStyle>
          <a:p>
            <a:pPr lvl="0"/>
            <a:r>
              <a:rPr lang="en-US"/>
              <a:t>Click to edit Master text styles</a:t>
            </a:r>
          </a:p>
        </p:txBody>
      </p:sp>
      <p:sp>
        <p:nvSpPr>
          <p:cNvPr id="33" name="Text Placeholder 35"/>
          <p:cNvSpPr>
            <a:spLocks noGrp="1"/>
          </p:cNvSpPr>
          <p:nvPr>
            <p:ph type="body" sz="quarter" idx="22"/>
          </p:nvPr>
        </p:nvSpPr>
        <p:spPr>
          <a:xfrm>
            <a:off x="7468236" y="4882660"/>
            <a:ext cx="1150938" cy="163513"/>
          </a:xfrm>
          <a:prstGeom prst="rect">
            <a:avLst/>
          </a:prstGeom>
        </p:spPr>
        <p:txBody>
          <a:bodyPr/>
          <a:lstStyle>
            <a:lvl1pPr marL="0" indent="0">
              <a:lnSpc>
                <a:spcPct val="100000"/>
              </a:lnSpc>
              <a:buNone/>
              <a:defRPr sz="800" b="1"/>
            </a:lvl1pPr>
          </a:lstStyle>
          <a:p>
            <a:pPr lvl="0"/>
            <a:r>
              <a:rPr lang="en-US"/>
              <a:t>Click to edit Master text styles</a:t>
            </a:r>
          </a:p>
        </p:txBody>
      </p:sp>
      <p:sp>
        <p:nvSpPr>
          <p:cNvPr id="34" name="Text Placeholder 35"/>
          <p:cNvSpPr>
            <a:spLocks noGrp="1"/>
          </p:cNvSpPr>
          <p:nvPr>
            <p:ph type="body" sz="quarter" idx="23"/>
          </p:nvPr>
        </p:nvSpPr>
        <p:spPr>
          <a:xfrm>
            <a:off x="7457754" y="5044382"/>
            <a:ext cx="1567493" cy="734730"/>
          </a:xfrm>
          <a:prstGeom prst="rect">
            <a:avLst/>
          </a:prstGeom>
        </p:spPr>
        <p:txBody>
          <a:bodyPr/>
          <a:lstStyle>
            <a:lvl1pPr marL="0" indent="0">
              <a:lnSpc>
                <a:spcPct val="100000"/>
              </a:lnSpc>
              <a:spcBef>
                <a:spcPts val="0"/>
              </a:spcBef>
              <a:buNone/>
              <a:defRPr sz="800" b="0">
                <a:solidFill>
                  <a:schemeClr val="tx2"/>
                </a:solidFill>
              </a:defRPr>
            </a:lvl1pPr>
          </a:lstStyle>
          <a:p>
            <a:pPr lvl="0"/>
            <a:r>
              <a:rPr lang="en-US"/>
              <a:t>Click to edit Master text styles</a:t>
            </a:r>
          </a:p>
        </p:txBody>
      </p:sp>
      <p:sp>
        <p:nvSpPr>
          <p:cNvPr id="35" name="Text Placeholder 35"/>
          <p:cNvSpPr>
            <a:spLocks noGrp="1"/>
          </p:cNvSpPr>
          <p:nvPr>
            <p:ph type="body" sz="quarter" idx="24"/>
          </p:nvPr>
        </p:nvSpPr>
        <p:spPr>
          <a:xfrm>
            <a:off x="9568815" y="4117547"/>
            <a:ext cx="1150938" cy="163513"/>
          </a:xfrm>
          <a:prstGeom prst="rect">
            <a:avLst/>
          </a:prstGeom>
        </p:spPr>
        <p:txBody>
          <a:bodyPr/>
          <a:lstStyle>
            <a:lvl1pPr marL="0" indent="0">
              <a:lnSpc>
                <a:spcPct val="100000"/>
              </a:lnSpc>
              <a:buNone/>
              <a:defRPr sz="800" b="1"/>
            </a:lvl1pPr>
          </a:lstStyle>
          <a:p>
            <a:pPr lvl="0"/>
            <a:r>
              <a:rPr lang="en-US"/>
              <a:t>Click to edit Master text styles</a:t>
            </a:r>
          </a:p>
        </p:txBody>
      </p:sp>
      <p:sp>
        <p:nvSpPr>
          <p:cNvPr id="36" name="Text Placeholder 35"/>
          <p:cNvSpPr>
            <a:spLocks noGrp="1"/>
          </p:cNvSpPr>
          <p:nvPr>
            <p:ph type="body" sz="quarter" idx="25"/>
          </p:nvPr>
        </p:nvSpPr>
        <p:spPr>
          <a:xfrm>
            <a:off x="9558333" y="4279269"/>
            <a:ext cx="1567493" cy="745552"/>
          </a:xfrm>
          <a:prstGeom prst="rect">
            <a:avLst/>
          </a:prstGeom>
        </p:spPr>
        <p:txBody>
          <a:bodyPr/>
          <a:lstStyle>
            <a:lvl1pPr marL="0" indent="0">
              <a:lnSpc>
                <a:spcPct val="100000"/>
              </a:lnSpc>
              <a:spcBef>
                <a:spcPts val="0"/>
              </a:spcBef>
              <a:buNone/>
              <a:defRPr sz="800" b="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974709086"/>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Standard - no text box">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D1AD3D8-9550-AED4-EBFF-8EFFEA005FA2}"/>
              </a:ext>
            </a:extLst>
          </p:cNvPr>
          <p:cNvSpPr/>
          <p:nvPr userDrawn="1"/>
        </p:nvSpPr>
        <p:spPr>
          <a:xfrm>
            <a:off x="0" y="0"/>
            <a:ext cx="12192000" cy="59944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iMac_purefront.png">
            <a:extLst>
              <a:ext uri="{FF2B5EF4-FFF2-40B4-BE49-F238E27FC236}">
                <a16:creationId xmlns:a16="http://schemas.microsoft.com/office/drawing/2014/main" id="{1EF4926A-F0DC-4224-80C5-6494602E55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32885" y="1622565"/>
            <a:ext cx="5520482" cy="4603233"/>
          </a:xfrm>
          <a:prstGeom prst="rect">
            <a:avLst/>
          </a:prstGeom>
          <a:ln w="12700">
            <a:miter lim="400000"/>
          </a:ln>
        </p:spPr>
      </p:pic>
      <p:sp>
        <p:nvSpPr>
          <p:cNvPr id="4" name="Picture Placeholder 1">
            <a:extLst>
              <a:ext uri="{FF2B5EF4-FFF2-40B4-BE49-F238E27FC236}">
                <a16:creationId xmlns:a16="http://schemas.microsoft.com/office/drawing/2014/main" id="{337E26D8-1073-0438-DE57-7D841860C270}"/>
              </a:ext>
            </a:extLst>
          </p:cNvPr>
          <p:cNvSpPr>
            <a:spLocks noGrp="1"/>
          </p:cNvSpPr>
          <p:nvPr>
            <p:ph type="pic" sz="quarter" idx="16"/>
          </p:nvPr>
        </p:nvSpPr>
        <p:spPr>
          <a:xfrm>
            <a:off x="5654386" y="1839906"/>
            <a:ext cx="5077481" cy="2859631"/>
          </a:xfrm>
          <a:prstGeom prst="rect">
            <a:avLst/>
          </a:prstGeom>
        </p:spPr>
        <p:txBody>
          <a:bodyPr/>
          <a:lstStyle/>
          <a:p>
            <a:endParaRPr lang="en-US"/>
          </a:p>
        </p:txBody>
      </p:sp>
      <p:sp>
        <p:nvSpPr>
          <p:cNvPr id="6" name="Text Placeholder 10">
            <a:extLst>
              <a:ext uri="{FF2B5EF4-FFF2-40B4-BE49-F238E27FC236}">
                <a16:creationId xmlns:a16="http://schemas.microsoft.com/office/drawing/2014/main" id="{94B62464-808C-546D-F1AA-11DC93E7CA5B}"/>
              </a:ext>
            </a:extLst>
          </p:cNvPr>
          <p:cNvSpPr>
            <a:spLocks noGrp="1"/>
          </p:cNvSpPr>
          <p:nvPr>
            <p:ph type="body" sz="quarter" idx="17" hasCustomPrompt="1"/>
          </p:nvPr>
        </p:nvSpPr>
        <p:spPr>
          <a:xfrm>
            <a:off x="559373" y="2752165"/>
            <a:ext cx="3773953" cy="1658379"/>
          </a:xfrm>
          <a:prstGeom prst="rect">
            <a:avLst/>
          </a:prstGeom>
        </p:spPr>
        <p:txBody>
          <a:bodyPr anchor="t">
            <a:noAutofit/>
          </a:bodyPr>
          <a:lstStyle>
            <a:lvl1pPr>
              <a:lnSpc>
                <a:spcPct val="100000"/>
              </a:lnSpc>
              <a:defRPr sz="1800" b="0" i="0">
                <a:solidFill>
                  <a:schemeClr val="tx1"/>
                </a:solidFill>
                <a:latin typeface="+mj-lt"/>
                <a:ea typeface="Open Sans Light" panose="020B0306030504020204" pitchFamily="34" charset="0"/>
                <a:cs typeface="Open Sans Light" panose="020B0306030504020204" pitchFamily="34" charset="0"/>
              </a:defRPr>
            </a:lvl1pPr>
          </a:lstStyle>
          <a:p>
            <a:pPr lvl="0"/>
            <a:r>
              <a:rPr lang="en-US"/>
              <a:t>Place holder for body text</a:t>
            </a:r>
            <a:br>
              <a:rPr lang="en-US"/>
            </a:br>
            <a:r>
              <a:rPr lang="en-US"/>
              <a:t>Arial 18pt</a:t>
            </a:r>
          </a:p>
        </p:txBody>
      </p:sp>
      <p:sp>
        <p:nvSpPr>
          <p:cNvPr id="7" name="Text Placeholder 12">
            <a:extLst>
              <a:ext uri="{FF2B5EF4-FFF2-40B4-BE49-F238E27FC236}">
                <a16:creationId xmlns:a16="http://schemas.microsoft.com/office/drawing/2014/main" id="{14EA84D9-BC5B-3A5C-6928-0FE27FED6A17}"/>
              </a:ext>
            </a:extLst>
          </p:cNvPr>
          <p:cNvSpPr>
            <a:spLocks noGrp="1"/>
          </p:cNvSpPr>
          <p:nvPr>
            <p:ph type="body" sz="quarter" idx="19" hasCustomPrompt="1"/>
          </p:nvPr>
        </p:nvSpPr>
        <p:spPr>
          <a:xfrm>
            <a:off x="559373" y="2117256"/>
            <a:ext cx="3773953" cy="483781"/>
          </a:xfrm>
          <a:prstGeom prst="rect">
            <a:avLst/>
          </a:prstGeom>
        </p:spPr>
        <p:txBody>
          <a:bodyPr anchor="t">
            <a:noAutofit/>
          </a:bodyPr>
          <a:lstStyle>
            <a:lvl1pPr marL="0" indent="0">
              <a:lnSpc>
                <a:spcPct val="100000"/>
              </a:lnSpc>
              <a:buNone/>
              <a:defRPr sz="2400">
                <a:solidFill>
                  <a:schemeClr val="accent1"/>
                </a:solidFill>
                <a:latin typeface="+mj-lt"/>
                <a:ea typeface="Open Sans Light" panose="020B0306030504020204" pitchFamily="34" charset="0"/>
                <a:cs typeface="Open Sans Light" panose="020B0306030504020204" pitchFamily="34" charset="0"/>
              </a:defRPr>
            </a:lvl1pPr>
          </a:lstStyle>
          <a:p>
            <a:pPr lvl="0"/>
            <a:r>
              <a:rPr lang="en-US"/>
              <a:t>Arial</a:t>
            </a:r>
          </a:p>
        </p:txBody>
      </p:sp>
      <p:sp>
        <p:nvSpPr>
          <p:cNvPr id="9" name="Text Placeholder 5">
            <a:extLst>
              <a:ext uri="{FF2B5EF4-FFF2-40B4-BE49-F238E27FC236}">
                <a16:creationId xmlns:a16="http://schemas.microsoft.com/office/drawing/2014/main" id="{6E1F31BF-4A29-E638-AAB9-E6DEF3E71AD6}"/>
              </a:ext>
            </a:extLst>
          </p:cNvPr>
          <p:cNvSpPr>
            <a:spLocks noGrp="1"/>
          </p:cNvSpPr>
          <p:nvPr>
            <p:ph type="body" sz="quarter" idx="10"/>
          </p:nvPr>
        </p:nvSpPr>
        <p:spPr>
          <a:xfrm>
            <a:off x="559374" y="683489"/>
            <a:ext cx="11035595" cy="446087"/>
          </a:xfrm>
          <a:prstGeom prst="rect">
            <a:avLst/>
          </a:prstGeom>
        </p:spPr>
        <p:txBody>
          <a:bodyPr/>
          <a:lstStyle>
            <a:lvl1pPr marL="0" indent="0">
              <a:lnSpc>
                <a:spcPct val="100000"/>
              </a:lnSpc>
              <a:buNone/>
              <a:defRPr sz="3300">
                <a:solidFill>
                  <a:schemeClr val="tx1"/>
                </a:solidFill>
              </a:defRPr>
            </a:lvl1pPr>
          </a:lstStyle>
          <a:p>
            <a:pPr lvl="0"/>
            <a:r>
              <a:rPr lang="en-US"/>
              <a:t>Click to edit Master text styles</a:t>
            </a:r>
          </a:p>
        </p:txBody>
      </p:sp>
      <p:sp>
        <p:nvSpPr>
          <p:cNvPr id="10" name="Text Placeholder 20">
            <a:extLst>
              <a:ext uri="{FF2B5EF4-FFF2-40B4-BE49-F238E27FC236}">
                <a16:creationId xmlns:a16="http://schemas.microsoft.com/office/drawing/2014/main" id="{09A61E13-DD1E-3A3B-3EA9-AEC21FACEBF8}"/>
              </a:ext>
            </a:extLst>
          </p:cNvPr>
          <p:cNvSpPr>
            <a:spLocks noGrp="1"/>
          </p:cNvSpPr>
          <p:nvPr>
            <p:ph type="body" sz="quarter" idx="12"/>
          </p:nvPr>
        </p:nvSpPr>
        <p:spPr>
          <a:xfrm>
            <a:off x="559373" y="1205053"/>
            <a:ext cx="11035596"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024150072"/>
      </p:ext>
    </p:extLst>
  </p:cSld>
  <p:clrMapOvr>
    <a:masterClrMapping/>
  </p:clrMapOvr>
  <p:transition spd="med">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Standard - no text box">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D1AD3D8-9550-AED4-EBFF-8EFFEA005FA2}"/>
              </a:ext>
            </a:extLst>
          </p:cNvPr>
          <p:cNvSpPr/>
          <p:nvPr userDrawn="1"/>
        </p:nvSpPr>
        <p:spPr>
          <a:xfrm>
            <a:off x="0" y="0"/>
            <a:ext cx="12192000" cy="59944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2" name="Group 1">
            <a:extLst>
              <a:ext uri="{FF2B5EF4-FFF2-40B4-BE49-F238E27FC236}">
                <a16:creationId xmlns:a16="http://schemas.microsoft.com/office/drawing/2014/main" id="{8F7F4304-8068-6CE5-992F-BB17587A0C63}"/>
              </a:ext>
            </a:extLst>
          </p:cNvPr>
          <p:cNvGrpSpPr/>
          <p:nvPr userDrawn="1"/>
        </p:nvGrpSpPr>
        <p:grpSpPr>
          <a:xfrm>
            <a:off x="4500107" y="1290749"/>
            <a:ext cx="8596461" cy="4962200"/>
            <a:chOff x="2738438" y="30163"/>
            <a:chExt cx="11828463" cy="6827838"/>
          </a:xfrm>
        </p:grpSpPr>
        <p:sp>
          <p:nvSpPr>
            <p:cNvPr id="5" name="Freeform 11">
              <a:extLst>
                <a:ext uri="{FF2B5EF4-FFF2-40B4-BE49-F238E27FC236}">
                  <a16:creationId xmlns:a16="http://schemas.microsoft.com/office/drawing/2014/main" id="{6EEA4EAE-4D7A-DBA8-CE0F-245B812AA210}"/>
                </a:ext>
              </a:extLst>
            </p:cNvPr>
            <p:cNvSpPr>
              <a:spLocks/>
            </p:cNvSpPr>
            <p:nvPr/>
          </p:nvSpPr>
          <p:spPr bwMode="auto">
            <a:xfrm>
              <a:off x="3821113" y="30163"/>
              <a:ext cx="9663113" cy="6823075"/>
            </a:xfrm>
            <a:custGeom>
              <a:avLst/>
              <a:gdLst>
                <a:gd name="T0" fmla="*/ 201 w 6087"/>
                <a:gd name="T1" fmla="*/ 4298 h 4298"/>
                <a:gd name="T2" fmla="*/ 181 w 6087"/>
                <a:gd name="T3" fmla="*/ 4298 h 4298"/>
                <a:gd name="T4" fmla="*/ 141 w 6087"/>
                <a:gd name="T5" fmla="*/ 4289 h 4298"/>
                <a:gd name="T6" fmla="*/ 106 w 6087"/>
                <a:gd name="T7" fmla="*/ 4274 h 4298"/>
                <a:gd name="T8" fmla="*/ 74 w 6087"/>
                <a:gd name="T9" fmla="*/ 4252 h 4298"/>
                <a:gd name="T10" fmla="*/ 47 w 6087"/>
                <a:gd name="T11" fmla="*/ 4225 h 4298"/>
                <a:gd name="T12" fmla="*/ 25 w 6087"/>
                <a:gd name="T13" fmla="*/ 4193 h 4298"/>
                <a:gd name="T14" fmla="*/ 10 w 6087"/>
                <a:gd name="T15" fmla="*/ 4158 h 4298"/>
                <a:gd name="T16" fmla="*/ 1 w 6087"/>
                <a:gd name="T17" fmla="*/ 4118 h 4298"/>
                <a:gd name="T18" fmla="*/ 0 w 6087"/>
                <a:gd name="T19" fmla="*/ 201 h 4298"/>
                <a:gd name="T20" fmla="*/ 1 w 6087"/>
                <a:gd name="T21" fmla="*/ 181 h 4298"/>
                <a:gd name="T22" fmla="*/ 10 w 6087"/>
                <a:gd name="T23" fmla="*/ 141 h 4298"/>
                <a:gd name="T24" fmla="*/ 25 w 6087"/>
                <a:gd name="T25" fmla="*/ 105 h 4298"/>
                <a:gd name="T26" fmla="*/ 47 w 6087"/>
                <a:gd name="T27" fmla="*/ 74 h 4298"/>
                <a:gd name="T28" fmla="*/ 74 w 6087"/>
                <a:gd name="T29" fmla="*/ 47 h 4298"/>
                <a:gd name="T30" fmla="*/ 106 w 6087"/>
                <a:gd name="T31" fmla="*/ 25 h 4298"/>
                <a:gd name="T32" fmla="*/ 141 w 6087"/>
                <a:gd name="T33" fmla="*/ 10 h 4298"/>
                <a:gd name="T34" fmla="*/ 181 w 6087"/>
                <a:gd name="T35" fmla="*/ 1 h 4298"/>
                <a:gd name="T36" fmla="*/ 5887 w 6087"/>
                <a:gd name="T37" fmla="*/ 0 h 4298"/>
                <a:gd name="T38" fmla="*/ 5907 w 6087"/>
                <a:gd name="T39" fmla="*/ 1 h 4298"/>
                <a:gd name="T40" fmla="*/ 5946 w 6087"/>
                <a:gd name="T41" fmla="*/ 10 h 4298"/>
                <a:gd name="T42" fmla="*/ 5983 w 6087"/>
                <a:gd name="T43" fmla="*/ 25 h 4298"/>
                <a:gd name="T44" fmla="*/ 6015 w 6087"/>
                <a:gd name="T45" fmla="*/ 47 h 4298"/>
                <a:gd name="T46" fmla="*/ 6042 w 6087"/>
                <a:gd name="T47" fmla="*/ 74 h 4298"/>
                <a:gd name="T48" fmla="*/ 6064 w 6087"/>
                <a:gd name="T49" fmla="*/ 105 h 4298"/>
                <a:gd name="T50" fmla="*/ 6079 w 6087"/>
                <a:gd name="T51" fmla="*/ 141 h 4298"/>
                <a:gd name="T52" fmla="*/ 6087 w 6087"/>
                <a:gd name="T53" fmla="*/ 181 h 4298"/>
                <a:gd name="T54" fmla="*/ 6087 w 6087"/>
                <a:gd name="T55" fmla="*/ 4097 h 4298"/>
                <a:gd name="T56" fmla="*/ 6087 w 6087"/>
                <a:gd name="T57" fmla="*/ 4118 h 4298"/>
                <a:gd name="T58" fmla="*/ 6079 w 6087"/>
                <a:gd name="T59" fmla="*/ 4158 h 4298"/>
                <a:gd name="T60" fmla="*/ 6064 w 6087"/>
                <a:gd name="T61" fmla="*/ 4193 h 4298"/>
                <a:gd name="T62" fmla="*/ 6042 w 6087"/>
                <a:gd name="T63" fmla="*/ 4225 h 4298"/>
                <a:gd name="T64" fmla="*/ 6015 w 6087"/>
                <a:gd name="T65" fmla="*/ 4252 h 4298"/>
                <a:gd name="T66" fmla="*/ 5983 w 6087"/>
                <a:gd name="T67" fmla="*/ 4274 h 4298"/>
                <a:gd name="T68" fmla="*/ 5946 w 6087"/>
                <a:gd name="T69" fmla="*/ 4289 h 4298"/>
                <a:gd name="T70" fmla="*/ 5907 w 6087"/>
                <a:gd name="T71" fmla="*/ 4298 h 4298"/>
                <a:gd name="T72" fmla="*/ 5887 w 6087"/>
                <a:gd name="T73" fmla="*/ 4298 h 4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87" h="4298">
                  <a:moveTo>
                    <a:pt x="5887" y="4298"/>
                  </a:moveTo>
                  <a:lnTo>
                    <a:pt x="201" y="4298"/>
                  </a:lnTo>
                  <a:lnTo>
                    <a:pt x="201" y="4298"/>
                  </a:lnTo>
                  <a:lnTo>
                    <a:pt x="181" y="4298"/>
                  </a:lnTo>
                  <a:lnTo>
                    <a:pt x="161" y="4294"/>
                  </a:lnTo>
                  <a:lnTo>
                    <a:pt x="141" y="4289"/>
                  </a:lnTo>
                  <a:lnTo>
                    <a:pt x="122" y="4282"/>
                  </a:lnTo>
                  <a:lnTo>
                    <a:pt x="106" y="4274"/>
                  </a:lnTo>
                  <a:lnTo>
                    <a:pt x="89" y="4264"/>
                  </a:lnTo>
                  <a:lnTo>
                    <a:pt x="74" y="4252"/>
                  </a:lnTo>
                  <a:lnTo>
                    <a:pt x="58" y="4239"/>
                  </a:lnTo>
                  <a:lnTo>
                    <a:pt x="47" y="4225"/>
                  </a:lnTo>
                  <a:lnTo>
                    <a:pt x="35" y="4210"/>
                  </a:lnTo>
                  <a:lnTo>
                    <a:pt x="25" y="4193"/>
                  </a:lnTo>
                  <a:lnTo>
                    <a:pt x="16" y="4177"/>
                  </a:lnTo>
                  <a:lnTo>
                    <a:pt x="10" y="4158"/>
                  </a:lnTo>
                  <a:lnTo>
                    <a:pt x="5" y="4138"/>
                  </a:lnTo>
                  <a:lnTo>
                    <a:pt x="1" y="4118"/>
                  </a:lnTo>
                  <a:lnTo>
                    <a:pt x="0" y="4097"/>
                  </a:lnTo>
                  <a:lnTo>
                    <a:pt x="0" y="201"/>
                  </a:lnTo>
                  <a:lnTo>
                    <a:pt x="0" y="201"/>
                  </a:lnTo>
                  <a:lnTo>
                    <a:pt x="1" y="181"/>
                  </a:lnTo>
                  <a:lnTo>
                    <a:pt x="5" y="161"/>
                  </a:lnTo>
                  <a:lnTo>
                    <a:pt x="10" y="141"/>
                  </a:lnTo>
                  <a:lnTo>
                    <a:pt x="16" y="122"/>
                  </a:lnTo>
                  <a:lnTo>
                    <a:pt x="25" y="105"/>
                  </a:lnTo>
                  <a:lnTo>
                    <a:pt x="35" y="89"/>
                  </a:lnTo>
                  <a:lnTo>
                    <a:pt x="47" y="74"/>
                  </a:lnTo>
                  <a:lnTo>
                    <a:pt x="58" y="58"/>
                  </a:lnTo>
                  <a:lnTo>
                    <a:pt x="74" y="47"/>
                  </a:lnTo>
                  <a:lnTo>
                    <a:pt x="89" y="35"/>
                  </a:lnTo>
                  <a:lnTo>
                    <a:pt x="106" y="25"/>
                  </a:lnTo>
                  <a:lnTo>
                    <a:pt x="122" y="16"/>
                  </a:lnTo>
                  <a:lnTo>
                    <a:pt x="141" y="10"/>
                  </a:lnTo>
                  <a:lnTo>
                    <a:pt x="161" y="5"/>
                  </a:lnTo>
                  <a:lnTo>
                    <a:pt x="181" y="1"/>
                  </a:lnTo>
                  <a:lnTo>
                    <a:pt x="201" y="0"/>
                  </a:lnTo>
                  <a:lnTo>
                    <a:pt x="5887" y="0"/>
                  </a:lnTo>
                  <a:lnTo>
                    <a:pt x="5887" y="0"/>
                  </a:lnTo>
                  <a:lnTo>
                    <a:pt x="5907" y="1"/>
                  </a:lnTo>
                  <a:lnTo>
                    <a:pt x="5927" y="5"/>
                  </a:lnTo>
                  <a:lnTo>
                    <a:pt x="5946" y="10"/>
                  </a:lnTo>
                  <a:lnTo>
                    <a:pt x="5964" y="16"/>
                  </a:lnTo>
                  <a:lnTo>
                    <a:pt x="5983" y="25"/>
                  </a:lnTo>
                  <a:lnTo>
                    <a:pt x="6000" y="35"/>
                  </a:lnTo>
                  <a:lnTo>
                    <a:pt x="6015" y="47"/>
                  </a:lnTo>
                  <a:lnTo>
                    <a:pt x="6028" y="58"/>
                  </a:lnTo>
                  <a:lnTo>
                    <a:pt x="6042" y="74"/>
                  </a:lnTo>
                  <a:lnTo>
                    <a:pt x="6054" y="89"/>
                  </a:lnTo>
                  <a:lnTo>
                    <a:pt x="6064" y="105"/>
                  </a:lnTo>
                  <a:lnTo>
                    <a:pt x="6072" y="122"/>
                  </a:lnTo>
                  <a:lnTo>
                    <a:pt x="6079" y="141"/>
                  </a:lnTo>
                  <a:lnTo>
                    <a:pt x="6084" y="161"/>
                  </a:lnTo>
                  <a:lnTo>
                    <a:pt x="6087" y="181"/>
                  </a:lnTo>
                  <a:lnTo>
                    <a:pt x="6087" y="201"/>
                  </a:lnTo>
                  <a:lnTo>
                    <a:pt x="6087" y="4097"/>
                  </a:lnTo>
                  <a:lnTo>
                    <a:pt x="6087" y="4097"/>
                  </a:lnTo>
                  <a:lnTo>
                    <a:pt x="6087" y="4118"/>
                  </a:lnTo>
                  <a:lnTo>
                    <a:pt x="6084" y="4138"/>
                  </a:lnTo>
                  <a:lnTo>
                    <a:pt x="6079" y="4158"/>
                  </a:lnTo>
                  <a:lnTo>
                    <a:pt x="6072" y="4177"/>
                  </a:lnTo>
                  <a:lnTo>
                    <a:pt x="6064" y="4193"/>
                  </a:lnTo>
                  <a:lnTo>
                    <a:pt x="6054" y="4210"/>
                  </a:lnTo>
                  <a:lnTo>
                    <a:pt x="6042" y="4225"/>
                  </a:lnTo>
                  <a:lnTo>
                    <a:pt x="6028" y="4239"/>
                  </a:lnTo>
                  <a:lnTo>
                    <a:pt x="6015" y="4252"/>
                  </a:lnTo>
                  <a:lnTo>
                    <a:pt x="6000" y="4264"/>
                  </a:lnTo>
                  <a:lnTo>
                    <a:pt x="5983" y="4274"/>
                  </a:lnTo>
                  <a:lnTo>
                    <a:pt x="5964" y="4282"/>
                  </a:lnTo>
                  <a:lnTo>
                    <a:pt x="5946" y="4289"/>
                  </a:lnTo>
                  <a:lnTo>
                    <a:pt x="5927" y="4294"/>
                  </a:lnTo>
                  <a:lnTo>
                    <a:pt x="5907" y="4298"/>
                  </a:lnTo>
                  <a:lnTo>
                    <a:pt x="5887" y="4298"/>
                  </a:lnTo>
                  <a:lnTo>
                    <a:pt x="5887" y="4298"/>
                  </a:lnTo>
                  <a:close/>
                </a:path>
              </a:pathLst>
            </a:custGeom>
            <a:gradFill flip="none" rotWithShape="1">
              <a:gsLst>
                <a:gs pos="0">
                  <a:srgbClr val="B0B2B4"/>
                </a:gs>
                <a:gs pos="100000">
                  <a:srgbClr val="DFE0E1"/>
                </a:gs>
              </a:gsLst>
              <a:lin ang="0" scaled="1"/>
              <a:tileRect/>
            </a:gradFill>
            <a:ln>
              <a:noFill/>
            </a:ln>
            <a:effectLst>
              <a:innerShdw blurRad="63500">
                <a:prstClr val="black">
                  <a:alpha val="4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8" name="Freeform 12">
              <a:extLst>
                <a:ext uri="{FF2B5EF4-FFF2-40B4-BE49-F238E27FC236}">
                  <a16:creationId xmlns:a16="http://schemas.microsoft.com/office/drawing/2014/main" id="{F832D80D-E20C-FC76-0D99-A11CE07151FB}"/>
                </a:ext>
              </a:extLst>
            </p:cNvPr>
            <p:cNvSpPr>
              <a:spLocks/>
            </p:cNvSpPr>
            <p:nvPr/>
          </p:nvSpPr>
          <p:spPr bwMode="auto">
            <a:xfrm>
              <a:off x="3865563" y="74613"/>
              <a:ext cx="9574213" cy="6735763"/>
            </a:xfrm>
            <a:custGeom>
              <a:avLst/>
              <a:gdLst>
                <a:gd name="T0" fmla="*/ 173 w 6031"/>
                <a:gd name="T1" fmla="*/ 0 h 4243"/>
                <a:gd name="T2" fmla="*/ 155 w 6031"/>
                <a:gd name="T3" fmla="*/ 2 h 4243"/>
                <a:gd name="T4" fmla="*/ 121 w 6031"/>
                <a:gd name="T5" fmla="*/ 9 h 4243"/>
                <a:gd name="T6" fmla="*/ 91 w 6031"/>
                <a:gd name="T7" fmla="*/ 22 h 4243"/>
                <a:gd name="T8" fmla="*/ 64 w 6031"/>
                <a:gd name="T9" fmla="*/ 40 h 4243"/>
                <a:gd name="T10" fmla="*/ 41 w 6031"/>
                <a:gd name="T11" fmla="*/ 64 h 4243"/>
                <a:gd name="T12" fmla="*/ 22 w 6031"/>
                <a:gd name="T13" fmla="*/ 91 h 4243"/>
                <a:gd name="T14" fmla="*/ 9 w 6031"/>
                <a:gd name="T15" fmla="*/ 121 h 4243"/>
                <a:gd name="T16" fmla="*/ 2 w 6031"/>
                <a:gd name="T17" fmla="*/ 157 h 4243"/>
                <a:gd name="T18" fmla="*/ 0 w 6031"/>
                <a:gd name="T19" fmla="*/ 4069 h 4243"/>
                <a:gd name="T20" fmla="*/ 2 w 6031"/>
                <a:gd name="T21" fmla="*/ 4086 h 4243"/>
                <a:gd name="T22" fmla="*/ 9 w 6031"/>
                <a:gd name="T23" fmla="*/ 4120 h 4243"/>
                <a:gd name="T24" fmla="*/ 22 w 6031"/>
                <a:gd name="T25" fmla="*/ 4152 h 4243"/>
                <a:gd name="T26" fmla="*/ 41 w 6031"/>
                <a:gd name="T27" fmla="*/ 4179 h 4243"/>
                <a:gd name="T28" fmla="*/ 64 w 6031"/>
                <a:gd name="T29" fmla="*/ 4202 h 4243"/>
                <a:gd name="T30" fmla="*/ 91 w 6031"/>
                <a:gd name="T31" fmla="*/ 4221 h 4243"/>
                <a:gd name="T32" fmla="*/ 121 w 6031"/>
                <a:gd name="T33" fmla="*/ 4234 h 4243"/>
                <a:gd name="T34" fmla="*/ 155 w 6031"/>
                <a:gd name="T35" fmla="*/ 4241 h 4243"/>
                <a:gd name="T36" fmla="*/ 5859 w 6031"/>
                <a:gd name="T37" fmla="*/ 4243 h 4243"/>
                <a:gd name="T38" fmla="*/ 5876 w 6031"/>
                <a:gd name="T39" fmla="*/ 4241 h 4243"/>
                <a:gd name="T40" fmla="*/ 5910 w 6031"/>
                <a:gd name="T41" fmla="*/ 4234 h 4243"/>
                <a:gd name="T42" fmla="*/ 5941 w 6031"/>
                <a:gd name="T43" fmla="*/ 4221 h 4243"/>
                <a:gd name="T44" fmla="*/ 5968 w 6031"/>
                <a:gd name="T45" fmla="*/ 4202 h 4243"/>
                <a:gd name="T46" fmla="*/ 5992 w 6031"/>
                <a:gd name="T47" fmla="*/ 4179 h 4243"/>
                <a:gd name="T48" fmla="*/ 6010 w 6031"/>
                <a:gd name="T49" fmla="*/ 4152 h 4243"/>
                <a:gd name="T50" fmla="*/ 6024 w 6031"/>
                <a:gd name="T51" fmla="*/ 4120 h 4243"/>
                <a:gd name="T52" fmla="*/ 6031 w 6031"/>
                <a:gd name="T53" fmla="*/ 4086 h 4243"/>
                <a:gd name="T54" fmla="*/ 6031 w 6031"/>
                <a:gd name="T55" fmla="*/ 173 h 4243"/>
                <a:gd name="T56" fmla="*/ 6031 w 6031"/>
                <a:gd name="T57" fmla="*/ 157 h 4243"/>
                <a:gd name="T58" fmla="*/ 6024 w 6031"/>
                <a:gd name="T59" fmla="*/ 121 h 4243"/>
                <a:gd name="T60" fmla="*/ 6010 w 6031"/>
                <a:gd name="T61" fmla="*/ 91 h 4243"/>
                <a:gd name="T62" fmla="*/ 5992 w 6031"/>
                <a:gd name="T63" fmla="*/ 64 h 4243"/>
                <a:gd name="T64" fmla="*/ 5968 w 6031"/>
                <a:gd name="T65" fmla="*/ 40 h 4243"/>
                <a:gd name="T66" fmla="*/ 5941 w 6031"/>
                <a:gd name="T67" fmla="*/ 22 h 4243"/>
                <a:gd name="T68" fmla="*/ 5910 w 6031"/>
                <a:gd name="T69" fmla="*/ 9 h 4243"/>
                <a:gd name="T70" fmla="*/ 5876 w 6031"/>
                <a:gd name="T71" fmla="*/ 2 h 4243"/>
                <a:gd name="T72" fmla="*/ 5859 w 6031"/>
                <a:gd name="T73" fmla="*/ 0 h 4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31" h="4243">
                  <a:moveTo>
                    <a:pt x="5859" y="0"/>
                  </a:moveTo>
                  <a:lnTo>
                    <a:pt x="173" y="0"/>
                  </a:lnTo>
                  <a:lnTo>
                    <a:pt x="173" y="0"/>
                  </a:lnTo>
                  <a:lnTo>
                    <a:pt x="155" y="2"/>
                  </a:lnTo>
                  <a:lnTo>
                    <a:pt x="138" y="3"/>
                  </a:lnTo>
                  <a:lnTo>
                    <a:pt x="121" y="9"/>
                  </a:lnTo>
                  <a:lnTo>
                    <a:pt x="106" y="14"/>
                  </a:lnTo>
                  <a:lnTo>
                    <a:pt x="91" y="22"/>
                  </a:lnTo>
                  <a:lnTo>
                    <a:pt x="78" y="30"/>
                  </a:lnTo>
                  <a:lnTo>
                    <a:pt x="64" y="40"/>
                  </a:lnTo>
                  <a:lnTo>
                    <a:pt x="51" y="51"/>
                  </a:lnTo>
                  <a:lnTo>
                    <a:pt x="41" y="64"/>
                  </a:lnTo>
                  <a:lnTo>
                    <a:pt x="30" y="77"/>
                  </a:lnTo>
                  <a:lnTo>
                    <a:pt x="22" y="91"/>
                  </a:lnTo>
                  <a:lnTo>
                    <a:pt x="14" y="106"/>
                  </a:lnTo>
                  <a:lnTo>
                    <a:pt x="9" y="121"/>
                  </a:lnTo>
                  <a:lnTo>
                    <a:pt x="3" y="138"/>
                  </a:lnTo>
                  <a:lnTo>
                    <a:pt x="2" y="157"/>
                  </a:lnTo>
                  <a:lnTo>
                    <a:pt x="0" y="173"/>
                  </a:lnTo>
                  <a:lnTo>
                    <a:pt x="0" y="4069"/>
                  </a:lnTo>
                  <a:lnTo>
                    <a:pt x="0" y="4069"/>
                  </a:lnTo>
                  <a:lnTo>
                    <a:pt x="2" y="4086"/>
                  </a:lnTo>
                  <a:lnTo>
                    <a:pt x="3" y="4105"/>
                  </a:lnTo>
                  <a:lnTo>
                    <a:pt x="9" y="4120"/>
                  </a:lnTo>
                  <a:lnTo>
                    <a:pt x="14" y="4137"/>
                  </a:lnTo>
                  <a:lnTo>
                    <a:pt x="22" y="4152"/>
                  </a:lnTo>
                  <a:lnTo>
                    <a:pt x="30" y="4165"/>
                  </a:lnTo>
                  <a:lnTo>
                    <a:pt x="41" y="4179"/>
                  </a:lnTo>
                  <a:lnTo>
                    <a:pt x="51" y="4192"/>
                  </a:lnTo>
                  <a:lnTo>
                    <a:pt x="64" y="4202"/>
                  </a:lnTo>
                  <a:lnTo>
                    <a:pt x="78" y="4212"/>
                  </a:lnTo>
                  <a:lnTo>
                    <a:pt x="91" y="4221"/>
                  </a:lnTo>
                  <a:lnTo>
                    <a:pt x="106" y="4229"/>
                  </a:lnTo>
                  <a:lnTo>
                    <a:pt x="121" y="4234"/>
                  </a:lnTo>
                  <a:lnTo>
                    <a:pt x="138" y="4239"/>
                  </a:lnTo>
                  <a:lnTo>
                    <a:pt x="155" y="4241"/>
                  </a:lnTo>
                  <a:lnTo>
                    <a:pt x="173" y="4243"/>
                  </a:lnTo>
                  <a:lnTo>
                    <a:pt x="5859" y="4243"/>
                  </a:lnTo>
                  <a:lnTo>
                    <a:pt x="5859" y="4243"/>
                  </a:lnTo>
                  <a:lnTo>
                    <a:pt x="5876" y="4241"/>
                  </a:lnTo>
                  <a:lnTo>
                    <a:pt x="5893" y="4239"/>
                  </a:lnTo>
                  <a:lnTo>
                    <a:pt x="5910" y="4234"/>
                  </a:lnTo>
                  <a:lnTo>
                    <a:pt x="5926" y="4229"/>
                  </a:lnTo>
                  <a:lnTo>
                    <a:pt x="5941" y="4221"/>
                  </a:lnTo>
                  <a:lnTo>
                    <a:pt x="5955" y="4212"/>
                  </a:lnTo>
                  <a:lnTo>
                    <a:pt x="5968" y="4202"/>
                  </a:lnTo>
                  <a:lnTo>
                    <a:pt x="5980" y="4192"/>
                  </a:lnTo>
                  <a:lnTo>
                    <a:pt x="5992" y="4179"/>
                  </a:lnTo>
                  <a:lnTo>
                    <a:pt x="6002" y="4165"/>
                  </a:lnTo>
                  <a:lnTo>
                    <a:pt x="6010" y="4152"/>
                  </a:lnTo>
                  <a:lnTo>
                    <a:pt x="6017" y="4137"/>
                  </a:lnTo>
                  <a:lnTo>
                    <a:pt x="6024" y="4120"/>
                  </a:lnTo>
                  <a:lnTo>
                    <a:pt x="6027" y="4105"/>
                  </a:lnTo>
                  <a:lnTo>
                    <a:pt x="6031" y="4086"/>
                  </a:lnTo>
                  <a:lnTo>
                    <a:pt x="6031" y="4069"/>
                  </a:lnTo>
                  <a:lnTo>
                    <a:pt x="6031" y="173"/>
                  </a:lnTo>
                  <a:lnTo>
                    <a:pt x="6031" y="173"/>
                  </a:lnTo>
                  <a:lnTo>
                    <a:pt x="6031" y="157"/>
                  </a:lnTo>
                  <a:lnTo>
                    <a:pt x="6027" y="138"/>
                  </a:lnTo>
                  <a:lnTo>
                    <a:pt x="6024" y="121"/>
                  </a:lnTo>
                  <a:lnTo>
                    <a:pt x="6017" y="106"/>
                  </a:lnTo>
                  <a:lnTo>
                    <a:pt x="6010" y="91"/>
                  </a:lnTo>
                  <a:lnTo>
                    <a:pt x="6002" y="77"/>
                  </a:lnTo>
                  <a:lnTo>
                    <a:pt x="5992" y="64"/>
                  </a:lnTo>
                  <a:lnTo>
                    <a:pt x="5980" y="51"/>
                  </a:lnTo>
                  <a:lnTo>
                    <a:pt x="5968" y="40"/>
                  </a:lnTo>
                  <a:lnTo>
                    <a:pt x="5955" y="30"/>
                  </a:lnTo>
                  <a:lnTo>
                    <a:pt x="5941" y="22"/>
                  </a:lnTo>
                  <a:lnTo>
                    <a:pt x="5926" y="14"/>
                  </a:lnTo>
                  <a:lnTo>
                    <a:pt x="5910" y="9"/>
                  </a:lnTo>
                  <a:lnTo>
                    <a:pt x="5893" y="3"/>
                  </a:lnTo>
                  <a:lnTo>
                    <a:pt x="5876" y="2"/>
                  </a:lnTo>
                  <a:lnTo>
                    <a:pt x="5859" y="0"/>
                  </a:lnTo>
                  <a:lnTo>
                    <a:pt x="5859" y="0"/>
                  </a:lnTo>
                  <a:close/>
                </a:path>
              </a:pathLst>
            </a:custGeom>
            <a:solidFill>
              <a:srgbClr val="000000"/>
            </a:solidFill>
            <a:ln>
              <a:noFill/>
            </a:ln>
            <a:effectLst>
              <a:outerShdw blurRad="25400" algn="ctr" rotWithShape="0">
                <a:prstClr val="black">
                  <a:alpha val="61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2" name="Freeform 13">
              <a:extLst>
                <a:ext uri="{FF2B5EF4-FFF2-40B4-BE49-F238E27FC236}">
                  <a16:creationId xmlns:a16="http://schemas.microsoft.com/office/drawing/2014/main" id="{36710F97-5CF9-7AFD-9981-4FF99A1424CA}"/>
                </a:ext>
              </a:extLst>
            </p:cNvPr>
            <p:cNvSpPr>
              <a:spLocks/>
            </p:cNvSpPr>
            <p:nvPr/>
          </p:nvSpPr>
          <p:spPr bwMode="auto">
            <a:xfrm>
              <a:off x="3892550" y="6342063"/>
              <a:ext cx="9520238" cy="441325"/>
            </a:xfrm>
            <a:custGeom>
              <a:avLst/>
              <a:gdLst>
                <a:gd name="T0" fmla="*/ 156 w 5997"/>
                <a:gd name="T1" fmla="*/ 278 h 278"/>
                <a:gd name="T2" fmla="*/ 5842 w 5997"/>
                <a:gd name="T3" fmla="*/ 278 h 278"/>
                <a:gd name="T4" fmla="*/ 5842 w 5997"/>
                <a:gd name="T5" fmla="*/ 278 h 278"/>
                <a:gd name="T6" fmla="*/ 5857 w 5997"/>
                <a:gd name="T7" fmla="*/ 276 h 278"/>
                <a:gd name="T8" fmla="*/ 5872 w 5997"/>
                <a:gd name="T9" fmla="*/ 275 h 278"/>
                <a:gd name="T10" fmla="*/ 5887 w 5997"/>
                <a:gd name="T11" fmla="*/ 269 h 278"/>
                <a:gd name="T12" fmla="*/ 5903 w 5997"/>
                <a:gd name="T13" fmla="*/ 264 h 278"/>
                <a:gd name="T14" fmla="*/ 5916 w 5997"/>
                <a:gd name="T15" fmla="*/ 258 h 278"/>
                <a:gd name="T16" fmla="*/ 5928 w 5997"/>
                <a:gd name="T17" fmla="*/ 251 h 278"/>
                <a:gd name="T18" fmla="*/ 5941 w 5997"/>
                <a:gd name="T19" fmla="*/ 241 h 278"/>
                <a:gd name="T20" fmla="*/ 5951 w 5997"/>
                <a:gd name="T21" fmla="*/ 231 h 278"/>
                <a:gd name="T22" fmla="*/ 5962 w 5997"/>
                <a:gd name="T23" fmla="*/ 221 h 278"/>
                <a:gd name="T24" fmla="*/ 5970 w 5997"/>
                <a:gd name="T25" fmla="*/ 209 h 278"/>
                <a:gd name="T26" fmla="*/ 5978 w 5997"/>
                <a:gd name="T27" fmla="*/ 195 h 278"/>
                <a:gd name="T28" fmla="*/ 5985 w 5997"/>
                <a:gd name="T29" fmla="*/ 182 h 278"/>
                <a:gd name="T30" fmla="*/ 5990 w 5997"/>
                <a:gd name="T31" fmla="*/ 167 h 278"/>
                <a:gd name="T32" fmla="*/ 5993 w 5997"/>
                <a:gd name="T33" fmla="*/ 153 h 278"/>
                <a:gd name="T34" fmla="*/ 5997 w 5997"/>
                <a:gd name="T35" fmla="*/ 137 h 278"/>
                <a:gd name="T36" fmla="*/ 5997 w 5997"/>
                <a:gd name="T37" fmla="*/ 121 h 278"/>
                <a:gd name="T38" fmla="*/ 5997 w 5997"/>
                <a:gd name="T39" fmla="*/ 0 h 278"/>
                <a:gd name="T40" fmla="*/ 0 w 5997"/>
                <a:gd name="T41" fmla="*/ 0 h 278"/>
                <a:gd name="T42" fmla="*/ 0 w 5997"/>
                <a:gd name="T43" fmla="*/ 121 h 278"/>
                <a:gd name="T44" fmla="*/ 0 w 5997"/>
                <a:gd name="T45" fmla="*/ 121 h 278"/>
                <a:gd name="T46" fmla="*/ 2 w 5997"/>
                <a:gd name="T47" fmla="*/ 137 h 278"/>
                <a:gd name="T48" fmla="*/ 3 w 5997"/>
                <a:gd name="T49" fmla="*/ 153 h 278"/>
                <a:gd name="T50" fmla="*/ 8 w 5997"/>
                <a:gd name="T51" fmla="*/ 167 h 278"/>
                <a:gd name="T52" fmla="*/ 13 w 5997"/>
                <a:gd name="T53" fmla="*/ 182 h 278"/>
                <a:gd name="T54" fmla="*/ 20 w 5997"/>
                <a:gd name="T55" fmla="*/ 195 h 278"/>
                <a:gd name="T56" fmla="*/ 27 w 5997"/>
                <a:gd name="T57" fmla="*/ 209 h 278"/>
                <a:gd name="T58" fmla="*/ 37 w 5997"/>
                <a:gd name="T59" fmla="*/ 221 h 278"/>
                <a:gd name="T60" fmla="*/ 47 w 5997"/>
                <a:gd name="T61" fmla="*/ 231 h 278"/>
                <a:gd name="T62" fmla="*/ 57 w 5997"/>
                <a:gd name="T63" fmla="*/ 241 h 278"/>
                <a:gd name="T64" fmla="*/ 69 w 5997"/>
                <a:gd name="T65" fmla="*/ 251 h 278"/>
                <a:gd name="T66" fmla="*/ 82 w 5997"/>
                <a:gd name="T67" fmla="*/ 258 h 278"/>
                <a:gd name="T68" fmla="*/ 96 w 5997"/>
                <a:gd name="T69" fmla="*/ 264 h 278"/>
                <a:gd name="T70" fmla="*/ 109 w 5997"/>
                <a:gd name="T71" fmla="*/ 269 h 278"/>
                <a:gd name="T72" fmla="*/ 124 w 5997"/>
                <a:gd name="T73" fmla="*/ 275 h 278"/>
                <a:gd name="T74" fmla="*/ 141 w 5997"/>
                <a:gd name="T75" fmla="*/ 276 h 278"/>
                <a:gd name="T76" fmla="*/ 156 w 5997"/>
                <a:gd name="T77" fmla="*/ 278 h 278"/>
                <a:gd name="T78" fmla="*/ 156 w 5997"/>
                <a:gd name="T79" fmla="*/ 278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997" h="278">
                  <a:moveTo>
                    <a:pt x="156" y="278"/>
                  </a:moveTo>
                  <a:lnTo>
                    <a:pt x="5842" y="278"/>
                  </a:lnTo>
                  <a:lnTo>
                    <a:pt x="5842" y="278"/>
                  </a:lnTo>
                  <a:lnTo>
                    <a:pt x="5857" y="276"/>
                  </a:lnTo>
                  <a:lnTo>
                    <a:pt x="5872" y="275"/>
                  </a:lnTo>
                  <a:lnTo>
                    <a:pt x="5887" y="269"/>
                  </a:lnTo>
                  <a:lnTo>
                    <a:pt x="5903" y="264"/>
                  </a:lnTo>
                  <a:lnTo>
                    <a:pt x="5916" y="258"/>
                  </a:lnTo>
                  <a:lnTo>
                    <a:pt x="5928" y="251"/>
                  </a:lnTo>
                  <a:lnTo>
                    <a:pt x="5941" y="241"/>
                  </a:lnTo>
                  <a:lnTo>
                    <a:pt x="5951" y="231"/>
                  </a:lnTo>
                  <a:lnTo>
                    <a:pt x="5962" y="221"/>
                  </a:lnTo>
                  <a:lnTo>
                    <a:pt x="5970" y="209"/>
                  </a:lnTo>
                  <a:lnTo>
                    <a:pt x="5978" y="195"/>
                  </a:lnTo>
                  <a:lnTo>
                    <a:pt x="5985" y="182"/>
                  </a:lnTo>
                  <a:lnTo>
                    <a:pt x="5990" y="167"/>
                  </a:lnTo>
                  <a:lnTo>
                    <a:pt x="5993" y="153"/>
                  </a:lnTo>
                  <a:lnTo>
                    <a:pt x="5997" y="137"/>
                  </a:lnTo>
                  <a:lnTo>
                    <a:pt x="5997" y="121"/>
                  </a:lnTo>
                  <a:lnTo>
                    <a:pt x="5997" y="0"/>
                  </a:lnTo>
                  <a:lnTo>
                    <a:pt x="0" y="0"/>
                  </a:lnTo>
                  <a:lnTo>
                    <a:pt x="0" y="121"/>
                  </a:lnTo>
                  <a:lnTo>
                    <a:pt x="0" y="121"/>
                  </a:lnTo>
                  <a:lnTo>
                    <a:pt x="2" y="137"/>
                  </a:lnTo>
                  <a:lnTo>
                    <a:pt x="3" y="153"/>
                  </a:lnTo>
                  <a:lnTo>
                    <a:pt x="8" y="167"/>
                  </a:lnTo>
                  <a:lnTo>
                    <a:pt x="13" y="182"/>
                  </a:lnTo>
                  <a:lnTo>
                    <a:pt x="20" y="195"/>
                  </a:lnTo>
                  <a:lnTo>
                    <a:pt x="27" y="209"/>
                  </a:lnTo>
                  <a:lnTo>
                    <a:pt x="37" y="221"/>
                  </a:lnTo>
                  <a:lnTo>
                    <a:pt x="47" y="231"/>
                  </a:lnTo>
                  <a:lnTo>
                    <a:pt x="57" y="241"/>
                  </a:lnTo>
                  <a:lnTo>
                    <a:pt x="69" y="251"/>
                  </a:lnTo>
                  <a:lnTo>
                    <a:pt x="82" y="258"/>
                  </a:lnTo>
                  <a:lnTo>
                    <a:pt x="96" y="264"/>
                  </a:lnTo>
                  <a:lnTo>
                    <a:pt x="109" y="269"/>
                  </a:lnTo>
                  <a:lnTo>
                    <a:pt x="124" y="275"/>
                  </a:lnTo>
                  <a:lnTo>
                    <a:pt x="141" y="276"/>
                  </a:lnTo>
                  <a:lnTo>
                    <a:pt x="156" y="278"/>
                  </a:lnTo>
                  <a:lnTo>
                    <a:pt x="156" y="278"/>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3" name="Rectangle 14">
              <a:extLst>
                <a:ext uri="{FF2B5EF4-FFF2-40B4-BE49-F238E27FC236}">
                  <a16:creationId xmlns:a16="http://schemas.microsoft.com/office/drawing/2014/main" id="{DB5160FD-A722-E4E5-FB0B-09753452182A}"/>
                </a:ext>
              </a:extLst>
            </p:cNvPr>
            <p:cNvSpPr>
              <a:spLocks noChangeArrowheads="1"/>
            </p:cNvSpPr>
            <p:nvPr/>
          </p:nvSpPr>
          <p:spPr bwMode="auto">
            <a:xfrm>
              <a:off x="4205288" y="533400"/>
              <a:ext cx="8897938" cy="5565775"/>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4" name="Freeform 15">
              <a:extLst>
                <a:ext uri="{FF2B5EF4-FFF2-40B4-BE49-F238E27FC236}">
                  <a16:creationId xmlns:a16="http://schemas.microsoft.com/office/drawing/2014/main" id="{4F21B71E-D5C2-B140-8B8B-53C16A6CEED3}"/>
                </a:ext>
              </a:extLst>
            </p:cNvPr>
            <p:cNvSpPr>
              <a:spLocks/>
            </p:cNvSpPr>
            <p:nvPr/>
          </p:nvSpPr>
          <p:spPr bwMode="auto">
            <a:xfrm>
              <a:off x="2738438" y="6618288"/>
              <a:ext cx="11828463" cy="239713"/>
            </a:xfrm>
            <a:custGeom>
              <a:avLst/>
              <a:gdLst>
                <a:gd name="T0" fmla="*/ 7451 w 7451"/>
                <a:gd name="T1" fmla="*/ 0 h 151"/>
                <a:gd name="T2" fmla="*/ 4441 w 7451"/>
                <a:gd name="T3" fmla="*/ 1 h 151"/>
                <a:gd name="T4" fmla="*/ 4381 w 7451"/>
                <a:gd name="T5" fmla="*/ 35 h 151"/>
                <a:gd name="T6" fmla="*/ 3097 w 7451"/>
                <a:gd name="T7" fmla="*/ 35 h 151"/>
                <a:gd name="T8" fmla="*/ 3020 w 7451"/>
                <a:gd name="T9" fmla="*/ 1 h 151"/>
                <a:gd name="T10" fmla="*/ 0 w 7451"/>
                <a:gd name="T11" fmla="*/ 0 h 151"/>
                <a:gd name="T12" fmla="*/ 0 w 7451"/>
                <a:gd name="T13" fmla="*/ 35 h 151"/>
                <a:gd name="T14" fmla="*/ 0 w 7451"/>
                <a:gd name="T15" fmla="*/ 35 h 151"/>
                <a:gd name="T16" fmla="*/ 61 w 7451"/>
                <a:gd name="T17" fmla="*/ 53 h 151"/>
                <a:gd name="T18" fmla="*/ 98 w 7451"/>
                <a:gd name="T19" fmla="*/ 65 h 151"/>
                <a:gd name="T20" fmla="*/ 140 w 7451"/>
                <a:gd name="T21" fmla="*/ 75 h 151"/>
                <a:gd name="T22" fmla="*/ 140 w 7451"/>
                <a:gd name="T23" fmla="*/ 75 h 151"/>
                <a:gd name="T24" fmla="*/ 168 w 7451"/>
                <a:gd name="T25" fmla="*/ 82 h 151"/>
                <a:gd name="T26" fmla="*/ 216 w 7451"/>
                <a:gd name="T27" fmla="*/ 90 h 151"/>
                <a:gd name="T28" fmla="*/ 286 w 7451"/>
                <a:gd name="T29" fmla="*/ 102 h 151"/>
                <a:gd name="T30" fmla="*/ 384 w 7451"/>
                <a:gd name="T31" fmla="*/ 114 h 151"/>
                <a:gd name="T32" fmla="*/ 384 w 7451"/>
                <a:gd name="T33" fmla="*/ 114 h 151"/>
                <a:gd name="T34" fmla="*/ 438 w 7451"/>
                <a:gd name="T35" fmla="*/ 121 h 151"/>
                <a:gd name="T36" fmla="*/ 510 w 7451"/>
                <a:gd name="T37" fmla="*/ 127 h 151"/>
                <a:gd name="T38" fmla="*/ 601 w 7451"/>
                <a:gd name="T39" fmla="*/ 134 h 151"/>
                <a:gd name="T40" fmla="*/ 707 w 7451"/>
                <a:gd name="T41" fmla="*/ 141 h 151"/>
                <a:gd name="T42" fmla="*/ 707 w 7451"/>
                <a:gd name="T43" fmla="*/ 141 h 151"/>
                <a:gd name="T44" fmla="*/ 838 w 7451"/>
                <a:gd name="T45" fmla="*/ 146 h 151"/>
                <a:gd name="T46" fmla="*/ 924 w 7451"/>
                <a:gd name="T47" fmla="*/ 148 h 151"/>
                <a:gd name="T48" fmla="*/ 924 w 7451"/>
                <a:gd name="T49" fmla="*/ 148 h 151"/>
                <a:gd name="T50" fmla="*/ 1195 w 7451"/>
                <a:gd name="T51" fmla="*/ 149 h 151"/>
                <a:gd name="T52" fmla="*/ 1718 w 7451"/>
                <a:gd name="T53" fmla="*/ 151 h 151"/>
                <a:gd name="T54" fmla="*/ 3188 w 7451"/>
                <a:gd name="T55" fmla="*/ 151 h 151"/>
                <a:gd name="T56" fmla="*/ 5479 w 7451"/>
                <a:gd name="T57" fmla="*/ 149 h 151"/>
                <a:gd name="T58" fmla="*/ 5479 w 7451"/>
                <a:gd name="T59" fmla="*/ 149 h 151"/>
                <a:gd name="T60" fmla="*/ 5921 w 7451"/>
                <a:gd name="T61" fmla="*/ 151 h 151"/>
                <a:gd name="T62" fmla="*/ 6244 w 7451"/>
                <a:gd name="T63" fmla="*/ 151 h 151"/>
                <a:gd name="T64" fmla="*/ 6529 w 7451"/>
                <a:gd name="T65" fmla="*/ 148 h 151"/>
                <a:gd name="T66" fmla="*/ 6529 w 7451"/>
                <a:gd name="T67" fmla="*/ 148 h 151"/>
                <a:gd name="T68" fmla="*/ 6613 w 7451"/>
                <a:gd name="T69" fmla="*/ 146 h 151"/>
                <a:gd name="T70" fmla="*/ 6744 w 7451"/>
                <a:gd name="T71" fmla="*/ 141 h 151"/>
                <a:gd name="T72" fmla="*/ 6744 w 7451"/>
                <a:gd name="T73" fmla="*/ 141 h 151"/>
                <a:gd name="T74" fmla="*/ 6852 w 7451"/>
                <a:gd name="T75" fmla="*/ 134 h 151"/>
                <a:gd name="T76" fmla="*/ 6941 w 7451"/>
                <a:gd name="T77" fmla="*/ 127 h 151"/>
                <a:gd name="T78" fmla="*/ 7015 w 7451"/>
                <a:gd name="T79" fmla="*/ 121 h 151"/>
                <a:gd name="T80" fmla="*/ 7069 w 7451"/>
                <a:gd name="T81" fmla="*/ 114 h 151"/>
                <a:gd name="T82" fmla="*/ 7069 w 7451"/>
                <a:gd name="T83" fmla="*/ 114 h 151"/>
                <a:gd name="T84" fmla="*/ 7166 w 7451"/>
                <a:gd name="T85" fmla="*/ 102 h 151"/>
                <a:gd name="T86" fmla="*/ 7237 w 7451"/>
                <a:gd name="T87" fmla="*/ 90 h 151"/>
                <a:gd name="T88" fmla="*/ 7284 w 7451"/>
                <a:gd name="T89" fmla="*/ 82 h 151"/>
                <a:gd name="T90" fmla="*/ 7313 w 7451"/>
                <a:gd name="T91" fmla="*/ 75 h 151"/>
                <a:gd name="T92" fmla="*/ 7313 w 7451"/>
                <a:gd name="T93" fmla="*/ 75 h 151"/>
                <a:gd name="T94" fmla="*/ 7353 w 7451"/>
                <a:gd name="T95" fmla="*/ 65 h 151"/>
                <a:gd name="T96" fmla="*/ 7390 w 7451"/>
                <a:gd name="T97" fmla="*/ 53 h 151"/>
                <a:gd name="T98" fmla="*/ 7451 w 7451"/>
                <a:gd name="T99" fmla="*/ 35 h 151"/>
                <a:gd name="T100" fmla="*/ 7451 w 7451"/>
                <a:gd name="T10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451" h="151">
                  <a:moveTo>
                    <a:pt x="7451" y="0"/>
                  </a:moveTo>
                  <a:lnTo>
                    <a:pt x="4441" y="1"/>
                  </a:lnTo>
                  <a:lnTo>
                    <a:pt x="4381" y="35"/>
                  </a:lnTo>
                  <a:lnTo>
                    <a:pt x="3097" y="35"/>
                  </a:lnTo>
                  <a:lnTo>
                    <a:pt x="3020" y="1"/>
                  </a:lnTo>
                  <a:lnTo>
                    <a:pt x="0" y="0"/>
                  </a:lnTo>
                  <a:lnTo>
                    <a:pt x="0" y="35"/>
                  </a:lnTo>
                  <a:lnTo>
                    <a:pt x="0" y="35"/>
                  </a:lnTo>
                  <a:lnTo>
                    <a:pt x="61" y="53"/>
                  </a:lnTo>
                  <a:lnTo>
                    <a:pt x="98" y="65"/>
                  </a:lnTo>
                  <a:lnTo>
                    <a:pt x="140" y="75"/>
                  </a:lnTo>
                  <a:lnTo>
                    <a:pt x="140" y="75"/>
                  </a:lnTo>
                  <a:lnTo>
                    <a:pt x="168" y="82"/>
                  </a:lnTo>
                  <a:lnTo>
                    <a:pt x="216" y="90"/>
                  </a:lnTo>
                  <a:lnTo>
                    <a:pt x="286" y="102"/>
                  </a:lnTo>
                  <a:lnTo>
                    <a:pt x="384" y="114"/>
                  </a:lnTo>
                  <a:lnTo>
                    <a:pt x="384" y="114"/>
                  </a:lnTo>
                  <a:lnTo>
                    <a:pt x="438" y="121"/>
                  </a:lnTo>
                  <a:lnTo>
                    <a:pt x="510" y="127"/>
                  </a:lnTo>
                  <a:lnTo>
                    <a:pt x="601" y="134"/>
                  </a:lnTo>
                  <a:lnTo>
                    <a:pt x="707" y="141"/>
                  </a:lnTo>
                  <a:lnTo>
                    <a:pt x="707" y="141"/>
                  </a:lnTo>
                  <a:lnTo>
                    <a:pt x="838" y="146"/>
                  </a:lnTo>
                  <a:lnTo>
                    <a:pt x="924" y="148"/>
                  </a:lnTo>
                  <a:lnTo>
                    <a:pt x="924" y="148"/>
                  </a:lnTo>
                  <a:lnTo>
                    <a:pt x="1195" y="149"/>
                  </a:lnTo>
                  <a:lnTo>
                    <a:pt x="1718" y="151"/>
                  </a:lnTo>
                  <a:lnTo>
                    <a:pt x="3188" y="151"/>
                  </a:lnTo>
                  <a:lnTo>
                    <a:pt x="5479" y="149"/>
                  </a:lnTo>
                  <a:lnTo>
                    <a:pt x="5479" y="149"/>
                  </a:lnTo>
                  <a:lnTo>
                    <a:pt x="5921" y="151"/>
                  </a:lnTo>
                  <a:lnTo>
                    <a:pt x="6244" y="151"/>
                  </a:lnTo>
                  <a:lnTo>
                    <a:pt x="6529" y="148"/>
                  </a:lnTo>
                  <a:lnTo>
                    <a:pt x="6529" y="148"/>
                  </a:lnTo>
                  <a:lnTo>
                    <a:pt x="6613" y="146"/>
                  </a:lnTo>
                  <a:lnTo>
                    <a:pt x="6744" y="141"/>
                  </a:lnTo>
                  <a:lnTo>
                    <a:pt x="6744" y="141"/>
                  </a:lnTo>
                  <a:lnTo>
                    <a:pt x="6852" y="134"/>
                  </a:lnTo>
                  <a:lnTo>
                    <a:pt x="6941" y="127"/>
                  </a:lnTo>
                  <a:lnTo>
                    <a:pt x="7015" y="121"/>
                  </a:lnTo>
                  <a:lnTo>
                    <a:pt x="7069" y="114"/>
                  </a:lnTo>
                  <a:lnTo>
                    <a:pt x="7069" y="114"/>
                  </a:lnTo>
                  <a:lnTo>
                    <a:pt x="7166" y="102"/>
                  </a:lnTo>
                  <a:lnTo>
                    <a:pt x="7237" y="90"/>
                  </a:lnTo>
                  <a:lnTo>
                    <a:pt x="7284" y="82"/>
                  </a:lnTo>
                  <a:lnTo>
                    <a:pt x="7313" y="75"/>
                  </a:lnTo>
                  <a:lnTo>
                    <a:pt x="7313" y="75"/>
                  </a:lnTo>
                  <a:lnTo>
                    <a:pt x="7353" y="65"/>
                  </a:lnTo>
                  <a:lnTo>
                    <a:pt x="7390" y="53"/>
                  </a:lnTo>
                  <a:lnTo>
                    <a:pt x="7451" y="35"/>
                  </a:lnTo>
                  <a:lnTo>
                    <a:pt x="7451" y="0"/>
                  </a:lnTo>
                  <a:close/>
                </a:path>
              </a:pathLst>
            </a:custGeom>
            <a:solidFill>
              <a:srgbClr val="A5A6A8"/>
            </a:solidFill>
            <a:ln>
              <a:noFill/>
            </a:ln>
            <a:effectLst>
              <a:innerShdw blurRad="114300">
                <a:prstClr val="black">
                  <a:alpha val="7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5" name="Freeform 16">
              <a:extLst>
                <a:ext uri="{FF2B5EF4-FFF2-40B4-BE49-F238E27FC236}">
                  <a16:creationId xmlns:a16="http://schemas.microsoft.com/office/drawing/2014/main" id="{2FD68F6B-213E-C47B-5A3E-1292D1435637}"/>
                </a:ext>
              </a:extLst>
            </p:cNvPr>
            <p:cNvSpPr>
              <a:spLocks/>
            </p:cNvSpPr>
            <p:nvPr/>
          </p:nvSpPr>
          <p:spPr bwMode="auto">
            <a:xfrm>
              <a:off x="2738438" y="6618288"/>
              <a:ext cx="11828463" cy="55563"/>
            </a:xfrm>
            <a:custGeom>
              <a:avLst/>
              <a:gdLst>
                <a:gd name="T0" fmla="*/ 7451 w 7451"/>
                <a:gd name="T1" fmla="*/ 35 h 35"/>
                <a:gd name="T2" fmla="*/ 0 w 7451"/>
                <a:gd name="T3" fmla="*/ 35 h 35"/>
                <a:gd name="T4" fmla="*/ 0 w 7451"/>
                <a:gd name="T5" fmla="*/ 0 h 35"/>
                <a:gd name="T6" fmla="*/ 3020 w 7451"/>
                <a:gd name="T7" fmla="*/ 0 h 35"/>
                <a:gd name="T8" fmla="*/ 3047 w 7451"/>
                <a:gd name="T9" fmla="*/ 18 h 35"/>
                <a:gd name="T10" fmla="*/ 4413 w 7451"/>
                <a:gd name="T11" fmla="*/ 18 h 35"/>
                <a:gd name="T12" fmla="*/ 4441 w 7451"/>
                <a:gd name="T13" fmla="*/ 0 h 35"/>
                <a:gd name="T14" fmla="*/ 7451 w 7451"/>
                <a:gd name="T15" fmla="*/ 0 h 35"/>
                <a:gd name="T16" fmla="*/ 7451 w 7451"/>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51" h="35">
                  <a:moveTo>
                    <a:pt x="7451" y="35"/>
                  </a:moveTo>
                  <a:lnTo>
                    <a:pt x="0" y="35"/>
                  </a:lnTo>
                  <a:lnTo>
                    <a:pt x="0" y="0"/>
                  </a:lnTo>
                  <a:lnTo>
                    <a:pt x="3020" y="0"/>
                  </a:lnTo>
                  <a:lnTo>
                    <a:pt x="3047" y="18"/>
                  </a:lnTo>
                  <a:lnTo>
                    <a:pt x="4413" y="18"/>
                  </a:lnTo>
                  <a:lnTo>
                    <a:pt x="4441" y="0"/>
                  </a:lnTo>
                  <a:lnTo>
                    <a:pt x="7451" y="0"/>
                  </a:lnTo>
                  <a:lnTo>
                    <a:pt x="7451" y="35"/>
                  </a:lnTo>
                  <a:close/>
                </a:path>
              </a:pathLst>
            </a:custGeom>
            <a:gradFill>
              <a:gsLst>
                <a:gs pos="0">
                  <a:srgbClr val="96999A">
                    <a:lumMod val="70000"/>
                  </a:srgbClr>
                </a:gs>
                <a:gs pos="3000">
                  <a:srgbClr val="96999A"/>
                </a:gs>
                <a:gs pos="100000">
                  <a:srgbClr val="96999A">
                    <a:lumMod val="70000"/>
                  </a:srgbClr>
                </a:gs>
                <a:gs pos="97000">
                  <a:srgbClr val="96999A"/>
                </a:gs>
                <a:gs pos="91000">
                  <a:srgbClr val="DFE0E1"/>
                </a:gs>
                <a:gs pos="9000">
                  <a:srgbClr val="DFE0E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6" name="Freeform 17">
              <a:extLst>
                <a:ext uri="{FF2B5EF4-FFF2-40B4-BE49-F238E27FC236}">
                  <a16:creationId xmlns:a16="http://schemas.microsoft.com/office/drawing/2014/main" id="{882197D3-6884-119C-D476-65CD9721CF99}"/>
                </a:ext>
              </a:extLst>
            </p:cNvPr>
            <p:cNvSpPr>
              <a:spLocks/>
            </p:cNvSpPr>
            <p:nvPr/>
          </p:nvSpPr>
          <p:spPr bwMode="auto">
            <a:xfrm>
              <a:off x="7524750" y="6619875"/>
              <a:ext cx="2255838" cy="90488"/>
            </a:xfrm>
            <a:custGeom>
              <a:avLst/>
              <a:gdLst>
                <a:gd name="T0" fmla="*/ 1389 w 1421"/>
                <a:gd name="T1" fmla="*/ 2 h 57"/>
                <a:gd name="T2" fmla="*/ 32 w 1421"/>
                <a:gd name="T3" fmla="*/ 2 h 57"/>
                <a:gd name="T4" fmla="*/ 32 w 1421"/>
                <a:gd name="T5" fmla="*/ 2 h 57"/>
                <a:gd name="T6" fmla="*/ 17 w 1421"/>
                <a:gd name="T7" fmla="*/ 2 h 57"/>
                <a:gd name="T8" fmla="*/ 0 w 1421"/>
                <a:gd name="T9" fmla="*/ 0 h 57"/>
                <a:gd name="T10" fmla="*/ 0 w 1421"/>
                <a:gd name="T11" fmla="*/ 34 h 57"/>
                <a:gd name="T12" fmla="*/ 0 w 1421"/>
                <a:gd name="T13" fmla="*/ 34 h 57"/>
                <a:gd name="T14" fmla="*/ 20 w 1421"/>
                <a:gd name="T15" fmla="*/ 44 h 57"/>
                <a:gd name="T16" fmla="*/ 42 w 1421"/>
                <a:gd name="T17" fmla="*/ 51 h 57"/>
                <a:gd name="T18" fmla="*/ 64 w 1421"/>
                <a:gd name="T19" fmla="*/ 56 h 57"/>
                <a:gd name="T20" fmla="*/ 85 w 1421"/>
                <a:gd name="T21" fmla="*/ 57 h 57"/>
                <a:gd name="T22" fmla="*/ 1337 w 1421"/>
                <a:gd name="T23" fmla="*/ 57 h 57"/>
                <a:gd name="T24" fmla="*/ 1337 w 1421"/>
                <a:gd name="T25" fmla="*/ 57 h 57"/>
                <a:gd name="T26" fmla="*/ 1359 w 1421"/>
                <a:gd name="T27" fmla="*/ 56 h 57"/>
                <a:gd name="T28" fmla="*/ 1381 w 1421"/>
                <a:gd name="T29" fmla="*/ 51 h 57"/>
                <a:gd name="T30" fmla="*/ 1401 w 1421"/>
                <a:gd name="T31" fmla="*/ 44 h 57"/>
                <a:gd name="T32" fmla="*/ 1421 w 1421"/>
                <a:gd name="T33" fmla="*/ 34 h 57"/>
                <a:gd name="T34" fmla="*/ 1421 w 1421"/>
                <a:gd name="T35" fmla="*/ 0 h 57"/>
                <a:gd name="T36" fmla="*/ 1421 w 1421"/>
                <a:gd name="T37" fmla="*/ 0 h 57"/>
                <a:gd name="T38" fmla="*/ 1406 w 1421"/>
                <a:gd name="T39" fmla="*/ 2 h 57"/>
                <a:gd name="T40" fmla="*/ 1389 w 1421"/>
                <a:gd name="T41" fmla="*/ 2 h 57"/>
                <a:gd name="T42" fmla="*/ 1389 w 1421"/>
                <a:gd name="T43"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21" h="57">
                  <a:moveTo>
                    <a:pt x="1389" y="2"/>
                  </a:moveTo>
                  <a:lnTo>
                    <a:pt x="32" y="2"/>
                  </a:lnTo>
                  <a:lnTo>
                    <a:pt x="32" y="2"/>
                  </a:lnTo>
                  <a:lnTo>
                    <a:pt x="17" y="2"/>
                  </a:lnTo>
                  <a:lnTo>
                    <a:pt x="0" y="0"/>
                  </a:lnTo>
                  <a:lnTo>
                    <a:pt x="0" y="34"/>
                  </a:lnTo>
                  <a:lnTo>
                    <a:pt x="0" y="34"/>
                  </a:lnTo>
                  <a:lnTo>
                    <a:pt x="20" y="44"/>
                  </a:lnTo>
                  <a:lnTo>
                    <a:pt x="42" y="51"/>
                  </a:lnTo>
                  <a:lnTo>
                    <a:pt x="64" y="56"/>
                  </a:lnTo>
                  <a:lnTo>
                    <a:pt x="85" y="57"/>
                  </a:lnTo>
                  <a:lnTo>
                    <a:pt x="1337" y="57"/>
                  </a:lnTo>
                  <a:lnTo>
                    <a:pt x="1337" y="57"/>
                  </a:lnTo>
                  <a:lnTo>
                    <a:pt x="1359" y="56"/>
                  </a:lnTo>
                  <a:lnTo>
                    <a:pt x="1381" y="51"/>
                  </a:lnTo>
                  <a:lnTo>
                    <a:pt x="1401" y="44"/>
                  </a:lnTo>
                  <a:lnTo>
                    <a:pt x="1421" y="34"/>
                  </a:lnTo>
                  <a:lnTo>
                    <a:pt x="1421" y="0"/>
                  </a:lnTo>
                  <a:lnTo>
                    <a:pt x="1421" y="0"/>
                  </a:lnTo>
                  <a:lnTo>
                    <a:pt x="1406" y="2"/>
                  </a:lnTo>
                  <a:lnTo>
                    <a:pt x="1389" y="2"/>
                  </a:lnTo>
                  <a:lnTo>
                    <a:pt x="1389" y="2"/>
                  </a:lnTo>
                  <a:close/>
                </a:path>
              </a:pathLst>
            </a:custGeom>
            <a:gradFill>
              <a:gsLst>
                <a:gs pos="0">
                  <a:srgbClr val="96999A">
                    <a:lumMod val="70000"/>
                  </a:srgbClr>
                </a:gs>
                <a:gs pos="3000">
                  <a:srgbClr val="96999A"/>
                </a:gs>
                <a:gs pos="100000">
                  <a:srgbClr val="96999A">
                    <a:lumMod val="70000"/>
                  </a:srgbClr>
                </a:gs>
                <a:gs pos="97000">
                  <a:srgbClr val="96999A"/>
                </a:gs>
                <a:gs pos="91000">
                  <a:srgbClr val="DFE0E1">
                    <a:lumMod val="95000"/>
                  </a:srgbClr>
                </a:gs>
                <a:gs pos="9000">
                  <a:srgbClr val="DFE0E1">
                    <a:lumMod val="95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grpSp>
      <p:sp>
        <p:nvSpPr>
          <p:cNvPr id="17" name="Picture Placeholder 21">
            <a:extLst>
              <a:ext uri="{FF2B5EF4-FFF2-40B4-BE49-F238E27FC236}">
                <a16:creationId xmlns:a16="http://schemas.microsoft.com/office/drawing/2014/main" id="{E29E531B-FF35-22B6-7031-4D1C81E1CB23}"/>
              </a:ext>
            </a:extLst>
          </p:cNvPr>
          <p:cNvSpPr>
            <a:spLocks noGrp="1"/>
          </p:cNvSpPr>
          <p:nvPr>
            <p:ph type="pic" sz="quarter" idx="20" hasCustomPrompt="1"/>
          </p:nvPr>
        </p:nvSpPr>
        <p:spPr>
          <a:xfrm>
            <a:off x="5472559" y="1607963"/>
            <a:ext cx="6466671" cy="4044984"/>
          </a:xfrm>
          <a:prstGeom prst="rect">
            <a:avLst/>
          </a:prstGeom>
          <a:solidFill>
            <a:schemeClr val="tx1"/>
          </a:solidFill>
        </p:spPr>
        <p:txBody>
          <a:bodyPr/>
          <a:lstStyle>
            <a:lvl1pPr>
              <a:defRPr>
                <a:solidFill>
                  <a:schemeClr val="bg2"/>
                </a:solidFill>
              </a:defRPr>
            </a:lvl1pPr>
          </a:lstStyle>
          <a:p>
            <a:r>
              <a:rPr lang="en-US"/>
              <a:t>Picture</a:t>
            </a:r>
          </a:p>
        </p:txBody>
      </p:sp>
      <p:sp>
        <p:nvSpPr>
          <p:cNvPr id="20" name="Text Placeholder 10">
            <a:extLst>
              <a:ext uri="{FF2B5EF4-FFF2-40B4-BE49-F238E27FC236}">
                <a16:creationId xmlns:a16="http://schemas.microsoft.com/office/drawing/2014/main" id="{D9249F1B-F991-1059-64A6-B553AA7B7D3C}"/>
              </a:ext>
            </a:extLst>
          </p:cNvPr>
          <p:cNvSpPr>
            <a:spLocks noGrp="1"/>
          </p:cNvSpPr>
          <p:nvPr>
            <p:ph type="body" sz="quarter" idx="17" hasCustomPrompt="1"/>
          </p:nvPr>
        </p:nvSpPr>
        <p:spPr>
          <a:xfrm>
            <a:off x="559373" y="2752165"/>
            <a:ext cx="3773953" cy="1658379"/>
          </a:xfrm>
          <a:prstGeom prst="rect">
            <a:avLst/>
          </a:prstGeom>
        </p:spPr>
        <p:txBody>
          <a:bodyPr anchor="t">
            <a:noAutofit/>
          </a:bodyPr>
          <a:lstStyle>
            <a:lvl1pPr>
              <a:lnSpc>
                <a:spcPct val="100000"/>
              </a:lnSpc>
              <a:defRPr sz="1800" b="0" i="0">
                <a:solidFill>
                  <a:schemeClr val="tx1"/>
                </a:solidFill>
                <a:latin typeface="+mj-lt"/>
                <a:ea typeface="Open Sans Light" panose="020B0306030504020204" pitchFamily="34" charset="0"/>
                <a:cs typeface="Open Sans Light" panose="020B0306030504020204" pitchFamily="34" charset="0"/>
              </a:defRPr>
            </a:lvl1pPr>
          </a:lstStyle>
          <a:p>
            <a:pPr lvl="0"/>
            <a:r>
              <a:rPr lang="en-US"/>
              <a:t>Place holder for body text</a:t>
            </a:r>
            <a:br>
              <a:rPr lang="en-US"/>
            </a:br>
            <a:r>
              <a:rPr lang="en-US"/>
              <a:t>Arial 18pt</a:t>
            </a:r>
          </a:p>
        </p:txBody>
      </p:sp>
      <p:sp>
        <p:nvSpPr>
          <p:cNvPr id="21" name="Text Placeholder 12">
            <a:extLst>
              <a:ext uri="{FF2B5EF4-FFF2-40B4-BE49-F238E27FC236}">
                <a16:creationId xmlns:a16="http://schemas.microsoft.com/office/drawing/2014/main" id="{F19DEA58-EAAF-A4EB-CC7B-BA841A798B2D}"/>
              </a:ext>
            </a:extLst>
          </p:cNvPr>
          <p:cNvSpPr>
            <a:spLocks noGrp="1"/>
          </p:cNvSpPr>
          <p:nvPr>
            <p:ph type="body" sz="quarter" idx="19" hasCustomPrompt="1"/>
          </p:nvPr>
        </p:nvSpPr>
        <p:spPr>
          <a:xfrm>
            <a:off x="559373" y="2117256"/>
            <a:ext cx="3773953" cy="483781"/>
          </a:xfrm>
          <a:prstGeom prst="rect">
            <a:avLst/>
          </a:prstGeom>
        </p:spPr>
        <p:txBody>
          <a:bodyPr anchor="t">
            <a:noAutofit/>
          </a:bodyPr>
          <a:lstStyle>
            <a:lvl1pPr marL="0" indent="0">
              <a:lnSpc>
                <a:spcPct val="100000"/>
              </a:lnSpc>
              <a:buNone/>
              <a:defRPr sz="2400">
                <a:solidFill>
                  <a:schemeClr val="accent1"/>
                </a:solidFill>
                <a:latin typeface="+mj-lt"/>
                <a:ea typeface="Open Sans Light" panose="020B0306030504020204" pitchFamily="34" charset="0"/>
                <a:cs typeface="Open Sans Light" panose="020B0306030504020204" pitchFamily="34" charset="0"/>
              </a:defRPr>
            </a:lvl1pPr>
          </a:lstStyle>
          <a:p>
            <a:pPr lvl="0"/>
            <a:r>
              <a:rPr lang="en-US"/>
              <a:t>Arial</a:t>
            </a:r>
          </a:p>
        </p:txBody>
      </p:sp>
      <p:sp>
        <p:nvSpPr>
          <p:cNvPr id="22" name="Text Placeholder 5">
            <a:extLst>
              <a:ext uri="{FF2B5EF4-FFF2-40B4-BE49-F238E27FC236}">
                <a16:creationId xmlns:a16="http://schemas.microsoft.com/office/drawing/2014/main" id="{A9B30748-61E6-331D-0C04-7B738CD05F1F}"/>
              </a:ext>
            </a:extLst>
          </p:cNvPr>
          <p:cNvSpPr>
            <a:spLocks noGrp="1"/>
          </p:cNvSpPr>
          <p:nvPr>
            <p:ph type="body" sz="quarter" idx="10"/>
          </p:nvPr>
        </p:nvSpPr>
        <p:spPr>
          <a:xfrm>
            <a:off x="559374" y="683489"/>
            <a:ext cx="11035595" cy="446087"/>
          </a:xfrm>
          <a:prstGeom prst="rect">
            <a:avLst/>
          </a:prstGeom>
        </p:spPr>
        <p:txBody>
          <a:bodyPr/>
          <a:lstStyle>
            <a:lvl1pPr marL="0" indent="0">
              <a:lnSpc>
                <a:spcPct val="100000"/>
              </a:lnSpc>
              <a:buNone/>
              <a:defRPr sz="3300">
                <a:solidFill>
                  <a:schemeClr val="tx1"/>
                </a:solidFill>
              </a:defRPr>
            </a:lvl1pPr>
          </a:lstStyle>
          <a:p>
            <a:pPr lvl="0"/>
            <a:r>
              <a:rPr lang="en-US"/>
              <a:t>Click to edit Master text styles</a:t>
            </a:r>
          </a:p>
        </p:txBody>
      </p:sp>
      <p:sp>
        <p:nvSpPr>
          <p:cNvPr id="23" name="Text Placeholder 20">
            <a:extLst>
              <a:ext uri="{FF2B5EF4-FFF2-40B4-BE49-F238E27FC236}">
                <a16:creationId xmlns:a16="http://schemas.microsoft.com/office/drawing/2014/main" id="{D1248ABB-D708-CD8E-193C-25DDC0CF961E}"/>
              </a:ext>
            </a:extLst>
          </p:cNvPr>
          <p:cNvSpPr>
            <a:spLocks noGrp="1"/>
          </p:cNvSpPr>
          <p:nvPr>
            <p:ph type="body" sz="quarter" idx="12"/>
          </p:nvPr>
        </p:nvSpPr>
        <p:spPr>
          <a:xfrm>
            <a:off x="559373" y="1205053"/>
            <a:ext cx="11035596"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922611757"/>
      </p:ext>
    </p:extLst>
  </p:cSld>
  <p:clrMapOvr>
    <a:masterClrMapping/>
  </p:clrMapOvr>
  <p:transition spd="med">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Standard - no text box">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0E6B662-5902-B659-B1A8-30E93200B7EE}"/>
              </a:ext>
            </a:extLst>
          </p:cNvPr>
          <p:cNvSpPr/>
          <p:nvPr userDrawn="1"/>
        </p:nvSpPr>
        <p:spPr>
          <a:xfrm>
            <a:off x="6096000" y="1"/>
            <a:ext cx="6125172" cy="6857999"/>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3584737E-485B-28BD-C5B7-30740907BC23}"/>
              </a:ext>
            </a:extLst>
          </p:cNvPr>
          <p:cNvGrpSpPr/>
          <p:nvPr userDrawn="1"/>
        </p:nvGrpSpPr>
        <p:grpSpPr>
          <a:xfrm>
            <a:off x="4503911" y="1698042"/>
            <a:ext cx="7368431" cy="4253335"/>
            <a:chOff x="2738438" y="30163"/>
            <a:chExt cx="11828463" cy="6827838"/>
          </a:xfrm>
        </p:grpSpPr>
        <p:sp>
          <p:nvSpPr>
            <p:cNvPr id="18" name="Freeform 11">
              <a:extLst>
                <a:ext uri="{FF2B5EF4-FFF2-40B4-BE49-F238E27FC236}">
                  <a16:creationId xmlns:a16="http://schemas.microsoft.com/office/drawing/2014/main" id="{48A989B0-E341-8788-2A9D-5FAA177A033B}"/>
                </a:ext>
              </a:extLst>
            </p:cNvPr>
            <p:cNvSpPr>
              <a:spLocks/>
            </p:cNvSpPr>
            <p:nvPr/>
          </p:nvSpPr>
          <p:spPr bwMode="auto">
            <a:xfrm>
              <a:off x="3821113" y="30163"/>
              <a:ext cx="9663113" cy="6823075"/>
            </a:xfrm>
            <a:custGeom>
              <a:avLst/>
              <a:gdLst>
                <a:gd name="T0" fmla="*/ 201 w 6087"/>
                <a:gd name="T1" fmla="*/ 4298 h 4298"/>
                <a:gd name="T2" fmla="*/ 181 w 6087"/>
                <a:gd name="T3" fmla="*/ 4298 h 4298"/>
                <a:gd name="T4" fmla="*/ 141 w 6087"/>
                <a:gd name="T5" fmla="*/ 4289 h 4298"/>
                <a:gd name="T6" fmla="*/ 106 w 6087"/>
                <a:gd name="T7" fmla="*/ 4274 h 4298"/>
                <a:gd name="T8" fmla="*/ 74 w 6087"/>
                <a:gd name="T9" fmla="*/ 4252 h 4298"/>
                <a:gd name="T10" fmla="*/ 47 w 6087"/>
                <a:gd name="T11" fmla="*/ 4225 h 4298"/>
                <a:gd name="T12" fmla="*/ 25 w 6087"/>
                <a:gd name="T13" fmla="*/ 4193 h 4298"/>
                <a:gd name="T14" fmla="*/ 10 w 6087"/>
                <a:gd name="T15" fmla="*/ 4158 h 4298"/>
                <a:gd name="T16" fmla="*/ 1 w 6087"/>
                <a:gd name="T17" fmla="*/ 4118 h 4298"/>
                <a:gd name="T18" fmla="*/ 0 w 6087"/>
                <a:gd name="T19" fmla="*/ 201 h 4298"/>
                <a:gd name="T20" fmla="*/ 1 w 6087"/>
                <a:gd name="T21" fmla="*/ 181 h 4298"/>
                <a:gd name="T22" fmla="*/ 10 w 6087"/>
                <a:gd name="T23" fmla="*/ 141 h 4298"/>
                <a:gd name="T24" fmla="*/ 25 w 6087"/>
                <a:gd name="T25" fmla="*/ 105 h 4298"/>
                <a:gd name="T26" fmla="*/ 47 w 6087"/>
                <a:gd name="T27" fmla="*/ 74 h 4298"/>
                <a:gd name="T28" fmla="*/ 74 w 6087"/>
                <a:gd name="T29" fmla="*/ 47 h 4298"/>
                <a:gd name="T30" fmla="*/ 106 w 6087"/>
                <a:gd name="T31" fmla="*/ 25 h 4298"/>
                <a:gd name="T32" fmla="*/ 141 w 6087"/>
                <a:gd name="T33" fmla="*/ 10 h 4298"/>
                <a:gd name="T34" fmla="*/ 181 w 6087"/>
                <a:gd name="T35" fmla="*/ 1 h 4298"/>
                <a:gd name="T36" fmla="*/ 5887 w 6087"/>
                <a:gd name="T37" fmla="*/ 0 h 4298"/>
                <a:gd name="T38" fmla="*/ 5907 w 6087"/>
                <a:gd name="T39" fmla="*/ 1 h 4298"/>
                <a:gd name="T40" fmla="*/ 5946 w 6087"/>
                <a:gd name="T41" fmla="*/ 10 h 4298"/>
                <a:gd name="T42" fmla="*/ 5983 w 6087"/>
                <a:gd name="T43" fmla="*/ 25 h 4298"/>
                <a:gd name="T44" fmla="*/ 6015 w 6087"/>
                <a:gd name="T45" fmla="*/ 47 h 4298"/>
                <a:gd name="T46" fmla="*/ 6042 w 6087"/>
                <a:gd name="T47" fmla="*/ 74 h 4298"/>
                <a:gd name="T48" fmla="*/ 6064 w 6087"/>
                <a:gd name="T49" fmla="*/ 105 h 4298"/>
                <a:gd name="T50" fmla="*/ 6079 w 6087"/>
                <a:gd name="T51" fmla="*/ 141 h 4298"/>
                <a:gd name="T52" fmla="*/ 6087 w 6087"/>
                <a:gd name="T53" fmla="*/ 181 h 4298"/>
                <a:gd name="T54" fmla="*/ 6087 w 6087"/>
                <a:gd name="T55" fmla="*/ 4097 h 4298"/>
                <a:gd name="T56" fmla="*/ 6087 w 6087"/>
                <a:gd name="T57" fmla="*/ 4118 h 4298"/>
                <a:gd name="T58" fmla="*/ 6079 w 6087"/>
                <a:gd name="T59" fmla="*/ 4158 h 4298"/>
                <a:gd name="T60" fmla="*/ 6064 w 6087"/>
                <a:gd name="T61" fmla="*/ 4193 h 4298"/>
                <a:gd name="T62" fmla="*/ 6042 w 6087"/>
                <a:gd name="T63" fmla="*/ 4225 h 4298"/>
                <a:gd name="T64" fmla="*/ 6015 w 6087"/>
                <a:gd name="T65" fmla="*/ 4252 h 4298"/>
                <a:gd name="T66" fmla="*/ 5983 w 6087"/>
                <a:gd name="T67" fmla="*/ 4274 h 4298"/>
                <a:gd name="T68" fmla="*/ 5946 w 6087"/>
                <a:gd name="T69" fmla="*/ 4289 h 4298"/>
                <a:gd name="T70" fmla="*/ 5907 w 6087"/>
                <a:gd name="T71" fmla="*/ 4298 h 4298"/>
                <a:gd name="T72" fmla="*/ 5887 w 6087"/>
                <a:gd name="T73" fmla="*/ 4298 h 4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87" h="4298">
                  <a:moveTo>
                    <a:pt x="5887" y="4298"/>
                  </a:moveTo>
                  <a:lnTo>
                    <a:pt x="201" y="4298"/>
                  </a:lnTo>
                  <a:lnTo>
                    <a:pt x="201" y="4298"/>
                  </a:lnTo>
                  <a:lnTo>
                    <a:pt x="181" y="4298"/>
                  </a:lnTo>
                  <a:lnTo>
                    <a:pt x="161" y="4294"/>
                  </a:lnTo>
                  <a:lnTo>
                    <a:pt x="141" y="4289"/>
                  </a:lnTo>
                  <a:lnTo>
                    <a:pt x="122" y="4282"/>
                  </a:lnTo>
                  <a:lnTo>
                    <a:pt x="106" y="4274"/>
                  </a:lnTo>
                  <a:lnTo>
                    <a:pt x="89" y="4264"/>
                  </a:lnTo>
                  <a:lnTo>
                    <a:pt x="74" y="4252"/>
                  </a:lnTo>
                  <a:lnTo>
                    <a:pt x="58" y="4239"/>
                  </a:lnTo>
                  <a:lnTo>
                    <a:pt x="47" y="4225"/>
                  </a:lnTo>
                  <a:lnTo>
                    <a:pt x="35" y="4210"/>
                  </a:lnTo>
                  <a:lnTo>
                    <a:pt x="25" y="4193"/>
                  </a:lnTo>
                  <a:lnTo>
                    <a:pt x="16" y="4177"/>
                  </a:lnTo>
                  <a:lnTo>
                    <a:pt x="10" y="4158"/>
                  </a:lnTo>
                  <a:lnTo>
                    <a:pt x="5" y="4138"/>
                  </a:lnTo>
                  <a:lnTo>
                    <a:pt x="1" y="4118"/>
                  </a:lnTo>
                  <a:lnTo>
                    <a:pt x="0" y="4097"/>
                  </a:lnTo>
                  <a:lnTo>
                    <a:pt x="0" y="201"/>
                  </a:lnTo>
                  <a:lnTo>
                    <a:pt x="0" y="201"/>
                  </a:lnTo>
                  <a:lnTo>
                    <a:pt x="1" y="181"/>
                  </a:lnTo>
                  <a:lnTo>
                    <a:pt x="5" y="161"/>
                  </a:lnTo>
                  <a:lnTo>
                    <a:pt x="10" y="141"/>
                  </a:lnTo>
                  <a:lnTo>
                    <a:pt x="16" y="122"/>
                  </a:lnTo>
                  <a:lnTo>
                    <a:pt x="25" y="105"/>
                  </a:lnTo>
                  <a:lnTo>
                    <a:pt x="35" y="89"/>
                  </a:lnTo>
                  <a:lnTo>
                    <a:pt x="47" y="74"/>
                  </a:lnTo>
                  <a:lnTo>
                    <a:pt x="58" y="58"/>
                  </a:lnTo>
                  <a:lnTo>
                    <a:pt x="74" y="47"/>
                  </a:lnTo>
                  <a:lnTo>
                    <a:pt x="89" y="35"/>
                  </a:lnTo>
                  <a:lnTo>
                    <a:pt x="106" y="25"/>
                  </a:lnTo>
                  <a:lnTo>
                    <a:pt x="122" y="16"/>
                  </a:lnTo>
                  <a:lnTo>
                    <a:pt x="141" y="10"/>
                  </a:lnTo>
                  <a:lnTo>
                    <a:pt x="161" y="5"/>
                  </a:lnTo>
                  <a:lnTo>
                    <a:pt x="181" y="1"/>
                  </a:lnTo>
                  <a:lnTo>
                    <a:pt x="201" y="0"/>
                  </a:lnTo>
                  <a:lnTo>
                    <a:pt x="5887" y="0"/>
                  </a:lnTo>
                  <a:lnTo>
                    <a:pt x="5887" y="0"/>
                  </a:lnTo>
                  <a:lnTo>
                    <a:pt x="5907" y="1"/>
                  </a:lnTo>
                  <a:lnTo>
                    <a:pt x="5927" y="5"/>
                  </a:lnTo>
                  <a:lnTo>
                    <a:pt x="5946" y="10"/>
                  </a:lnTo>
                  <a:lnTo>
                    <a:pt x="5964" y="16"/>
                  </a:lnTo>
                  <a:lnTo>
                    <a:pt x="5983" y="25"/>
                  </a:lnTo>
                  <a:lnTo>
                    <a:pt x="6000" y="35"/>
                  </a:lnTo>
                  <a:lnTo>
                    <a:pt x="6015" y="47"/>
                  </a:lnTo>
                  <a:lnTo>
                    <a:pt x="6028" y="58"/>
                  </a:lnTo>
                  <a:lnTo>
                    <a:pt x="6042" y="74"/>
                  </a:lnTo>
                  <a:lnTo>
                    <a:pt x="6054" y="89"/>
                  </a:lnTo>
                  <a:lnTo>
                    <a:pt x="6064" y="105"/>
                  </a:lnTo>
                  <a:lnTo>
                    <a:pt x="6072" y="122"/>
                  </a:lnTo>
                  <a:lnTo>
                    <a:pt x="6079" y="141"/>
                  </a:lnTo>
                  <a:lnTo>
                    <a:pt x="6084" y="161"/>
                  </a:lnTo>
                  <a:lnTo>
                    <a:pt x="6087" y="181"/>
                  </a:lnTo>
                  <a:lnTo>
                    <a:pt x="6087" y="201"/>
                  </a:lnTo>
                  <a:lnTo>
                    <a:pt x="6087" y="4097"/>
                  </a:lnTo>
                  <a:lnTo>
                    <a:pt x="6087" y="4097"/>
                  </a:lnTo>
                  <a:lnTo>
                    <a:pt x="6087" y="4118"/>
                  </a:lnTo>
                  <a:lnTo>
                    <a:pt x="6084" y="4138"/>
                  </a:lnTo>
                  <a:lnTo>
                    <a:pt x="6079" y="4158"/>
                  </a:lnTo>
                  <a:lnTo>
                    <a:pt x="6072" y="4177"/>
                  </a:lnTo>
                  <a:lnTo>
                    <a:pt x="6064" y="4193"/>
                  </a:lnTo>
                  <a:lnTo>
                    <a:pt x="6054" y="4210"/>
                  </a:lnTo>
                  <a:lnTo>
                    <a:pt x="6042" y="4225"/>
                  </a:lnTo>
                  <a:lnTo>
                    <a:pt x="6028" y="4239"/>
                  </a:lnTo>
                  <a:lnTo>
                    <a:pt x="6015" y="4252"/>
                  </a:lnTo>
                  <a:lnTo>
                    <a:pt x="6000" y="4264"/>
                  </a:lnTo>
                  <a:lnTo>
                    <a:pt x="5983" y="4274"/>
                  </a:lnTo>
                  <a:lnTo>
                    <a:pt x="5964" y="4282"/>
                  </a:lnTo>
                  <a:lnTo>
                    <a:pt x="5946" y="4289"/>
                  </a:lnTo>
                  <a:lnTo>
                    <a:pt x="5927" y="4294"/>
                  </a:lnTo>
                  <a:lnTo>
                    <a:pt x="5907" y="4298"/>
                  </a:lnTo>
                  <a:lnTo>
                    <a:pt x="5887" y="4298"/>
                  </a:lnTo>
                  <a:lnTo>
                    <a:pt x="5887" y="4298"/>
                  </a:lnTo>
                  <a:close/>
                </a:path>
              </a:pathLst>
            </a:custGeom>
            <a:gradFill flip="none" rotWithShape="1">
              <a:gsLst>
                <a:gs pos="0">
                  <a:srgbClr val="B0B2B4"/>
                </a:gs>
                <a:gs pos="100000">
                  <a:srgbClr val="DFE0E1"/>
                </a:gs>
              </a:gsLst>
              <a:lin ang="0" scaled="1"/>
              <a:tileRect/>
            </a:gradFill>
            <a:ln>
              <a:noFill/>
            </a:ln>
            <a:effectLst>
              <a:innerShdw blurRad="63500">
                <a:prstClr val="black">
                  <a:alpha val="4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9" name="Freeform 12">
              <a:extLst>
                <a:ext uri="{FF2B5EF4-FFF2-40B4-BE49-F238E27FC236}">
                  <a16:creationId xmlns:a16="http://schemas.microsoft.com/office/drawing/2014/main" id="{983BFA7E-8B37-1C12-5DDA-45CCEAC80AF2}"/>
                </a:ext>
              </a:extLst>
            </p:cNvPr>
            <p:cNvSpPr>
              <a:spLocks/>
            </p:cNvSpPr>
            <p:nvPr/>
          </p:nvSpPr>
          <p:spPr bwMode="auto">
            <a:xfrm>
              <a:off x="3865563" y="74613"/>
              <a:ext cx="9574213" cy="6735763"/>
            </a:xfrm>
            <a:custGeom>
              <a:avLst/>
              <a:gdLst>
                <a:gd name="T0" fmla="*/ 173 w 6031"/>
                <a:gd name="T1" fmla="*/ 0 h 4243"/>
                <a:gd name="T2" fmla="*/ 155 w 6031"/>
                <a:gd name="T3" fmla="*/ 2 h 4243"/>
                <a:gd name="T4" fmla="*/ 121 w 6031"/>
                <a:gd name="T5" fmla="*/ 9 h 4243"/>
                <a:gd name="T6" fmla="*/ 91 w 6031"/>
                <a:gd name="T7" fmla="*/ 22 h 4243"/>
                <a:gd name="T8" fmla="*/ 64 w 6031"/>
                <a:gd name="T9" fmla="*/ 40 h 4243"/>
                <a:gd name="T10" fmla="*/ 41 w 6031"/>
                <a:gd name="T11" fmla="*/ 64 h 4243"/>
                <a:gd name="T12" fmla="*/ 22 w 6031"/>
                <a:gd name="T13" fmla="*/ 91 h 4243"/>
                <a:gd name="T14" fmla="*/ 9 w 6031"/>
                <a:gd name="T15" fmla="*/ 121 h 4243"/>
                <a:gd name="T16" fmla="*/ 2 w 6031"/>
                <a:gd name="T17" fmla="*/ 157 h 4243"/>
                <a:gd name="T18" fmla="*/ 0 w 6031"/>
                <a:gd name="T19" fmla="*/ 4069 h 4243"/>
                <a:gd name="T20" fmla="*/ 2 w 6031"/>
                <a:gd name="T21" fmla="*/ 4086 h 4243"/>
                <a:gd name="T22" fmla="*/ 9 w 6031"/>
                <a:gd name="T23" fmla="*/ 4120 h 4243"/>
                <a:gd name="T24" fmla="*/ 22 w 6031"/>
                <a:gd name="T25" fmla="*/ 4152 h 4243"/>
                <a:gd name="T26" fmla="*/ 41 w 6031"/>
                <a:gd name="T27" fmla="*/ 4179 h 4243"/>
                <a:gd name="T28" fmla="*/ 64 w 6031"/>
                <a:gd name="T29" fmla="*/ 4202 h 4243"/>
                <a:gd name="T30" fmla="*/ 91 w 6031"/>
                <a:gd name="T31" fmla="*/ 4221 h 4243"/>
                <a:gd name="T32" fmla="*/ 121 w 6031"/>
                <a:gd name="T33" fmla="*/ 4234 h 4243"/>
                <a:gd name="T34" fmla="*/ 155 w 6031"/>
                <a:gd name="T35" fmla="*/ 4241 h 4243"/>
                <a:gd name="T36" fmla="*/ 5859 w 6031"/>
                <a:gd name="T37" fmla="*/ 4243 h 4243"/>
                <a:gd name="T38" fmla="*/ 5876 w 6031"/>
                <a:gd name="T39" fmla="*/ 4241 h 4243"/>
                <a:gd name="T40" fmla="*/ 5910 w 6031"/>
                <a:gd name="T41" fmla="*/ 4234 h 4243"/>
                <a:gd name="T42" fmla="*/ 5941 w 6031"/>
                <a:gd name="T43" fmla="*/ 4221 h 4243"/>
                <a:gd name="T44" fmla="*/ 5968 w 6031"/>
                <a:gd name="T45" fmla="*/ 4202 h 4243"/>
                <a:gd name="T46" fmla="*/ 5992 w 6031"/>
                <a:gd name="T47" fmla="*/ 4179 h 4243"/>
                <a:gd name="T48" fmla="*/ 6010 w 6031"/>
                <a:gd name="T49" fmla="*/ 4152 h 4243"/>
                <a:gd name="T50" fmla="*/ 6024 w 6031"/>
                <a:gd name="T51" fmla="*/ 4120 h 4243"/>
                <a:gd name="T52" fmla="*/ 6031 w 6031"/>
                <a:gd name="T53" fmla="*/ 4086 h 4243"/>
                <a:gd name="T54" fmla="*/ 6031 w 6031"/>
                <a:gd name="T55" fmla="*/ 173 h 4243"/>
                <a:gd name="T56" fmla="*/ 6031 w 6031"/>
                <a:gd name="T57" fmla="*/ 157 h 4243"/>
                <a:gd name="T58" fmla="*/ 6024 w 6031"/>
                <a:gd name="T59" fmla="*/ 121 h 4243"/>
                <a:gd name="T60" fmla="*/ 6010 w 6031"/>
                <a:gd name="T61" fmla="*/ 91 h 4243"/>
                <a:gd name="T62" fmla="*/ 5992 w 6031"/>
                <a:gd name="T63" fmla="*/ 64 h 4243"/>
                <a:gd name="T64" fmla="*/ 5968 w 6031"/>
                <a:gd name="T65" fmla="*/ 40 h 4243"/>
                <a:gd name="T66" fmla="*/ 5941 w 6031"/>
                <a:gd name="T67" fmla="*/ 22 h 4243"/>
                <a:gd name="T68" fmla="*/ 5910 w 6031"/>
                <a:gd name="T69" fmla="*/ 9 h 4243"/>
                <a:gd name="T70" fmla="*/ 5876 w 6031"/>
                <a:gd name="T71" fmla="*/ 2 h 4243"/>
                <a:gd name="T72" fmla="*/ 5859 w 6031"/>
                <a:gd name="T73" fmla="*/ 0 h 4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31" h="4243">
                  <a:moveTo>
                    <a:pt x="5859" y="0"/>
                  </a:moveTo>
                  <a:lnTo>
                    <a:pt x="173" y="0"/>
                  </a:lnTo>
                  <a:lnTo>
                    <a:pt x="173" y="0"/>
                  </a:lnTo>
                  <a:lnTo>
                    <a:pt x="155" y="2"/>
                  </a:lnTo>
                  <a:lnTo>
                    <a:pt x="138" y="3"/>
                  </a:lnTo>
                  <a:lnTo>
                    <a:pt x="121" y="9"/>
                  </a:lnTo>
                  <a:lnTo>
                    <a:pt x="106" y="14"/>
                  </a:lnTo>
                  <a:lnTo>
                    <a:pt x="91" y="22"/>
                  </a:lnTo>
                  <a:lnTo>
                    <a:pt x="78" y="30"/>
                  </a:lnTo>
                  <a:lnTo>
                    <a:pt x="64" y="40"/>
                  </a:lnTo>
                  <a:lnTo>
                    <a:pt x="51" y="51"/>
                  </a:lnTo>
                  <a:lnTo>
                    <a:pt x="41" y="64"/>
                  </a:lnTo>
                  <a:lnTo>
                    <a:pt x="30" y="77"/>
                  </a:lnTo>
                  <a:lnTo>
                    <a:pt x="22" y="91"/>
                  </a:lnTo>
                  <a:lnTo>
                    <a:pt x="14" y="106"/>
                  </a:lnTo>
                  <a:lnTo>
                    <a:pt x="9" y="121"/>
                  </a:lnTo>
                  <a:lnTo>
                    <a:pt x="3" y="138"/>
                  </a:lnTo>
                  <a:lnTo>
                    <a:pt x="2" y="157"/>
                  </a:lnTo>
                  <a:lnTo>
                    <a:pt x="0" y="173"/>
                  </a:lnTo>
                  <a:lnTo>
                    <a:pt x="0" y="4069"/>
                  </a:lnTo>
                  <a:lnTo>
                    <a:pt x="0" y="4069"/>
                  </a:lnTo>
                  <a:lnTo>
                    <a:pt x="2" y="4086"/>
                  </a:lnTo>
                  <a:lnTo>
                    <a:pt x="3" y="4105"/>
                  </a:lnTo>
                  <a:lnTo>
                    <a:pt x="9" y="4120"/>
                  </a:lnTo>
                  <a:lnTo>
                    <a:pt x="14" y="4137"/>
                  </a:lnTo>
                  <a:lnTo>
                    <a:pt x="22" y="4152"/>
                  </a:lnTo>
                  <a:lnTo>
                    <a:pt x="30" y="4165"/>
                  </a:lnTo>
                  <a:lnTo>
                    <a:pt x="41" y="4179"/>
                  </a:lnTo>
                  <a:lnTo>
                    <a:pt x="51" y="4192"/>
                  </a:lnTo>
                  <a:lnTo>
                    <a:pt x="64" y="4202"/>
                  </a:lnTo>
                  <a:lnTo>
                    <a:pt x="78" y="4212"/>
                  </a:lnTo>
                  <a:lnTo>
                    <a:pt x="91" y="4221"/>
                  </a:lnTo>
                  <a:lnTo>
                    <a:pt x="106" y="4229"/>
                  </a:lnTo>
                  <a:lnTo>
                    <a:pt x="121" y="4234"/>
                  </a:lnTo>
                  <a:lnTo>
                    <a:pt x="138" y="4239"/>
                  </a:lnTo>
                  <a:lnTo>
                    <a:pt x="155" y="4241"/>
                  </a:lnTo>
                  <a:lnTo>
                    <a:pt x="173" y="4243"/>
                  </a:lnTo>
                  <a:lnTo>
                    <a:pt x="5859" y="4243"/>
                  </a:lnTo>
                  <a:lnTo>
                    <a:pt x="5859" y="4243"/>
                  </a:lnTo>
                  <a:lnTo>
                    <a:pt x="5876" y="4241"/>
                  </a:lnTo>
                  <a:lnTo>
                    <a:pt x="5893" y="4239"/>
                  </a:lnTo>
                  <a:lnTo>
                    <a:pt x="5910" y="4234"/>
                  </a:lnTo>
                  <a:lnTo>
                    <a:pt x="5926" y="4229"/>
                  </a:lnTo>
                  <a:lnTo>
                    <a:pt x="5941" y="4221"/>
                  </a:lnTo>
                  <a:lnTo>
                    <a:pt x="5955" y="4212"/>
                  </a:lnTo>
                  <a:lnTo>
                    <a:pt x="5968" y="4202"/>
                  </a:lnTo>
                  <a:lnTo>
                    <a:pt x="5980" y="4192"/>
                  </a:lnTo>
                  <a:lnTo>
                    <a:pt x="5992" y="4179"/>
                  </a:lnTo>
                  <a:lnTo>
                    <a:pt x="6002" y="4165"/>
                  </a:lnTo>
                  <a:lnTo>
                    <a:pt x="6010" y="4152"/>
                  </a:lnTo>
                  <a:lnTo>
                    <a:pt x="6017" y="4137"/>
                  </a:lnTo>
                  <a:lnTo>
                    <a:pt x="6024" y="4120"/>
                  </a:lnTo>
                  <a:lnTo>
                    <a:pt x="6027" y="4105"/>
                  </a:lnTo>
                  <a:lnTo>
                    <a:pt x="6031" y="4086"/>
                  </a:lnTo>
                  <a:lnTo>
                    <a:pt x="6031" y="4069"/>
                  </a:lnTo>
                  <a:lnTo>
                    <a:pt x="6031" y="173"/>
                  </a:lnTo>
                  <a:lnTo>
                    <a:pt x="6031" y="173"/>
                  </a:lnTo>
                  <a:lnTo>
                    <a:pt x="6031" y="157"/>
                  </a:lnTo>
                  <a:lnTo>
                    <a:pt x="6027" y="138"/>
                  </a:lnTo>
                  <a:lnTo>
                    <a:pt x="6024" y="121"/>
                  </a:lnTo>
                  <a:lnTo>
                    <a:pt x="6017" y="106"/>
                  </a:lnTo>
                  <a:lnTo>
                    <a:pt x="6010" y="91"/>
                  </a:lnTo>
                  <a:lnTo>
                    <a:pt x="6002" y="77"/>
                  </a:lnTo>
                  <a:lnTo>
                    <a:pt x="5992" y="64"/>
                  </a:lnTo>
                  <a:lnTo>
                    <a:pt x="5980" y="51"/>
                  </a:lnTo>
                  <a:lnTo>
                    <a:pt x="5968" y="40"/>
                  </a:lnTo>
                  <a:lnTo>
                    <a:pt x="5955" y="30"/>
                  </a:lnTo>
                  <a:lnTo>
                    <a:pt x="5941" y="22"/>
                  </a:lnTo>
                  <a:lnTo>
                    <a:pt x="5926" y="14"/>
                  </a:lnTo>
                  <a:lnTo>
                    <a:pt x="5910" y="9"/>
                  </a:lnTo>
                  <a:lnTo>
                    <a:pt x="5893" y="3"/>
                  </a:lnTo>
                  <a:lnTo>
                    <a:pt x="5876" y="2"/>
                  </a:lnTo>
                  <a:lnTo>
                    <a:pt x="5859" y="0"/>
                  </a:lnTo>
                  <a:lnTo>
                    <a:pt x="5859" y="0"/>
                  </a:lnTo>
                  <a:close/>
                </a:path>
              </a:pathLst>
            </a:custGeom>
            <a:solidFill>
              <a:srgbClr val="000000"/>
            </a:solidFill>
            <a:ln>
              <a:noFill/>
            </a:ln>
            <a:effectLst>
              <a:outerShdw blurRad="25400" algn="ctr" rotWithShape="0">
                <a:prstClr val="black">
                  <a:alpha val="61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20" name="Freeform 13">
              <a:extLst>
                <a:ext uri="{FF2B5EF4-FFF2-40B4-BE49-F238E27FC236}">
                  <a16:creationId xmlns:a16="http://schemas.microsoft.com/office/drawing/2014/main" id="{DC2E16ED-4989-7B21-9EE7-386F5317FCB2}"/>
                </a:ext>
              </a:extLst>
            </p:cNvPr>
            <p:cNvSpPr>
              <a:spLocks/>
            </p:cNvSpPr>
            <p:nvPr/>
          </p:nvSpPr>
          <p:spPr bwMode="auto">
            <a:xfrm>
              <a:off x="3892550" y="6342063"/>
              <a:ext cx="9520238" cy="441325"/>
            </a:xfrm>
            <a:custGeom>
              <a:avLst/>
              <a:gdLst>
                <a:gd name="T0" fmla="*/ 156 w 5997"/>
                <a:gd name="T1" fmla="*/ 278 h 278"/>
                <a:gd name="T2" fmla="*/ 5842 w 5997"/>
                <a:gd name="T3" fmla="*/ 278 h 278"/>
                <a:gd name="T4" fmla="*/ 5842 w 5997"/>
                <a:gd name="T5" fmla="*/ 278 h 278"/>
                <a:gd name="T6" fmla="*/ 5857 w 5997"/>
                <a:gd name="T7" fmla="*/ 276 h 278"/>
                <a:gd name="T8" fmla="*/ 5872 w 5997"/>
                <a:gd name="T9" fmla="*/ 275 h 278"/>
                <a:gd name="T10" fmla="*/ 5887 w 5997"/>
                <a:gd name="T11" fmla="*/ 269 h 278"/>
                <a:gd name="T12" fmla="*/ 5903 w 5997"/>
                <a:gd name="T13" fmla="*/ 264 h 278"/>
                <a:gd name="T14" fmla="*/ 5916 w 5997"/>
                <a:gd name="T15" fmla="*/ 258 h 278"/>
                <a:gd name="T16" fmla="*/ 5928 w 5997"/>
                <a:gd name="T17" fmla="*/ 251 h 278"/>
                <a:gd name="T18" fmla="*/ 5941 w 5997"/>
                <a:gd name="T19" fmla="*/ 241 h 278"/>
                <a:gd name="T20" fmla="*/ 5951 w 5997"/>
                <a:gd name="T21" fmla="*/ 231 h 278"/>
                <a:gd name="T22" fmla="*/ 5962 w 5997"/>
                <a:gd name="T23" fmla="*/ 221 h 278"/>
                <a:gd name="T24" fmla="*/ 5970 w 5997"/>
                <a:gd name="T25" fmla="*/ 209 h 278"/>
                <a:gd name="T26" fmla="*/ 5978 w 5997"/>
                <a:gd name="T27" fmla="*/ 195 h 278"/>
                <a:gd name="T28" fmla="*/ 5985 w 5997"/>
                <a:gd name="T29" fmla="*/ 182 h 278"/>
                <a:gd name="T30" fmla="*/ 5990 w 5997"/>
                <a:gd name="T31" fmla="*/ 167 h 278"/>
                <a:gd name="T32" fmla="*/ 5993 w 5997"/>
                <a:gd name="T33" fmla="*/ 153 h 278"/>
                <a:gd name="T34" fmla="*/ 5997 w 5997"/>
                <a:gd name="T35" fmla="*/ 137 h 278"/>
                <a:gd name="T36" fmla="*/ 5997 w 5997"/>
                <a:gd name="T37" fmla="*/ 121 h 278"/>
                <a:gd name="T38" fmla="*/ 5997 w 5997"/>
                <a:gd name="T39" fmla="*/ 0 h 278"/>
                <a:gd name="T40" fmla="*/ 0 w 5997"/>
                <a:gd name="T41" fmla="*/ 0 h 278"/>
                <a:gd name="T42" fmla="*/ 0 w 5997"/>
                <a:gd name="T43" fmla="*/ 121 h 278"/>
                <a:gd name="T44" fmla="*/ 0 w 5997"/>
                <a:gd name="T45" fmla="*/ 121 h 278"/>
                <a:gd name="T46" fmla="*/ 2 w 5997"/>
                <a:gd name="T47" fmla="*/ 137 h 278"/>
                <a:gd name="T48" fmla="*/ 3 w 5997"/>
                <a:gd name="T49" fmla="*/ 153 h 278"/>
                <a:gd name="T50" fmla="*/ 8 w 5997"/>
                <a:gd name="T51" fmla="*/ 167 h 278"/>
                <a:gd name="T52" fmla="*/ 13 w 5997"/>
                <a:gd name="T53" fmla="*/ 182 h 278"/>
                <a:gd name="T54" fmla="*/ 20 w 5997"/>
                <a:gd name="T55" fmla="*/ 195 h 278"/>
                <a:gd name="T56" fmla="*/ 27 w 5997"/>
                <a:gd name="T57" fmla="*/ 209 h 278"/>
                <a:gd name="T58" fmla="*/ 37 w 5997"/>
                <a:gd name="T59" fmla="*/ 221 h 278"/>
                <a:gd name="T60" fmla="*/ 47 w 5997"/>
                <a:gd name="T61" fmla="*/ 231 h 278"/>
                <a:gd name="T62" fmla="*/ 57 w 5997"/>
                <a:gd name="T63" fmla="*/ 241 h 278"/>
                <a:gd name="T64" fmla="*/ 69 w 5997"/>
                <a:gd name="T65" fmla="*/ 251 h 278"/>
                <a:gd name="T66" fmla="*/ 82 w 5997"/>
                <a:gd name="T67" fmla="*/ 258 h 278"/>
                <a:gd name="T68" fmla="*/ 96 w 5997"/>
                <a:gd name="T69" fmla="*/ 264 h 278"/>
                <a:gd name="T70" fmla="*/ 109 w 5997"/>
                <a:gd name="T71" fmla="*/ 269 h 278"/>
                <a:gd name="T72" fmla="*/ 124 w 5997"/>
                <a:gd name="T73" fmla="*/ 275 h 278"/>
                <a:gd name="T74" fmla="*/ 141 w 5997"/>
                <a:gd name="T75" fmla="*/ 276 h 278"/>
                <a:gd name="T76" fmla="*/ 156 w 5997"/>
                <a:gd name="T77" fmla="*/ 278 h 278"/>
                <a:gd name="T78" fmla="*/ 156 w 5997"/>
                <a:gd name="T79" fmla="*/ 278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997" h="278">
                  <a:moveTo>
                    <a:pt x="156" y="278"/>
                  </a:moveTo>
                  <a:lnTo>
                    <a:pt x="5842" y="278"/>
                  </a:lnTo>
                  <a:lnTo>
                    <a:pt x="5842" y="278"/>
                  </a:lnTo>
                  <a:lnTo>
                    <a:pt x="5857" y="276"/>
                  </a:lnTo>
                  <a:lnTo>
                    <a:pt x="5872" y="275"/>
                  </a:lnTo>
                  <a:lnTo>
                    <a:pt x="5887" y="269"/>
                  </a:lnTo>
                  <a:lnTo>
                    <a:pt x="5903" y="264"/>
                  </a:lnTo>
                  <a:lnTo>
                    <a:pt x="5916" y="258"/>
                  </a:lnTo>
                  <a:lnTo>
                    <a:pt x="5928" y="251"/>
                  </a:lnTo>
                  <a:lnTo>
                    <a:pt x="5941" y="241"/>
                  </a:lnTo>
                  <a:lnTo>
                    <a:pt x="5951" y="231"/>
                  </a:lnTo>
                  <a:lnTo>
                    <a:pt x="5962" y="221"/>
                  </a:lnTo>
                  <a:lnTo>
                    <a:pt x="5970" y="209"/>
                  </a:lnTo>
                  <a:lnTo>
                    <a:pt x="5978" y="195"/>
                  </a:lnTo>
                  <a:lnTo>
                    <a:pt x="5985" y="182"/>
                  </a:lnTo>
                  <a:lnTo>
                    <a:pt x="5990" y="167"/>
                  </a:lnTo>
                  <a:lnTo>
                    <a:pt x="5993" y="153"/>
                  </a:lnTo>
                  <a:lnTo>
                    <a:pt x="5997" y="137"/>
                  </a:lnTo>
                  <a:lnTo>
                    <a:pt x="5997" y="121"/>
                  </a:lnTo>
                  <a:lnTo>
                    <a:pt x="5997" y="0"/>
                  </a:lnTo>
                  <a:lnTo>
                    <a:pt x="0" y="0"/>
                  </a:lnTo>
                  <a:lnTo>
                    <a:pt x="0" y="121"/>
                  </a:lnTo>
                  <a:lnTo>
                    <a:pt x="0" y="121"/>
                  </a:lnTo>
                  <a:lnTo>
                    <a:pt x="2" y="137"/>
                  </a:lnTo>
                  <a:lnTo>
                    <a:pt x="3" y="153"/>
                  </a:lnTo>
                  <a:lnTo>
                    <a:pt x="8" y="167"/>
                  </a:lnTo>
                  <a:lnTo>
                    <a:pt x="13" y="182"/>
                  </a:lnTo>
                  <a:lnTo>
                    <a:pt x="20" y="195"/>
                  </a:lnTo>
                  <a:lnTo>
                    <a:pt x="27" y="209"/>
                  </a:lnTo>
                  <a:lnTo>
                    <a:pt x="37" y="221"/>
                  </a:lnTo>
                  <a:lnTo>
                    <a:pt x="47" y="231"/>
                  </a:lnTo>
                  <a:lnTo>
                    <a:pt x="57" y="241"/>
                  </a:lnTo>
                  <a:lnTo>
                    <a:pt x="69" y="251"/>
                  </a:lnTo>
                  <a:lnTo>
                    <a:pt x="82" y="258"/>
                  </a:lnTo>
                  <a:lnTo>
                    <a:pt x="96" y="264"/>
                  </a:lnTo>
                  <a:lnTo>
                    <a:pt x="109" y="269"/>
                  </a:lnTo>
                  <a:lnTo>
                    <a:pt x="124" y="275"/>
                  </a:lnTo>
                  <a:lnTo>
                    <a:pt x="141" y="276"/>
                  </a:lnTo>
                  <a:lnTo>
                    <a:pt x="156" y="278"/>
                  </a:lnTo>
                  <a:lnTo>
                    <a:pt x="156" y="278"/>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21" name="Rectangle 14">
              <a:extLst>
                <a:ext uri="{FF2B5EF4-FFF2-40B4-BE49-F238E27FC236}">
                  <a16:creationId xmlns:a16="http://schemas.microsoft.com/office/drawing/2014/main" id="{8A395B8D-51FF-F0C4-01C5-2E33320C56EB}"/>
                </a:ext>
              </a:extLst>
            </p:cNvPr>
            <p:cNvSpPr>
              <a:spLocks noChangeArrowheads="1"/>
            </p:cNvSpPr>
            <p:nvPr/>
          </p:nvSpPr>
          <p:spPr bwMode="auto">
            <a:xfrm>
              <a:off x="4205288" y="533400"/>
              <a:ext cx="8897938" cy="5565775"/>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22" name="Freeform 15">
              <a:extLst>
                <a:ext uri="{FF2B5EF4-FFF2-40B4-BE49-F238E27FC236}">
                  <a16:creationId xmlns:a16="http://schemas.microsoft.com/office/drawing/2014/main" id="{EC9B8473-9D11-B63B-CD87-3CA5489850AE}"/>
                </a:ext>
              </a:extLst>
            </p:cNvPr>
            <p:cNvSpPr>
              <a:spLocks/>
            </p:cNvSpPr>
            <p:nvPr/>
          </p:nvSpPr>
          <p:spPr bwMode="auto">
            <a:xfrm>
              <a:off x="2738438" y="6618288"/>
              <a:ext cx="11828463" cy="239713"/>
            </a:xfrm>
            <a:custGeom>
              <a:avLst/>
              <a:gdLst>
                <a:gd name="T0" fmla="*/ 7451 w 7451"/>
                <a:gd name="T1" fmla="*/ 0 h 151"/>
                <a:gd name="T2" fmla="*/ 4441 w 7451"/>
                <a:gd name="T3" fmla="*/ 1 h 151"/>
                <a:gd name="T4" fmla="*/ 4381 w 7451"/>
                <a:gd name="T5" fmla="*/ 35 h 151"/>
                <a:gd name="T6" fmla="*/ 3097 w 7451"/>
                <a:gd name="T7" fmla="*/ 35 h 151"/>
                <a:gd name="T8" fmla="*/ 3020 w 7451"/>
                <a:gd name="T9" fmla="*/ 1 h 151"/>
                <a:gd name="T10" fmla="*/ 0 w 7451"/>
                <a:gd name="T11" fmla="*/ 0 h 151"/>
                <a:gd name="T12" fmla="*/ 0 w 7451"/>
                <a:gd name="T13" fmla="*/ 35 h 151"/>
                <a:gd name="T14" fmla="*/ 0 w 7451"/>
                <a:gd name="T15" fmla="*/ 35 h 151"/>
                <a:gd name="T16" fmla="*/ 61 w 7451"/>
                <a:gd name="T17" fmla="*/ 53 h 151"/>
                <a:gd name="T18" fmla="*/ 98 w 7451"/>
                <a:gd name="T19" fmla="*/ 65 h 151"/>
                <a:gd name="T20" fmla="*/ 140 w 7451"/>
                <a:gd name="T21" fmla="*/ 75 h 151"/>
                <a:gd name="T22" fmla="*/ 140 w 7451"/>
                <a:gd name="T23" fmla="*/ 75 h 151"/>
                <a:gd name="T24" fmla="*/ 168 w 7451"/>
                <a:gd name="T25" fmla="*/ 82 h 151"/>
                <a:gd name="T26" fmla="*/ 216 w 7451"/>
                <a:gd name="T27" fmla="*/ 90 h 151"/>
                <a:gd name="T28" fmla="*/ 286 w 7451"/>
                <a:gd name="T29" fmla="*/ 102 h 151"/>
                <a:gd name="T30" fmla="*/ 384 w 7451"/>
                <a:gd name="T31" fmla="*/ 114 h 151"/>
                <a:gd name="T32" fmla="*/ 384 w 7451"/>
                <a:gd name="T33" fmla="*/ 114 h 151"/>
                <a:gd name="T34" fmla="*/ 438 w 7451"/>
                <a:gd name="T35" fmla="*/ 121 h 151"/>
                <a:gd name="T36" fmla="*/ 510 w 7451"/>
                <a:gd name="T37" fmla="*/ 127 h 151"/>
                <a:gd name="T38" fmla="*/ 601 w 7451"/>
                <a:gd name="T39" fmla="*/ 134 h 151"/>
                <a:gd name="T40" fmla="*/ 707 w 7451"/>
                <a:gd name="T41" fmla="*/ 141 h 151"/>
                <a:gd name="T42" fmla="*/ 707 w 7451"/>
                <a:gd name="T43" fmla="*/ 141 h 151"/>
                <a:gd name="T44" fmla="*/ 838 w 7451"/>
                <a:gd name="T45" fmla="*/ 146 h 151"/>
                <a:gd name="T46" fmla="*/ 924 w 7451"/>
                <a:gd name="T47" fmla="*/ 148 h 151"/>
                <a:gd name="T48" fmla="*/ 924 w 7451"/>
                <a:gd name="T49" fmla="*/ 148 h 151"/>
                <a:gd name="T50" fmla="*/ 1195 w 7451"/>
                <a:gd name="T51" fmla="*/ 149 h 151"/>
                <a:gd name="T52" fmla="*/ 1718 w 7451"/>
                <a:gd name="T53" fmla="*/ 151 h 151"/>
                <a:gd name="T54" fmla="*/ 3188 w 7451"/>
                <a:gd name="T55" fmla="*/ 151 h 151"/>
                <a:gd name="T56" fmla="*/ 5479 w 7451"/>
                <a:gd name="T57" fmla="*/ 149 h 151"/>
                <a:gd name="T58" fmla="*/ 5479 w 7451"/>
                <a:gd name="T59" fmla="*/ 149 h 151"/>
                <a:gd name="T60" fmla="*/ 5921 w 7451"/>
                <a:gd name="T61" fmla="*/ 151 h 151"/>
                <a:gd name="T62" fmla="*/ 6244 w 7451"/>
                <a:gd name="T63" fmla="*/ 151 h 151"/>
                <a:gd name="T64" fmla="*/ 6529 w 7451"/>
                <a:gd name="T65" fmla="*/ 148 h 151"/>
                <a:gd name="T66" fmla="*/ 6529 w 7451"/>
                <a:gd name="T67" fmla="*/ 148 h 151"/>
                <a:gd name="T68" fmla="*/ 6613 w 7451"/>
                <a:gd name="T69" fmla="*/ 146 h 151"/>
                <a:gd name="T70" fmla="*/ 6744 w 7451"/>
                <a:gd name="T71" fmla="*/ 141 h 151"/>
                <a:gd name="T72" fmla="*/ 6744 w 7451"/>
                <a:gd name="T73" fmla="*/ 141 h 151"/>
                <a:gd name="T74" fmla="*/ 6852 w 7451"/>
                <a:gd name="T75" fmla="*/ 134 h 151"/>
                <a:gd name="T76" fmla="*/ 6941 w 7451"/>
                <a:gd name="T77" fmla="*/ 127 h 151"/>
                <a:gd name="T78" fmla="*/ 7015 w 7451"/>
                <a:gd name="T79" fmla="*/ 121 h 151"/>
                <a:gd name="T80" fmla="*/ 7069 w 7451"/>
                <a:gd name="T81" fmla="*/ 114 h 151"/>
                <a:gd name="T82" fmla="*/ 7069 w 7451"/>
                <a:gd name="T83" fmla="*/ 114 h 151"/>
                <a:gd name="T84" fmla="*/ 7166 w 7451"/>
                <a:gd name="T85" fmla="*/ 102 h 151"/>
                <a:gd name="T86" fmla="*/ 7237 w 7451"/>
                <a:gd name="T87" fmla="*/ 90 h 151"/>
                <a:gd name="T88" fmla="*/ 7284 w 7451"/>
                <a:gd name="T89" fmla="*/ 82 h 151"/>
                <a:gd name="T90" fmla="*/ 7313 w 7451"/>
                <a:gd name="T91" fmla="*/ 75 h 151"/>
                <a:gd name="T92" fmla="*/ 7313 w 7451"/>
                <a:gd name="T93" fmla="*/ 75 h 151"/>
                <a:gd name="T94" fmla="*/ 7353 w 7451"/>
                <a:gd name="T95" fmla="*/ 65 h 151"/>
                <a:gd name="T96" fmla="*/ 7390 w 7451"/>
                <a:gd name="T97" fmla="*/ 53 h 151"/>
                <a:gd name="T98" fmla="*/ 7451 w 7451"/>
                <a:gd name="T99" fmla="*/ 35 h 151"/>
                <a:gd name="T100" fmla="*/ 7451 w 7451"/>
                <a:gd name="T10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451" h="151">
                  <a:moveTo>
                    <a:pt x="7451" y="0"/>
                  </a:moveTo>
                  <a:lnTo>
                    <a:pt x="4441" y="1"/>
                  </a:lnTo>
                  <a:lnTo>
                    <a:pt x="4381" y="35"/>
                  </a:lnTo>
                  <a:lnTo>
                    <a:pt x="3097" y="35"/>
                  </a:lnTo>
                  <a:lnTo>
                    <a:pt x="3020" y="1"/>
                  </a:lnTo>
                  <a:lnTo>
                    <a:pt x="0" y="0"/>
                  </a:lnTo>
                  <a:lnTo>
                    <a:pt x="0" y="35"/>
                  </a:lnTo>
                  <a:lnTo>
                    <a:pt x="0" y="35"/>
                  </a:lnTo>
                  <a:lnTo>
                    <a:pt x="61" y="53"/>
                  </a:lnTo>
                  <a:lnTo>
                    <a:pt x="98" y="65"/>
                  </a:lnTo>
                  <a:lnTo>
                    <a:pt x="140" y="75"/>
                  </a:lnTo>
                  <a:lnTo>
                    <a:pt x="140" y="75"/>
                  </a:lnTo>
                  <a:lnTo>
                    <a:pt x="168" y="82"/>
                  </a:lnTo>
                  <a:lnTo>
                    <a:pt x="216" y="90"/>
                  </a:lnTo>
                  <a:lnTo>
                    <a:pt x="286" y="102"/>
                  </a:lnTo>
                  <a:lnTo>
                    <a:pt x="384" y="114"/>
                  </a:lnTo>
                  <a:lnTo>
                    <a:pt x="384" y="114"/>
                  </a:lnTo>
                  <a:lnTo>
                    <a:pt x="438" y="121"/>
                  </a:lnTo>
                  <a:lnTo>
                    <a:pt x="510" y="127"/>
                  </a:lnTo>
                  <a:lnTo>
                    <a:pt x="601" y="134"/>
                  </a:lnTo>
                  <a:lnTo>
                    <a:pt x="707" y="141"/>
                  </a:lnTo>
                  <a:lnTo>
                    <a:pt x="707" y="141"/>
                  </a:lnTo>
                  <a:lnTo>
                    <a:pt x="838" y="146"/>
                  </a:lnTo>
                  <a:lnTo>
                    <a:pt x="924" y="148"/>
                  </a:lnTo>
                  <a:lnTo>
                    <a:pt x="924" y="148"/>
                  </a:lnTo>
                  <a:lnTo>
                    <a:pt x="1195" y="149"/>
                  </a:lnTo>
                  <a:lnTo>
                    <a:pt x="1718" y="151"/>
                  </a:lnTo>
                  <a:lnTo>
                    <a:pt x="3188" y="151"/>
                  </a:lnTo>
                  <a:lnTo>
                    <a:pt x="5479" y="149"/>
                  </a:lnTo>
                  <a:lnTo>
                    <a:pt x="5479" y="149"/>
                  </a:lnTo>
                  <a:lnTo>
                    <a:pt x="5921" y="151"/>
                  </a:lnTo>
                  <a:lnTo>
                    <a:pt x="6244" y="151"/>
                  </a:lnTo>
                  <a:lnTo>
                    <a:pt x="6529" y="148"/>
                  </a:lnTo>
                  <a:lnTo>
                    <a:pt x="6529" y="148"/>
                  </a:lnTo>
                  <a:lnTo>
                    <a:pt x="6613" y="146"/>
                  </a:lnTo>
                  <a:lnTo>
                    <a:pt x="6744" y="141"/>
                  </a:lnTo>
                  <a:lnTo>
                    <a:pt x="6744" y="141"/>
                  </a:lnTo>
                  <a:lnTo>
                    <a:pt x="6852" y="134"/>
                  </a:lnTo>
                  <a:lnTo>
                    <a:pt x="6941" y="127"/>
                  </a:lnTo>
                  <a:lnTo>
                    <a:pt x="7015" y="121"/>
                  </a:lnTo>
                  <a:lnTo>
                    <a:pt x="7069" y="114"/>
                  </a:lnTo>
                  <a:lnTo>
                    <a:pt x="7069" y="114"/>
                  </a:lnTo>
                  <a:lnTo>
                    <a:pt x="7166" y="102"/>
                  </a:lnTo>
                  <a:lnTo>
                    <a:pt x="7237" y="90"/>
                  </a:lnTo>
                  <a:lnTo>
                    <a:pt x="7284" y="82"/>
                  </a:lnTo>
                  <a:lnTo>
                    <a:pt x="7313" y="75"/>
                  </a:lnTo>
                  <a:lnTo>
                    <a:pt x="7313" y="75"/>
                  </a:lnTo>
                  <a:lnTo>
                    <a:pt x="7353" y="65"/>
                  </a:lnTo>
                  <a:lnTo>
                    <a:pt x="7390" y="53"/>
                  </a:lnTo>
                  <a:lnTo>
                    <a:pt x="7451" y="35"/>
                  </a:lnTo>
                  <a:lnTo>
                    <a:pt x="7451" y="0"/>
                  </a:lnTo>
                  <a:close/>
                </a:path>
              </a:pathLst>
            </a:custGeom>
            <a:solidFill>
              <a:srgbClr val="A5A6A8"/>
            </a:solidFill>
            <a:ln>
              <a:noFill/>
            </a:ln>
            <a:effectLst>
              <a:innerShdw blurRad="114300">
                <a:prstClr val="black">
                  <a:alpha val="7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23" name="Freeform 16">
              <a:extLst>
                <a:ext uri="{FF2B5EF4-FFF2-40B4-BE49-F238E27FC236}">
                  <a16:creationId xmlns:a16="http://schemas.microsoft.com/office/drawing/2014/main" id="{BC2E5E38-385C-8CA9-EC83-25D0A99B9862}"/>
                </a:ext>
              </a:extLst>
            </p:cNvPr>
            <p:cNvSpPr>
              <a:spLocks/>
            </p:cNvSpPr>
            <p:nvPr/>
          </p:nvSpPr>
          <p:spPr bwMode="auto">
            <a:xfrm>
              <a:off x="2738438" y="6618288"/>
              <a:ext cx="11828463" cy="55563"/>
            </a:xfrm>
            <a:custGeom>
              <a:avLst/>
              <a:gdLst>
                <a:gd name="T0" fmla="*/ 7451 w 7451"/>
                <a:gd name="T1" fmla="*/ 35 h 35"/>
                <a:gd name="T2" fmla="*/ 0 w 7451"/>
                <a:gd name="T3" fmla="*/ 35 h 35"/>
                <a:gd name="T4" fmla="*/ 0 w 7451"/>
                <a:gd name="T5" fmla="*/ 0 h 35"/>
                <a:gd name="T6" fmla="*/ 3020 w 7451"/>
                <a:gd name="T7" fmla="*/ 0 h 35"/>
                <a:gd name="T8" fmla="*/ 3047 w 7451"/>
                <a:gd name="T9" fmla="*/ 18 h 35"/>
                <a:gd name="T10" fmla="*/ 4413 w 7451"/>
                <a:gd name="T11" fmla="*/ 18 h 35"/>
                <a:gd name="T12" fmla="*/ 4441 w 7451"/>
                <a:gd name="T13" fmla="*/ 0 h 35"/>
                <a:gd name="T14" fmla="*/ 7451 w 7451"/>
                <a:gd name="T15" fmla="*/ 0 h 35"/>
                <a:gd name="T16" fmla="*/ 7451 w 7451"/>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51" h="35">
                  <a:moveTo>
                    <a:pt x="7451" y="35"/>
                  </a:moveTo>
                  <a:lnTo>
                    <a:pt x="0" y="35"/>
                  </a:lnTo>
                  <a:lnTo>
                    <a:pt x="0" y="0"/>
                  </a:lnTo>
                  <a:lnTo>
                    <a:pt x="3020" y="0"/>
                  </a:lnTo>
                  <a:lnTo>
                    <a:pt x="3047" y="18"/>
                  </a:lnTo>
                  <a:lnTo>
                    <a:pt x="4413" y="18"/>
                  </a:lnTo>
                  <a:lnTo>
                    <a:pt x="4441" y="0"/>
                  </a:lnTo>
                  <a:lnTo>
                    <a:pt x="7451" y="0"/>
                  </a:lnTo>
                  <a:lnTo>
                    <a:pt x="7451" y="35"/>
                  </a:lnTo>
                  <a:close/>
                </a:path>
              </a:pathLst>
            </a:custGeom>
            <a:gradFill>
              <a:gsLst>
                <a:gs pos="0">
                  <a:srgbClr val="96999A">
                    <a:lumMod val="70000"/>
                  </a:srgbClr>
                </a:gs>
                <a:gs pos="3000">
                  <a:srgbClr val="96999A"/>
                </a:gs>
                <a:gs pos="100000">
                  <a:srgbClr val="96999A">
                    <a:lumMod val="70000"/>
                  </a:srgbClr>
                </a:gs>
                <a:gs pos="97000">
                  <a:srgbClr val="96999A"/>
                </a:gs>
                <a:gs pos="91000">
                  <a:srgbClr val="DFE0E1"/>
                </a:gs>
                <a:gs pos="9000">
                  <a:srgbClr val="DFE0E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24" name="Freeform 17">
              <a:extLst>
                <a:ext uri="{FF2B5EF4-FFF2-40B4-BE49-F238E27FC236}">
                  <a16:creationId xmlns:a16="http://schemas.microsoft.com/office/drawing/2014/main" id="{ADAF8D02-71DA-B2E2-A796-324034F19277}"/>
                </a:ext>
              </a:extLst>
            </p:cNvPr>
            <p:cNvSpPr>
              <a:spLocks/>
            </p:cNvSpPr>
            <p:nvPr/>
          </p:nvSpPr>
          <p:spPr bwMode="auto">
            <a:xfrm>
              <a:off x="7524750" y="6619875"/>
              <a:ext cx="2255838" cy="90488"/>
            </a:xfrm>
            <a:custGeom>
              <a:avLst/>
              <a:gdLst>
                <a:gd name="T0" fmla="*/ 1389 w 1421"/>
                <a:gd name="T1" fmla="*/ 2 h 57"/>
                <a:gd name="T2" fmla="*/ 32 w 1421"/>
                <a:gd name="T3" fmla="*/ 2 h 57"/>
                <a:gd name="T4" fmla="*/ 32 w 1421"/>
                <a:gd name="T5" fmla="*/ 2 h 57"/>
                <a:gd name="T6" fmla="*/ 17 w 1421"/>
                <a:gd name="T7" fmla="*/ 2 h 57"/>
                <a:gd name="T8" fmla="*/ 0 w 1421"/>
                <a:gd name="T9" fmla="*/ 0 h 57"/>
                <a:gd name="T10" fmla="*/ 0 w 1421"/>
                <a:gd name="T11" fmla="*/ 34 h 57"/>
                <a:gd name="T12" fmla="*/ 0 w 1421"/>
                <a:gd name="T13" fmla="*/ 34 h 57"/>
                <a:gd name="T14" fmla="*/ 20 w 1421"/>
                <a:gd name="T15" fmla="*/ 44 h 57"/>
                <a:gd name="T16" fmla="*/ 42 w 1421"/>
                <a:gd name="T17" fmla="*/ 51 h 57"/>
                <a:gd name="T18" fmla="*/ 64 w 1421"/>
                <a:gd name="T19" fmla="*/ 56 h 57"/>
                <a:gd name="T20" fmla="*/ 85 w 1421"/>
                <a:gd name="T21" fmla="*/ 57 h 57"/>
                <a:gd name="T22" fmla="*/ 1337 w 1421"/>
                <a:gd name="T23" fmla="*/ 57 h 57"/>
                <a:gd name="T24" fmla="*/ 1337 w 1421"/>
                <a:gd name="T25" fmla="*/ 57 h 57"/>
                <a:gd name="T26" fmla="*/ 1359 w 1421"/>
                <a:gd name="T27" fmla="*/ 56 h 57"/>
                <a:gd name="T28" fmla="*/ 1381 w 1421"/>
                <a:gd name="T29" fmla="*/ 51 h 57"/>
                <a:gd name="T30" fmla="*/ 1401 w 1421"/>
                <a:gd name="T31" fmla="*/ 44 h 57"/>
                <a:gd name="T32" fmla="*/ 1421 w 1421"/>
                <a:gd name="T33" fmla="*/ 34 h 57"/>
                <a:gd name="T34" fmla="*/ 1421 w 1421"/>
                <a:gd name="T35" fmla="*/ 0 h 57"/>
                <a:gd name="T36" fmla="*/ 1421 w 1421"/>
                <a:gd name="T37" fmla="*/ 0 h 57"/>
                <a:gd name="T38" fmla="*/ 1406 w 1421"/>
                <a:gd name="T39" fmla="*/ 2 h 57"/>
                <a:gd name="T40" fmla="*/ 1389 w 1421"/>
                <a:gd name="T41" fmla="*/ 2 h 57"/>
                <a:gd name="T42" fmla="*/ 1389 w 1421"/>
                <a:gd name="T43"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21" h="57">
                  <a:moveTo>
                    <a:pt x="1389" y="2"/>
                  </a:moveTo>
                  <a:lnTo>
                    <a:pt x="32" y="2"/>
                  </a:lnTo>
                  <a:lnTo>
                    <a:pt x="32" y="2"/>
                  </a:lnTo>
                  <a:lnTo>
                    <a:pt x="17" y="2"/>
                  </a:lnTo>
                  <a:lnTo>
                    <a:pt x="0" y="0"/>
                  </a:lnTo>
                  <a:lnTo>
                    <a:pt x="0" y="34"/>
                  </a:lnTo>
                  <a:lnTo>
                    <a:pt x="0" y="34"/>
                  </a:lnTo>
                  <a:lnTo>
                    <a:pt x="20" y="44"/>
                  </a:lnTo>
                  <a:lnTo>
                    <a:pt x="42" y="51"/>
                  </a:lnTo>
                  <a:lnTo>
                    <a:pt x="64" y="56"/>
                  </a:lnTo>
                  <a:lnTo>
                    <a:pt x="85" y="57"/>
                  </a:lnTo>
                  <a:lnTo>
                    <a:pt x="1337" y="57"/>
                  </a:lnTo>
                  <a:lnTo>
                    <a:pt x="1337" y="57"/>
                  </a:lnTo>
                  <a:lnTo>
                    <a:pt x="1359" y="56"/>
                  </a:lnTo>
                  <a:lnTo>
                    <a:pt x="1381" y="51"/>
                  </a:lnTo>
                  <a:lnTo>
                    <a:pt x="1401" y="44"/>
                  </a:lnTo>
                  <a:lnTo>
                    <a:pt x="1421" y="34"/>
                  </a:lnTo>
                  <a:lnTo>
                    <a:pt x="1421" y="0"/>
                  </a:lnTo>
                  <a:lnTo>
                    <a:pt x="1421" y="0"/>
                  </a:lnTo>
                  <a:lnTo>
                    <a:pt x="1406" y="2"/>
                  </a:lnTo>
                  <a:lnTo>
                    <a:pt x="1389" y="2"/>
                  </a:lnTo>
                  <a:lnTo>
                    <a:pt x="1389" y="2"/>
                  </a:lnTo>
                  <a:close/>
                </a:path>
              </a:pathLst>
            </a:custGeom>
            <a:gradFill>
              <a:gsLst>
                <a:gs pos="0">
                  <a:srgbClr val="96999A">
                    <a:lumMod val="70000"/>
                  </a:srgbClr>
                </a:gs>
                <a:gs pos="3000">
                  <a:srgbClr val="96999A"/>
                </a:gs>
                <a:gs pos="100000">
                  <a:srgbClr val="96999A">
                    <a:lumMod val="70000"/>
                  </a:srgbClr>
                </a:gs>
                <a:gs pos="97000">
                  <a:srgbClr val="96999A"/>
                </a:gs>
                <a:gs pos="91000">
                  <a:srgbClr val="DFE0E1">
                    <a:lumMod val="95000"/>
                  </a:srgbClr>
                </a:gs>
                <a:gs pos="9000">
                  <a:srgbClr val="DFE0E1">
                    <a:lumMod val="95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grpSp>
      <p:sp>
        <p:nvSpPr>
          <p:cNvPr id="25" name="Picture Placeholder 21">
            <a:extLst>
              <a:ext uri="{FF2B5EF4-FFF2-40B4-BE49-F238E27FC236}">
                <a16:creationId xmlns:a16="http://schemas.microsoft.com/office/drawing/2014/main" id="{F4D52F8F-92EB-F78A-7804-9854C13E1AF0}"/>
              </a:ext>
            </a:extLst>
          </p:cNvPr>
          <p:cNvSpPr>
            <a:spLocks noGrp="1"/>
          </p:cNvSpPr>
          <p:nvPr>
            <p:ph type="pic" sz="quarter" idx="20"/>
          </p:nvPr>
        </p:nvSpPr>
        <p:spPr>
          <a:xfrm>
            <a:off x="5419317" y="2070560"/>
            <a:ext cx="5542887" cy="3467146"/>
          </a:xfrm>
          <a:prstGeom prst="rect">
            <a:avLst/>
          </a:prstGeom>
          <a:solidFill>
            <a:schemeClr val="bg2"/>
          </a:solidFill>
        </p:spPr>
        <p:txBody>
          <a:bodyPr/>
          <a:lstStyle/>
          <a:p>
            <a:endParaRPr lang="en-US"/>
          </a:p>
        </p:txBody>
      </p:sp>
      <p:sp>
        <p:nvSpPr>
          <p:cNvPr id="26" name="Text Placeholder 10">
            <a:extLst>
              <a:ext uri="{FF2B5EF4-FFF2-40B4-BE49-F238E27FC236}">
                <a16:creationId xmlns:a16="http://schemas.microsoft.com/office/drawing/2014/main" id="{0D074168-1A1C-C073-7299-115EDBB95207}"/>
              </a:ext>
            </a:extLst>
          </p:cNvPr>
          <p:cNvSpPr>
            <a:spLocks noGrp="1"/>
          </p:cNvSpPr>
          <p:nvPr>
            <p:ph type="body" sz="quarter" idx="17" hasCustomPrompt="1"/>
          </p:nvPr>
        </p:nvSpPr>
        <p:spPr>
          <a:xfrm>
            <a:off x="559373" y="2784288"/>
            <a:ext cx="4045284" cy="757229"/>
          </a:xfrm>
          <a:prstGeom prst="rect">
            <a:avLst/>
          </a:prstGeom>
        </p:spPr>
        <p:txBody>
          <a:bodyPr anchor="t">
            <a:noAutofit/>
          </a:bodyPr>
          <a:lstStyle>
            <a:lvl1pPr>
              <a:lnSpc>
                <a:spcPct val="100000"/>
              </a:lnSpc>
              <a:defRPr sz="1600" b="0" i="0">
                <a:solidFill>
                  <a:schemeClr val="tx1"/>
                </a:solidFill>
                <a:latin typeface="+mj-lt"/>
                <a:ea typeface="Open Sans Light" panose="020B0306030504020204" pitchFamily="34" charset="0"/>
                <a:cs typeface="Open Sans Light" panose="020B0306030504020204" pitchFamily="34" charset="0"/>
              </a:defRPr>
            </a:lvl1pPr>
          </a:lstStyle>
          <a:p>
            <a:pPr lvl="0"/>
            <a:r>
              <a:rPr lang="en-US"/>
              <a:t>Place holder for body text. Arial 16pt. </a:t>
            </a:r>
          </a:p>
        </p:txBody>
      </p:sp>
      <p:sp>
        <p:nvSpPr>
          <p:cNvPr id="27" name="Text Placeholder 24">
            <a:extLst>
              <a:ext uri="{FF2B5EF4-FFF2-40B4-BE49-F238E27FC236}">
                <a16:creationId xmlns:a16="http://schemas.microsoft.com/office/drawing/2014/main" id="{8549E601-3B68-1469-71CF-88FA5B0FA652}"/>
              </a:ext>
            </a:extLst>
          </p:cNvPr>
          <p:cNvSpPr>
            <a:spLocks noGrp="1"/>
          </p:cNvSpPr>
          <p:nvPr>
            <p:ph type="body" sz="quarter" idx="21" hasCustomPrompt="1"/>
          </p:nvPr>
        </p:nvSpPr>
        <p:spPr>
          <a:xfrm>
            <a:off x="559373" y="2306835"/>
            <a:ext cx="2294247" cy="301697"/>
          </a:xfrm>
          <a:prstGeom prst="rect">
            <a:avLst/>
          </a:prstGeom>
        </p:spPr>
        <p:txBody>
          <a:bodyPr anchor="b">
            <a:noAutofit/>
          </a:bodyPr>
          <a:lstStyle>
            <a:lvl1pPr marL="0" indent="0" algn="l">
              <a:lnSpc>
                <a:spcPct val="100000"/>
              </a:lnSpc>
              <a:buNone/>
              <a:defRPr sz="1800" b="1">
                <a:solidFill>
                  <a:schemeClr val="tx1"/>
                </a:solidFill>
                <a:latin typeface="+mj-lt"/>
              </a:defRPr>
            </a:lvl1pPr>
          </a:lstStyle>
          <a:p>
            <a:pPr lvl="0"/>
            <a:r>
              <a:rPr lang="en-US"/>
              <a:t>Header</a:t>
            </a:r>
          </a:p>
        </p:txBody>
      </p:sp>
      <p:sp>
        <p:nvSpPr>
          <p:cNvPr id="28" name="Text Placeholder 10">
            <a:extLst>
              <a:ext uri="{FF2B5EF4-FFF2-40B4-BE49-F238E27FC236}">
                <a16:creationId xmlns:a16="http://schemas.microsoft.com/office/drawing/2014/main" id="{344F2D54-5C37-5F10-85F8-AF2DDD92E650}"/>
              </a:ext>
            </a:extLst>
          </p:cNvPr>
          <p:cNvSpPr>
            <a:spLocks noGrp="1"/>
          </p:cNvSpPr>
          <p:nvPr>
            <p:ph type="body" sz="quarter" idx="22" hasCustomPrompt="1"/>
          </p:nvPr>
        </p:nvSpPr>
        <p:spPr>
          <a:xfrm>
            <a:off x="559372" y="4369325"/>
            <a:ext cx="4045283" cy="757229"/>
          </a:xfrm>
          <a:prstGeom prst="rect">
            <a:avLst/>
          </a:prstGeom>
        </p:spPr>
        <p:txBody>
          <a:bodyPr anchor="t">
            <a:noAutofit/>
          </a:bodyPr>
          <a:lstStyle>
            <a:lvl1pPr>
              <a:lnSpc>
                <a:spcPct val="100000"/>
              </a:lnSpc>
              <a:defRPr sz="1600" b="0" i="0">
                <a:solidFill>
                  <a:schemeClr val="tx1"/>
                </a:solidFill>
                <a:latin typeface="+mj-lt"/>
                <a:ea typeface="Open Sans Light" panose="020B0306030504020204" pitchFamily="34" charset="0"/>
                <a:cs typeface="Open Sans Light" panose="020B0306030504020204" pitchFamily="34" charset="0"/>
              </a:defRPr>
            </a:lvl1pPr>
          </a:lstStyle>
          <a:p>
            <a:pPr lvl="0"/>
            <a:r>
              <a:rPr lang="en-US"/>
              <a:t>Place holder for body text. Arial 16pt. </a:t>
            </a:r>
          </a:p>
        </p:txBody>
      </p:sp>
      <p:sp>
        <p:nvSpPr>
          <p:cNvPr id="29" name="Text Placeholder 24">
            <a:extLst>
              <a:ext uri="{FF2B5EF4-FFF2-40B4-BE49-F238E27FC236}">
                <a16:creationId xmlns:a16="http://schemas.microsoft.com/office/drawing/2014/main" id="{2E320DCC-1CD9-70C9-3E2C-696082DFEB5D}"/>
              </a:ext>
            </a:extLst>
          </p:cNvPr>
          <p:cNvSpPr>
            <a:spLocks noGrp="1"/>
          </p:cNvSpPr>
          <p:nvPr>
            <p:ph type="body" sz="quarter" idx="23" hasCustomPrompt="1"/>
          </p:nvPr>
        </p:nvSpPr>
        <p:spPr>
          <a:xfrm>
            <a:off x="559373" y="3891872"/>
            <a:ext cx="2299349" cy="301697"/>
          </a:xfrm>
          <a:prstGeom prst="rect">
            <a:avLst/>
          </a:prstGeom>
        </p:spPr>
        <p:txBody>
          <a:bodyPr anchor="b">
            <a:noAutofit/>
          </a:bodyPr>
          <a:lstStyle>
            <a:lvl1pPr marL="0" indent="0" algn="l">
              <a:lnSpc>
                <a:spcPct val="100000"/>
              </a:lnSpc>
              <a:buNone/>
              <a:defRPr sz="1800" b="1">
                <a:solidFill>
                  <a:schemeClr val="tx1"/>
                </a:solidFill>
                <a:latin typeface="+mj-lt"/>
              </a:defRPr>
            </a:lvl1pPr>
          </a:lstStyle>
          <a:p>
            <a:pPr lvl="0"/>
            <a:r>
              <a:rPr lang="en-US"/>
              <a:t>Header</a:t>
            </a:r>
          </a:p>
        </p:txBody>
      </p:sp>
      <p:sp>
        <p:nvSpPr>
          <p:cNvPr id="6" name="Text Placeholder 5">
            <a:extLst>
              <a:ext uri="{FF2B5EF4-FFF2-40B4-BE49-F238E27FC236}">
                <a16:creationId xmlns:a16="http://schemas.microsoft.com/office/drawing/2014/main" id="{2693D2E1-2F1B-C35E-D3B2-817FF0B3E186}"/>
              </a:ext>
            </a:extLst>
          </p:cNvPr>
          <p:cNvSpPr>
            <a:spLocks noGrp="1"/>
          </p:cNvSpPr>
          <p:nvPr>
            <p:ph type="body" sz="quarter" idx="10"/>
          </p:nvPr>
        </p:nvSpPr>
        <p:spPr>
          <a:xfrm>
            <a:off x="559374" y="683489"/>
            <a:ext cx="11035595" cy="446087"/>
          </a:xfrm>
          <a:prstGeom prst="rect">
            <a:avLst/>
          </a:prstGeom>
        </p:spPr>
        <p:txBody>
          <a:bodyPr/>
          <a:lstStyle>
            <a:lvl1pPr marL="0" indent="0">
              <a:lnSpc>
                <a:spcPct val="100000"/>
              </a:lnSpc>
              <a:buNone/>
              <a:defRPr sz="3300">
                <a:solidFill>
                  <a:schemeClr val="tx1"/>
                </a:solidFill>
              </a:defRPr>
            </a:lvl1pPr>
          </a:lstStyle>
          <a:p>
            <a:pPr lvl="0"/>
            <a:r>
              <a:rPr lang="en-US"/>
              <a:t>Click to edit Master text styles</a:t>
            </a:r>
          </a:p>
        </p:txBody>
      </p:sp>
      <p:sp>
        <p:nvSpPr>
          <p:cNvPr id="7" name="Text Placeholder 20">
            <a:extLst>
              <a:ext uri="{FF2B5EF4-FFF2-40B4-BE49-F238E27FC236}">
                <a16:creationId xmlns:a16="http://schemas.microsoft.com/office/drawing/2014/main" id="{44F51B9E-6A39-5E54-5A04-4A5ACC00708F}"/>
              </a:ext>
            </a:extLst>
          </p:cNvPr>
          <p:cNvSpPr>
            <a:spLocks noGrp="1"/>
          </p:cNvSpPr>
          <p:nvPr>
            <p:ph type="body" sz="quarter" idx="12"/>
          </p:nvPr>
        </p:nvSpPr>
        <p:spPr>
          <a:xfrm>
            <a:off x="559373" y="1205053"/>
            <a:ext cx="11035596"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17328855"/>
      </p:ext>
    </p:extLst>
  </p:cSld>
  <p:clrMapOvr>
    <a:masterClrMapping/>
  </p:clrMapOvr>
  <p:transition spd="med">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Standard - no text box">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D1AD3D8-9550-AED4-EBFF-8EFFEA005FA2}"/>
              </a:ext>
            </a:extLst>
          </p:cNvPr>
          <p:cNvSpPr/>
          <p:nvPr userDrawn="1"/>
        </p:nvSpPr>
        <p:spPr>
          <a:xfrm>
            <a:off x="0" y="0"/>
            <a:ext cx="12192000" cy="59944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macbook.png">
            <a:extLst>
              <a:ext uri="{FF2B5EF4-FFF2-40B4-BE49-F238E27FC236}">
                <a16:creationId xmlns:a16="http://schemas.microsoft.com/office/drawing/2014/main" id="{84464847-7F8E-8F2E-9922-86344170F00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82280" y="1277654"/>
            <a:ext cx="9566265" cy="4932332"/>
          </a:xfrm>
          <a:prstGeom prst="rect">
            <a:avLst/>
          </a:prstGeom>
          <a:ln w="12700">
            <a:miter lim="400000"/>
          </a:ln>
        </p:spPr>
      </p:pic>
      <p:sp>
        <p:nvSpPr>
          <p:cNvPr id="4" name="Picture Placeholder 11">
            <a:extLst>
              <a:ext uri="{FF2B5EF4-FFF2-40B4-BE49-F238E27FC236}">
                <a16:creationId xmlns:a16="http://schemas.microsoft.com/office/drawing/2014/main" id="{0725459F-2E06-27DA-8F26-275C5E27292F}"/>
              </a:ext>
            </a:extLst>
          </p:cNvPr>
          <p:cNvSpPr>
            <a:spLocks noGrp="1"/>
          </p:cNvSpPr>
          <p:nvPr>
            <p:ph type="pic" sz="quarter" idx="16" hasCustomPrompt="1"/>
          </p:nvPr>
        </p:nvSpPr>
        <p:spPr>
          <a:xfrm>
            <a:off x="6275268" y="1542668"/>
            <a:ext cx="5380253" cy="4130461"/>
          </a:xfrm>
          <a:custGeom>
            <a:avLst/>
            <a:gdLst>
              <a:gd name="connsiteX0" fmla="*/ 10760506 w 10760506"/>
              <a:gd name="connsiteY0" fmla="*/ 0 h 8260922"/>
              <a:gd name="connsiteX1" fmla="*/ 9412970 w 10760506"/>
              <a:gd name="connsiteY1" fmla="*/ 8140834 h 8260922"/>
              <a:gd name="connsiteX2" fmla="*/ 2533131 w 10760506"/>
              <a:gd name="connsiteY2" fmla="*/ 8260922 h 8260922"/>
              <a:gd name="connsiteX3" fmla="*/ 0 w 10760506"/>
              <a:gd name="connsiteY3" fmla="*/ 8260922 h 8260922"/>
              <a:gd name="connsiteX4" fmla="*/ 1437144 w 10760506"/>
              <a:gd name="connsiteY4" fmla="*/ 1257511 h 8260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60506" h="8260922">
                <a:moveTo>
                  <a:pt x="10760506" y="0"/>
                </a:moveTo>
                <a:lnTo>
                  <a:pt x="9412970" y="8140834"/>
                </a:lnTo>
                <a:lnTo>
                  <a:pt x="2533131" y="8260922"/>
                </a:lnTo>
                <a:lnTo>
                  <a:pt x="0" y="8260922"/>
                </a:lnTo>
                <a:lnTo>
                  <a:pt x="1437144" y="1257511"/>
                </a:lnTo>
                <a:close/>
              </a:path>
            </a:pathLst>
          </a:custGeom>
          <a:solidFill>
            <a:srgbClr val="3B3E41"/>
          </a:solidFill>
          <a:ln w="12700">
            <a:miter lim="400000"/>
          </a:ln>
          <a:extLst>
            <a:ext uri="{C572A759-6A51-4108-AA02-DFA0A04FC94B}">
              <ma14:wrappingTextBoxFlag xmlns="" xmlns:ma14="http://schemas.microsoft.com/office/mac/drawingml/2011/main" val="1"/>
            </a:ext>
          </a:extLst>
        </p:spPr>
        <p:txBody>
          <a:bodyPr wrap="square">
            <a:noAutofit/>
          </a:bodyPr>
          <a:lstStyle>
            <a:lvl1pPr marL="0" indent="0" algn="ctr">
              <a:buNone/>
              <a:defRPr sz="1600">
                <a:solidFill>
                  <a:schemeClr val="bg2"/>
                </a:solidFill>
              </a:defRPr>
            </a:lvl1pPr>
          </a:lstStyle>
          <a:p>
            <a:r>
              <a:rPr lang="id-ID"/>
              <a:t>Picture</a:t>
            </a:r>
          </a:p>
        </p:txBody>
      </p:sp>
      <p:sp>
        <p:nvSpPr>
          <p:cNvPr id="2" name="Text Placeholder 10">
            <a:extLst>
              <a:ext uri="{FF2B5EF4-FFF2-40B4-BE49-F238E27FC236}">
                <a16:creationId xmlns:a16="http://schemas.microsoft.com/office/drawing/2014/main" id="{24DD04D7-6037-8408-8FD5-AE7D3C10BBF3}"/>
              </a:ext>
            </a:extLst>
          </p:cNvPr>
          <p:cNvSpPr>
            <a:spLocks noGrp="1"/>
          </p:cNvSpPr>
          <p:nvPr>
            <p:ph type="body" sz="quarter" idx="17" hasCustomPrompt="1"/>
          </p:nvPr>
        </p:nvSpPr>
        <p:spPr>
          <a:xfrm>
            <a:off x="559373" y="2752165"/>
            <a:ext cx="3773953" cy="1658379"/>
          </a:xfrm>
          <a:prstGeom prst="rect">
            <a:avLst/>
          </a:prstGeom>
        </p:spPr>
        <p:txBody>
          <a:bodyPr anchor="t">
            <a:noAutofit/>
          </a:bodyPr>
          <a:lstStyle>
            <a:lvl1pPr>
              <a:lnSpc>
                <a:spcPct val="100000"/>
              </a:lnSpc>
              <a:defRPr sz="1800" b="0" i="0">
                <a:solidFill>
                  <a:schemeClr val="tx1"/>
                </a:solidFill>
                <a:latin typeface="+mj-lt"/>
                <a:ea typeface="Open Sans Light" panose="020B0306030504020204" pitchFamily="34" charset="0"/>
                <a:cs typeface="Open Sans Light" panose="020B0306030504020204" pitchFamily="34" charset="0"/>
              </a:defRPr>
            </a:lvl1pPr>
          </a:lstStyle>
          <a:p>
            <a:pPr lvl="0"/>
            <a:r>
              <a:rPr lang="en-US"/>
              <a:t>Place holder for body text</a:t>
            </a:r>
            <a:br>
              <a:rPr lang="en-US"/>
            </a:br>
            <a:r>
              <a:rPr lang="en-US"/>
              <a:t>Arial 18pt</a:t>
            </a:r>
          </a:p>
        </p:txBody>
      </p:sp>
      <p:sp>
        <p:nvSpPr>
          <p:cNvPr id="5" name="Text Placeholder 12">
            <a:extLst>
              <a:ext uri="{FF2B5EF4-FFF2-40B4-BE49-F238E27FC236}">
                <a16:creationId xmlns:a16="http://schemas.microsoft.com/office/drawing/2014/main" id="{08734BD6-F45C-4128-D03E-C3CDE6D113F3}"/>
              </a:ext>
            </a:extLst>
          </p:cNvPr>
          <p:cNvSpPr>
            <a:spLocks noGrp="1"/>
          </p:cNvSpPr>
          <p:nvPr>
            <p:ph type="body" sz="quarter" idx="19" hasCustomPrompt="1"/>
          </p:nvPr>
        </p:nvSpPr>
        <p:spPr>
          <a:xfrm>
            <a:off x="559373" y="2117256"/>
            <a:ext cx="3773953" cy="483781"/>
          </a:xfrm>
          <a:prstGeom prst="rect">
            <a:avLst/>
          </a:prstGeom>
        </p:spPr>
        <p:txBody>
          <a:bodyPr anchor="t">
            <a:noAutofit/>
          </a:bodyPr>
          <a:lstStyle>
            <a:lvl1pPr marL="0" indent="0">
              <a:lnSpc>
                <a:spcPct val="100000"/>
              </a:lnSpc>
              <a:buNone/>
              <a:defRPr sz="2400">
                <a:solidFill>
                  <a:schemeClr val="accent1"/>
                </a:solidFill>
                <a:latin typeface="+mj-lt"/>
                <a:ea typeface="Open Sans Light" panose="020B0306030504020204" pitchFamily="34" charset="0"/>
                <a:cs typeface="Open Sans Light" panose="020B0306030504020204" pitchFamily="34" charset="0"/>
              </a:defRPr>
            </a:lvl1pPr>
          </a:lstStyle>
          <a:p>
            <a:pPr lvl="0"/>
            <a:r>
              <a:rPr lang="en-US"/>
              <a:t>Arial</a:t>
            </a:r>
          </a:p>
        </p:txBody>
      </p:sp>
      <p:sp>
        <p:nvSpPr>
          <p:cNvPr id="8" name="Text Placeholder 5">
            <a:extLst>
              <a:ext uri="{FF2B5EF4-FFF2-40B4-BE49-F238E27FC236}">
                <a16:creationId xmlns:a16="http://schemas.microsoft.com/office/drawing/2014/main" id="{A00D6634-5944-8CD2-2C6A-2504C50BB278}"/>
              </a:ext>
            </a:extLst>
          </p:cNvPr>
          <p:cNvSpPr>
            <a:spLocks noGrp="1"/>
          </p:cNvSpPr>
          <p:nvPr>
            <p:ph type="body" sz="quarter" idx="10"/>
          </p:nvPr>
        </p:nvSpPr>
        <p:spPr>
          <a:xfrm>
            <a:off x="559374" y="683489"/>
            <a:ext cx="11035595" cy="446087"/>
          </a:xfrm>
          <a:prstGeom prst="rect">
            <a:avLst/>
          </a:prstGeom>
        </p:spPr>
        <p:txBody>
          <a:bodyPr/>
          <a:lstStyle>
            <a:lvl1pPr marL="0" indent="0">
              <a:lnSpc>
                <a:spcPct val="100000"/>
              </a:lnSpc>
              <a:buNone/>
              <a:defRPr sz="3300">
                <a:solidFill>
                  <a:schemeClr val="tx1"/>
                </a:solidFill>
              </a:defRPr>
            </a:lvl1pPr>
          </a:lstStyle>
          <a:p>
            <a:pPr lvl="0"/>
            <a:r>
              <a:rPr lang="en-US"/>
              <a:t>Click to edit Master text styles</a:t>
            </a:r>
          </a:p>
        </p:txBody>
      </p:sp>
      <p:sp>
        <p:nvSpPr>
          <p:cNvPr id="12" name="Text Placeholder 20">
            <a:extLst>
              <a:ext uri="{FF2B5EF4-FFF2-40B4-BE49-F238E27FC236}">
                <a16:creationId xmlns:a16="http://schemas.microsoft.com/office/drawing/2014/main" id="{6398E346-26C3-7820-AC93-1077D5ED9738}"/>
              </a:ext>
            </a:extLst>
          </p:cNvPr>
          <p:cNvSpPr>
            <a:spLocks noGrp="1"/>
          </p:cNvSpPr>
          <p:nvPr>
            <p:ph type="body" sz="quarter" idx="12"/>
          </p:nvPr>
        </p:nvSpPr>
        <p:spPr>
          <a:xfrm>
            <a:off x="559373" y="1205053"/>
            <a:ext cx="11035596"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2783248532"/>
      </p:ext>
    </p:extLst>
  </p:cSld>
  <p:clrMapOvr>
    <a:masterClrMapping/>
  </p:clrMapOvr>
  <p:transition spd="med">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7">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A81C9F-18F7-C2C3-B6A9-5CB6EF8C4295}"/>
              </a:ext>
            </a:extLst>
          </p:cNvPr>
          <p:cNvSpPr/>
          <p:nvPr userDrawn="1"/>
        </p:nvSpPr>
        <p:spPr>
          <a:xfrm>
            <a:off x="291351" y="6377921"/>
            <a:ext cx="1007223"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4">
            <a:extLst>
              <a:ext uri="{FF2B5EF4-FFF2-40B4-BE49-F238E27FC236}">
                <a16:creationId xmlns:a16="http://schemas.microsoft.com/office/drawing/2014/main" id="{3E2D5D2D-25F6-894E-87EB-FC561522E9D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0"/>
            <a:ext cx="12192000"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phic 7">
            <a:extLst>
              <a:ext uri="{FF2B5EF4-FFF2-40B4-BE49-F238E27FC236}">
                <a16:creationId xmlns:a16="http://schemas.microsoft.com/office/drawing/2014/main" id="{9EFF1778-3F77-034C-B648-0B5E63BEA67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34925" y="4972050"/>
            <a:ext cx="12155488"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phic 8">
            <a:extLst>
              <a:ext uri="{FF2B5EF4-FFF2-40B4-BE49-F238E27FC236}">
                <a16:creationId xmlns:a16="http://schemas.microsoft.com/office/drawing/2014/main" id="{0E7473BB-25C3-1543-836A-508FE742B9B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18"/>
          <p:cNvSpPr>
            <a:spLocks noGrp="1"/>
          </p:cNvSpPr>
          <p:nvPr>
            <p:ph type="body" sz="quarter" idx="10" hasCustomPrompt="1"/>
          </p:nvPr>
        </p:nvSpPr>
        <p:spPr>
          <a:xfrm>
            <a:off x="545360" y="3296921"/>
            <a:ext cx="10529040" cy="728848"/>
          </a:xfrm>
          <a:prstGeom prst="rect">
            <a:avLst/>
          </a:prstGeom>
        </p:spPr>
        <p:txBody>
          <a:bodyPr>
            <a:normAutofit/>
          </a:bodyPr>
          <a:lstStyle>
            <a:lvl1pPr marL="0" indent="0">
              <a:lnSpc>
                <a:spcPct val="90000"/>
              </a:lnSpc>
              <a:spcBef>
                <a:spcPts val="0"/>
              </a:spcBef>
              <a:buNone/>
              <a:defRPr sz="4800">
                <a:solidFill>
                  <a:schemeClr val="tx1"/>
                </a:solidFill>
              </a:defRPr>
            </a:lvl1pPr>
          </a:lstStyle>
          <a:p>
            <a:pPr lvl="0"/>
            <a:r>
              <a:rPr lang="en-US"/>
              <a:t>Thank You.</a:t>
            </a:r>
          </a:p>
        </p:txBody>
      </p:sp>
      <p:sp>
        <p:nvSpPr>
          <p:cNvPr id="11" name="Text Placeholder 20"/>
          <p:cNvSpPr>
            <a:spLocks noGrp="1"/>
          </p:cNvSpPr>
          <p:nvPr>
            <p:ph type="body" sz="quarter" idx="11"/>
          </p:nvPr>
        </p:nvSpPr>
        <p:spPr>
          <a:xfrm>
            <a:off x="545359" y="4145280"/>
            <a:ext cx="9435131"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6202405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Graphic 4">
            <a:extLst>
              <a:ext uri="{FF2B5EF4-FFF2-40B4-BE49-F238E27FC236}">
                <a16:creationId xmlns:a16="http://schemas.microsoft.com/office/drawing/2014/main" id="{4E5FC0F9-132D-9D45-BF36-795755A8EC0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Graphic 7">
            <a:extLst>
              <a:ext uri="{FF2B5EF4-FFF2-40B4-BE49-F238E27FC236}">
                <a16:creationId xmlns:a16="http://schemas.microsoft.com/office/drawing/2014/main" id="{CE1AA63E-FCCC-A14A-B6EF-0E3F922DB0F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1863725"/>
            <a:ext cx="12192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a:extLst>
              <a:ext uri="{FF2B5EF4-FFF2-40B4-BE49-F238E27FC236}">
                <a16:creationId xmlns:a16="http://schemas.microsoft.com/office/drawing/2014/main" id="{3B65644B-9EF2-FE49-ABF0-73799C04C29D}"/>
              </a:ext>
            </a:extLst>
          </p:cNvPr>
          <p:cNvPicPr>
            <a:picLocks noChangeAspect="1" noChangeArrowheads="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bwMode="auto">
          <a:xfrm>
            <a:off x="1036068" y="4242302"/>
            <a:ext cx="1575398" cy="54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EE74392D-0C36-7B49-A6D6-BAE12D302590}"/>
              </a:ext>
            </a:extLst>
          </p:cNvPr>
          <p:cNvSpPr/>
          <p:nvPr userDrawn="1"/>
        </p:nvSpPr>
        <p:spPr>
          <a:xfrm>
            <a:off x="0" y="6059488"/>
            <a:ext cx="12192000" cy="798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Graphic 10">
            <a:extLst>
              <a:ext uri="{FF2B5EF4-FFF2-40B4-BE49-F238E27FC236}">
                <a16:creationId xmlns:a16="http://schemas.microsoft.com/office/drawing/2014/main" id="{53AAC3F0-F1CF-F044-943A-186CB2AB669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5343525"/>
            <a:ext cx="12192000"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phic 11">
            <a:extLst>
              <a:ext uri="{FF2B5EF4-FFF2-40B4-BE49-F238E27FC236}">
                <a16:creationId xmlns:a16="http://schemas.microsoft.com/office/drawing/2014/main" id="{88C55AF5-BB99-1648-B2C3-5DEFBFE7E04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03963"/>
            <a:ext cx="121920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Placeholder 18"/>
          <p:cNvSpPr>
            <a:spLocks noGrp="1"/>
          </p:cNvSpPr>
          <p:nvPr>
            <p:ph type="body" sz="quarter" idx="10" hasCustomPrompt="1"/>
          </p:nvPr>
        </p:nvSpPr>
        <p:spPr>
          <a:xfrm>
            <a:off x="956815" y="2837121"/>
            <a:ext cx="10705659" cy="1162306"/>
          </a:xfrm>
          <a:prstGeom prst="rect">
            <a:avLst/>
          </a:prstGeom>
        </p:spPr>
        <p:txBody>
          <a:bodyPr/>
          <a:lstStyle>
            <a:lvl1pPr marL="0" indent="0">
              <a:buNone/>
              <a:defRPr sz="8000"/>
            </a:lvl1pPr>
          </a:lstStyle>
          <a:p>
            <a:pPr lvl="0"/>
            <a:r>
              <a:rPr lang="en-US"/>
              <a:t>Thank You.</a:t>
            </a:r>
          </a:p>
        </p:txBody>
      </p:sp>
    </p:spTree>
    <p:extLst>
      <p:ext uri="{BB962C8B-B14F-4D97-AF65-F5344CB8AC3E}">
        <p14:creationId xmlns:p14="http://schemas.microsoft.com/office/powerpoint/2010/main" val="370597472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Default Slide">
  <p:cSld name="1_Default Slide">
    <p:spTree>
      <p:nvGrpSpPr>
        <p:cNvPr id="1" name="Shape 176"/>
        <p:cNvGrpSpPr/>
        <p:nvPr/>
      </p:nvGrpSpPr>
      <p:grpSpPr>
        <a:xfrm>
          <a:off x="0" y="0"/>
          <a:ext cx="0" cy="0"/>
          <a:chOff x="0" y="0"/>
          <a:chExt cx="0" cy="0"/>
        </a:xfrm>
      </p:grpSpPr>
    </p:spTree>
    <p:extLst>
      <p:ext uri="{BB962C8B-B14F-4D97-AF65-F5344CB8AC3E}">
        <p14:creationId xmlns:p14="http://schemas.microsoft.com/office/powerpoint/2010/main" val="9204970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SECTION_HEADER_2">
  <p:cSld name="SECTION_HEADER_2">
    <p:spTree>
      <p:nvGrpSpPr>
        <p:cNvPr id="1" name="Shape 191"/>
        <p:cNvGrpSpPr/>
        <p:nvPr/>
      </p:nvGrpSpPr>
      <p:grpSpPr>
        <a:xfrm>
          <a:off x="0" y="0"/>
          <a:ext cx="0" cy="0"/>
          <a:chOff x="0" y="0"/>
          <a:chExt cx="0" cy="0"/>
        </a:xfrm>
      </p:grpSpPr>
      <p:sp>
        <p:nvSpPr>
          <p:cNvPr id="192" name="Google Shape;192;p38"/>
          <p:cNvSpPr txBox="1">
            <a:spLocks noGrp="1"/>
          </p:cNvSpPr>
          <p:nvPr>
            <p:ph type="title"/>
          </p:nvPr>
        </p:nvSpPr>
        <p:spPr>
          <a:xfrm>
            <a:off x="415600" y="2867800"/>
            <a:ext cx="11360800" cy="1122400"/>
          </a:xfrm>
          <a:prstGeom prst="rect">
            <a:avLst/>
          </a:prstGeom>
        </p:spPr>
        <p:txBody>
          <a:bodyPr spcFirstLastPara="1" wrap="square" lIns="0" tIns="0" rIns="0" bIns="0"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93" name="Google Shape;193;p38"/>
          <p:cNvSpPr txBox="1">
            <a:spLocks noGrp="1"/>
          </p:cNvSpPr>
          <p:nvPr>
            <p:ph type="sldNum" idx="12"/>
          </p:nvPr>
        </p:nvSpPr>
        <p:spPr>
          <a:xfrm>
            <a:off x="11296611" y="6217623"/>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36304924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Content 2">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A67724F-1D7D-F8E6-5D77-0987CB673DA1}"/>
              </a:ext>
            </a:extLst>
          </p:cNvPr>
          <p:cNvSpPr/>
          <p:nvPr userDrawn="1"/>
        </p:nvSpPr>
        <p:spPr>
          <a:xfrm>
            <a:off x="0" y="0"/>
            <a:ext cx="2336800" cy="6858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F1C645F-5484-2392-24FE-67D565476F17}"/>
              </a:ext>
            </a:extLst>
          </p:cNvPr>
          <p:cNvSpPr>
            <a:spLocks noGrp="1"/>
          </p:cNvSpPr>
          <p:nvPr>
            <p:ph type="title"/>
          </p:nvPr>
        </p:nvSpPr>
        <p:spPr>
          <a:xfrm>
            <a:off x="2992582" y="622740"/>
            <a:ext cx="8361217" cy="914400"/>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12A8171C-E442-3EB0-58E0-61F9790D3262}"/>
              </a:ext>
            </a:extLst>
          </p:cNvPr>
          <p:cNvSpPr>
            <a:spLocks noGrp="1"/>
          </p:cNvSpPr>
          <p:nvPr>
            <p:ph idx="1"/>
          </p:nvPr>
        </p:nvSpPr>
        <p:spPr>
          <a:xfrm>
            <a:off x="2992582" y="1808163"/>
            <a:ext cx="8361217" cy="4395433"/>
          </a:xfrm>
        </p:spPr>
        <p:txBody>
          <a:bodyPr/>
          <a:lstStyle>
            <a:lvl1pPr>
              <a:spcBef>
                <a:spcPts val="1200"/>
              </a:spcBef>
              <a:defRPr/>
            </a:lvl1pPr>
            <a:lvl2pPr>
              <a:spcBef>
                <a:spcPts val="1000"/>
              </a:spcBef>
              <a:defRPr/>
            </a:lvl2pPr>
            <a:lvl3pPr>
              <a:spcBef>
                <a:spcPts val="1000"/>
              </a:spcBef>
              <a:defRPr/>
            </a:lvl3pPr>
            <a:lvl4pPr>
              <a:spcBef>
                <a:spcPts val="800"/>
              </a:spcBef>
              <a:defRPr/>
            </a:lvl4pPr>
            <a:lvl5pPr>
              <a:spcBef>
                <a:spcPts val="800"/>
              </a:spcBef>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Text Placeholder 8">
            <a:extLst>
              <a:ext uri="{FF2B5EF4-FFF2-40B4-BE49-F238E27FC236}">
                <a16:creationId xmlns:a16="http://schemas.microsoft.com/office/drawing/2014/main" id="{AE0F62E9-E60E-7589-BD5B-899CBE2D8893}"/>
              </a:ext>
            </a:extLst>
          </p:cNvPr>
          <p:cNvSpPr>
            <a:spLocks noGrp="1"/>
          </p:cNvSpPr>
          <p:nvPr>
            <p:ph type="body" sz="quarter" idx="13"/>
          </p:nvPr>
        </p:nvSpPr>
        <p:spPr>
          <a:xfrm rot="5400000">
            <a:off x="-1674781" y="3115652"/>
            <a:ext cx="5150652" cy="1025237"/>
          </a:xfrm>
        </p:spPr>
        <p:txBody>
          <a:bodyPr/>
          <a:lstStyle>
            <a:lvl1pPr marL="0" indent="0">
              <a:lnSpc>
                <a:spcPts val="2880"/>
              </a:lnSpc>
              <a:buNone/>
              <a:defRPr sz="2400">
                <a:solidFill>
                  <a:schemeClr val="bg1"/>
                </a:solidFill>
              </a:defRPr>
            </a:lvl1pPr>
            <a:lvl2pPr>
              <a:defRPr sz="2000"/>
            </a:lvl2pPr>
            <a:lvl3pPr>
              <a:defRPr sz="2000"/>
            </a:lvl3pPr>
            <a:lvl4pPr>
              <a:defRPr sz="2000"/>
            </a:lvl4pPr>
            <a:lvl5pPr>
              <a:defRPr sz="2000"/>
            </a:lvl5pPr>
          </a:lstStyle>
          <a:p>
            <a:pPr lvl="0"/>
            <a:r>
              <a:rPr lang="en-GB"/>
              <a:t>Click to edit Master text style</a:t>
            </a:r>
          </a:p>
        </p:txBody>
      </p:sp>
      <p:pic>
        <p:nvPicPr>
          <p:cNvPr id="12" name="Picture 11" descr="A blue background with white text&#10;&#10;Description automatically generated">
            <a:extLst>
              <a:ext uri="{FF2B5EF4-FFF2-40B4-BE49-F238E27FC236}">
                <a16:creationId xmlns:a16="http://schemas.microsoft.com/office/drawing/2014/main" id="{CE4D1901-EBA8-BAB9-B773-C7E67F7FEDE2}"/>
              </a:ext>
            </a:extLst>
          </p:cNvPr>
          <p:cNvPicPr>
            <a:picLocks noChangeAspect="1"/>
          </p:cNvPicPr>
          <p:nvPr userDrawn="1"/>
        </p:nvPicPr>
        <p:blipFill>
          <a:blip r:embed="rId2"/>
          <a:stretch>
            <a:fillRect/>
          </a:stretch>
        </p:blipFill>
        <p:spPr>
          <a:xfrm>
            <a:off x="0" y="89074"/>
            <a:ext cx="1940308" cy="762264"/>
          </a:xfrm>
          <a:prstGeom prst="rect">
            <a:avLst/>
          </a:prstGeom>
        </p:spPr>
      </p:pic>
    </p:spTree>
    <p:extLst>
      <p:ext uri="{BB962C8B-B14F-4D97-AF65-F5344CB8AC3E}">
        <p14:creationId xmlns:p14="http://schemas.microsoft.com/office/powerpoint/2010/main" val="95233168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End Slid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8069E-8C3B-957C-1D31-3E504505B2F6}"/>
              </a:ext>
            </a:extLst>
          </p:cNvPr>
          <p:cNvSpPr>
            <a:spLocks noGrp="1"/>
          </p:cNvSpPr>
          <p:nvPr>
            <p:ph type="ctrTitle"/>
          </p:nvPr>
        </p:nvSpPr>
        <p:spPr>
          <a:xfrm>
            <a:off x="1524000" y="3429000"/>
            <a:ext cx="4572000" cy="881185"/>
          </a:xfrm>
        </p:spPr>
        <p:txBody>
          <a:bodyPr anchor="b"/>
          <a:lstStyle>
            <a:lvl1pPr algn="l">
              <a:lnSpc>
                <a:spcPts val="3600"/>
              </a:lnSpc>
              <a:defRPr sz="3200">
                <a:solidFill>
                  <a:schemeClr val="bg1"/>
                </a:solidFill>
              </a:defRPr>
            </a:lvl1pPr>
          </a:lstStyle>
          <a:p>
            <a:r>
              <a:rPr lang="en-GB"/>
              <a:t>Click to edit Master title style</a:t>
            </a:r>
          </a:p>
        </p:txBody>
      </p:sp>
      <p:sp>
        <p:nvSpPr>
          <p:cNvPr id="3" name="Subtitle 2">
            <a:extLst>
              <a:ext uri="{FF2B5EF4-FFF2-40B4-BE49-F238E27FC236}">
                <a16:creationId xmlns:a16="http://schemas.microsoft.com/office/drawing/2014/main" id="{5710E026-AC95-03F9-2EDE-E0359181F3B9}"/>
              </a:ext>
            </a:extLst>
          </p:cNvPr>
          <p:cNvSpPr>
            <a:spLocks noGrp="1"/>
          </p:cNvSpPr>
          <p:nvPr>
            <p:ph type="subTitle" idx="1"/>
          </p:nvPr>
        </p:nvSpPr>
        <p:spPr>
          <a:xfrm>
            <a:off x="1524000" y="4474512"/>
            <a:ext cx="4572000" cy="881185"/>
          </a:xfrm>
        </p:spPr>
        <p:txBody>
          <a:bodyPr>
            <a:normAutofit/>
          </a:bodyPr>
          <a:lstStyle>
            <a:lvl1pPr marL="0" indent="0" algn="l">
              <a:lnSpc>
                <a:spcPct val="110000"/>
              </a:lnSpc>
              <a:buNone/>
              <a:defRPr sz="20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12" name="Text Placeholder 11">
            <a:extLst>
              <a:ext uri="{FF2B5EF4-FFF2-40B4-BE49-F238E27FC236}">
                <a16:creationId xmlns:a16="http://schemas.microsoft.com/office/drawing/2014/main" id="{AE2C0B9E-D645-3345-D4BD-D5103738DFFB}"/>
              </a:ext>
            </a:extLst>
          </p:cNvPr>
          <p:cNvSpPr>
            <a:spLocks noGrp="1"/>
          </p:cNvSpPr>
          <p:nvPr>
            <p:ph type="body" sz="quarter" idx="10" hasCustomPrompt="1"/>
          </p:nvPr>
        </p:nvSpPr>
        <p:spPr>
          <a:xfrm>
            <a:off x="1524000" y="6483927"/>
            <a:ext cx="9828214" cy="141844"/>
          </a:xfrm>
        </p:spPr>
        <p:txBody>
          <a:bodyPr anchor="b"/>
          <a:lstStyle>
            <a:lvl1pPr marL="0" indent="0">
              <a:lnSpc>
                <a:spcPts val="800"/>
              </a:lnSpc>
              <a:spcBef>
                <a:spcPts val="600"/>
              </a:spcBef>
              <a:buNone/>
              <a:defRPr sz="600">
                <a:solidFill>
                  <a:schemeClr val="bg1"/>
                </a:solidFill>
              </a:defRPr>
            </a:lvl1pPr>
            <a:lvl2pPr marL="203400" indent="0">
              <a:buNone/>
              <a:defRPr>
                <a:solidFill>
                  <a:schemeClr val="bg1"/>
                </a:solidFill>
              </a:defRPr>
            </a:lvl2pPr>
            <a:lvl3pPr marL="432000" indent="0">
              <a:buNone/>
              <a:defRPr>
                <a:solidFill>
                  <a:schemeClr val="bg1"/>
                </a:solidFill>
              </a:defRPr>
            </a:lvl3pPr>
            <a:lvl4pPr marL="648000" indent="0">
              <a:buNone/>
              <a:defRPr>
                <a:solidFill>
                  <a:schemeClr val="bg1"/>
                </a:solidFill>
              </a:defRPr>
            </a:lvl4pPr>
            <a:lvl5pPr marL="864000" indent="0">
              <a:buNone/>
              <a:defRPr>
                <a:solidFill>
                  <a:schemeClr val="bg1"/>
                </a:solidFill>
              </a:defRPr>
            </a:lvl5pPr>
          </a:lstStyle>
          <a:p>
            <a:pPr lvl="0"/>
            <a:r>
              <a:rPr lang="en-GB"/>
              <a:t>© </a:t>
            </a:r>
            <a:r>
              <a:rPr lang="en-GB" err="1"/>
              <a:t>Fastpath</a:t>
            </a:r>
            <a:r>
              <a:rPr lang="en-GB"/>
              <a:t>, 2023</a:t>
            </a:r>
          </a:p>
        </p:txBody>
      </p:sp>
      <p:pic>
        <p:nvPicPr>
          <p:cNvPr id="6" name="Picture 5">
            <a:extLst>
              <a:ext uri="{FF2B5EF4-FFF2-40B4-BE49-F238E27FC236}">
                <a16:creationId xmlns:a16="http://schemas.microsoft.com/office/drawing/2014/main" id="{BBF9B3A1-A9D2-FC4E-6FF7-CF57BA6500A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84571" y="0"/>
            <a:ext cx="5007429" cy="5939468"/>
          </a:xfrm>
          <a:prstGeom prst="rect">
            <a:avLst/>
          </a:prstGeom>
        </p:spPr>
      </p:pic>
      <p:sp>
        <p:nvSpPr>
          <p:cNvPr id="5" name="Text Placeholder 11">
            <a:extLst>
              <a:ext uri="{FF2B5EF4-FFF2-40B4-BE49-F238E27FC236}">
                <a16:creationId xmlns:a16="http://schemas.microsoft.com/office/drawing/2014/main" id="{C29FF722-7FB3-0A4C-C29C-03305F3687BC}"/>
              </a:ext>
            </a:extLst>
          </p:cNvPr>
          <p:cNvSpPr>
            <a:spLocks noGrp="1"/>
          </p:cNvSpPr>
          <p:nvPr>
            <p:ph type="body" sz="quarter" idx="11" hasCustomPrompt="1"/>
          </p:nvPr>
        </p:nvSpPr>
        <p:spPr>
          <a:xfrm>
            <a:off x="1524000" y="5900155"/>
            <a:ext cx="9828214" cy="583771"/>
          </a:xfrm>
        </p:spPr>
        <p:txBody>
          <a:bodyPr anchor="b"/>
          <a:lstStyle>
            <a:lvl1pPr marL="0" indent="0">
              <a:lnSpc>
                <a:spcPts val="800"/>
              </a:lnSpc>
              <a:spcBef>
                <a:spcPts val="600"/>
              </a:spcBef>
              <a:buNone/>
              <a:defRPr sz="600">
                <a:solidFill>
                  <a:schemeClr val="bg1"/>
                </a:solidFill>
              </a:defRPr>
            </a:lvl1pPr>
            <a:lvl2pPr marL="203400" indent="0">
              <a:buNone/>
              <a:defRPr>
                <a:solidFill>
                  <a:schemeClr val="bg1"/>
                </a:solidFill>
              </a:defRPr>
            </a:lvl2pPr>
            <a:lvl3pPr marL="432000" indent="0">
              <a:buNone/>
              <a:defRPr>
                <a:solidFill>
                  <a:schemeClr val="bg1"/>
                </a:solidFill>
              </a:defRPr>
            </a:lvl3pPr>
            <a:lvl4pPr marL="648000" indent="0">
              <a:buNone/>
              <a:defRPr>
                <a:solidFill>
                  <a:schemeClr val="bg1"/>
                </a:solidFill>
              </a:defRPr>
            </a:lvl4pPr>
            <a:lvl5pPr marL="864000" indent="0">
              <a:buNone/>
              <a:defRPr>
                <a:solidFill>
                  <a:schemeClr val="bg1"/>
                </a:solidFill>
              </a:defRPr>
            </a:lvl5pPr>
          </a:lstStyle>
          <a:p>
            <a:pPr lvl="0"/>
            <a:r>
              <a:rPr lang="en-GB"/>
              <a:t>Click to add disclaimer details</a:t>
            </a:r>
          </a:p>
        </p:txBody>
      </p:sp>
      <p:pic>
        <p:nvPicPr>
          <p:cNvPr id="7" name="Picture 6" descr="A blue background with white text&#10;&#10;Description automatically generated">
            <a:extLst>
              <a:ext uri="{FF2B5EF4-FFF2-40B4-BE49-F238E27FC236}">
                <a16:creationId xmlns:a16="http://schemas.microsoft.com/office/drawing/2014/main" id="{F5E15449-C4EF-58A9-EFC0-0D24876E6528}"/>
              </a:ext>
            </a:extLst>
          </p:cNvPr>
          <p:cNvPicPr>
            <a:picLocks noChangeAspect="1"/>
          </p:cNvPicPr>
          <p:nvPr userDrawn="1"/>
        </p:nvPicPr>
        <p:blipFill>
          <a:blip r:embed="rId3"/>
          <a:stretch>
            <a:fillRect/>
          </a:stretch>
        </p:blipFill>
        <p:spPr>
          <a:xfrm>
            <a:off x="42041" y="90335"/>
            <a:ext cx="1940308" cy="762264"/>
          </a:xfrm>
          <a:prstGeom prst="rect">
            <a:avLst/>
          </a:prstGeom>
        </p:spPr>
      </p:pic>
    </p:spTree>
    <p:extLst>
      <p:ext uri="{BB962C8B-B14F-4D97-AF65-F5344CB8AC3E}">
        <p14:creationId xmlns:p14="http://schemas.microsoft.com/office/powerpoint/2010/main" val="35234631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itle and Content Blu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C645F-5484-2392-24FE-67D565476F1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2A8171C-E442-3EB0-58E0-61F9790D3262}"/>
              </a:ext>
            </a:extLst>
          </p:cNvPr>
          <p:cNvSpPr>
            <a:spLocks noGrp="1"/>
          </p:cNvSpPr>
          <p:nvPr>
            <p:ph idx="1"/>
          </p:nvPr>
        </p:nvSpPr>
        <p:spPr/>
        <p:txBody>
          <a:bodyPr/>
          <a:lstStyle>
            <a:lvl1pPr>
              <a:spcBef>
                <a:spcPts val="1200"/>
              </a:spcBef>
              <a:defRPr>
                <a:solidFill>
                  <a:schemeClr val="bg1"/>
                </a:solidFill>
              </a:defRPr>
            </a:lvl1pPr>
            <a:lvl2pPr>
              <a:spcBef>
                <a:spcPts val="1000"/>
              </a:spcBef>
              <a:defRPr>
                <a:solidFill>
                  <a:schemeClr val="bg1"/>
                </a:solidFill>
              </a:defRPr>
            </a:lvl2pPr>
            <a:lvl3pPr>
              <a:spcBef>
                <a:spcPts val="1000"/>
              </a:spcBef>
              <a:defRPr>
                <a:solidFill>
                  <a:schemeClr val="bg1"/>
                </a:solidFill>
              </a:defRPr>
            </a:lvl3pPr>
            <a:lvl4pPr>
              <a:spcBef>
                <a:spcPts val="800"/>
              </a:spcBef>
              <a:defRPr>
                <a:solidFill>
                  <a:schemeClr val="bg1"/>
                </a:solidFill>
              </a:defRPr>
            </a:lvl4pPr>
            <a:lvl5pPr>
              <a:spcBef>
                <a:spcPts val="800"/>
              </a:spcBef>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4047845-01FF-3833-38AF-BC49EBA8584B}"/>
              </a:ext>
            </a:extLst>
          </p:cNvPr>
          <p:cNvSpPr>
            <a:spLocks noGrp="1"/>
          </p:cNvSpPr>
          <p:nvPr>
            <p:ph type="dt" sz="half" idx="10"/>
          </p:nvPr>
        </p:nvSpPr>
        <p:spPr/>
        <p:txBody>
          <a:bodyPr/>
          <a:lstStyle>
            <a:lvl1pPr>
              <a:defRPr>
                <a:solidFill>
                  <a:schemeClr val="bg1"/>
                </a:solidFill>
              </a:defRPr>
            </a:lvl1pPr>
          </a:lstStyle>
          <a:p>
            <a:fld id="{38FB0080-50D3-4147-9F78-30F23CD84239}" type="datetime3">
              <a:rPr lang="en-GB" smtClean="0"/>
              <a:t>11 May, 2026</a:t>
            </a:fld>
            <a:endParaRPr lang="en-GB"/>
          </a:p>
        </p:txBody>
      </p:sp>
      <p:sp>
        <p:nvSpPr>
          <p:cNvPr id="5" name="Footer Placeholder 4">
            <a:extLst>
              <a:ext uri="{FF2B5EF4-FFF2-40B4-BE49-F238E27FC236}">
                <a16:creationId xmlns:a16="http://schemas.microsoft.com/office/drawing/2014/main" id="{7FB27C86-BFBB-2AD1-595F-FD93FF59E621}"/>
              </a:ext>
            </a:extLst>
          </p:cNvPr>
          <p:cNvSpPr>
            <a:spLocks noGrp="1"/>
          </p:cNvSpPr>
          <p:nvPr>
            <p:ph type="ftr" sz="quarter" idx="11"/>
          </p:nvPr>
        </p:nvSpPr>
        <p:spPr/>
        <p:txBody>
          <a:bodyPr/>
          <a:lstStyle>
            <a:lvl1pPr>
              <a:defRPr>
                <a:solidFill>
                  <a:schemeClr val="bg1"/>
                </a:solidFill>
              </a:defRPr>
            </a:lvl1pPr>
          </a:lstStyle>
          <a:p>
            <a:r>
              <a:rPr lang="en-GB"/>
              <a:t>confidential  |</a:t>
            </a:r>
          </a:p>
        </p:txBody>
      </p:sp>
      <p:pic>
        <p:nvPicPr>
          <p:cNvPr id="7" name="Picture 6" descr="A blue background with white text&#10;&#10;Description automatically generated">
            <a:extLst>
              <a:ext uri="{FF2B5EF4-FFF2-40B4-BE49-F238E27FC236}">
                <a16:creationId xmlns:a16="http://schemas.microsoft.com/office/drawing/2014/main" id="{59F4BE77-2743-6C3D-244E-316B89BD13EF}"/>
              </a:ext>
            </a:extLst>
          </p:cNvPr>
          <p:cNvPicPr>
            <a:picLocks noChangeAspect="1"/>
          </p:cNvPicPr>
          <p:nvPr userDrawn="1"/>
        </p:nvPicPr>
        <p:blipFill>
          <a:blip r:embed="rId2"/>
          <a:stretch>
            <a:fillRect/>
          </a:stretch>
        </p:blipFill>
        <p:spPr>
          <a:xfrm>
            <a:off x="42041" y="90335"/>
            <a:ext cx="1940308" cy="762264"/>
          </a:xfrm>
          <a:prstGeom prst="rect">
            <a:avLst/>
          </a:prstGeom>
        </p:spPr>
      </p:pic>
    </p:spTree>
    <p:extLst>
      <p:ext uri="{BB962C8B-B14F-4D97-AF65-F5344CB8AC3E}">
        <p14:creationId xmlns:p14="http://schemas.microsoft.com/office/powerpoint/2010/main" val="245048690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79842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cSld name="Section Header Blu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D8255-F061-ED65-6FEA-0E30FFA3082A}"/>
              </a:ext>
            </a:extLst>
          </p:cNvPr>
          <p:cNvSpPr>
            <a:spLocks noGrp="1"/>
          </p:cNvSpPr>
          <p:nvPr>
            <p:ph type="title"/>
          </p:nvPr>
        </p:nvSpPr>
        <p:spPr>
          <a:xfrm>
            <a:off x="1524001" y="1808162"/>
            <a:ext cx="5724000" cy="1629715"/>
          </a:xfrm>
        </p:spPr>
        <p:txBody>
          <a:bodyPr anchor="b"/>
          <a:lstStyle>
            <a:lvl1pPr>
              <a:lnSpc>
                <a:spcPts val="3360"/>
              </a:lnSpc>
              <a:defRPr sz="2800">
                <a:solidFill>
                  <a:schemeClr val="bg1"/>
                </a:solidFill>
              </a:defRPr>
            </a:lvl1pPr>
          </a:lstStyle>
          <a:p>
            <a:r>
              <a:rPr lang="en-GB"/>
              <a:t>Click to edit Master title style</a:t>
            </a:r>
          </a:p>
        </p:txBody>
      </p:sp>
      <p:sp>
        <p:nvSpPr>
          <p:cNvPr id="3" name="Text Placeholder 2">
            <a:extLst>
              <a:ext uri="{FF2B5EF4-FFF2-40B4-BE49-F238E27FC236}">
                <a16:creationId xmlns:a16="http://schemas.microsoft.com/office/drawing/2014/main" id="{B72C6A2D-7874-6516-6BD5-F1E480B4D1B6}"/>
              </a:ext>
            </a:extLst>
          </p:cNvPr>
          <p:cNvSpPr>
            <a:spLocks noGrp="1"/>
          </p:cNvSpPr>
          <p:nvPr>
            <p:ph type="body" idx="1"/>
          </p:nvPr>
        </p:nvSpPr>
        <p:spPr>
          <a:xfrm>
            <a:off x="1524001" y="3657600"/>
            <a:ext cx="5724000" cy="967665"/>
          </a:xfrm>
        </p:spPr>
        <p:txBody>
          <a:bodyPr/>
          <a:lstStyle>
            <a:lvl1pPr marL="0" indent="0">
              <a:lnSpc>
                <a:spcPts val="2400"/>
              </a:lnSpc>
              <a:buNone/>
              <a:defRPr sz="20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6" name="Slide Number Placeholder 5">
            <a:extLst>
              <a:ext uri="{FF2B5EF4-FFF2-40B4-BE49-F238E27FC236}">
                <a16:creationId xmlns:a16="http://schemas.microsoft.com/office/drawing/2014/main" id="{8E6846B9-7C5F-DF27-0E42-F33416276C3B}"/>
              </a:ext>
            </a:extLst>
          </p:cNvPr>
          <p:cNvSpPr>
            <a:spLocks noGrp="1"/>
          </p:cNvSpPr>
          <p:nvPr>
            <p:ph type="sldNum" sz="quarter" idx="12"/>
          </p:nvPr>
        </p:nvSpPr>
        <p:spPr/>
        <p:txBody>
          <a:bodyPr/>
          <a:lstStyle/>
          <a:p>
            <a:fld id="{79A5907C-2DCB-A842-8814-A5F62A6D59D7}" type="slidenum">
              <a:rPr lang="en-GB" smtClean="0"/>
              <a:t>‹#›</a:t>
            </a:fld>
            <a:endParaRPr lang="en-GB"/>
          </a:p>
        </p:txBody>
      </p:sp>
      <p:pic>
        <p:nvPicPr>
          <p:cNvPr id="8" name="Graphic 7">
            <a:extLst>
              <a:ext uri="{FF2B5EF4-FFF2-40B4-BE49-F238E27FC236}">
                <a16:creationId xmlns:a16="http://schemas.microsoft.com/office/drawing/2014/main" id="{B86139B9-58A0-09CC-3500-19D71FA6AACD}"/>
              </a:ext>
            </a:extLst>
          </p:cNvPr>
          <p:cNvPicPr>
            <a:picLocks noChangeAspect="1"/>
          </p:cNvPicPr>
          <p:nvPr userDrawn="1"/>
        </p:nvPicPr>
        <p:blipFill rotWithShape="1">
          <a:blip>
            <a:extLst>
              <a:ext uri="{28A0092B-C50C-407E-A947-70E740481C1C}">
                <a14:useLocalDpi xmlns:a14="http://schemas.microsoft.com/office/drawing/2010/main"/>
              </a:ext>
              <a:ext uri="{96DAC541-7B7A-43D3-8B79-37D633B846F1}">
                <asvg:svgBlip xmlns:asvg="http://schemas.microsoft.com/office/drawing/2016/SVG/main" r:embed="rId2"/>
              </a:ext>
            </a:extLst>
          </a:blip>
          <a:srcRect r="6064" b="13570"/>
          <a:stretch/>
        </p:blipFill>
        <p:spPr>
          <a:xfrm rot="16200000">
            <a:off x="5916407" y="102651"/>
            <a:ext cx="6378249" cy="6172940"/>
          </a:xfrm>
          <a:prstGeom prst="rect">
            <a:avLst/>
          </a:prstGeom>
        </p:spPr>
      </p:pic>
      <p:pic>
        <p:nvPicPr>
          <p:cNvPr id="9" name="Picture 8">
            <a:extLst>
              <a:ext uri="{FF2B5EF4-FFF2-40B4-BE49-F238E27FC236}">
                <a16:creationId xmlns:a16="http://schemas.microsoft.com/office/drawing/2014/main" id="{43971AE9-DDA6-8A20-261C-F4B45C965B0D}"/>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rcRect t="8021" b="8021"/>
          <a:stretch/>
        </p:blipFill>
        <p:spPr>
          <a:xfrm>
            <a:off x="-41275" y="54388"/>
            <a:ext cx="1609725" cy="625060"/>
          </a:xfrm>
          <a:prstGeom prst="rect">
            <a:avLst/>
          </a:prstGeom>
        </p:spPr>
      </p:pic>
      <p:sp>
        <p:nvSpPr>
          <p:cNvPr id="12" name="Slide Number Placeholder 5">
            <a:extLst>
              <a:ext uri="{FF2B5EF4-FFF2-40B4-BE49-F238E27FC236}">
                <a16:creationId xmlns:a16="http://schemas.microsoft.com/office/drawing/2014/main" id="{B2E0300B-A5A3-F6F9-2A29-5E55CF55473D}"/>
              </a:ext>
            </a:extLst>
          </p:cNvPr>
          <p:cNvSpPr txBox="1">
            <a:spLocks/>
          </p:cNvSpPr>
          <p:nvPr userDrawn="1"/>
        </p:nvSpPr>
        <p:spPr>
          <a:xfrm>
            <a:off x="11250800" y="81189"/>
            <a:ext cx="543378" cy="365125"/>
          </a:xfrm>
          <a:prstGeom prst="rect">
            <a:avLst/>
          </a:prstGeom>
        </p:spPr>
        <p:txBody>
          <a:bodyPr vert="horz" lIns="0" tIns="0" rIns="0" bIns="0" rtlCol="0" anchor="ctr"/>
          <a:lstStyle>
            <a:defPPr>
              <a:defRPr lang="en-US"/>
            </a:defPPr>
            <a:lvl1pPr marL="0" algn="r" defTabSz="914400" rtl="0" eaLnBrk="1" latinLnBrk="0" hangingPunct="1">
              <a:defRPr sz="700" b="0" i="0" kern="1200" cap="all" spc="0"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page</a:t>
            </a:r>
          </a:p>
        </p:txBody>
      </p:sp>
    </p:spTree>
    <p:extLst>
      <p:ext uri="{BB962C8B-B14F-4D97-AF65-F5344CB8AC3E}">
        <p14:creationId xmlns:p14="http://schemas.microsoft.com/office/powerpoint/2010/main" val="35511790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9" name="Content Placeholder 7"/>
          <p:cNvSpPr>
            <a:spLocks noGrp="1"/>
          </p:cNvSpPr>
          <p:nvPr>
            <p:ph sz="quarter" idx="1"/>
          </p:nvPr>
        </p:nvSpPr>
        <p:spPr>
          <a:xfrm>
            <a:off x="578556" y="1600202"/>
            <a:ext cx="11109508" cy="4338561"/>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223552807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PAGE 1">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8506843F-9051-7C42-95E5-3B1C0D2FB38E}"/>
              </a:ext>
            </a:extLst>
          </p:cNvPr>
          <p:cNvPicPr>
            <a:picLocks noChangeAspect="1"/>
          </p:cNvPicPr>
          <p:nvPr userDrawn="1"/>
        </p:nvPicPr>
        <p:blipFill rotWithShape="1">
          <a:blip r:embed="rId2"/>
          <a:srcRect b="7599"/>
          <a:stretch/>
        </p:blipFill>
        <p:spPr>
          <a:xfrm>
            <a:off x="-1" y="-10510"/>
            <a:ext cx="12191999" cy="6337738"/>
          </a:xfrm>
          <a:prstGeom prst="rect">
            <a:avLst/>
          </a:prstGeom>
        </p:spPr>
      </p:pic>
      <p:sp>
        <p:nvSpPr>
          <p:cNvPr id="16" name="Text Placeholder 25">
            <a:extLst>
              <a:ext uri="{FF2B5EF4-FFF2-40B4-BE49-F238E27FC236}">
                <a16:creationId xmlns:a16="http://schemas.microsoft.com/office/drawing/2014/main" id="{7CC1E691-0838-0149-9272-736C78A52FCC}"/>
              </a:ext>
            </a:extLst>
          </p:cNvPr>
          <p:cNvSpPr>
            <a:spLocks noGrp="1"/>
          </p:cNvSpPr>
          <p:nvPr>
            <p:ph type="body" sz="quarter" idx="10" hasCustomPrompt="1"/>
          </p:nvPr>
        </p:nvSpPr>
        <p:spPr>
          <a:xfrm>
            <a:off x="341148" y="450878"/>
            <a:ext cx="9770433" cy="433388"/>
          </a:xfrm>
          <a:prstGeom prst="rect">
            <a:avLst/>
          </a:prstGeom>
        </p:spPr>
        <p:txBody>
          <a:bodyPr vert="horz"/>
          <a:lstStyle>
            <a:lvl1pPr marL="0" indent="0">
              <a:buFontTx/>
              <a:buNone/>
              <a:defRPr sz="2400" b="1">
                <a:solidFill>
                  <a:srgbClr val="5097C1"/>
                </a:solidFill>
              </a:defRPr>
            </a:lvl1pPr>
          </a:lstStyle>
          <a:p>
            <a:pPr lvl="0"/>
            <a:r>
              <a:rPr lang="en-US"/>
              <a:t>CLICK TO EDIT MASTER TEXT STYLES</a:t>
            </a:r>
          </a:p>
        </p:txBody>
      </p:sp>
      <p:sp>
        <p:nvSpPr>
          <p:cNvPr id="17" name="Text Placeholder 27">
            <a:extLst>
              <a:ext uri="{FF2B5EF4-FFF2-40B4-BE49-F238E27FC236}">
                <a16:creationId xmlns:a16="http://schemas.microsoft.com/office/drawing/2014/main" id="{263531A4-8A19-E447-8A3A-1ED07151E148}"/>
              </a:ext>
            </a:extLst>
          </p:cNvPr>
          <p:cNvSpPr>
            <a:spLocks noGrp="1"/>
          </p:cNvSpPr>
          <p:nvPr>
            <p:ph type="body" sz="quarter" idx="11"/>
          </p:nvPr>
        </p:nvSpPr>
        <p:spPr>
          <a:xfrm>
            <a:off x="341148" y="1874520"/>
            <a:ext cx="9770432" cy="3759312"/>
          </a:xfrm>
          <a:prstGeom prst="rect">
            <a:avLst/>
          </a:prstGeom>
        </p:spPr>
        <p:txBody>
          <a:bodyPr vert="horz"/>
          <a:lstStyle>
            <a:lvl1pPr marL="0" indent="0">
              <a:spcBef>
                <a:spcPts val="600"/>
              </a:spcBef>
              <a:buFontTx/>
              <a:buNone/>
              <a:defRPr sz="2000">
                <a:solidFill>
                  <a:srgbClr val="626F7A"/>
                </a:solidFill>
              </a:defRPr>
            </a:lvl1pPr>
            <a:lvl2pPr marL="0" indent="0">
              <a:spcBef>
                <a:spcPts val="600"/>
              </a:spcBef>
              <a:buFontTx/>
              <a:buNone/>
              <a:defRPr sz="1600">
                <a:solidFill>
                  <a:srgbClr val="626F7A"/>
                </a:solidFill>
              </a:defRPr>
            </a:lvl2pPr>
            <a:lvl3pPr marL="365760" indent="-201168">
              <a:spcBef>
                <a:spcPts val="600"/>
              </a:spcBef>
              <a:defRPr sz="1400">
                <a:solidFill>
                  <a:srgbClr val="626F7A"/>
                </a:solidFill>
              </a:defRPr>
            </a:lvl3pPr>
            <a:lvl4pPr marL="91440" indent="-289505">
              <a:spcBef>
                <a:spcPts val="600"/>
              </a:spcBef>
              <a:buFont typeface="Lucida Grande"/>
              <a:buChar char="–"/>
              <a:defRPr sz="1400">
                <a:solidFill>
                  <a:srgbClr val="626F7A"/>
                </a:solidFill>
              </a:defRPr>
            </a:lvl4pPr>
            <a:lvl5pPr marL="548640" indent="-201168">
              <a:spcBef>
                <a:spcPts val="600"/>
              </a:spcBef>
              <a:buFont typeface="Lucida Grande"/>
              <a:buChar char="–"/>
              <a:defRPr sz="1400">
                <a:solidFill>
                  <a:srgbClr val="626F7A"/>
                </a:solidFill>
              </a:defRPr>
            </a:lvl5pPr>
          </a:lstStyle>
          <a:p>
            <a:pPr lvl="0"/>
            <a:r>
              <a:rPr lang="en-US"/>
              <a:t>Click to edit Master text styles</a:t>
            </a:r>
          </a:p>
          <a:p>
            <a:pPr lvl="1"/>
            <a:r>
              <a:rPr lang="en-US"/>
              <a:t>Second level</a:t>
            </a:r>
          </a:p>
          <a:p>
            <a:pPr lvl="2"/>
            <a:r>
              <a:rPr lang="en-US"/>
              <a:t>Third level</a:t>
            </a:r>
          </a:p>
          <a:p>
            <a:pPr lvl="4"/>
            <a:r>
              <a:rPr lang="en-US"/>
              <a:t>Fourth level</a:t>
            </a:r>
          </a:p>
          <a:p>
            <a:pPr lvl="4"/>
            <a:r>
              <a:rPr lang="en-US"/>
              <a:t>Fifth level</a:t>
            </a:r>
          </a:p>
        </p:txBody>
      </p:sp>
      <p:sp>
        <p:nvSpPr>
          <p:cNvPr id="5" name="Text Placeholder 25">
            <a:extLst>
              <a:ext uri="{FF2B5EF4-FFF2-40B4-BE49-F238E27FC236}">
                <a16:creationId xmlns:a16="http://schemas.microsoft.com/office/drawing/2014/main" id="{A439820D-377D-8046-80DD-71DFA576421A}"/>
              </a:ext>
            </a:extLst>
          </p:cNvPr>
          <p:cNvSpPr>
            <a:spLocks noGrp="1"/>
          </p:cNvSpPr>
          <p:nvPr>
            <p:ph type="body" sz="quarter" idx="12" hasCustomPrompt="1"/>
          </p:nvPr>
        </p:nvSpPr>
        <p:spPr>
          <a:xfrm>
            <a:off x="341148" y="1190674"/>
            <a:ext cx="5472847" cy="396925"/>
          </a:xfrm>
          <a:prstGeom prst="rect">
            <a:avLst/>
          </a:prstGeom>
        </p:spPr>
        <p:txBody>
          <a:bodyPr vert="horz"/>
          <a:lstStyle>
            <a:lvl1pPr marL="0" indent="0">
              <a:buFontTx/>
              <a:buNone/>
              <a:defRPr sz="1800" b="1">
                <a:solidFill>
                  <a:srgbClr val="626F7A"/>
                </a:solidFill>
              </a:defRPr>
            </a:lvl1pPr>
          </a:lstStyle>
          <a:p>
            <a:pPr lvl="0"/>
            <a:r>
              <a:rPr lang="en-US"/>
              <a:t>Click to edit master text styles</a:t>
            </a:r>
          </a:p>
        </p:txBody>
      </p:sp>
    </p:spTree>
    <p:extLst>
      <p:ext uri="{BB962C8B-B14F-4D97-AF65-F5344CB8AC3E}">
        <p14:creationId xmlns:p14="http://schemas.microsoft.com/office/powerpoint/2010/main" val="197540734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C645F-5484-2392-24FE-67D565476F1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2A8171C-E442-3EB0-58E0-61F9790D3262}"/>
              </a:ext>
            </a:extLst>
          </p:cNvPr>
          <p:cNvSpPr>
            <a:spLocks noGrp="1"/>
          </p:cNvSpPr>
          <p:nvPr>
            <p:ph idx="1"/>
          </p:nvPr>
        </p:nvSpPr>
        <p:spPr/>
        <p:txBody>
          <a:bodyPr/>
          <a:lstStyle>
            <a:lvl1pPr>
              <a:spcBef>
                <a:spcPts val="1200"/>
              </a:spcBef>
              <a:defRPr/>
            </a:lvl1pPr>
            <a:lvl2pPr>
              <a:spcBef>
                <a:spcPts val="1000"/>
              </a:spcBef>
              <a:defRPr/>
            </a:lvl2pPr>
            <a:lvl3pPr>
              <a:spcBef>
                <a:spcPts val="1000"/>
              </a:spcBef>
              <a:defRPr/>
            </a:lvl3pPr>
            <a:lvl4pPr>
              <a:spcBef>
                <a:spcPts val="800"/>
              </a:spcBef>
              <a:defRPr/>
            </a:lvl4pPr>
            <a:lvl5pPr>
              <a:spcBef>
                <a:spcPts val="800"/>
              </a:spcBef>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4047845-01FF-3833-38AF-BC49EBA8584B}"/>
              </a:ext>
            </a:extLst>
          </p:cNvPr>
          <p:cNvSpPr>
            <a:spLocks noGrp="1"/>
          </p:cNvSpPr>
          <p:nvPr>
            <p:ph type="dt" sz="half" idx="10"/>
          </p:nvPr>
        </p:nvSpPr>
        <p:spPr/>
        <p:txBody>
          <a:bodyPr/>
          <a:lstStyle/>
          <a:p>
            <a:fld id="{E67F7EE9-025C-864E-8237-C3A43160671B}" type="datetime3">
              <a:rPr lang="en-GB" smtClean="0"/>
              <a:t>11 May, 2026</a:t>
            </a:fld>
            <a:endParaRPr lang="en-GB"/>
          </a:p>
        </p:txBody>
      </p:sp>
      <p:sp>
        <p:nvSpPr>
          <p:cNvPr id="5" name="Footer Placeholder 4">
            <a:extLst>
              <a:ext uri="{FF2B5EF4-FFF2-40B4-BE49-F238E27FC236}">
                <a16:creationId xmlns:a16="http://schemas.microsoft.com/office/drawing/2014/main" id="{7FB27C86-BFBB-2AD1-595F-FD93FF59E621}"/>
              </a:ext>
            </a:extLst>
          </p:cNvPr>
          <p:cNvSpPr>
            <a:spLocks noGrp="1"/>
          </p:cNvSpPr>
          <p:nvPr>
            <p:ph type="ftr" sz="quarter" idx="11"/>
          </p:nvPr>
        </p:nvSpPr>
        <p:spPr/>
        <p:txBody>
          <a:bodyPr/>
          <a:lstStyle/>
          <a:p>
            <a:r>
              <a:rPr lang="en-GB"/>
              <a:t>confidential  |</a:t>
            </a:r>
          </a:p>
        </p:txBody>
      </p:sp>
      <p:pic>
        <p:nvPicPr>
          <p:cNvPr id="8" name="Picture 7" descr="A close up of a logo&#10;&#10;Description automatically generated">
            <a:extLst>
              <a:ext uri="{FF2B5EF4-FFF2-40B4-BE49-F238E27FC236}">
                <a16:creationId xmlns:a16="http://schemas.microsoft.com/office/drawing/2014/main" id="{1E4BD28B-96D1-8710-B215-AEED3F55754B}"/>
              </a:ext>
            </a:extLst>
          </p:cNvPr>
          <p:cNvPicPr>
            <a:picLocks noChangeAspect="1"/>
          </p:cNvPicPr>
          <p:nvPr userDrawn="1"/>
        </p:nvPicPr>
        <p:blipFill>
          <a:blip r:embed="rId2"/>
          <a:stretch>
            <a:fillRect/>
          </a:stretch>
        </p:blipFill>
        <p:spPr>
          <a:xfrm>
            <a:off x="185222" y="143881"/>
            <a:ext cx="1651074" cy="541657"/>
          </a:xfrm>
          <a:prstGeom prst="rect">
            <a:avLst/>
          </a:prstGeom>
        </p:spPr>
      </p:pic>
    </p:spTree>
    <p:extLst>
      <p:ext uri="{BB962C8B-B14F-4D97-AF65-F5344CB8AC3E}">
        <p14:creationId xmlns:p14="http://schemas.microsoft.com/office/powerpoint/2010/main" val="187078088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C59B5-6449-5925-53DB-02A6F4C43D45}"/>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386346124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cSld name="Comparison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DC0B8-47AE-2532-87CE-5FB802A86A85}"/>
              </a:ext>
            </a:extLst>
          </p:cNvPr>
          <p:cNvSpPr>
            <a:spLocks noGrp="1"/>
          </p:cNvSpPr>
          <p:nvPr>
            <p:ph type="title"/>
          </p:nvPr>
        </p:nvSpPr>
        <p:spPr>
          <a:xfrm>
            <a:off x="1524000" y="622741"/>
            <a:ext cx="9831388" cy="914400"/>
          </a:xfrm>
        </p:spPr>
        <p:txBody>
          <a:bodyPr/>
          <a:lstStyle/>
          <a:p>
            <a:r>
              <a:rPr lang="en-GB"/>
              <a:t>Click to edit Master title style</a:t>
            </a:r>
          </a:p>
        </p:txBody>
      </p:sp>
      <p:sp>
        <p:nvSpPr>
          <p:cNvPr id="3" name="Text Placeholder 2">
            <a:extLst>
              <a:ext uri="{FF2B5EF4-FFF2-40B4-BE49-F238E27FC236}">
                <a16:creationId xmlns:a16="http://schemas.microsoft.com/office/drawing/2014/main" id="{4E0B12C4-0D32-65BC-49D9-D756D59C87BC}"/>
              </a:ext>
            </a:extLst>
          </p:cNvPr>
          <p:cNvSpPr>
            <a:spLocks noGrp="1"/>
          </p:cNvSpPr>
          <p:nvPr>
            <p:ph type="body" idx="1"/>
          </p:nvPr>
        </p:nvSpPr>
        <p:spPr>
          <a:xfrm>
            <a:off x="1524000" y="1808163"/>
            <a:ext cx="4680000"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B1876EA-16FE-D18C-E1ED-EB11E2645A3C}"/>
              </a:ext>
            </a:extLst>
          </p:cNvPr>
          <p:cNvSpPr>
            <a:spLocks noGrp="1"/>
          </p:cNvSpPr>
          <p:nvPr>
            <p:ph sz="half" idx="2"/>
          </p:nvPr>
        </p:nvSpPr>
        <p:spPr>
          <a:xfrm>
            <a:off x="1524000" y="2632075"/>
            <a:ext cx="468000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87748B58-AB24-80E4-6B47-F2D87A32AE40}"/>
              </a:ext>
            </a:extLst>
          </p:cNvPr>
          <p:cNvSpPr>
            <a:spLocks noGrp="1"/>
          </p:cNvSpPr>
          <p:nvPr>
            <p:ph type="body" sz="quarter" idx="3"/>
          </p:nvPr>
        </p:nvSpPr>
        <p:spPr>
          <a:xfrm>
            <a:off x="6675388" y="1808163"/>
            <a:ext cx="4680000"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2551364-37A0-A76D-495C-01550DF754CA}"/>
              </a:ext>
            </a:extLst>
          </p:cNvPr>
          <p:cNvSpPr>
            <a:spLocks noGrp="1"/>
          </p:cNvSpPr>
          <p:nvPr>
            <p:ph sz="quarter" idx="4"/>
          </p:nvPr>
        </p:nvSpPr>
        <p:spPr>
          <a:xfrm>
            <a:off x="6675388" y="2632075"/>
            <a:ext cx="468000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1" name="Picture 10" descr="A close up of a logo&#10;&#10;Description automatically generated">
            <a:extLst>
              <a:ext uri="{FF2B5EF4-FFF2-40B4-BE49-F238E27FC236}">
                <a16:creationId xmlns:a16="http://schemas.microsoft.com/office/drawing/2014/main" id="{C1B416D3-C4BA-E207-8B8A-DB15F3A57D2F}"/>
              </a:ext>
            </a:extLst>
          </p:cNvPr>
          <p:cNvPicPr>
            <a:picLocks noChangeAspect="1"/>
          </p:cNvPicPr>
          <p:nvPr userDrawn="1"/>
        </p:nvPicPr>
        <p:blipFill>
          <a:blip r:embed="rId2"/>
          <a:stretch>
            <a:fillRect/>
          </a:stretch>
        </p:blipFill>
        <p:spPr>
          <a:xfrm>
            <a:off x="185222" y="143881"/>
            <a:ext cx="1651074" cy="541657"/>
          </a:xfrm>
          <a:prstGeom prst="rect">
            <a:avLst/>
          </a:prstGeom>
        </p:spPr>
      </p:pic>
    </p:spTree>
    <p:extLst>
      <p:ext uri="{BB962C8B-B14F-4D97-AF65-F5344CB8AC3E}">
        <p14:creationId xmlns:p14="http://schemas.microsoft.com/office/powerpoint/2010/main" val="163795722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End Slid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8069E-8C3B-957C-1D31-3E504505B2F6}"/>
              </a:ext>
            </a:extLst>
          </p:cNvPr>
          <p:cNvSpPr>
            <a:spLocks noGrp="1"/>
          </p:cNvSpPr>
          <p:nvPr>
            <p:ph type="ctrTitle"/>
          </p:nvPr>
        </p:nvSpPr>
        <p:spPr>
          <a:xfrm>
            <a:off x="1524001" y="3429001"/>
            <a:ext cx="4572000" cy="881185"/>
          </a:xfrm>
        </p:spPr>
        <p:txBody>
          <a:bodyPr anchor="b"/>
          <a:lstStyle>
            <a:lvl1pPr algn="l">
              <a:lnSpc>
                <a:spcPts val="3600"/>
              </a:lnSpc>
              <a:defRPr sz="3200">
                <a:solidFill>
                  <a:schemeClr val="bg1"/>
                </a:solidFill>
              </a:defRPr>
            </a:lvl1pPr>
          </a:lstStyle>
          <a:p>
            <a:r>
              <a:rPr lang="en-GB"/>
              <a:t>Click to edit Master title style</a:t>
            </a:r>
          </a:p>
        </p:txBody>
      </p:sp>
      <p:sp>
        <p:nvSpPr>
          <p:cNvPr id="3" name="Subtitle 2">
            <a:extLst>
              <a:ext uri="{FF2B5EF4-FFF2-40B4-BE49-F238E27FC236}">
                <a16:creationId xmlns:a16="http://schemas.microsoft.com/office/drawing/2014/main" id="{5710E026-AC95-03F9-2EDE-E0359181F3B9}"/>
              </a:ext>
            </a:extLst>
          </p:cNvPr>
          <p:cNvSpPr>
            <a:spLocks noGrp="1"/>
          </p:cNvSpPr>
          <p:nvPr>
            <p:ph type="subTitle" idx="1"/>
          </p:nvPr>
        </p:nvSpPr>
        <p:spPr>
          <a:xfrm>
            <a:off x="1524001" y="4474514"/>
            <a:ext cx="4572000" cy="881185"/>
          </a:xfrm>
        </p:spPr>
        <p:txBody>
          <a:bodyPr>
            <a:normAutofit/>
          </a:bodyPr>
          <a:lstStyle>
            <a:lvl1pPr marL="0" indent="0" algn="l">
              <a:lnSpc>
                <a:spcPct val="110000"/>
              </a:lnSpc>
              <a:buNone/>
              <a:defRPr sz="2000">
                <a:solidFill>
                  <a:schemeClr val="accent3"/>
                </a:solidFill>
              </a:defRPr>
            </a:lvl1pPr>
            <a:lvl2pPr marL="457154" indent="0" algn="ctr">
              <a:buNone/>
              <a:defRPr sz="2000"/>
            </a:lvl2pPr>
            <a:lvl3pPr marL="914309" indent="0" algn="ctr">
              <a:buNone/>
              <a:defRPr sz="1800"/>
            </a:lvl3pPr>
            <a:lvl4pPr marL="1371463" indent="0" algn="ctr">
              <a:buNone/>
              <a:defRPr sz="1600"/>
            </a:lvl4pPr>
            <a:lvl5pPr marL="1828617" indent="0" algn="ctr">
              <a:buNone/>
              <a:defRPr sz="1600"/>
            </a:lvl5pPr>
            <a:lvl6pPr marL="2285771"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en-GB"/>
              <a:t>Click to edit Master subtitle style</a:t>
            </a:r>
          </a:p>
        </p:txBody>
      </p:sp>
      <p:sp>
        <p:nvSpPr>
          <p:cNvPr id="12" name="Text Placeholder 11">
            <a:extLst>
              <a:ext uri="{FF2B5EF4-FFF2-40B4-BE49-F238E27FC236}">
                <a16:creationId xmlns:a16="http://schemas.microsoft.com/office/drawing/2014/main" id="{AE2C0B9E-D645-3345-D4BD-D5103738DFFB}"/>
              </a:ext>
            </a:extLst>
          </p:cNvPr>
          <p:cNvSpPr>
            <a:spLocks noGrp="1"/>
          </p:cNvSpPr>
          <p:nvPr>
            <p:ph type="body" sz="quarter" idx="10" hasCustomPrompt="1"/>
          </p:nvPr>
        </p:nvSpPr>
        <p:spPr>
          <a:xfrm>
            <a:off x="1524001" y="6123711"/>
            <a:ext cx="9828214" cy="502063"/>
          </a:xfrm>
        </p:spPr>
        <p:txBody>
          <a:bodyPr anchor="b"/>
          <a:lstStyle>
            <a:lvl1pPr marL="0" indent="0">
              <a:lnSpc>
                <a:spcPts val="800"/>
              </a:lnSpc>
              <a:spcBef>
                <a:spcPts val="600"/>
              </a:spcBef>
              <a:buNone/>
              <a:defRPr sz="600">
                <a:solidFill>
                  <a:schemeClr val="bg1"/>
                </a:solidFill>
              </a:defRPr>
            </a:lvl1pPr>
            <a:lvl2pPr marL="203380" indent="0">
              <a:buNone/>
              <a:defRPr>
                <a:solidFill>
                  <a:schemeClr val="bg1"/>
                </a:solidFill>
              </a:defRPr>
            </a:lvl2pPr>
            <a:lvl3pPr marL="431957" indent="0">
              <a:buNone/>
              <a:defRPr>
                <a:solidFill>
                  <a:schemeClr val="bg1"/>
                </a:solidFill>
              </a:defRPr>
            </a:lvl3pPr>
            <a:lvl4pPr marL="647935" indent="0">
              <a:buNone/>
              <a:defRPr>
                <a:solidFill>
                  <a:schemeClr val="bg1"/>
                </a:solidFill>
              </a:defRPr>
            </a:lvl4pPr>
            <a:lvl5pPr marL="863914" indent="0">
              <a:buNone/>
              <a:defRPr>
                <a:solidFill>
                  <a:schemeClr val="bg1"/>
                </a:solidFill>
              </a:defRPr>
            </a:lvl5pPr>
          </a:lstStyle>
          <a:p>
            <a:pPr lvl="0"/>
            <a:r>
              <a:rPr lang="en-GB"/>
              <a:t>Click to add disclaimer details … © </a:t>
            </a:r>
            <a:r>
              <a:rPr lang="en-GB" err="1"/>
              <a:t>Fastpath</a:t>
            </a:r>
            <a:r>
              <a:rPr lang="en-GB"/>
              <a:t>, 2022</a:t>
            </a:r>
          </a:p>
        </p:txBody>
      </p:sp>
      <p:pic>
        <p:nvPicPr>
          <p:cNvPr id="6" name="Picture 5">
            <a:extLst>
              <a:ext uri="{FF2B5EF4-FFF2-40B4-BE49-F238E27FC236}">
                <a16:creationId xmlns:a16="http://schemas.microsoft.com/office/drawing/2014/main" id="{BBF9B3A1-A9D2-FC4E-6FF7-CF57BA6500A4}"/>
              </a:ext>
            </a:extLst>
          </p:cNvPr>
          <p:cNvPicPr>
            <a:picLocks noChangeAspect="1"/>
          </p:cNvPicPr>
          <p:nvPr userDrawn="1"/>
        </p:nvPicPr>
        <p:blipFill>
          <a:blip r:embed="rId2"/>
          <a:stretch>
            <a:fillRect/>
          </a:stretch>
        </p:blipFill>
        <p:spPr>
          <a:xfrm>
            <a:off x="7184572" y="1"/>
            <a:ext cx="5007430" cy="5939468"/>
          </a:xfrm>
          <a:prstGeom prst="rect">
            <a:avLst/>
          </a:prstGeom>
        </p:spPr>
      </p:pic>
    </p:spTree>
    <p:extLst>
      <p:ext uri="{BB962C8B-B14F-4D97-AF65-F5344CB8AC3E}">
        <p14:creationId xmlns:p14="http://schemas.microsoft.com/office/powerpoint/2010/main" val="308155767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D117851-4D46-184A-982D-C35544B1932D}"/>
              </a:ext>
            </a:extLst>
          </p:cNvPr>
          <p:cNvSpPr/>
          <p:nvPr userDrawn="1"/>
        </p:nvSpPr>
        <p:spPr>
          <a:xfrm>
            <a:off x="0" y="0"/>
            <a:ext cx="12192000" cy="62325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Graphic 2">
            <a:extLst>
              <a:ext uri="{FF2B5EF4-FFF2-40B4-BE49-F238E27FC236}">
                <a16:creationId xmlns:a16="http://schemas.microsoft.com/office/drawing/2014/main" id="{7F27D695-3526-BA4D-BB66-3855EEE7729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phic 3">
            <a:extLst>
              <a:ext uri="{FF2B5EF4-FFF2-40B4-BE49-F238E27FC236}">
                <a16:creationId xmlns:a16="http://schemas.microsoft.com/office/drawing/2014/main" id="{1591D804-80B0-FA41-8C09-3B9230A7848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0" y="1046163"/>
            <a:ext cx="12192000" cy="494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B8D618AF-E2A8-6144-A81B-7A7E9509E17D}"/>
              </a:ext>
            </a:extLst>
          </p:cNvPr>
          <p:cNvSpPr/>
          <p:nvPr userDrawn="1"/>
        </p:nvSpPr>
        <p:spPr>
          <a:xfrm>
            <a:off x="0" y="5994400"/>
            <a:ext cx="12192000" cy="86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2"/>
              </a:solidFill>
            </a:endParaRPr>
          </a:p>
        </p:txBody>
      </p:sp>
      <p:sp>
        <p:nvSpPr>
          <p:cNvPr id="10" name="Rectangle 9">
            <a:extLst>
              <a:ext uri="{FF2B5EF4-FFF2-40B4-BE49-F238E27FC236}">
                <a16:creationId xmlns:a16="http://schemas.microsoft.com/office/drawing/2014/main" id="{CD550506-6F25-E34E-A0FB-79C311CEB14A}"/>
              </a:ext>
            </a:extLst>
          </p:cNvPr>
          <p:cNvSpPr/>
          <p:nvPr userDrawn="1"/>
        </p:nvSpPr>
        <p:spPr>
          <a:xfrm>
            <a:off x="0" y="1452563"/>
            <a:ext cx="12192000" cy="337343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1" name="Graphic 6">
            <a:extLst>
              <a:ext uri="{FF2B5EF4-FFF2-40B4-BE49-F238E27FC236}">
                <a16:creationId xmlns:a16="http://schemas.microsoft.com/office/drawing/2014/main" id="{0B68D49E-9119-AC4B-B4F1-D731A7C571EF}"/>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6BB95B24-CB54-984B-9C18-B6D1EBBB7088}"/>
              </a:ext>
            </a:extLst>
          </p:cNvPr>
          <p:cNvSpPr txBox="1">
            <a:spLocks noChangeArrowheads="1"/>
          </p:cNvSpPr>
          <p:nvPr userDrawn="1"/>
        </p:nvSpPr>
        <p:spPr bwMode="auto">
          <a:xfrm>
            <a:off x="10982325" y="6362700"/>
            <a:ext cx="741363" cy="21431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800"/>
              <a:t>delinea.com</a:t>
            </a:r>
          </a:p>
        </p:txBody>
      </p:sp>
      <p:sp>
        <p:nvSpPr>
          <p:cNvPr id="19" name="Text Placeholder 18"/>
          <p:cNvSpPr>
            <a:spLocks noGrp="1"/>
          </p:cNvSpPr>
          <p:nvPr>
            <p:ph type="body" sz="quarter" idx="10"/>
          </p:nvPr>
        </p:nvSpPr>
        <p:spPr>
          <a:xfrm>
            <a:off x="541258" y="1903371"/>
            <a:ext cx="11030981" cy="1289050"/>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21" name="Text Placeholder 20"/>
          <p:cNvSpPr>
            <a:spLocks noGrp="1"/>
          </p:cNvSpPr>
          <p:nvPr>
            <p:ph type="body" sz="quarter" idx="11"/>
          </p:nvPr>
        </p:nvSpPr>
        <p:spPr>
          <a:xfrm>
            <a:off x="541259" y="3394219"/>
            <a:ext cx="10634741" cy="417512"/>
          </a:xfrm>
          <a:prstGeom prst="rect">
            <a:avLst/>
          </a:prstGeom>
        </p:spPr>
        <p:txBody>
          <a:bodyPr/>
          <a:lstStyle>
            <a:lvl1pPr marL="0" indent="0">
              <a:lnSpc>
                <a:spcPct val="100000"/>
              </a:lnSpc>
              <a:buNone/>
              <a:defRPr sz="1800"/>
            </a:lvl1pPr>
          </a:lstStyle>
          <a:p>
            <a:pPr lvl="0"/>
            <a:r>
              <a:rPr lang="en-US"/>
              <a:t>Click to edit Master text styles</a:t>
            </a:r>
          </a:p>
        </p:txBody>
      </p:sp>
      <p:sp>
        <p:nvSpPr>
          <p:cNvPr id="23" name="Text Placeholder 22"/>
          <p:cNvSpPr>
            <a:spLocks noGrp="1"/>
          </p:cNvSpPr>
          <p:nvPr>
            <p:ph type="body" sz="quarter" idx="12"/>
          </p:nvPr>
        </p:nvSpPr>
        <p:spPr>
          <a:xfrm>
            <a:off x="541258" y="4084320"/>
            <a:ext cx="2989341" cy="254000"/>
          </a:xfrm>
          <a:prstGeom prst="rect">
            <a:avLst/>
          </a:prstGeom>
        </p:spPr>
        <p:txBody>
          <a:bodyPr/>
          <a:lstStyle>
            <a:lvl1pPr marL="0" indent="0">
              <a:lnSpc>
                <a:spcPct val="100000"/>
              </a:lnSpc>
              <a:buNone/>
              <a:defRPr sz="1200" b="1">
                <a:solidFill>
                  <a:schemeClr val="tx2"/>
                </a:solidFill>
              </a:defRPr>
            </a:lvl1pPr>
          </a:lstStyle>
          <a:p>
            <a:pPr lvl="0"/>
            <a:r>
              <a:rPr lang="en-US"/>
              <a:t>Click to edit Master text styles</a:t>
            </a:r>
          </a:p>
        </p:txBody>
      </p:sp>
      <p:sp>
        <p:nvSpPr>
          <p:cNvPr id="25" name="Text Placeholder 24"/>
          <p:cNvSpPr>
            <a:spLocks noGrp="1"/>
          </p:cNvSpPr>
          <p:nvPr>
            <p:ph type="body" sz="quarter" idx="13"/>
          </p:nvPr>
        </p:nvSpPr>
        <p:spPr>
          <a:xfrm>
            <a:off x="541258" y="4338321"/>
            <a:ext cx="2989341" cy="254000"/>
          </a:xfrm>
          <a:prstGeom prst="rect">
            <a:avLst/>
          </a:prstGeom>
        </p:spPr>
        <p:txBody>
          <a:bodyPr/>
          <a:lstStyle>
            <a:lvl1pPr marL="0" indent="0">
              <a:lnSpc>
                <a:spcPct val="100000"/>
              </a:lnSpc>
              <a:buNone/>
              <a:defRPr sz="1200" b="1">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29948923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0195615-007D-4D4F-82FC-028469D04141}"/>
              </a:ext>
            </a:extLst>
          </p:cNvPr>
          <p:cNvSpPr/>
          <p:nvPr userDrawn="1"/>
        </p:nvSpPr>
        <p:spPr>
          <a:xfrm>
            <a:off x="0" y="3378200"/>
            <a:ext cx="12187238" cy="26066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Graphic 2">
            <a:extLst>
              <a:ext uri="{FF2B5EF4-FFF2-40B4-BE49-F238E27FC236}">
                <a16:creationId xmlns:a16="http://schemas.microsoft.com/office/drawing/2014/main" id="{BF62147B-75FE-084D-87EF-E1A4F65A0CD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378200"/>
            <a:ext cx="12192000"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phic 3">
            <a:extLst>
              <a:ext uri="{FF2B5EF4-FFF2-40B4-BE49-F238E27FC236}">
                <a16:creationId xmlns:a16="http://schemas.microsoft.com/office/drawing/2014/main" id="{64154DB0-737F-834E-8852-371BA2AED8B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4763" y="3378200"/>
            <a:ext cx="12192000" cy="260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phic 4">
            <a:extLst>
              <a:ext uri="{FF2B5EF4-FFF2-40B4-BE49-F238E27FC236}">
                <a16:creationId xmlns:a16="http://schemas.microsoft.com/office/drawing/2014/main" id="{6485D204-215A-6B46-B63E-88C6BCB17E8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Placeholder 18"/>
          <p:cNvSpPr>
            <a:spLocks noGrp="1"/>
          </p:cNvSpPr>
          <p:nvPr>
            <p:ph type="body" sz="quarter" idx="10"/>
          </p:nvPr>
        </p:nvSpPr>
        <p:spPr>
          <a:xfrm>
            <a:off x="545360" y="496917"/>
            <a:ext cx="10681440" cy="1289050"/>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19" name="Text Placeholder 20"/>
          <p:cNvSpPr>
            <a:spLocks noGrp="1"/>
          </p:cNvSpPr>
          <p:nvPr>
            <p:ph type="body" sz="quarter" idx="11"/>
          </p:nvPr>
        </p:nvSpPr>
        <p:spPr>
          <a:xfrm>
            <a:off x="545360" y="1987765"/>
            <a:ext cx="10681440" cy="417512"/>
          </a:xfrm>
          <a:prstGeom prst="rect">
            <a:avLst/>
          </a:prstGeom>
        </p:spPr>
        <p:txBody>
          <a:bodyPr/>
          <a:lstStyle>
            <a:lvl1pPr marL="0" indent="0">
              <a:lnSpc>
                <a:spcPct val="100000"/>
              </a:lnSpc>
              <a:buNone/>
              <a:defRPr sz="1800"/>
            </a:lvl1pPr>
          </a:lstStyle>
          <a:p>
            <a:pPr lvl="0"/>
            <a:r>
              <a:rPr lang="en-US"/>
              <a:t>Click to edit Master text styles</a:t>
            </a:r>
          </a:p>
        </p:txBody>
      </p:sp>
      <p:sp>
        <p:nvSpPr>
          <p:cNvPr id="20" name="Text Placeholder 22"/>
          <p:cNvSpPr>
            <a:spLocks noGrp="1"/>
          </p:cNvSpPr>
          <p:nvPr>
            <p:ph type="body" sz="quarter" idx="12"/>
          </p:nvPr>
        </p:nvSpPr>
        <p:spPr>
          <a:xfrm>
            <a:off x="545360" y="2606953"/>
            <a:ext cx="2989341" cy="254000"/>
          </a:xfrm>
          <a:prstGeom prst="rect">
            <a:avLst/>
          </a:prstGeom>
        </p:spPr>
        <p:txBody>
          <a:bodyPr/>
          <a:lstStyle>
            <a:lvl1pPr marL="0" indent="0">
              <a:lnSpc>
                <a:spcPct val="100000"/>
              </a:lnSpc>
              <a:buNone/>
              <a:defRPr sz="1200" b="1">
                <a:solidFill>
                  <a:schemeClr val="tx2"/>
                </a:solidFill>
              </a:defRPr>
            </a:lvl1pPr>
          </a:lstStyle>
          <a:p>
            <a:pPr lvl="0"/>
            <a:r>
              <a:rPr lang="en-US"/>
              <a:t>Click to edit Master text styles</a:t>
            </a:r>
          </a:p>
        </p:txBody>
      </p:sp>
      <p:sp>
        <p:nvSpPr>
          <p:cNvPr id="21" name="Text Placeholder 24"/>
          <p:cNvSpPr>
            <a:spLocks noGrp="1"/>
          </p:cNvSpPr>
          <p:nvPr>
            <p:ph type="body" sz="quarter" idx="13"/>
          </p:nvPr>
        </p:nvSpPr>
        <p:spPr>
          <a:xfrm>
            <a:off x="545360" y="2860954"/>
            <a:ext cx="2989341" cy="254000"/>
          </a:xfrm>
          <a:prstGeom prst="rect">
            <a:avLst/>
          </a:prstGeom>
        </p:spPr>
        <p:txBody>
          <a:bodyPr/>
          <a:lstStyle>
            <a:lvl1pPr marL="0" indent="0">
              <a:lnSpc>
                <a:spcPct val="100000"/>
              </a:lnSpc>
              <a:buNone/>
              <a:defRPr sz="1200" b="1">
                <a:solidFill>
                  <a:schemeClr val="tx2"/>
                </a:solidFill>
              </a:defRPr>
            </a:lvl1pPr>
          </a:lstStyle>
          <a:p>
            <a:pPr lvl="0"/>
            <a:r>
              <a:rPr lang="en-US"/>
              <a:t>Click to edit Master text styles</a:t>
            </a:r>
          </a:p>
        </p:txBody>
      </p:sp>
      <p:sp>
        <p:nvSpPr>
          <p:cNvPr id="2" name="Rectangle 1">
            <a:extLst>
              <a:ext uri="{FF2B5EF4-FFF2-40B4-BE49-F238E27FC236}">
                <a16:creationId xmlns:a16="http://schemas.microsoft.com/office/drawing/2014/main" id="{0B6314F3-27D8-1566-F670-3BC45DFB24E0}"/>
              </a:ext>
            </a:extLst>
          </p:cNvPr>
          <p:cNvSpPr/>
          <p:nvPr userDrawn="1"/>
        </p:nvSpPr>
        <p:spPr>
          <a:xfrm>
            <a:off x="11600329" y="6409531"/>
            <a:ext cx="295836"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456825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8B29B7D-8140-724E-A7DF-105BF72530C5}"/>
              </a:ext>
            </a:extLst>
          </p:cNvPr>
          <p:cNvSpPr/>
          <p:nvPr userDrawn="1"/>
        </p:nvSpPr>
        <p:spPr>
          <a:xfrm>
            <a:off x="0" y="0"/>
            <a:ext cx="12192000" cy="6019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id="{EB9B19F2-2338-F041-A144-313F496AA6C6}"/>
              </a:ext>
            </a:extLst>
          </p:cNvPr>
          <p:cNvSpPr/>
          <p:nvPr userDrawn="1"/>
        </p:nvSpPr>
        <p:spPr>
          <a:xfrm>
            <a:off x="0" y="5994400"/>
            <a:ext cx="12192000" cy="86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2"/>
              </a:solidFill>
            </a:endParaRPr>
          </a:p>
        </p:txBody>
      </p:sp>
      <p:pic>
        <p:nvPicPr>
          <p:cNvPr id="6" name="Graphic 3">
            <a:extLst>
              <a:ext uri="{FF2B5EF4-FFF2-40B4-BE49-F238E27FC236}">
                <a16:creationId xmlns:a16="http://schemas.microsoft.com/office/drawing/2014/main" id="{67466C18-2C44-9D4F-9DAF-E348F98560E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4870450"/>
            <a:ext cx="121920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phic 4">
            <a:extLst>
              <a:ext uri="{FF2B5EF4-FFF2-40B4-BE49-F238E27FC236}">
                <a16:creationId xmlns:a16="http://schemas.microsoft.com/office/drawing/2014/main" id="{941473AF-BCD7-2A4C-8D5A-CFC1EF5E669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E20FE890-2714-FA41-AAE0-70F0984DA151}"/>
              </a:ext>
            </a:extLst>
          </p:cNvPr>
          <p:cNvSpPr/>
          <p:nvPr userDrawn="1"/>
        </p:nvSpPr>
        <p:spPr>
          <a:xfrm>
            <a:off x="0" y="1457325"/>
            <a:ext cx="12192000" cy="34131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9" name="Graphic 6">
            <a:extLst>
              <a:ext uri="{FF2B5EF4-FFF2-40B4-BE49-F238E27FC236}">
                <a16:creationId xmlns:a16="http://schemas.microsoft.com/office/drawing/2014/main" id="{C6E8903E-19E3-6249-B147-67C0F629D10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8F533F03-59B1-C14B-8704-B5D5B6841D7B}"/>
              </a:ext>
            </a:extLst>
          </p:cNvPr>
          <p:cNvSpPr txBox="1">
            <a:spLocks noChangeArrowheads="1"/>
          </p:cNvSpPr>
          <p:nvPr userDrawn="1"/>
        </p:nvSpPr>
        <p:spPr bwMode="auto">
          <a:xfrm>
            <a:off x="10982325" y="6362700"/>
            <a:ext cx="741363" cy="21431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800"/>
              <a:t>delinea.com</a:t>
            </a:r>
          </a:p>
        </p:txBody>
      </p:sp>
      <p:sp>
        <p:nvSpPr>
          <p:cNvPr id="12" name="Text Placeholder 18"/>
          <p:cNvSpPr>
            <a:spLocks noGrp="1"/>
          </p:cNvSpPr>
          <p:nvPr>
            <p:ph type="body" sz="quarter" idx="10"/>
          </p:nvPr>
        </p:nvSpPr>
        <p:spPr>
          <a:xfrm>
            <a:off x="541258" y="1903370"/>
            <a:ext cx="10578861" cy="1992055"/>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13" name="Text Placeholder 20"/>
          <p:cNvSpPr>
            <a:spLocks noGrp="1"/>
          </p:cNvSpPr>
          <p:nvPr>
            <p:ph type="body" sz="quarter" idx="11"/>
          </p:nvPr>
        </p:nvSpPr>
        <p:spPr>
          <a:xfrm>
            <a:off x="541259" y="4185605"/>
            <a:ext cx="10578861" cy="417512"/>
          </a:xfrm>
          <a:prstGeom prst="rect">
            <a:avLst/>
          </a:prstGeom>
        </p:spPr>
        <p:txBody>
          <a:bodyPr/>
          <a:lstStyle>
            <a:lvl1pPr marL="0" indent="0">
              <a:lnSpc>
                <a:spcPct val="100000"/>
              </a:lnSpc>
              <a:buNone/>
              <a:defRPr sz="1800"/>
            </a:lvl1pPr>
          </a:lstStyle>
          <a:p>
            <a:pPr lvl="0"/>
            <a:r>
              <a:rPr lang="en-US"/>
              <a:t>Click to edit Master text styles</a:t>
            </a:r>
          </a:p>
        </p:txBody>
      </p:sp>
    </p:spTree>
    <p:extLst>
      <p:ext uri="{BB962C8B-B14F-4D97-AF65-F5344CB8AC3E}">
        <p14:creationId xmlns:p14="http://schemas.microsoft.com/office/powerpoint/2010/main" val="245560862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4">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1" descr="Background pattern&#10;&#10;Description automatically generated">
            <a:extLst>
              <a:ext uri="{FF2B5EF4-FFF2-40B4-BE49-F238E27FC236}">
                <a16:creationId xmlns:a16="http://schemas.microsoft.com/office/drawing/2014/main" id="{C5655262-EB74-7D40-AEEB-360746AB036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6981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A7469CE7-7452-474D-8726-20B84F00D011}"/>
              </a:ext>
            </a:extLst>
          </p:cNvPr>
          <p:cNvSpPr/>
          <p:nvPr userDrawn="1"/>
        </p:nvSpPr>
        <p:spPr>
          <a:xfrm>
            <a:off x="0" y="1452563"/>
            <a:ext cx="12192000" cy="340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id="{4CA8ADF8-0CE4-9843-BB78-9C5B63ADDFC0}"/>
              </a:ext>
            </a:extLst>
          </p:cNvPr>
          <p:cNvSpPr/>
          <p:nvPr userDrawn="1"/>
        </p:nvSpPr>
        <p:spPr>
          <a:xfrm>
            <a:off x="0" y="5994400"/>
            <a:ext cx="12192000" cy="86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2"/>
              </a:solidFill>
            </a:endParaRPr>
          </a:p>
        </p:txBody>
      </p:sp>
      <p:cxnSp>
        <p:nvCxnSpPr>
          <p:cNvPr id="8" name="Straight Connector 7">
            <a:extLst>
              <a:ext uri="{FF2B5EF4-FFF2-40B4-BE49-F238E27FC236}">
                <a16:creationId xmlns:a16="http://schemas.microsoft.com/office/drawing/2014/main" id="{63CE4F1D-2E10-8D47-9C3F-B5E307856015}"/>
              </a:ext>
            </a:extLst>
          </p:cNvPr>
          <p:cNvCxnSpPr/>
          <p:nvPr userDrawn="1"/>
        </p:nvCxnSpPr>
        <p:spPr>
          <a:xfrm>
            <a:off x="2760663" y="1803400"/>
            <a:ext cx="0" cy="273526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Graphic 5">
            <a:extLst>
              <a:ext uri="{FF2B5EF4-FFF2-40B4-BE49-F238E27FC236}">
                <a16:creationId xmlns:a16="http://schemas.microsoft.com/office/drawing/2014/main" id="{AEDB7712-C1DA-C34D-A979-DC9D67D1B5D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D97026DA-76D5-5A4A-9DC1-98D48A520217}"/>
              </a:ext>
            </a:extLst>
          </p:cNvPr>
          <p:cNvSpPr txBox="1">
            <a:spLocks noChangeArrowheads="1"/>
          </p:cNvSpPr>
          <p:nvPr userDrawn="1"/>
        </p:nvSpPr>
        <p:spPr bwMode="auto">
          <a:xfrm>
            <a:off x="10982325" y="6362700"/>
            <a:ext cx="741363" cy="21431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800"/>
              <a:t>delinea.com</a:t>
            </a:r>
          </a:p>
        </p:txBody>
      </p:sp>
      <p:sp>
        <p:nvSpPr>
          <p:cNvPr id="18" name="Text Placeholder 18"/>
          <p:cNvSpPr>
            <a:spLocks noGrp="1"/>
          </p:cNvSpPr>
          <p:nvPr>
            <p:ph type="body" sz="quarter" idx="10"/>
          </p:nvPr>
        </p:nvSpPr>
        <p:spPr>
          <a:xfrm>
            <a:off x="3292660" y="1895169"/>
            <a:ext cx="8035737" cy="1992055"/>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19" name="Text Placeholder 20"/>
          <p:cNvSpPr>
            <a:spLocks noGrp="1"/>
          </p:cNvSpPr>
          <p:nvPr>
            <p:ph type="body" sz="quarter" idx="11"/>
          </p:nvPr>
        </p:nvSpPr>
        <p:spPr>
          <a:xfrm>
            <a:off x="3292660" y="4120932"/>
            <a:ext cx="7802055" cy="417512"/>
          </a:xfrm>
          <a:prstGeom prst="rect">
            <a:avLst/>
          </a:prstGeom>
        </p:spPr>
        <p:txBody>
          <a:bodyPr/>
          <a:lstStyle>
            <a:lvl1pPr marL="0" indent="0">
              <a:lnSpc>
                <a:spcPct val="100000"/>
              </a:lnSpc>
              <a:buNone/>
              <a:defRPr sz="1800"/>
            </a:lvl1pPr>
          </a:lstStyle>
          <a:p>
            <a:pPr lvl="0"/>
            <a:r>
              <a:rPr lang="en-US"/>
              <a:t>Click to edit Master text styles</a:t>
            </a:r>
          </a:p>
        </p:txBody>
      </p:sp>
      <p:sp>
        <p:nvSpPr>
          <p:cNvPr id="3" name="Picture Placeholder 2"/>
          <p:cNvSpPr>
            <a:spLocks noGrp="1"/>
          </p:cNvSpPr>
          <p:nvPr>
            <p:ph type="pic" sz="quarter" idx="12"/>
          </p:nvPr>
        </p:nvSpPr>
        <p:spPr>
          <a:xfrm>
            <a:off x="187325" y="1803400"/>
            <a:ext cx="2373313" cy="2735263"/>
          </a:xfrm>
          <a:prstGeom prst="rect">
            <a:avLst/>
          </a:prstGeom>
        </p:spPr>
        <p:txBody>
          <a:bodyPr/>
          <a:lstStyle/>
          <a:p>
            <a:pPr lvl="0"/>
            <a:r>
              <a:rPr lang="en-US" noProof="0"/>
              <a:t>Click icon to add picture</a:t>
            </a:r>
          </a:p>
        </p:txBody>
      </p:sp>
    </p:spTree>
    <p:extLst>
      <p:ext uri="{BB962C8B-B14F-4D97-AF65-F5344CB8AC3E}">
        <p14:creationId xmlns:p14="http://schemas.microsoft.com/office/powerpoint/2010/main" val="347566805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5">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4A41A28-1CAB-F647-98B7-6E722424B68E}"/>
              </a:ext>
            </a:extLst>
          </p:cNvPr>
          <p:cNvSpPr/>
          <p:nvPr userDrawn="1"/>
        </p:nvSpPr>
        <p:spPr>
          <a:xfrm>
            <a:off x="0" y="0"/>
            <a:ext cx="12192000" cy="59944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7" name="Straight Connector 16">
            <a:extLst>
              <a:ext uri="{FF2B5EF4-FFF2-40B4-BE49-F238E27FC236}">
                <a16:creationId xmlns:a16="http://schemas.microsoft.com/office/drawing/2014/main" id="{4E1883FF-BFF4-2444-B036-9EFACE2CAD1C}"/>
              </a:ext>
            </a:extLst>
          </p:cNvPr>
          <p:cNvCxnSpPr>
            <a:cxnSpLocks/>
          </p:cNvCxnSpPr>
          <p:nvPr userDrawn="1"/>
        </p:nvCxnSpPr>
        <p:spPr>
          <a:xfrm flipV="1">
            <a:off x="625475" y="3602516"/>
            <a:ext cx="10611730" cy="904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3" descr="Background pattern&#10;&#10;Description automatically generated">
            <a:extLst>
              <a:ext uri="{FF2B5EF4-FFF2-40B4-BE49-F238E27FC236}">
                <a16:creationId xmlns:a16="http://schemas.microsoft.com/office/drawing/2014/main" id="{2CA6F966-1D69-A647-89C3-FC6E51A7D05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88"/>
            <a:ext cx="12192000" cy="61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Placeholder 12"/>
          <p:cNvSpPr>
            <a:spLocks noGrp="1"/>
          </p:cNvSpPr>
          <p:nvPr>
            <p:ph type="body" sz="quarter" idx="10"/>
          </p:nvPr>
        </p:nvSpPr>
        <p:spPr>
          <a:xfrm>
            <a:off x="533400" y="965200"/>
            <a:ext cx="10591800" cy="263525"/>
          </a:xfrm>
          <a:prstGeom prst="rect">
            <a:avLst/>
          </a:prstGeom>
        </p:spPr>
        <p:txBody>
          <a:bodyPr/>
          <a:lstStyle>
            <a:lvl1pPr marL="0" indent="0">
              <a:lnSpc>
                <a:spcPct val="100000"/>
              </a:lnSpc>
              <a:buNone/>
              <a:defRPr sz="1300" b="1"/>
            </a:lvl1pPr>
          </a:lstStyle>
          <a:p>
            <a:pPr lvl="0"/>
            <a:r>
              <a:rPr lang="en-US"/>
              <a:t>Click to edit Master text styles</a:t>
            </a:r>
          </a:p>
        </p:txBody>
      </p:sp>
      <p:sp>
        <p:nvSpPr>
          <p:cNvPr id="14" name="Text Placeholder 18"/>
          <p:cNvSpPr>
            <a:spLocks noGrp="1"/>
          </p:cNvSpPr>
          <p:nvPr>
            <p:ph type="body" sz="quarter" idx="11"/>
          </p:nvPr>
        </p:nvSpPr>
        <p:spPr>
          <a:xfrm>
            <a:off x="533399" y="1274157"/>
            <a:ext cx="10701829" cy="1289050"/>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15" name="Text Placeholder 20"/>
          <p:cNvSpPr>
            <a:spLocks noGrp="1"/>
          </p:cNvSpPr>
          <p:nvPr>
            <p:ph type="body" sz="quarter" idx="12"/>
          </p:nvPr>
        </p:nvSpPr>
        <p:spPr>
          <a:xfrm>
            <a:off x="533400" y="2815805"/>
            <a:ext cx="10701828" cy="417512"/>
          </a:xfrm>
          <a:prstGeom prst="rect">
            <a:avLst/>
          </a:prstGeom>
        </p:spPr>
        <p:txBody>
          <a:bodyPr/>
          <a:lstStyle>
            <a:lvl1pPr marL="0" indent="0">
              <a:lnSpc>
                <a:spcPct val="100000"/>
              </a:lnSpc>
              <a:buNone/>
              <a:defRPr sz="1800"/>
            </a:lvl1pPr>
          </a:lstStyle>
          <a:p>
            <a:pPr lvl="0"/>
            <a:r>
              <a:rPr lang="en-US"/>
              <a:t>Click to edit Master text styles</a:t>
            </a:r>
          </a:p>
        </p:txBody>
      </p:sp>
      <p:sp>
        <p:nvSpPr>
          <p:cNvPr id="24" name="Picture Placeholder 19"/>
          <p:cNvSpPr>
            <a:spLocks noGrp="1" noChangeAspect="1"/>
          </p:cNvSpPr>
          <p:nvPr>
            <p:ph type="pic" sz="quarter" idx="14"/>
          </p:nvPr>
        </p:nvSpPr>
        <p:spPr>
          <a:xfrm>
            <a:off x="2326640" y="3990444"/>
            <a:ext cx="1122680" cy="1143000"/>
          </a:xfrm>
          <a:prstGeom prst="flowChartConnector">
            <a:avLst/>
          </a:prstGeom>
          <a:blipFill>
            <a:blip r:embed="rId3" cstate="print"/>
            <a:stretch>
              <a:fillRect/>
            </a:stretch>
          </a:blipFill>
        </p:spPr>
        <p:txBody>
          <a:bodyPr>
            <a:noAutofit/>
          </a:bodyPr>
          <a:lstStyle>
            <a:lvl1pPr marL="0" indent="0">
              <a:lnSpc>
                <a:spcPct val="100000"/>
              </a:lnSpc>
              <a:spcBef>
                <a:spcPts val="0"/>
              </a:spcBef>
              <a:buNone/>
              <a:defRPr sz="1600"/>
            </a:lvl1pPr>
          </a:lstStyle>
          <a:p>
            <a:pPr lvl="0"/>
            <a:r>
              <a:rPr lang="en-US" noProof="0"/>
              <a:t>Click icon to add picture</a:t>
            </a:r>
          </a:p>
        </p:txBody>
      </p:sp>
      <p:sp>
        <p:nvSpPr>
          <p:cNvPr id="25" name="Picture Placeholder 19"/>
          <p:cNvSpPr>
            <a:spLocks noGrp="1" noChangeAspect="1"/>
          </p:cNvSpPr>
          <p:nvPr>
            <p:ph type="pic" sz="quarter" idx="15"/>
          </p:nvPr>
        </p:nvSpPr>
        <p:spPr>
          <a:xfrm>
            <a:off x="4028440" y="3990444"/>
            <a:ext cx="1122680" cy="1143000"/>
          </a:xfrm>
          <a:prstGeom prst="flowChartConnector">
            <a:avLst/>
          </a:prstGeom>
          <a:blipFill>
            <a:blip r:embed="rId3" cstate="print"/>
            <a:stretch>
              <a:fillRect/>
            </a:stretch>
          </a:blipFill>
        </p:spPr>
        <p:txBody>
          <a:bodyPr>
            <a:noAutofit/>
          </a:bodyPr>
          <a:lstStyle>
            <a:lvl1pPr marL="0" indent="0">
              <a:lnSpc>
                <a:spcPct val="100000"/>
              </a:lnSpc>
              <a:spcBef>
                <a:spcPts val="0"/>
              </a:spcBef>
              <a:buNone/>
              <a:defRPr sz="1600"/>
            </a:lvl1pPr>
          </a:lstStyle>
          <a:p>
            <a:pPr lvl="0"/>
            <a:r>
              <a:rPr lang="en-US" noProof="0"/>
              <a:t>Click icon to add picture</a:t>
            </a:r>
          </a:p>
        </p:txBody>
      </p:sp>
      <p:sp>
        <p:nvSpPr>
          <p:cNvPr id="28" name="Text Placeholder 27"/>
          <p:cNvSpPr>
            <a:spLocks noGrp="1"/>
          </p:cNvSpPr>
          <p:nvPr>
            <p:ph type="body" sz="quarter" idx="16"/>
          </p:nvPr>
        </p:nvSpPr>
        <p:spPr>
          <a:xfrm>
            <a:off x="685959" y="5255577"/>
            <a:ext cx="985202" cy="157477"/>
          </a:xfrm>
          <a:prstGeom prst="rect">
            <a:avLst/>
          </a:prstGeom>
        </p:spPr>
        <p:txBody>
          <a:bodyPr/>
          <a:lstStyle>
            <a:lvl1pPr marL="0" indent="0" algn="ctr">
              <a:lnSpc>
                <a:spcPct val="100000"/>
              </a:lnSpc>
              <a:buNone/>
              <a:defRPr sz="800" b="1"/>
            </a:lvl1pPr>
          </a:lstStyle>
          <a:p>
            <a:pPr lvl="0"/>
            <a:r>
              <a:rPr lang="en-US"/>
              <a:t>Click to edit Master text styles</a:t>
            </a:r>
          </a:p>
        </p:txBody>
      </p:sp>
      <p:sp>
        <p:nvSpPr>
          <p:cNvPr id="29" name="Text Placeholder 27"/>
          <p:cNvSpPr>
            <a:spLocks noGrp="1"/>
          </p:cNvSpPr>
          <p:nvPr>
            <p:ph type="body" sz="quarter" idx="17"/>
          </p:nvPr>
        </p:nvSpPr>
        <p:spPr>
          <a:xfrm>
            <a:off x="685959" y="5404602"/>
            <a:ext cx="985202" cy="157477"/>
          </a:xfrm>
          <a:prstGeom prst="rect">
            <a:avLst/>
          </a:prstGeom>
        </p:spPr>
        <p:txBody>
          <a:bodyPr/>
          <a:lstStyle>
            <a:lvl1pPr marL="0" indent="0" algn="ctr">
              <a:lnSpc>
                <a:spcPct val="100000"/>
              </a:lnSpc>
              <a:buNone/>
              <a:defRPr sz="700" b="0"/>
            </a:lvl1pPr>
          </a:lstStyle>
          <a:p>
            <a:pPr lvl="0"/>
            <a:r>
              <a:rPr lang="en-US"/>
              <a:t>Click to edit Master text styles</a:t>
            </a:r>
          </a:p>
        </p:txBody>
      </p:sp>
      <p:sp>
        <p:nvSpPr>
          <p:cNvPr id="30" name="Text Placeholder 27"/>
          <p:cNvSpPr>
            <a:spLocks noGrp="1"/>
          </p:cNvSpPr>
          <p:nvPr>
            <p:ph type="body" sz="quarter" idx="18"/>
          </p:nvPr>
        </p:nvSpPr>
        <p:spPr>
          <a:xfrm>
            <a:off x="2395696" y="5255577"/>
            <a:ext cx="985202" cy="157477"/>
          </a:xfrm>
          <a:prstGeom prst="rect">
            <a:avLst/>
          </a:prstGeom>
        </p:spPr>
        <p:txBody>
          <a:bodyPr/>
          <a:lstStyle>
            <a:lvl1pPr marL="0" indent="0" algn="ctr">
              <a:lnSpc>
                <a:spcPct val="100000"/>
              </a:lnSpc>
              <a:buNone/>
              <a:defRPr sz="800" b="1"/>
            </a:lvl1pPr>
          </a:lstStyle>
          <a:p>
            <a:pPr lvl="0"/>
            <a:r>
              <a:rPr lang="en-US"/>
              <a:t>Click to edit Master text styles</a:t>
            </a:r>
          </a:p>
        </p:txBody>
      </p:sp>
      <p:sp>
        <p:nvSpPr>
          <p:cNvPr id="31" name="Text Placeholder 27"/>
          <p:cNvSpPr>
            <a:spLocks noGrp="1"/>
          </p:cNvSpPr>
          <p:nvPr>
            <p:ph type="body" sz="quarter" idx="19"/>
          </p:nvPr>
        </p:nvSpPr>
        <p:spPr>
          <a:xfrm>
            <a:off x="2395696" y="5404602"/>
            <a:ext cx="985202" cy="157477"/>
          </a:xfrm>
          <a:prstGeom prst="rect">
            <a:avLst/>
          </a:prstGeom>
        </p:spPr>
        <p:txBody>
          <a:bodyPr/>
          <a:lstStyle>
            <a:lvl1pPr marL="0" indent="0" algn="ctr">
              <a:lnSpc>
                <a:spcPct val="100000"/>
              </a:lnSpc>
              <a:buNone/>
              <a:defRPr sz="700" b="0"/>
            </a:lvl1pPr>
          </a:lstStyle>
          <a:p>
            <a:pPr lvl="0"/>
            <a:r>
              <a:rPr lang="en-US"/>
              <a:t>Click to edit Master text styles</a:t>
            </a:r>
          </a:p>
        </p:txBody>
      </p:sp>
      <p:sp>
        <p:nvSpPr>
          <p:cNvPr id="33" name="Text Placeholder 27"/>
          <p:cNvSpPr>
            <a:spLocks noGrp="1"/>
          </p:cNvSpPr>
          <p:nvPr>
            <p:ph type="body" sz="quarter" idx="20"/>
          </p:nvPr>
        </p:nvSpPr>
        <p:spPr>
          <a:xfrm>
            <a:off x="4105433" y="5255577"/>
            <a:ext cx="985202" cy="157477"/>
          </a:xfrm>
          <a:prstGeom prst="rect">
            <a:avLst/>
          </a:prstGeom>
        </p:spPr>
        <p:txBody>
          <a:bodyPr/>
          <a:lstStyle>
            <a:lvl1pPr marL="0" indent="0" algn="ctr">
              <a:lnSpc>
                <a:spcPct val="100000"/>
              </a:lnSpc>
              <a:buNone/>
              <a:defRPr sz="800" b="1"/>
            </a:lvl1pPr>
          </a:lstStyle>
          <a:p>
            <a:pPr lvl="0"/>
            <a:r>
              <a:rPr lang="en-US"/>
              <a:t>Click to edit Master text styles</a:t>
            </a:r>
          </a:p>
        </p:txBody>
      </p:sp>
      <p:sp>
        <p:nvSpPr>
          <p:cNvPr id="34" name="Text Placeholder 27"/>
          <p:cNvSpPr>
            <a:spLocks noGrp="1"/>
          </p:cNvSpPr>
          <p:nvPr>
            <p:ph type="body" sz="quarter" idx="21"/>
          </p:nvPr>
        </p:nvSpPr>
        <p:spPr>
          <a:xfrm>
            <a:off x="4105433" y="5404602"/>
            <a:ext cx="985202" cy="157477"/>
          </a:xfrm>
          <a:prstGeom prst="rect">
            <a:avLst/>
          </a:prstGeom>
        </p:spPr>
        <p:txBody>
          <a:bodyPr/>
          <a:lstStyle>
            <a:lvl1pPr marL="0" indent="0" algn="ctr">
              <a:lnSpc>
                <a:spcPct val="100000"/>
              </a:lnSpc>
              <a:buNone/>
              <a:defRPr sz="700" b="0"/>
            </a:lvl1pPr>
          </a:lstStyle>
          <a:p>
            <a:pPr lvl="0"/>
            <a:r>
              <a:rPr lang="en-US"/>
              <a:t>Click to edit Master text styles</a:t>
            </a:r>
          </a:p>
        </p:txBody>
      </p:sp>
      <p:sp>
        <p:nvSpPr>
          <p:cNvPr id="2" name="Rectangle 1">
            <a:extLst>
              <a:ext uri="{FF2B5EF4-FFF2-40B4-BE49-F238E27FC236}">
                <a16:creationId xmlns:a16="http://schemas.microsoft.com/office/drawing/2014/main" id="{EEF2435C-2BF1-30BA-50C2-93F6DE293DB5}"/>
              </a:ext>
            </a:extLst>
          </p:cNvPr>
          <p:cNvSpPr/>
          <p:nvPr userDrawn="1"/>
        </p:nvSpPr>
        <p:spPr>
          <a:xfrm>
            <a:off x="11600329" y="6409531"/>
            <a:ext cx="295836"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FC9A535-09D0-9088-FA20-2831EFE31776}"/>
              </a:ext>
            </a:extLst>
          </p:cNvPr>
          <p:cNvSpPr/>
          <p:nvPr userDrawn="1"/>
        </p:nvSpPr>
        <p:spPr>
          <a:xfrm>
            <a:off x="291351" y="6377921"/>
            <a:ext cx="1007223"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4">
            <a:extLst>
              <a:ext uri="{FF2B5EF4-FFF2-40B4-BE49-F238E27FC236}">
                <a16:creationId xmlns:a16="http://schemas.microsoft.com/office/drawing/2014/main" id="{07F81680-BB5F-DB4A-990C-39BEC917093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Picture Placeholder 19"/>
          <p:cNvSpPr>
            <a:spLocks noGrp="1" noChangeAspect="1"/>
          </p:cNvSpPr>
          <p:nvPr>
            <p:ph type="pic" sz="quarter" idx="13"/>
          </p:nvPr>
        </p:nvSpPr>
        <p:spPr>
          <a:xfrm>
            <a:off x="624840" y="3990444"/>
            <a:ext cx="1122680" cy="1143000"/>
          </a:xfrm>
          <a:prstGeom prst="flowChartConnector">
            <a:avLst/>
          </a:prstGeom>
          <a:blipFill>
            <a:blip r:embed="rId3" cstate="print"/>
            <a:stretch>
              <a:fillRect/>
            </a:stretch>
          </a:blipFill>
        </p:spPr>
        <p:txBody>
          <a:bodyPr>
            <a:noAutofit/>
          </a:bodyPr>
          <a:lstStyle>
            <a:lvl1pPr marL="0" indent="0">
              <a:lnSpc>
                <a:spcPct val="100000"/>
              </a:lnSpc>
              <a:spcBef>
                <a:spcPts val="0"/>
              </a:spcBef>
              <a:buNone/>
              <a:defRPr sz="1600"/>
            </a:lvl1pPr>
          </a:lstStyle>
          <a:p>
            <a:pPr lvl="0"/>
            <a:r>
              <a:rPr lang="en-US" noProof="0"/>
              <a:t>Click icon to add picture</a:t>
            </a:r>
          </a:p>
        </p:txBody>
      </p:sp>
    </p:spTree>
    <p:extLst>
      <p:ext uri="{BB962C8B-B14F-4D97-AF65-F5344CB8AC3E}">
        <p14:creationId xmlns:p14="http://schemas.microsoft.com/office/powerpoint/2010/main" val="18723211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6">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69344CE-B3F2-2F4A-BCC3-D6BCD2AE53CA}"/>
              </a:ext>
            </a:extLst>
          </p:cNvPr>
          <p:cNvSpPr/>
          <p:nvPr userDrawn="1"/>
        </p:nvSpPr>
        <p:spPr>
          <a:xfrm>
            <a:off x="-66907" y="5441949"/>
            <a:ext cx="12333248" cy="1531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Graphic 2">
            <a:extLst>
              <a:ext uri="{FF2B5EF4-FFF2-40B4-BE49-F238E27FC236}">
                <a16:creationId xmlns:a16="http://schemas.microsoft.com/office/drawing/2014/main" id="{2399CD51-4079-6F4B-AA00-03784AA99B4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phic 3">
            <a:extLst>
              <a:ext uri="{FF2B5EF4-FFF2-40B4-BE49-F238E27FC236}">
                <a16:creationId xmlns:a16="http://schemas.microsoft.com/office/drawing/2014/main" id="{42913883-F31E-0344-92D5-8BDADF61438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982663"/>
            <a:ext cx="121920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phic 4">
            <a:extLst>
              <a:ext uri="{FF2B5EF4-FFF2-40B4-BE49-F238E27FC236}">
                <a16:creationId xmlns:a16="http://schemas.microsoft.com/office/drawing/2014/main" id="{FE984104-785D-0647-89ED-D7C5A0F2B1F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4251325"/>
            <a:ext cx="121920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phic 5">
            <a:extLst>
              <a:ext uri="{FF2B5EF4-FFF2-40B4-BE49-F238E27FC236}">
                <a16:creationId xmlns:a16="http://schemas.microsoft.com/office/drawing/2014/main" id="{DACD77B4-3A86-944F-9912-E288A5D673F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0" y="5441950"/>
            <a:ext cx="121920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phic 6">
            <a:extLst>
              <a:ext uri="{FF2B5EF4-FFF2-40B4-BE49-F238E27FC236}">
                <a16:creationId xmlns:a16="http://schemas.microsoft.com/office/drawing/2014/main" id="{2D4512F1-E747-3F48-A799-B077E63685C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0A544E2C-B26F-484D-9F6D-C1FF66E494A2}"/>
              </a:ext>
            </a:extLst>
          </p:cNvPr>
          <p:cNvSpPr txBox="1">
            <a:spLocks noChangeArrowheads="1"/>
          </p:cNvSpPr>
          <p:nvPr userDrawn="1"/>
        </p:nvSpPr>
        <p:spPr bwMode="auto">
          <a:xfrm>
            <a:off x="10982325" y="6362700"/>
            <a:ext cx="741363" cy="21431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800">
                <a:solidFill>
                  <a:schemeClr val="bg1"/>
                </a:solidFill>
              </a:rPr>
              <a:t>delinea.com</a:t>
            </a:r>
          </a:p>
        </p:txBody>
      </p:sp>
      <p:sp>
        <p:nvSpPr>
          <p:cNvPr id="20" name="Text Placeholder 18"/>
          <p:cNvSpPr>
            <a:spLocks noGrp="1"/>
          </p:cNvSpPr>
          <p:nvPr>
            <p:ph type="body" sz="quarter" idx="10"/>
          </p:nvPr>
        </p:nvSpPr>
        <p:spPr>
          <a:xfrm>
            <a:off x="545360" y="1938152"/>
            <a:ext cx="10859240" cy="1289050"/>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21" name="Text Placeholder 20"/>
          <p:cNvSpPr>
            <a:spLocks noGrp="1"/>
          </p:cNvSpPr>
          <p:nvPr>
            <p:ph type="body" sz="quarter" idx="11"/>
          </p:nvPr>
        </p:nvSpPr>
        <p:spPr>
          <a:xfrm>
            <a:off x="545360" y="3429000"/>
            <a:ext cx="10859240" cy="417512"/>
          </a:xfrm>
          <a:prstGeom prst="rect">
            <a:avLst/>
          </a:prstGeom>
        </p:spPr>
        <p:txBody>
          <a:bodyPr/>
          <a:lstStyle>
            <a:lvl1pPr marL="0" indent="0">
              <a:lnSpc>
                <a:spcPct val="100000"/>
              </a:lnSpc>
              <a:buNone/>
              <a:defRPr sz="1800"/>
            </a:lvl1pPr>
          </a:lstStyle>
          <a:p>
            <a:pPr lvl="0"/>
            <a:r>
              <a:rPr lang="en-US"/>
              <a:t>Click to edit Master text styles</a:t>
            </a:r>
          </a:p>
        </p:txBody>
      </p:sp>
    </p:spTree>
    <p:extLst>
      <p:ext uri="{BB962C8B-B14F-4D97-AF65-F5344CB8AC3E}">
        <p14:creationId xmlns:p14="http://schemas.microsoft.com/office/powerpoint/2010/main" val="68246070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7">
    <p:spTree>
      <p:nvGrpSpPr>
        <p:cNvPr id="1" name=""/>
        <p:cNvGrpSpPr/>
        <p:nvPr/>
      </p:nvGrpSpPr>
      <p:grpSpPr>
        <a:xfrm>
          <a:off x="0" y="0"/>
          <a:ext cx="0" cy="0"/>
          <a:chOff x="0" y="0"/>
          <a:chExt cx="0" cy="0"/>
        </a:xfrm>
      </p:grpSpPr>
      <p:pic>
        <p:nvPicPr>
          <p:cNvPr id="4" name="Graphic 1">
            <a:extLst>
              <a:ext uri="{FF2B5EF4-FFF2-40B4-BE49-F238E27FC236}">
                <a16:creationId xmlns:a16="http://schemas.microsoft.com/office/drawing/2014/main" id="{43ADE971-3985-5340-97A3-A8B1989FB67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0"/>
            <a:ext cx="12192000"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phic 2">
            <a:extLst>
              <a:ext uri="{FF2B5EF4-FFF2-40B4-BE49-F238E27FC236}">
                <a16:creationId xmlns:a16="http://schemas.microsoft.com/office/drawing/2014/main" id="{61FC8054-6410-6B4A-AD28-0D4BBEC5F05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34925" y="4972050"/>
            <a:ext cx="12155488"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18"/>
          <p:cNvSpPr>
            <a:spLocks noGrp="1"/>
          </p:cNvSpPr>
          <p:nvPr>
            <p:ph type="body" sz="quarter" idx="10"/>
          </p:nvPr>
        </p:nvSpPr>
        <p:spPr>
          <a:xfrm>
            <a:off x="545360" y="3296921"/>
            <a:ext cx="10529040" cy="728848"/>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11" name="Text Placeholder 20"/>
          <p:cNvSpPr>
            <a:spLocks noGrp="1"/>
          </p:cNvSpPr>
          <p:nvPr>
            <p:ph type="body" sz="quarter" idx="11"/>
          </p:nvPr>
        </p:nvSpPr>
        <p:spPr>
          <a:xfrm>
            <a:off x="545359" y="4145280"/>
            <a:ext cx="10529040" cy="417512"/>
          </a:xfrm>
          <a:prstGeom prst="rect">
            <a:avLst/>
          </a:prstGeom>
        </p:spPr>
        <p:txBody>
          <a:bodyPr/>
          <a:lstStyle>
            <a:lvl1pPr marL="0" indent="0">
              <a:lnSpc>
                <a:spcPct val="100000"/>
              </a:lnSpc>
              <a:buNone/>
              <a:defRPr sz="1800"/>
            </a:lvl1pPr>
          </a:lstStyle>
          <a:p>
            <a:pPr lvl="0"/>
            <a:r>
              <a:rPr lang="en-US"/>
              <a:t>Click to edit Master text styles</a:t>
            </a:r>
          </a:p>
        </p:txBody>
      </p:sp>
      <p:sp>
        <p:nvSpPr>
          <p:cNvPr id="2" name="Rectangle 1">
            <a:extLst>
              <a:ext uri="{FF2B5EF4-FFF2-40B4-BE49-F238E27FC236}">
                <a16:creationId xmlns:a16="http://schemas.microsoft.com/office/drawing/2014/main" id="{4AA85423-8F59-3BEE-E534-1E99CB215BE0}"/>
              </a:ext>
            </a:extLst>
          </p:cNvPr>
          <p:cNvSpPr/>
          <p:nvPr userDrawn="1"/>
        </p:nvSpPr>
        <p:spPr>
          <a:xfrm>
            <a:off x="11600329" y="6409531"/>
            <a:ext cx="295836"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AF6B8408-FB3E-DFE2-45E9-813F49569536}"/>
              </a:ext>
            </a:extLst>
          </p:cNvPr>
          <p:cNvSpPr/>
          <p:nvPr userDrawn="1"/>
        </p:nvSpPr>
        <p:spPr>
          <a:xfrm>
            <a:off x="291351" y="6377921"/>
            <a:ext cx="1007223"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3">
            <a:extLst>
              <a:ext uri="{FF2B5EF4-FFF2-40B4-BE49-F238E27FC236}">
                <a16:creationId xmlns:a16="http://schemas.microsoft.com/office/drawing/2014/main" id="{9DA68D9F-C9AD-C84E-9777-6D6FA96FA336}"/>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415901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ivider 1">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Graphic 4">
            <a:extLst>
              <a:ext uri="{FF2B5EF4-FFF2-40B4-BE49-F238E27FC236}">
                <a16:creationId xmlns:a16="http://schemas.microsoft.com/office/drawing/2014/main" id="{B8F83D0C-F46C-7640-804C-578551894906}"/>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12192000" cy="392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phic 7">
            <a:extLst>
              <a:ext uri="{FF2B5EF4-FFF2-40B4-BE49-F238E27FC236}">
                <a16:creationId xmlns:a16="http://schemas.microsoft.com/office/drawing/2014/main" id="{B4968F67-C72D-5742-B220-5D3A894FA40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0" y="4378325"/>
            <a:ext cx="12192000"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1DCC3230-1E2D-4848-8C22-8ED63D01570A}"/>
              </a:ext>
            </a:extLst>
          </p:cNvPr>
          <p:cNvSpPr/>
          <p:nvPr userDrawn="1"/>
        </p:nvSpPr>
        <p:spPr>
          <a:xfrm>
            <a:off x="-84138" y="3063875"/>
            <a:ext cx="12276138" cy="27114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Text Placeholder 9"/>
          <p:cNvSpPr>
            <a:spLocks noGrp="1"/>
          </p:cNvSpPr>
          <p:nvPr>
            <p:ph type="body" sz="quarter" idx="10"/>
          </p:nvPr>
        </p:nvSpPr>
        <p:spPr>
          <a:xfrm>
            <a:off x="447674" y="3552736"/>
            <a:ext cx="10367645" cy="787400"/>
          </a:xfrm>
          <a:prstGeom prst="rect">
            <a:avLst/>
          </a:prstGeom>
        </p:spPr>
        <p:txBody>
          <a:bodyPr/>
          <a:lstStyle>
            <a:lvl1pPr marL="0" indent="0">
              <a:lnSpc>
                <a:spcPct val="100000"/>
              </a:lnSpc>
              <a:buNone/>
              <a:defRPr sz="5800">
                <a:solidFill>
                  <a:schemeClr val="bg1"/>
                </a:solidFill>
              </a:defRPr>
            </a:lvl1pPr>
          </a:lstStyle>
          <a:p>
            <a:pPr lvl="0"/>
            <a:r>
              <a:rPr lang="en-US"/>
              <a:t>Click to edit Master text styles</a:t>
            </a:r>
          </a:p>
        </p:txBody>
      </p:sp>
      <p:sp>
        <p:nvSpPr>
          <p:cNvPr id="13" name="Text Placeholder 20"/>
          <p:cNvSpPr>
            <a:spLocks noGrp="1"/>
          </p:cNvSpPr>
          <p:nvPr>
            <p:ph type="body" sz="quarter" idx="12"/>
          </p:nvPr>
        </p:nvSpPr>
        <p:spPr>
          <a:xfrm>
            <a:off x="519960" y="4502365"/>
            <a:ext cx="10295360" cy="417512"/>
          </a:xfrm>
          <a:prstGeom prst="rect">
            <a:avLst/>
          </a:prstGeom>
        </p:spPr>
        <p:txBody>
          <a:bodyPr/>
          <a:lstStyle>
            <a:lvl1pPr marL="0" indent="0">
              <a:lnSpc>
                <a:spcPct val="100000"/>
              </a:lnSpc>
              <a:buNone/>
              <a:defRPr sz="18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39245709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Plain no copy">
    <p:spTree>
      <p:nvGrpSpPr>
        <p:cNvPr id="1" name=""/>
        <p:cNvGrpSpPr/>
        <p:nvPr/>
      </p:nvGrpSpPr>
      <p:grpSpPr>
        <a:xfrm>
          <a:off x="0" y="0"/>
          <a:ext cx="0" cy="0"/>
          <a:chOff x="0" y="0"/>
          <a:chExt cx="0" cy="0"/>
        </a:xfrm>
      </p:grpSpPr>
      <p:pic>
        <p:nvPicPr>
          <p:cNvPr id="4" name="Graphic 4">
            <a:extLst>
              <a:ext uri="{FF2B5EF4-FFF2-40B4-BE49-F238E27FC236}">
                <a16:creationId xmlns:a16="http://schemas.microsoft.com/office/drawing/2014/main" id="{60C02E56-3EEA-2A40-87BB-4CC8A55AD60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559374" y="683489"/>
            <a:ext cx="11035595" cy="446087"/>
          </a:xfrm>
          <a:prstGeom prst="rect">
            <a:avLst/>
          </a:prstGeom>
        </p:spPr>
        <p:txBody>
          <a:bodyPr/>
          <a:lstStyle>
            <a:lvl1pPr marL="0" indent="0">
              <a:lnSpc>
                <a:spcPct val="100000"/>
              </a:lnSpc>
              <a:spcBef>
                <a:spcPts val="0"/>
              </a:spcBef>
              <a:buNone/>
              <a:defRPr sz="3300">
                <a:solidFill>
                  <a:schemeClr val="tx1"/>
                </a:solidFill>
              </a:defRPr>
            </a:lvl1pPr>
          </a:lstStyle>
          <a:p>
            <a:pPr lvl="0"/>
            <a:r>
              <a:rPr lang="en-US"/>
              <a:t>Click to edit Master text styles</a:t>
            </a:r>
          </a:p>
        </p:txBody>
      </p:sp>
      <p:sp>
        <p:nvSpPr>
          <p:cNvPr id="7" name="Text Placeholder 20"/>
          <p:cNvSpPr>
            <a:spLocks noGrp="1"/>
          </p:cNvSpPr>
          <p:nvPr>
            <p:ph type="body" sz="quarter" idx="12"/>
          </p:nvPr>
        </p:nvSpPr>
        <p:spPr>
          <a:xfrm>
            <a:off x="559373" y="1205053"/>
            <a:ext cx="11035596"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855413536"/>
      </p:ext>
    </p:extLst>
  </p:cSld>
  <p:clrMapOvr>
    <a:masterClrMapping/>
  </p:clrMapOvr>
  <p:hf hdr="0" dt="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Plain no copy">
    <p:spTree>
      <p:nvGrpSpPr>
        <p:cNvPr id="1" name=""/>
        <p:cNvGrpSpPr/>
        <p:nvPr/>
      </p:nvGrpSpPr>
      <p:grpSpPr>
        <a:xfrm>
          <a:off x="0" y="0"/>
          <a:ext cx="0" cy="0"/>
          <a:chOff x="0" y="0"/>
          <a:chExt cx="0" cy="0"/>
        </a:xfrm>
      </p:grpSpPr>
      <p:pic>
        <p:nvPicPr>
          <p:cNvPr id="4" name="Graphic 4">
            <a:extLst>
              <a:ext uri="{FF2B5EF4-FFF2-40B4-BE49-F238E27FC236}">
                <a16:creationId xmlns:a16="http://schemas.microsoft.com/office/drawing/2014/main" id="{60C02E56-3EEA-2A40-87BB-4CC8A55AD60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8913716"/>
      </p:ext>
    </p:extLst>
  </p:cSld>
  <p:clrMapOvr>
    <a:masterClrMapping/>
  </p:clrMapOvr>
  <p:hf hdr="0" dt="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Quote &amp; Image (Dar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F7F9813-AF83-914B-ABBD-DB7EF308CB21}"/>
              </a:ext>
            </a:extLst>
          </p:cNvPr>
          <p:cNvSpPr/>
          <p:nvPr userDrawn="1"/>
        </p:nvSpPr>
        <p:spPr>
          <a:xfrm>
            <a:off x="6002337" y="0"/>
            <a:ext cx="6189663" cy="599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Graphic 8">
            <a:extLst>
              <a:ext uri="{FF2B5EF4-FFF2-40B4-BE49-F238E27FC236}">
                <a16:creationId xmlns:a16="http://schemas.microsoft.com/office/drawing/2014/main" id="{4EE5C1A9-E4C1-EB40-B21C-05F7F2C5C5B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08800" y="1435100"/>
            <a:ext cx="533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11"/>
          <p:cNvSpPr>
            <a:spLocks noGrp="1"/>
          </p:cNvSpPr>
          <p:nvPr>
            <p:ph type="body" sz="quarter" idx="11"/>
          </p:nvPr>
        </p:nvSpPr>
        <p:spPr>
          <a:xfrm>
            <a:off x="6858318" y="2002562"/>
            <a:ext cx="4262437" cy="2671038"/>
          </a:xfrm>
          <a:prstGeom prst="rect">
            <a:avLst/>
          </a:prstGeom>
          <a:ln>
            <a:noFill/>
          </a:ln>
        </p:spPr>
        <p:txBody>
          <a:bodyPr/>
          <a:lstStyle>
            <a:lvl1pPr marL="0" indent="0">
              <a:lnSpc>
                <a:spcPct val="100000"/>
              </a:lnSpc>
              <a:spcBef>
                <a:spcPts val="0"/>
              </a:spcBef>
              <a:buNone/>
              <a:defRPr sz="1900">
                <a:solidFill>
                  <a:schemeClr val="bg2"/>
                </a:solidFill>
              </a:defRPr>
            </a:lvl1pPr>
          </a:lstStyle>
          <a:p>
            <a:pPr lvl="0"/>
            <a:r>
              <a:rPr lang="en-US"/>
              <a:t>Click to edit Master text styles</a:t>
            </a:r>
          </a:p>
        </p:txBody>
      </p:sp>
      <p:sp>
        <p:nvSpPr>
          <p:cNvPr id="11" name="Text Placeholder 11"/>
          <p:cNvSpPr>
            <a:spLocks noGrp="1"/>
          </p:cNvSpPr>
          <p:nvPr>
            <p:ph type="body" sz="quarter" idx="12"/>
          </p:nvPr>
        </p:nvSpPr>
        <p:spPr>
          <a:xfrm>
            <a:off x="6858318" y="4604564"/>
            <a:ext cx="4262437" cy="416555"/>
          </a:xfrm>
          <a:prstGeom prst="rect">
            <a:avLst/>
          </a:prstGeom>
        </p:spPr>
        <p:txBody>
          <a:bodyPr/>
          <a:lstStyle>
            <a:lvl1pPr marL="0" indent="0">
              <a:lnSpc>
                <a:spcPct val="100000"/>
              </a:lnSpc>
              <a:spcBef>
                <a:spcPts val="0"/>
              </a:spcBef>
              <a:buNone/>
              <a:defRPr sz="1600" b="1">
                <a:solidFill>
                  <a:schemeClr val="tx2">
                    <a:lumMod val="75000"/>
                  </a:schemeClr>
                </a:solidFill>
              </a:defRPr>
            </a:lvl1pPr>
          </a:lstStyle>
          <a:p>
            <a:pPr lvl="0"/>
            <a:r>
              <a:rPr lang="en-US"/>
              <a:t>Click to edit Master text styles</a:t>
            </a:r>
          </a:p>
        </p:txBody>
      </p:sp>
      <p:pic>
        <p:nvPicPr>
          <p:cNvPr id="6" name="Graphic 7">
            <a:extLst>
              <a:ext uri="{FF2B5EF4-FFF2-40B4-BE49-F238E27FC236}">
                <a16:creationId xmlns:a16="http://schemas.microsoft.com/office/drawing/2014/main" id="{44A1B00A-2221-CD4B-A3A4-532E622A923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3"/>
          <p:cNvSpPr>
            <a:spLocks noGrp="1"/>
          </p:cNvSpPr>
          <p:nvPr>
            <p:ph type="pic" sz="quarter" idx="10"/>
          </p:nvPr>
        </p:nvSpPr>
        <p:spPr>
          <a:xfrm>
            <a:off x="0" y="0"/>
            <a:ext cx="6002337" cy="5994400"/>
          </a:xfrm>
          <a:prstGeom prst="rect">
            <a:avLst/>
          </a:prstGeom>
        </p:spPr>
        <p:txBody>
          <a:bodyPr anchor="ctr"/>
          <a:lstStyle>
            <a:lvl1pPr algn="ctr">
              <a:defRPr>
                <a:solidFill>
                  <a:schemeClr val="tx1"/>
                </a:solidFill>
              </a:defRPr>
            </a:lvl1pPr>
          </a:lstStyle>
          <a:p>
            <a:pPr lvl="0"/>
            <a:r>
              <a:rPr lang="en-US" noProof="0"/>
              <a:t>Click icon to add picture</a:t>
            </a:r>
          </a:p>
        </p:txBody>
      </p:sp>
    </p:spTree>
    <p:extLst>
      <p:ext uri="{BB962C8B-B14F-4D97-AF65-F5344CB8AC3E}">
        <p14:creationId xmlns:p14="http://schemas.microsoft.com/office/powerpoint/2010/main" val="398840670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Quote &amp; Image (Dar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F7F9813-AF83-914B-ABBD-DB7EF308CB21}"/>
              </a:ext>
            </a:extLst>
          </p:cNvPr>
          <p:cNvSpPr/>
          <p:nvPr userDrawn="1"/>
        </p:nvSpPr>
        <p:spPr>
          <a:xfrm>
            <a:off x="-93663" y="0"/>
            <a:ext cx="6189663" cy="599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6" name="Graphic 7">
            <a:extLst>
              <a:ext uri="{FF2B5EF4-FFF2-40B4-BE49-F238E27FC236}">
                <a16:creationId xmlns:a16="http://schemas.microsoft.com/office/drawing/2014/main" id="{44A1B00A-2221-CD4B-A3A4-532E622A923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3"/>
          <p:cNvSpPr>
            <a:spLocks noGrp="1"/>
          </p:cNvSpPr>
          <p:nvPr>
            <p:ph type="pic" sz="quarter" idx="10"/>
          </p:nvPr>
        </p:nvSpPr>
        <p:spPr>
          <a:xfrm>
            <a:off x="6096000" y="0"/>
            <a:ext cx="6096000" cy="5994400"/>
          </a:xfrm>
          <a:prstGeom prst="rect">
            <a:avLst/>
          </a:prstGeom>
        </p:spPr>
        <p:txBody>
          <a:bodyPr anchor="ctr"/>
          <a:lstStyle>
            <a:lvl1pPr algn="ctr">
              <a:defRPr>
                <a:solidFill>
                  <a:schemeClr val="tx1"/>
                </a:solidFill>
              </a:defRPr>
            </a:lvl1pPr>
          </a:lstStyle>
          <a:p>
            <a:pPr lvl="0"/>
            <a:r>
              <a:rPr lang="en-US" noProof="0"/>
              <a:t>Click icon to add picture</a:t>
            </a:r>
          </a:p>
        </p:txBody>
      </p:sp>
      <p:sp>
        <p:nvSpPr>
          <p:cNvPr id="10" name="Text Placeholder 11"/>
          <p:cNvSpPr>
            <a:spLocks noGrp="1"/>
          </p:cNvSpPr>
          <p:nvPr>
            <p:ph type="body" sz="quarter" idx="11"/>
          </p:nvPr>
        </p:nvSpPr>
        <p:spPr>
          <a:xfrm>
            <a:off x="762318" y="2002562"/>
            <a:ext cx="4262437" cy="2671038"/>
          </a:xfrm>
          <a:prstGeom prst="rect">
            <a:avLst/>
          </a:prstGeom>
          <a:ln>
            <a:noFill/>
          </a:ln>
        </p:spPr>
        <p:txBody>
          <a:bodyPr/>
          <a:lstStyle>
            <a:lvl1pPr marL="0" indent="0">
              <a:lnSpc>
                <a:spcPct val="100000"/>
              </a:lnSpc>
              <a:spcBef>
                <a:spcPts val="0"/>
              </a:spcBef>
              <a:buNone/>
              <a:defRPr sz="1900">
                <a:solidFill>
                  <a:schemeClr val="bg2"/>
                </a:solidFill>
              </a:defRPr>
            </a:lvl1pPr>
          </a:lstStyle>
          <a:p>
            <a:pPr lvl="0"/>
            <a:r>
              <a:rPr lang="en-US"/>
              <a:t>Click to edit Master text styles</a:t>
            </a:r>
          </a:p>
        </p:txBody>
      </p:sp>
      <p:sp>
        <p:nvSpPr>
          <p:cNvPr id="11" name="Text Placeholder 11"/>
          <p:cNvSpPr>
            <a:spLocks noGrp="1"/>
          </p:cNvSpPr>
          <p:nvPr>
            <p:ph type="body" sz="quarter" idx="12"/>
          </p:nvPr>
        </p:nvSpPr>
        <p:spPr>
          <a:xfrm>
            <a:off x="762318" y="4604564"/>
            <a:ext cx="4262437" cy="416555"/>
          </a:xfrm>
          <a:prstGeom prst="rect">
            <a:avLst/>
          </a:prstGeom>
        </p:spPr>
        <p:txBody>
          <a:bodyPr/>
          <a:lstStyle>
            <a:lvl1pPr marL="0" indent="0">
              <a:lnSpc>
                <a:spcPct val="100000"/>
              </a:lnSpc>
              <a:spcBef>
                <a:spcPts val="0"/>
              </a:spcBef>
              <a:buNone/>
              <a:defRPr sz="1600" b="1">
                <a:solidFill>
                  <a:schemeClr val="tx2">
                    <a:lumMod val="75000"/>
                  </a:schemeClr>
                </a:solidFill>
              </a:defRPr>
            </a:lvl1pPr>
          </a:lstStyle>
          <a:p>
            <a:pPr lvl="0"/>
            <a:r>
              <a:rPr lang="en-US"/>
              <a:t>Click to edit Master text styles</a:t>
            </a:r>
          </a:p>
        </p:txBody>
      </p:sp>
    </p:spTree>
    <p:extLst>
      <p:ext uri="{BB962C8B-B14F-4D97-AF65-F5344CB8AC3E}">
        <p14:creationId xmlns:p14="http://schemas.microsoft.com/office/powerpoint/2010/main" val="129414875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3_Quote &amp; Image (Dar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F7F9813-AF83-914B-ABBD-DB7EF308CB21}"/>
              </a:ext>
            </a:extLst>
          </p:cNvPr>
          <p:cNvSpPr/>
          <p:nvPr userDrawn="1"/>
        </p:nvSpPr>
        <p:spPr>
          <a:xfrm>
            <a:off x="6002337" y="0"/>
            <a:ext cx="6189663" cy="599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Text Placeholder 11"/>
          <p:cNvSpPr>
            <a:spLocks noGrp="1"/>
          </p:cNvSpPr>
          <p:nvPr>
            <p:ph type="body" sz="quarter" idx="11"/>
          </p:nvPr>
        </p:nvSpPr>
        <p:spPr>
          <a:xfrm>
            <a:off x="6858318" y="2002562"/>
            <a:ext cx="4262437" cy="2671038"/>
          </a:xfrm>
          <a:prstGeom prst="rect">
            <a:avLst/>
          </a:prstGeom>
          <a:ln>
            <a:noFill/>
          </a:ln>
        </p:spPr>
        <p:txBody>
          <a:bodyPr/>
          <a:lstStyle>
            <a:lvl1pPr marL="0" indent="0">
              <a:lnSpc>
                <a:spcPct val="100000"/>
              </a:lnSpc>
              <a:spcBef>
                <a:spcPts val="0"/>
              </a:spcBef>
              <a:buNone/>
              <a:defRPr sz="1900">
                <a:solidFill>
                  <a:schemeClr val="bg2"/>
                </a:solidFill>
              </a:defRPr>
            </a:lvl1pPr>
          </a:lstStyle>
          <a:p>
            <a:pPr lvl="0"/>
            <a:r>
              <a:rPr lang="en-US"/>
              <a:t>Click to edit Master text styles</a:t>
            </a:r>
          </a:p>
        </p:txBody>
      </p:sp>
      <p:sp>
        <p:nvSpPr>
          <p:cNvPr id="11" name="Text Placeholder 11"/>
          <p:cNvSpPr>
            <a:spLocks noGrp="1"/>
          </p:cNvSpPr>
          <p:nvPr>
            <p:ph type="body" sz="quarter" idx="12"/>
          </p:nvPr>
        </p:nvSpPr>
        <p:spPr>
          <a:xfrm>
            <a:off x="6858318" y="4604564"/>
            <a:ext cx="4262437" cy="416555"/>
          </a:xfrm>
          <a:prstGeom prst="rect">
            <a:avLst/>
          </a:prstGeom>
        </p:spPr>
        <p:txBody>
          <a:bodyPr/>
          <a:lstStyle>
            <a:lvl1pPr marL="0" indent="0">
              <a:lnSpc>
                <a:spcPct val="100000"/>
              </a:lnSpc>
              <a:spcBef>
                <a:spcPts val="0"/>
              </a:spcBef>
              <a:buNone/>
              <a:defRPr sz="1600" b="1">
                <a:solidFill>
                  <a:schemeClr val="tx2">
                    <a:lumMod val="75000"/>
                  </a:schemeClr>
                </a:solidFill>
              </a:defRPr>
            </a:lvl1pPr>
          </a:lstStyle>
          <a:p>
            <a:pPr lvl="0"/>
            <a:r>
              <a:rPr lang="en-US"/>
              <a:t>Click to edit Master text styles</a:t>
            </a:r>
          </a:p>
        </p:txBody>
      </p:sp>
      <p:pic>
        <p:nvPicPr>
          <p:cNvPr id="6" name="Graphic 7">
            <a:extLst>
              <a:ext uri="{FF2B5EF4-FFF2-40B4-BE49-F238E27FC236}">
                <a16:creationId xmlns:a16="http://schemas.microsoft.com/office/drawing/2014/main" id="{44A1B00A-2221-CD4B-A3A4-532E622A923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3"/>
          <p:cNvSpPr>
            <a:spLocks noGrp="1"/>
          </p:cNvSpPr>
          <p:nvPr>
            <p:ph type="pic" sz="quarter" idx="10"/>
          </p:nvPr>
        </p:nvSpPr>
        <p:spPr>
          <a:xfrm>
            <a:off x="0" y="0"/>
            <a:ext cx="6002337" cy="5994400"/>
          </a:xfrm>
          <a:prstGeom prst="rect">
            <a:avLst/>
          </a:prstGeom>
        </p:spPr>
        <p:txBody>
          <a:bodyPr anchor="ctr"/>
          <a:lstStyle>
            <a:lvl1pPr algn="ctr">
              <a:defRPr>
                <a:solidFill>
                  <a:schemeClr val="tx1"/>
                </a:solidFill>
              </a:defRPr>
            </a:lvl1pPr>
          </a:lstStyle>
          <a:p>
            <a:pPr lvl="0"/>
            <a:r>
              <a:rPr lang="en-US" noProof="0"/>
              <a:t>Click icon to add picture</a:t>
            </a:r>
          </a:p>
        </p:txBody>
      </p:sp>
    </p:spTree>
    <p:extLst>
      <p:ext uri="{BB962C8B-B14F-4D97-AF65-F5344CB8AC3E}">
        <p14:creationId xmlns:p14="http://schemas.microsoft.com/office/powerpoint/2010/main" val="146974801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meline (Dark)">
    <p:bg>
      <p:bgRef idx="1001">
        <a:schemeClr val="bg1"/>
      </p:bgRef>
    </p:bg>
    <p:spTree>
      <p:nvGrpSpPr>
        <p:cNvPr id="1" name=""/>
        <p:cNvGrpSpPr/>
        <p:nvPr/>
      </p:nvGrpSpPr>
      <p:grpSpPr>
        <a:xfrm>
          <a:off x="0" y="0"/>
          <a:ext cx="0" cy="0"/>
          <a:chOff x="0" y="0"/>
          <a:chExt cx="0" cy="0"/>
        </a:xfrm>
      </p:grpSpPr>
      <p:pic>
        <p:nvPicPr>
          <p:cNvPr id="18" name="Graphic 4">
            <a:extLst>
              <a:ext uri="{FF2B5EF4-FFF2-40B4-BE49-F238E27FC236}">
                <a16:creationId xmlns:a16="http://schemas.microsoft.com/office/drawing/2014/main" id="{7D7F539F-554B-804D-842F-EF24D138FDE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Straight Connector 18">
            <a:extLst>
              <a:ext uri="{FF2B5EF4-FFF2-40B4-BE49-F238E27FC236}">
                <a16:creationId xmlns:a16="http://schemas.microsoft.com/office/drawing/2014/main" id="{186C4D2C-229A-2E46-8E4A-C0631CDD6E6B}"/>
              </a:ext>
            </a:extLst>
          </p:cNvPr>
          <p:cNvCxnSpPr/>
          <p:nvPr userDrawn="1"/>
        </p:nvCxnSpPr>
        <p:spPr>
          <a:xfrm>
            <a:off x="630238" y="3387725"/>
            <a:ext cx="10956925"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3879B792-5D11-FD48-8EA2-074FE9FB114F}"/>
              </a:ext>
            </a:extLst>
          </p:cNvPr>
          <p:cNvSpPr/>
          <p:nvPr userDrawn="1"/>
        </p:nvSpPr>
        <p:spPr>
          <a:xfrm>
            <a:off x="3108325" y="3235325"/>
            <a:ext cx="317500" cy="319088"/>
          </a:xfrm>
          <a:prstGeom prst="ellipse">
            <a:avLst/>
          </a:prstGeom>
          <a:solidFill>
            <a:schemeClr val="accent6">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Oval 36">
            <a:extLst>
              <a:ext uri="{FF2B5EF4-FFF2-40B4-BE49-F238E27FC236}">
                <a16:creationId xmlns:a16="http://schemas.microsoft.com/office/drawing/2014/main" id="{9436E311-9A83-6A4F-8F53-E8DF42BA2CB6}"/>
              </a:ext>
            </a:extLst>
          </p:cNvPr>
          <p:cNvSpPr/>
          <p:nvPr userDrawn="1"/>
        </p:nvSpPr>
        <p:spPr>
          <a:xfrm>
            <a:off x="3179763" y="3306763"/>
            <a:ext cx="174625" cy="17462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38" name="Straight Connector 37">
            <a:extLst>
              <a:ext uri="{FF2B5EF4-FFF2-40B4-BE49-F238E27FC236}">
                <a16:creationId xmlns:a16="http://schemas.microsoft.com/office/drawing/2014/main" id="{CD6FDD44-31CE-4C4F-B83A-688607DC9D3A}"/>
              </a:ext>
            </a:extLst>
          </p:cNvPr>
          <p:cNvCxnSpPr>
            <a:endCxn id="31748" idx="4"/>
          </p:cNvCxnSpPr>
          <p:nvPr userDrawn="1"/>
        </p:nvCxnSpPr>
        <p:spPr>
          <a:xfrm flipV="1">
            <a:off x="3267075" y="3481388"/>
            <a:ext cx="0" cy="227171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D034B301-40F8-5F4F-81A6-017FFA85628E}"/>
              </a:ext>
            </a:extLst>
          </p:cNvPr>
          <p:cNvSpPr/>
          <p:nvPr userDrawn="1"/>
        </p:nvSpPr>
        <p:spPr>
          <a:xfrm>
            <a:off x="1022350" y="3235325"/>
            <a:ext cx="319088" cy="319088"/>
          </a:xfrm>
          <a:prstGeom prst="ellipse">
            <a:avLst/>
          </a:prstGeom>
          <a:solidFill>
            <a:schemeClr val="accent5">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Oval 39">
            <a:extLst>
              <a:ext uri="{FF2B5EF4-FFF2-40B4-BE49-F238E27FC236}">
                <a16:creationId xmlns:a16="http://schemas.microsoft.com/office/drawing/2014/main" id="{1A8B5137-02A0-CF4B-8202-3E2C7D96DFED}"/>
              </a:ext>
            </a:extLst>
          </p:cNvPr>
          <p:cNvSpPr/>
          <p:nvPr userDrawn="1"/>
        </p:nvSpPr>
        <p:spPr>
          <a:xfrm>
            <a:off x="1093788" y="3306763"/>
            <a:ext cx="174625" cy="17462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41" name="Straight Connector 40">
            <a:extLst>
              <a:ext uri="{FF2B5EF4-FFF2-40B4-BE49-F238E27FC236}">
                <a16:creationId xmlns:a16="http://schemas.microsoft.com/office/drawing/2014/main" id="{9C7AB049-A416-A546-90ED-5A2D8A9C15A9}"/>
              </a:ext>
            </a:extLst>
          </p:cNvPr>
          <p:cNvCxnSpPr>
            <a:cxnSpLocks/>
            <a:endCxn id="10" idx="4"/>
          </p:cNvCxnSpPr>
          <p:nvPr userDrawn="1"/>
        </p:nvCxnSpPr>
        <p:spPr>
          <a:xfrm flipV="1">
            <a:off x="1181100" y="3481388"/>
            <a:ext cx="0" cy="1484312"/>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93A46EC6-7E3C-0A4E-B37F-3F0BC70063C9}"/>
              </a:ext>
            </a:extLst>
          </p:cNvPr>
          <p:cNvSpPr/>
          <p:nvPr userDrawn="1"/>
        </p:nvSpPr>
        <p:spPr>
          <a:xfrm>
            <a:off x="5208588" y="3235325"/>
            <a:ext cx="317500" cy="319088"/>
          </a:xfrm>
          <a:prstGeom prst="ellipse">
            <a:avLst/>
          </a:prstGeom>
          <a:solidFill>
            <a:schemeClr val="accent4">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3" name="Oval 42">
            <a:extLst>
              <a:ext uri="{FF2B5EF4-FFF2-40B4-BE49-F238E27FC236}">
                <a16:creationId xmlns:a16="http://schemas.microsoft.com/office/drawing/2014/main" id="{0D72F0EE-AC06-BA4C-9797-F7A03F29A177}"/>
              </a:ext>
            </a:extLst>
          </p:cNvPr>
          <p:cNvSpPr/>
          <p:nvPr userDrawn="1"/>
        </p:nvSpPr>
        <p:spPr>
          <a:xfrm>
            <a:off x="5280025" y="3306763"/>
            <a:ext cx="174625" cy="1746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44" name="Straight Connector 43">
            <a:extLst>
              <a:ext uri="{FF2B5EF4-FFF2-40B4-BE49-F238E27FC236}">
                <a16:creationId xmlns:a16="http://schemas.microsoft.com/office/drawing/2014/main" id="{CC82A399-12D5-8A46-9C0D-E7D41001BABC}"/>
              </a:ext>
            </a:extLst>
          </p:cNvPr>
          <p:cNvCxnSpPr>
            <a:cxnSpLocks/>
            <a:endCxn id="13" idx="4"/>
          </p:cNvCxnSpPr>
          <p:nvPr userDrawn="1"/>
        </p:nvCxnSpPr>
        <p:spPr>
          <a:xfrm flipV="1">
            <a:off x="5367338" y="3481388"/>
            <a:ext cx="0" cy="151765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809C0DA2-8780-3040-899B-91569A310B7E}"/>
              </a:ext>
            </a:extLst>
          </p:cNvPr>
          <p:cNvSpPr/>
          <p:nvPr userDrawn="1"/>
        </p:nvSpPr>
        <p:spPr>
          <a:xfrm>
            <a:off x="7308850" y="3235325"/>
            <a:ext cx="319088" cy="319088"/>
          </a:xfrm>
          <a:prstGeom prst="ellipse">
            <a:avLst/>
          </a:prstGeom>
          <a:solidFill>
            <a:schemeClr val="accent2">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6" name="Oval 45">
            <a:extLst>
              <a:ext uri="{FF2B5EF4-FFF2-40B4-BE49-F238E27FC236}">
                <a16:creationId xmlns:a16="http://schemas.microsoft.com/office/drawing/2014/main" id="{6D355A77-4491-AB44-82AE-8E4A28CDB79D}"/>
              </a:ext>
            </a:extLst>
          </p:cNvPr>
          <p:cNvSpPr/>
          <p:nvPr userDrawn="1"/>
        </p:nvSpPr>
        <p:spPr>
          <a:xfrm>
            <a:off x="7380288" y="3306763"/>
            <a:ext cx="174625" cy="1746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47" name="Straight Connector 46">
            <a:extLst>
              <a:ext uri="{FF2B5EF4-FFF2-40B4-BE49-F238E27FC236}">
                <a16:creationId xmlns:a16="http://schemas.microsoft.com/office/drawing/2014/main" id="{2412D860-8E7E-BB42-8243-B69B004D1E32}"/>
              </a:ext>
            </a:extLst>
          </p:cNvPr>
          <p:cNvCxnSpPr>
            <a:cxnSpLocks/>
            <a:endCxn id="16" idx="4"/>
          </p:cNvCxnSpPr>
          <p:nvPr userDrawn="1"/>
        </p:nvCxnSpPr>
        <p:spPr>
          <a:xfrm flipV="1">
            <a:off x="7467600" y="3481388"/>
            <a:ext cx="0" cy="227171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8" name="Oval 47">
            <a:extLst>
              <a:ext uri="{FF2B5EF4-FFF2-40B4-BE49-F238E27FC236}">
                <a16:creationId xmlns:a16="http://schemas.microsoft.com/office/drawing/2014/main" id="{401DBBA8-DB1D-4043-ABDE-C27BC811C79F}"/>
              </a:ext>
            </a:extLst>
          </p:cNvPr>
          <p:cNvSpPr/>
          <p:nvPr userDrawn="1"/>
        </p:nvSpPr>
        <p:spPr>
          <a:xfrm>
            <a:off x="9399588" y="3224213"/>
            <a:ext cx="317500" cy="317500"/>
          </a:xfrm>
          <a:prstGeom prst="ellipse">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9" name="Oval 48">
            <a:extLst>
              <a:ext uri="{FF2B5EF4-FFF2-40B4-BE49-F238E27FC236}">
                <a16:creationId xmlns:a16="http://schemas.microsoft.com/office/drawing/2014/main" id="{FAB0FF40-7435-BB4E-813C-F5C89E3D8FD4}"/>
              </a:ext>
            </a:extLst>
          </p:cNvPr>
          <p:cNvSpPr/>
          <p:nvPr userDrawn="1"/>
        </p:nvSpPr>
        <p:spPr>
          <a:xfrm>
            <a:off x="9471025" y="3295650"/>
            <a:ext cx="174625" cy="17462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50" name="Straight Connector 49">
            <a:extLst>
              <a:ext uri="{FF2B5EF4-FFF2-40B4-BE49-F238E27FC236}">
                <a16:creationId xmlns:a16="http://schemas.microsoft.com/office/drawing/2014/main" id="{77092A32-2012-4B4A-AF00-65B3B8E00CDC}"/>
              </a:ext>
            </a:extLst>
          </p:cNvPr>
          <p:cNvCxnSpPr>
            <a:cxnSpLocks/>
            <a:endCxn id="19" idx="4"/>
          </p:cNvCxnSpPr>
          <p:nvPr userDrawn="1"/>
        </p:nvCxnSpPr>
        <p:spPr>
          <a:xfrm flipV="1">
            <a:off x="9558338" y="3470275"/>
            <a:ext cx="0" cy="14954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27"/>
          <p:cNvSpPr>
            <a:spLocks noGrp="1"/>
          </p:cNvSpPr>
          <p:nvPr>
            <p:ph type="body" sz="quarter" idx="10"/>
          </p:nvPr>
        </p:nvSpPr>
        <p:spPr>
          <a:xfrm>
            <a:off x="2205038" y="711200"/>
            <a:ext cx="7777162" cy="1701800"/>
          </a:xfrm>
          <a:prstGeom prst="rect">
            <a:avLst/>
          </a:prstGeom>
        </p:spPr>
        <p:txBody>
          <a:bodyPr/>
          <a:lstStyle>
            <a:lvl1pPr marL="0" indent="0" algn="ctr">
              <a:buNone/>
              <a:defRPr sz="5800">
                <a:solidFill>
                  <a:schemeClr val="tx2"/>
                </a:solidFill>
              </a:defRPr>
            </a:lvl1pPr>
          </a:lstStyle>
          <a:p>
            <a:pPr lvl="0"/>
            <a:r>
              <a:rPr lang="en-US"/>
              <a:t>Click to edit Master text styles</a:t>
            </a:r>
          </a:p>
        </p:txBody>
      </p:sp>
      <p:sp>
        <p:nvSpPr>
          <p:cNvPr id="22" name="Text Placeholder 29"/>
          <p:cNvSpPr>
            <a:spLocks noGrp="1"/>
          </p:cNvSpPr>
          <p:nvPr>
            <p:ph type="body" sz="quarter" idx="11"/>
          </p:nvPr>
        </p:nvSpPr>
        <p:spPr>
          <a:xfrm>
            <a:off x="3054350" y="2925729"/>
            <a:ext cx="438150" cy="130175"/>
          </a:xfrm>
          <a:prstGeom prst="rect">
            <a:avLst/>
          </a:prstGeom>
        </p:spPr>
        <p:txBody>
          <a:bodyPr/>
          <a:lstStyle>
            <a:lvl1pPr marL="0" indent="0">
              <a:lnSpc>
                <a:spcPct val="100000"/>
              </a:lnSpc>
              <a:buNone/>
              <a:defRPr sz="900" b="1">
                <a:solidFill>
                  <a:schemeClr val="tx2"/>
                </a:solidFill>
              </a:defRPr>
            </a:lvl1pPr>
          </a:lstStyle>
          <a:p>
            <a:pPr lvl="0"/>
            <a:r>
              <a:rPr lang="en-US"/>
              <a:t>Click to edit Master text styles</a:t>
            </a:r>
          </a:p>
        </p:txBody>
      </p:sp>
      <p:sp>
        <p:nvSpPr>
          <p:cNvPr id="23" name="Text Placeholder 29"/>
          <p:cNvSpPr>
            <a:spLocks noGrp="1"/>
          </p:cNvSpPr>
          <p:nvPr>
            <p:ph type="body" sz="quarter" idx="12"/>
          </p:nvPr>
        </p:nvSpPr>
        <p:spPr>
          <a:xfrm>
            <a:off x="962660" y="2929463"/>
            <a:ext cx="438150" cy="130175"/>
          </a:xfrm>
          <a:prstGeom prst="rect">
            <a:avLst/>
          </a:prstGeom>
        </p:spPr>
        <p:txBody>
          <a:bodyPr/>
          <a:lstStyle>
            <a:lvl1pPr marL="0" indent="0">
              <a:lnSpc>
                <a:spcPct val="100000"/>
              </a:lnSpc>
              <a:buNone/>
              <a:defRPr sz="900" b="1">
                <a:solidFill>
                  <a:schemeClr val="tx2"/>
                </a:solidFill>
              </a:defRPr>
            </a:lvl1pPr>
          </a:lstStyle>
          <a:p>
            <a:pPr lvl="0"/>
            <a:r>
              <a:rPr lang="en-US"/>
              <a:t>Click to edit Master text styles</a:t>
            </a:r>
          </a:p>
        </p:txBody>
      </p:sp>
      <p:sp>
        <p:nvSpPr>
          <p:cNvPr id="24" name="Text Placeholder 29"/>
          <p:cNvSpPr>
            <a:spLocks noGrp="1"/>
          </p:cNvSpPr>
          <p:nvPr>
            <p:ph type="body" sz="quarter" idx="13"/>
          </p:nvPr>
        </p:nvSpPr>
        <p:spPr>
          <a:xfrm>
            <a:off x="5146040" y="2927453"/>
            <a:ext cx="438150" cy="130175"/>
          </a:xfrm>
          <a:prstGeom prst="rect">
            <a:avLst/>
          </a:prstGeom>
        </p:spPr>
        <p:txBody>
          <a:bodyPr/>
          <a:lstStyle>
            <a:lvl1pPr marL="0" indent="0">
              <a:lnSpc>
                <a:spcPct val="100000"/>
              </a:lnSpc>
              <a:buNone/>
              <a:defRPr sz="900" b="1">
                <a:solidFill>
                  <a:schemeClr val="tx2"/>
                </a:solidFill>
              </a:defRPr>
            </a:lvl1pPr>
          </a:lstStyle>
          <a:p>
            <a:pPr lvl="0"/>
            <a:r>
              <a:rPr lang="en-US"/>
              <a:t>Click to edit Master text styles</a:t>
            </a:r>
          </a:p>
        </p:txBody>
      </p:sp>
      <p:sp>
        <p:nvSpPr>
          <p:cNvPr id="25" name="Text Placeholder 29"/>
          <p:cNvSpPr>
            <a:spLocks noGrp="1"/>
          </p:cNvSpPr>
          <p:nvPr>
            <p:ph type="body" sz="quarter" idx="14"/>
          </p:nvPr>
        </p:nvSpPr>
        <p:spPr>
          <a:xfrm>
            <a:off x="7237730" y="2932953"/>
            <a:ext cx="438150" cy="130175"/>
          </a:xfrm>
          <a:prstGeom prst="rect">
            <a:avLst/>
          </a:prstGeom>
        </p:spPr>
        <p:txBody>
          <a:bodyPr/>
          <a:lstStyle>
            <a:lvl1pPr marL="0" indent="0">
              <a:lnSpc>
                <a:spcPct val="100000"/>
              </a:lnSpc>
              <a:buNone/>
              <a:defRPr sz="900" b="1">
                <a:solidFill>
                  <a:schemeClr val="tx2"/>
                </a:solidFill>
              </a:defRPr>
            </a:lvl1pPr>
          </a:lstStyle>
          <a:p>
            <a:pPr lvl="0"/>
            <a:r>
              <a:rPr lang="en-US"/>
              <a:t>Click to edit Master text styles</a:t>
            </a:r>
          </a:p>
        </p:txBody>
      </p:sp>
      <p:sp>
        <p:nvSpPr>
          <p:cNvPr id="26" name="Text Placeholder 29"/>
          <p:cNvSpPr>
            <a:spLocks noGrp="1"/>
          </p:cNvSpPr>
          <p:nvPr>
            <p:ph type="body" sz="quarter" idx="15"/>
          </p:nvPr>
        </p:nvSpPr>
        <p:spPr>
          <a:xfrm>
            <a:off x="9329420" y="2932953"/>
            <a:ext cx="438150" cy="130175"/>
          </a:xfrm>
          <a:prstGeom prst="rect">
            <a:avLst/>
          </a:prstGeom>
        </p:spPr>
        <p:txBody>
          <a:bodyPr/>
          <a:lstStyle>
            <a:lvl1pPr marL="0" indent="0">
              <a:lnSpc>
                <a:spcPct val="100000"/>
              </a:lnSpc>
              <a:buNone/>
              <a:defRPr sz="900" b="1">
                <a:solidFill>
                  <a:schemeClr val="tx2"/>
                </a:solidFill>
              </a:defRPr>
            </a:lvl1pPr>
          </a:lstStyle>
          <a:p>
            <a:pPr lvl="0"/>
            <a:r>
              <a:rPr lang="en-US"/>
              <a:t>Click to edit Master text styles</a:t>
            </a:r>
          </a:p>
        </p:txBody>
      </p:sp>
      <p:sp>
        <p:nvSpPr>
          <p:cNvPr id="27" name="Text Placeholder 35"/>
          <p:cNvSpPr>
            <a:spLocks noGrp="1"/>
          </p:cNvSpPr>
          <p:nvPr>
            <p:ph type="body" sz="quarter" idx="16"/>
          </p:nvPr>
        </p:nvSpPr>
        <p:spPr>
          <a:xfrm>
            <a:off x="1176977" y="4117547"/>
            <a:ext cx="1150938" cy="163513"/>
          </a:xfrm>
          <a:prstGeom prst="rect">
            <a:avLst/>
          </a:prstGeom>
        </p:spPr>
        <p:txBody>
          <a:bodyPr/>
          <a:lstStyle>
            <a:lvl1pPr marL="0" indent="0">
              <a:lnSpc>
                <a:spcPct val="100000"/>
              </a:lnSpc>
              <a:buNone/>
              <a:defRPr sz="800" b="1">
                <a:solidFill>
                  <a:schemeClr val="accent5"/>
                </a:solidFill>
              </a:defRPr>
            </a:lvl1pPr>
          </a:lstStyle>
          <a:p>
            <a:pPr lvl="0"/>
            <a:r>
              <a:rPr lang="en-US"/>
              <a:t>Click to edit Master text styles</a:t>
            </a:r>
          </a:p>
        </p:txBody>
      </p:sp>
      <p:sp>
        <p:nvSpPr>
          <p:cNvPr id="28" name="Text Placeholder 35"/>
          <p:cNvSpPr>
            <a:spLocks noGrp="1"/>
          </p:cNvSpPr>
          <p:nvPr>
            <p:ph type="body" sz="quarter" idx="17"/>
          </p:nvPr>
        </p:nvSpPr>
        <p:spPr>
          <a:xfrm>
            <a:off x="1166495" y="4279268"/>
            <a:ext cx="1567493" cy="730975"/>
          </a:xfrm>
          <a:prstGeom prst="rect">
            <a:avLst/>
          </a:prstGeom>
        </p:spPr>
        <p:txBody>
          <a:bodyPr/>
          <a:lstStyle>
            <a:lvl1pPr marL="0" indent="0">
              <a:lnSpc>
                <a:spcPct val="100000"/>
              </a:lnSpc>
              <a:spcBef>
                <a:spcPts val="0"/>
              </a:spcBef>
              <a:buNone/>
              <a:defRPr sz="800" b="0">
                <a:solidFill>
                  <a:schemeClr val="tx2"/>
                </a:solidFill>
              </a:defRPr>
            </a:lvl1pPr>
          </a:lstStyle>
          <a:p>
            <a:pPr lvl="0"/>
            <a:r>
              <a:rPr lang="en-US"/>
              <a:t>Click to edit Master text styles</a:t>
            </a:r>
          </a:p>
        </p:txBody>
      </p:sp>
      <p:sp>
        <p:nvSpPr>
          <p:cNvPr id="29" name="Text Placeholder 35"/>
          <p:cNvSpPr>
            <a:spLocks noGrp="1"/>
          </p:cNvSpPr>
          <p:nvPr>
            <p:ph type="body" sz="quarter" idx="18"/>
          </p:nvPr>
        </p:nvSpPr>
        <p:spPr>
          <a:xfrm>
            <a:off x="3263522" y="4892230"/>
            <a:ext cx="1150938" cy="163513"/>
          </a:xfrm>
          <a:prstGeom prst="rect">
            <a:avLst/>
          </a:prstGeom>
        </p:spPr>
        <p:txBody>
          <a:bodyPr/>
          <a:lstStyle>
            <a:lvl1pPr marL="0" indent="0">
              <a:lnSpc>
                <a:spcPct val="100000"/>
              </a:lnSpc>
              <a:buNone/>
              <a:defRPr sz="800" b="1">
                <a:solidFill>
                  <a:schemeClr val="accent6"/>
                </a:solidFill>
              </a:defRPr>
            </a:lvl1pPr>
          </a:lstStyle>
          <a:p>
            <a:pPr lvl="0"/>
            <a:r>
              <a:rPr lang="en-US"/>
              <a:t>Click to edit Master text styles</a:t>
            </a:r>
          </a:p>
        </p:txBody>
      </p:sp>
      <p:sp>
        <p:nvSpPr>
          <p:cNvPr id="30" name="Text Placeholder 35"/>
          <p:cNvSpPr>
            <a:spLocks noGrp="1"/>
          </p:cNvSpPr>
          <p:nvPr>
            <p:ph type="body" sz="quarter" idx="19"/>
          </p:nvPr>
        </p:nvSpPr>
        <p:spPr>
          <a:xfrm>
            <a:off x="3253040" y="5053951"/>
            <a:ext cx="1567493" cy="764679"/>
          </a:xfrm>
          <a:prstGeom prst="rect">
            <a:avLst/>
          </a:prstGeom>
        </p:spPr>
        <p:txBody>
          <a:bodyPr/>
          <a:lstStyle>
            <a:lvl1pPr marL="0" indent="0">
              <a:lnSpc>
                <a:spcPct val="100000"/>
              </a:lnSpc>
              <a:spcBef>
                <a:spcPts val="0"/>
              </a:spcBef>
              <a:buNone/>
              <a:defRPr sz="800" b="0">
                <a:solidFill>
                  <a:schemeClr val="tx2"/>
                </a:solidFill>
              </a:defRPr>
            </a:lvl1pPr>
          </a:lstStyle>
          <a:p>
            <a:pPr lvl="0"/>
            <a:r>
              <a:rPr lang="en-US"/>
              <a:t>Click to edit Master text styles</a:t>
            </a:r>
          </a:p>
        </p:txBody>
      </p:sp>
      <p:sp>
        <p:nvSpPr>
          <p:cNvPr id="31" name="Text Placeholder 35"/>
          <p:cNvSpPr>
            <a:spLocks noGrp="1"/>
          </p:cNvSpPr>
          <p:nvPr>
            <p:ph type="body" sz="quarter" idx="20"/>
          </p:nvPr>
        </p:nvSpPr>
        <p:spPr>
          <a:xfrm>
            <a:off x="5371119" y="4117547"/>
            <a:ext cx="1150938" cy="163513"/>
          </a:xfrm>
          <a:prstGeom prst="rect">
            <a:avLst/>
          </a:prstGeom>
        </p:spPr>
        <p:txBody>
          <a:bodyPr/>
          <a:lstStyle>
            <a:lvl1pPr marL="0" indent="0">
              <a:lnSpc>
                <a:spcPct val="100000"/>
              </a:lnSpc>
              <a:buNone/>
              <a:defRPr sz="800" b="1">
                <a:solidFill>
                  <a:schemeClr val="accent4"/>
                </a:solidFill>
              </a:defRPr>
            </a:lvl1pPr>
          </a:lstStyle>
          <a:p>
            <a:pPr lvl="0"/>
            <a:r>
              <a:rPr lang="en-US"/>
              <a:t>Click to edit Master text styles</a:t>
            </a:r>
          </a:p>
        </p:txBody>
      </p:sp>
      <p:sp>
        <p:nvSpPr>
          <p:cNvPr id="32" name="Text Placeholder 35"/>
          <p:cNvSpPr>
            <a:spLocks noGrp="1"/>
          </p:cNvSpPr>
          <p:nvPr>
            <p:ph type="body" sz="quarter" idx="21"/>
          </p:nvPr>
        </p:nvSpPr>
        <p:spPr>
          <a:xfrm>
            <a:off x="5360637" y="4279269"/>
            <a:ext cx="1567493" cy="740052"/>
          </a:xfrm>
          <a:prstGeom prst="rect">
            <a:avLst/>
          </a:prstGeom>
        </p:spPr>
        <p:txBody>
          <a:bodyPr/>
          <a:lstStyle>
            <a:lvl1pPr marL="0" indent="0">
              <a:lnSpc>
                <a:spcPct val="100000"/>
              </a:lnSpc>
              <a:spcBef>
                <a:spcPts val="0"/>
              </a:spcBef>
              <a:buNone/>
              <a:defRPr sz="800" b="0">
                <a:solidFill>
                  <a:schemeClr val="tx2"/>
                </a:solidFill>
              </a:defRPr>
            </a:lvl1pPr>
          </a:lstStyle>
          <a:p>
            <a:pPr lvl="0"/>
            <a:r>
              <a:rPr lang="en-US"/>
              <a:t>Click to edit Master text styles</a:t>
            </a:r>
          </a:p>
        </p:txBody>
      </p:sp>
      <p:sp>
        <p:nvSpPr>
          <p:cNvPr id="33" name="Text Placeholder 35"/>
          <p:cNvSpPr>
            <a:spLocks noGrp="1"/>
          </p:cNvSpPr>
          <p:nvPr>
            <p:ph type="body" sz="quarter" idx="22"/>
          </p:nvPr>
        </p:nvSpPr>
        <p:spPr>
          <a:xfrm>
            <a:off x="7468236" y="4882660"/>
            <a:ext cx="1150938" cy="163513"/>
          </a:xfrm>
          <a:prstGeom prst="rect">
            <a:avLst/>
          </a:prstGeom>
        </p:spPr>
        <p:txBody>
          <a:bodyPr/>
          <a:lstStyle>
            <a:lvl1pPr marL="0" indent="0">
              <a:lnSpc>
                <a:spcPct val="100000"/>
              </a:lnSpc>
              <a:buNone/>
              <a:defRPr sz="800" b="1"/>
            </a:lvl1pPr>
          </a:lstStyle>
          <a:p>
            <a:pPr lvl="0"/>
            <a:r>
              <a:rPr lang="en-US"/>
              <a:t>Click to edit Master text styles</a:t>
            </a:r>
          </a:p>
        </p:txBody>
      </p:sp>
      <p:sp>
        <p:nvSpPr>
          <p:cNvPr id="34" name="Text Placeholder 35"/>
          <p:cNvSpPr>
            <a:spLocks noGrp="1"/>
          </p:cNvSpPr>
          <p:nvPr>
            <p:ph type="body" sz="quarter" idx="23"/>
          </p:nvPr>
        </p:nvSpPr>
        <p:spPr>
          <a:xfrm>
            <a:off x="7457754" y="5044382"/>
            <a:ext cx="1567493" cy="734730"/>
          </a:xfrm>
          <a:prstGeom prst="rect">
            <a:avLst/>
          </a:prstGeom>
        </p:spPr>
        <p:txBody>
          <a:bodyPr/>
          <a:lstStyle>
            <a:lvl1pPr marL="0" indent="0">
              <a:lnSpc>
                <a:spcPct val="100000"/>
              </a:lnSpc>
              <a:spcBef>
                <a:spcPts val="0"/>
              </a:spcBef>
              <a:buNone/>
              <a:defRPr sz="800" b="0">
                <a:solidFill>
                  <a:schemeClr val="tx2"/>
                </a:solidFill>
              </a:defRPr>
            </a:lvl1pPr>
          </a:lstStyle>
          <a:p>
            <a:pPr lvl="0"/>
            <a:r>
              <a:rPr lang="en-US"/>
              <a:t>Click to edit Master text styles</a:t>
            </a:r>
          </a:p>
        </p:txBody>
      </p:sp>
      <p:sp>
        <p:nvSpPr>
          <p:cNvPr id="35" name="Text Placeholder 35"/>
          <p:cNvSpPr>
            <a:spLocks noGrp="1"/>
          </p:cNvSpPr>
          <p:nvPr>
            <p:ph type="body" sz="quarter" idx="24"/>
          </p:nvPr>
        </p:nvSpPr>
        <p:spPr>
          <a:xfrm>
            <a:off x="9568815" y="4117547"/>
            <a:ext cx="1150938" cy="163513"/>
          </a:xfrm>
          <a:prstGeom prst="rect">
            <a:avLst/>
          </a:prstGeom>
        </p:spPr>
        <p:txBody>
          <a:bodyPr/>
          <a:lstStyle>
            <a:lvl1pPr marL="0" indent="0">
              <a:lnSpc>
                <a:spcPct val="100000"/>
              </a:lnSpc>
              <a:buNone/>
              <a:defRPr sz="800" b="1"/>
            </a:lvl1pPr>
          </a:lstStyle>
          <a:p>
            <a:pPr lvl="0"/>
            <a:r>
              <a:rPr lang="en-US"/>
              <a:t>Click to edit Master text styles</a:t>
            </a:r>
          </a:p>
        </p:txBody>
      </p:sp>
      <p:sp>
        <p:nvSpPr>
          <p:cNvPr id="36" name="Text Placeholder 35"/>
          <p:cNvSpPr>
            <a:spLocks noGrp="1"/>
          </p:cNvSpPr>
          <p:nvPr>
            <p:ph type="body" sz="quarter" idx="25"/>
          </p:nvPr>
        </p:nvSpPr>
        <p:spPr>
          <a:xfrm>
            <a:off x="9558333" y="4279269"/>
            <a:ext cx="1567493" cy="745552"/>
          </a:xfrm>
          <a:prstGeom prst="rect">
            <a:avLst/>
          </a:prstGeom>
        </p:spPr>
        <p:txBody>
          <a:bodyPr/>
          <a:lstStyle>
            <a:lvl1pPr marL="0" indent="0">
              <a:lnSpc>
                <a:spcPct val="100000"/>
              </a:lnSpc>
              <a:spcBef>
                <a:spcPts val="0"/>
              </a:spcBef>
              <a:buNone/>
              <a:defRPr sz="800" b="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1407962531"/>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Standard - no text box">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D1AD3D8-9550-AED4-EBFF-8EFFEA005FA2}"/>
              </a:ext>
            </a:extLst>
          </p:cNvPr>
          <p:cNvSpPr/>
          <p:nvPr userDrawn="1"/>
        </p:nvSpPr>
        <p:spPr>
          <a:xfrm>
            <a:off x="0" y="0"/>
            <a:ext cx="12192000" cy="59944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iMac_purefront.png">
            <a:extLst>
              <a:ext uri="{FF2B5EF4-FFF2-40B4-BE49-F238E27FC236}">
                <a16:creationId xmlns:a16="http://schemas.microsoft.com/office/drawing/2014/main" id="{1EF4926A-F0DC-4224-80C5-6494602E55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32885" y="1622565"/>
            <a:ext cx="5520482" cy="4603233"/>
          </a:xfrm>
          <a:prstGeom prst="rect">
            <a:avLst/>
          </a:prstGeom>
          <a:ln w="12700">
            <a:miter lim="400000"/>
          </a:ln>
        </p:spPr>
      </p:pic>
      <p:sp>
        <p:nvSpPr>
          <p:cNvPr id="4" name="Picture Placeholder 1">
            <a:extLst>
              <a:ext uri="{FF2B5EF4-FFF2-40B4-BE49-F238E27FC236}">
                <a16:creationId xmlns:a16="http://schemas.microsoft.com/office/drawing/2014/main" id="{337E26D8-1073-0438-DE57-7D841860C270}"/>
              </a:ext>
            </a:extLst>
          </p:cNvPr>
          <p:cNvSpPr>
            <a:spLocks noGrp="1"/>
          </p:cNvSpPr>
          <p:nvPr>
            <p:ph type="pic" sz="quarter" idx="16"/>
          </p:nvPr>
        </p:nvSpPr>
        <p:spPr>
          <a:xfrm>
            <a:off x="5654386" y="1839906"/>
            <a:ext cx="5077481" cy="2859631"/>
          </a:xfrm>
          <a:prstGeom prst="rect">
            <a:avLst/>
          </a:prstGeom>
        </p:spPr>
        <p:txBody>
          <a:bodyPr/>
          <a:lstStyle/>
          <a:p>
            <a:endParaRPr lang="en-US"/>
          </a:p>
        </p:txBody>
      </p:sp>
      <p:sp>
        <p:nvSpPr>
          <p:cNvPr id="6" name="Text Placeholder 10">
            <a:extLst>
              <a:ext uri="{FF2B5EF4-FFF2-40B4-BE49-F238E27FC236}">
                <a16:creationId xmlns:a16="http://schemas.microsoft.com/office/drawing/2014/main" id="{94B62464-808C-546D-F1AA-11DC93E7CA5B}"/>
              </a:ext>
            </a:extLst>
          </p:cNvPr>
          <p:cNvSpPr>
            <a:spLocks noGrp="1"/>
          </p:cNvSpPr>
          <p:nvPr>
            <p:ph type="body" sz="quarter" idx="17" hasCustomPrompt="1"/>
          </p:nvPr>
        </p:nvSpPr>
        <p:spPr>
          <a:xfrm>
            <a:off x="559373" y="2752165"/>
            <a:ext cx="3773953" cy="1658379"/>
          </a:xfrm>
          <a:prstGeom prst="rect">
            <a:avLst/>
          </a:prstGeom>
        </p:spPr>
        <p:txBody>
          <a:bodyPr anchor="t">
            <a:noAutofit/>
          </a:bodyPr>
          <a:lstStyle>
            <a:lvl1pPr>
              <a:lnSpc>
                <a:spcPct val="100000"/>
              </a:lnSpc>
              <a:defRPr sz="1800" b="0" i="0">
                <a:solidFill>
                  <a:schemeClr val="tx1"/>
                </a:solidFill>
                <a:latin typeface="+mj-lt"/>
                <a:ea typeface="Open Sans Light" panose="020B0306030504020204" pitchFamily="34" charset="0"/>
                <a:cs typeface="Open Sans Light" panose="020B0306030504020204" pitchFamily="34" charset="0"/>
              </a:defRPr>
            </a:lvl1pPr>
          </a:lstStyle>
          <a:p>
            <a:pPr lvl="0"/>
            <a:r>
              <a:rPr lang="en-US"/>
              <a:t>Place holder for body text</a:t>
            </a:r>
            <a:br>
              <a:rPr lang="en-US"/>
            </a:br>
            <a:r>
              <a:rPr lang="en-US"/>
              <a:t>Arial 18pt</a:t>
            </a:r>
          </a:p>
        </p:txBody>
      </p:sp>
      <p:sp>
        <p:nvSpPr>
          <p:cNvPr id="7" name="Text Placeholder 12">
            <a:extLst>
              <a:ext uri="{FF2B5EF4-FFF2-40B4-BE49-F238E27FC236}">
                <a16:creationId xmlns:a16="http://schemas.microsoft.com/office/drawing/2014/main" id="{14EA84D9-BC5B-3A5C-6928-0FE27FED6A17}"/>
              </a:ext>
            </a:extLst>
          </p:cNvPr>
          <p:cNvSpPr>
            <a:spLocks noGrp="1"/>
          </p:cNvSpPr>
          <p:nvPr>
            <p:ph type="body" sz="quarter" idx="19" hasCustomPrompt="1"/>
          </p:nvPr>
        </p:nvSpPr>
        <p:spPr>
          <a:xfrm>
            <a:off x="559373" y="2117256"/>
            <a:ext cx="3773953" cy="483781"/>
          </a:xfrm>
          <a:prstGeom prst="rect">
            <a:avLst/>
          </a:prstGeom>
        </p:spPr>
        <p:txBody>
          <a:bodyPr anchor="t">
            <a:noAutofit/>
          </a:bodyPr>
          <a:lstStyle>
            <a:lvl1pPr marL="0" indent="0">
              <a:lnSpc>
                <a:spcPct val="100000"/>
              </a:lnSpc>
              <a:buNone/>
              <a:defRPr sz="2400">
                <a:solidFill>
                  <a:schemeClr val="accent1"/>
                </a:solidFill>
                <a:latin typeface="+mj-lt"/>
                <a:ea typeface="Open Sans Light" panose="020B0306030504020204" pitchFamily="34" charset="0"/>
                <a:cs typeface="Open Sans Light" panose="020B0306030504020204" pitchFamily="34" charset="0"/>
              </a:defRPr>
            </a:lvl1pPr>
          </a:lstStyle>
          <a:p>
            <a:pPr lvl="0"/>
            <a:r>
              <a:rPr lang="en-US"/>
              <a:t>Arial</a:t>
            </a:r>
          </a:p>
        </p:txBody>
      </p:sp>
      <p:sp>
        <p:nvSpPr>
          <p:cNvPr id="9" name="Text Placeholder 5">
            <a:extLst>
              <a:ext uri="{FF2B5EF4-FFF2-40B4-BE49-F238E27FC236}">
                <a16:creationId xmlns:a16="http://schemas.microsoft.com/office/drawing/2014/main" id="{6E1F31BF-4A29-E638-AAB9-E6DEF3E71AD6}"/>
              </a:ext>
            </a:extLst>
          </p:cNvPr>
          <p:cNvSpPr>
            <a:spLocks noGrp="1"/>
          </p:cNvSpPr>
          <p:nvPr>
            <p:ph type="body" sz="quarter" idx="10"/>
          </p:nvPr>
        </p:nvSpPr>
        <p:spPr>
          <a:xfrm>
            <a:off x="559374" y="683489"/>
            <a:ext cx="11035595" cy="446087"/>
          </a:xfrm>
          <a:prstGeom prst="rect">
            <a:avLst/>
          </a:prstGeom>
        </p:spPr>
        <p:txBody>
          <a:bodyPr/>
          <a:lstStyle>
            <a:lvl1pPr marL="0" indent="0">
              <a:lnSpc>
                <a:spcPct val="100000"/>
              </a:lnSpc>
              <a:buNone/>
              <a:defRPr sz="3300">
                <a:solidFill>
                  <a:schemeClr val="tx1"/>
                </a:solidFill>
              </a:defRPr>
            </a:lvl1pPr>
          </a:lstStyle>
          <a:p>
            <a:pPr lvl="0"/>
            <a:r>
              <a:rPr lang="en-US"/>
              <a:t>Click to edit Master text styles</a:t>
            </a:r>
          </a:p>
        </p:txBody>
      </p:sp>
      <p:sp>
        <p:nvSpPr>
          <p:cNvPr id="10" name="Text Placeholder 20">
            <a:extLst>
              <a:ext uri="{FF2B5EF4-FFF2-40B4-BE49-F238E27FC236}">
                <a16:creationId xmlns:a16="http://schemas.microsoft.com/office/drawing/2014/main" id="{09A61E13-DD1E-3A3B-3EA9-AEC21FACEBF8}"/>
              </a:ext>
            </a:extLst>
          </p:cNvPr>
          <p:cNvSpPr>
            <a:spLocks noGrp="1"/>
          </p:cNvSpPr>
          <p:nvPr>
            <p:ph type="body" sz="quarter" idx="12"/>
          </p:nvPr>
        </p:nvSpPr>
        <p:spPr>
          <a:xfrm>
            <a:off x="559373" y="1205053"/>
            <a:ext cx="11035596"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583588886"/>
      </p:ext>
    </p:extLst>
  </p:cSld>
  <p:clrMapOvr>
    <a:masterClrMapping/>
  </p:clrMapOvr>
  <p:transition spd="med">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Standard - no text box">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D1AD3D8-9550-AED4-EBFF-8EFFEA005FA2}"/>
              </a:ext>
            </a:extLst>
          </p:cNvPr>
          <p:cNvSpPr/>
          <p:nvPr userDrawn="1"/>
        </p:nvSpPr>
        <p:spPr>
          <a:xfrm>
            <a:off x="0" y="0"/>
            <a:ext cx="12192000" cy="59944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2" name="Group 1">
            <a:extLst>
              <a:ext uri="{FF2B5EF4-FFF2-40B4-BE49-F238E27FC236}">
                <a16:creationId xmlns:a16="http://schemas.microsoft.com/office/drawing/2014/main" id="{8F7F4304-8068-6CE5-992F-BB17587A0C63}"/>
              </a:ext>
            </a:extLst>
          </p:cNvPr>
          <p:cNvGrpSpPr/>
          <p:nvPr userDrawn="1"/>
        </p:nvGrpSpPr>
        <p:grpSpPr>
          <a:xfrm>
            <a:off x="4500107" y="1290749"/>
            <a:ext cx="8596461" cy="4962200"/>
            <a:chOff x="2738438" y="30163"/>
            <a:chExt cx="11828463" cy="6827838"/>
          </a:xfrm>
        </p:grpSpPr>
        <p:sp>
          <p:nvSpPr>
            <p:cNvPr id="5" name="Freeform 11">
              <a:extLst>
                <a:ext uri="{FF2B5EF4-FFF2-40B4-BE49-F238E27FC236}">
                  <a16:creationId xmlns:a16="http://schemas.microsoft.com/office/drawing/2014/main" id="{6EEA4EAE-4D7A-DBA8-CE0F-245B812AA210}"/>
                </a:ext>
              </a:extLst>
            </p:cNvPr>
            <p:cNvSpPr>
              <a:spLocks/>
            </p:cNvSpPr>
            <p:nvPr/>
          </p:nvSpPr>
          <p:spPr bwMode="auto">
            <a:xfrm>
              <a:off x="3821113" y="30163"/>
              <a:ext cx="9663113" cy="6823075"/>
            </a:xfrm>
            <a:custGeom>
              <a:avLst/>
              <a:gdLst>
                <a:gd name="T0" fmla="*/ 201 w 6087"/>
                <a:gd name="T1" fmla="*/ 4298 h 4298"/>
                <a:gd name="T2" fmla="*/ 181 w 6087"/>
                <a:gd name="T3" fmla="*/ 4298 h 4298"/>
                <a:gd name="T4" fmla="*/ 141 w 6087"/>
                <a:gd name="T5" fmla="*/ 4289 h 4298"/>
                <a:gd name="T6" fmla="*/ 106 w 6087"/>
                <a:gd name="T7" fmla="*/ 4274 h 4298"/>
                <a:gd name="T8" fmla="*/ 74 w 6087"/>
                <a:gd name="T9" fmla="*/ 4252 h 4298"/>
                <a:gd name="T10" fmla="*/ 47 w 6087"/>
                <a:gd name="T11" fmla="*/ 4225 h 4298"/>
                <a:gd name="T12" fmla="*/ 25 w 6087"/>
                <a:gd name="T13" fmla="*/ 4193 h 4298"/>
                <a:gd name="T14" fmla="*/ 10 w 6087"/>
                <a:gd name="T15" fmla="*/ 4158 h 4298"/>
                <a:gd name="T16" fmla="*/ 1 w 6087"/>
                <a:gd name="T17" fmla="*/ 4118 h 4298"/>
                <a:gd name="T18" fmla="*/ 0 w 6087"/>
                <a:gd name="T19" fmla="*/ 201 h 4298"/>
                <a:gd name="T20" fmla="*/ 1 w 6087"/>
                <a:gd name="T21" fmla="*/ 181 h 4298"/>
                <a:gd name="T22" fmla="*/ 10 w 6087"/>
                <a:gd name="T23" fmla="*/ 141 h 4298"/>
                <a:gd name="T24" fmla="*/ 25 w 6087"/>
                <a:gd name="T25" fmla="*/ 105 h 4298"/>
                <a:gd name="T26" fmla="*/ 47 w 6087"/>
                <a:gd name="T27" fmla="*/ 74 h 4298"/>
                <a:gd name="T28" fmla="*/ 74 w 6087"/>
                <a:gd name="T29" fmla="*/ 47 h 4298"/>
                <a:gd name="T30" fmla="*/ 106 w 6087"/>
                <a:gd name="T31" fmla="*/ 25 h 4298"/>
                <a:gd name="T32" fmla="*/ 141 w 6087"/>
                <a:gd name="T33" fmla="*/ 10 h 4298"/>
                <a:gd name="T34" fmla="*/ 181 w 6087"/>
                <a:gd name="T35" fmla="*/ 1 h 4298"/>
                <a:gd name="T36" fmla="*/ 5887 w 6087"/>
                <a:gd name="T37" fmla="*/ 0 h 4298"/>
                <a:gd name="T38" fmla="*/ 5907 w 6087"/>
                <a:gd name="T39" fmla="*/ 1 h 4298"/>
                <a:gd name="T40" fmla="*/ 5946 w 6087"/>
                <a:gd name="T41" fmla="*/ 10 h 4298"/>
                <a:gd name="T42" fmla="*/ 5983 w 6087"/>
                <a:gd name="T43" fmla="*/ 25 h 4298"/>
                <a:gd name="T44" fmla="*/ 6015 w 6087"/>
                <a:gd name="T45" fmla="*/ 47 h 4298"/>
                <a:gd name="T46" fmla="*/ 6042 w 6087"/>
                <a:gd name="T47" fmla="*/ 74 h 4298"/>
                <a:gd name="T48" fmla="*/ 6064 w 6087"/>
                <a:gd name="T49" fmla="*/ 105 h 4298"/>
                <a:gd name="T50" fmla="*/ 6079 w 6087"/>
                <a:gd name="T51" fmla="*/ 141 h 4298"/>
                <a:gd name="T52" fmla="*/ 6087 w 6087"/>
                <a:gd name="T53" fmla="*/ 181 h 4298"/>
                <a:gd name="T54" fmla="*/ 6087 w 6087"/>
                <a:gd name="T55" fmla="*/ 4097 h 4298"/>
                <a:gd name="T56" fmla="*/ 6087 w 6087"/>
                <a:gd name="T57" fmla="*/ 4118 h 4298"/>
                <a:gd name="T58" fmla="*/ 6079 w 6087"/>
                <a:gd name="T59" fmla="*/ 4158 h 4298"/>
                <a:gd name="T60" fmla="*/ 6064 w 6087"/>
                <a:gd name="T61" fmla="*/ 4193 h 4298"/>
                <a:gd name="T62" fmla="*/ 6042 w 6087"/>
                <a:gd name="T63" fmla="*/ 4225 h 4298"/>
                <a:gd name="T64" fmla="*/ 6015 w 6087"/>
                <a:gd name="T65" fmla="*/ 4252 h 4298"/>
                <a:gd name="T66" fmla="*/ 5983 w 6087"/>
                <a:gd name="T67" fmla="*/ 4274 h 4298"/>
                <a:gd name="T68" fmla="*/ 5946 w 6087"/>
                <a:gd name="T69" fmla="*/ 4289 h 4298"/>
                <a:gd name="T70" fmla="*/ 5907 w 6087"/>
                <a:gd name="T71" fmla="*/ 4298 h 4298"/>
                <a:gd name="T72" fmla="*/ 5887 w 6087"/>
                <a:gd name="T73" fmla="*/ 4298 h 4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87" h="4298">
                  <a:moveTo>
                    <a:pt x="5887" y="4298"/>
                  </a:moveTo>
                  <a:lnTo>
                    <a:pt x="201" y="4298"/>
                  </a:lnTo>
                  <a:lnTo>
                    <a:pt x="201" y="4298"/>
                  </a:lnTo>
                  <a:lnTo>
                    <a:pt x="181" y="4298"/>
                  </a:lnTo>
                  <a:lnTo>
                    <a:pt x="161" y="4294"/>
                  </a:lnTo>
                  <a:lnTo>
                    <a:pt x="141" y="4289"/>
                  </a:lnTo>
                  <a:lnTo>
                    <a:pt x="122" y="4282"/>
                  </a:lnTo>
                  <a:lnTo>
                    <a:pt x="106" y="4274"/>
                  </a:lnTo>
                  <a:lnTo>
                    <a:pt x="89" y="4264"/>
                  </a:lnTo>
                  <a:lnTo>
                    <a:pt x="74" y="4252"/>
                  </a:lnTo>
                  <a:lnTo>
                    <a:pt x="58" y="4239"/>
                  </a:lnTo>
                  <a:lnTo>
                    <a:pt x="47" y="4225"/>
                  </a:lnTo>
                  <a:lnTo>
                    <a:pt x="35" y="4210"/>
                  </a:lnTo>
                  <a:lnTo>
                    <a:pt x="25" y="4193"/>
                  </a:lnTo>
                  <a:lnTo>
                    <a:pt x="16" y="4177"/>
                  </a:lnTo>
                  <a:lnTo>
                    <a:pt x="10" y="4158"/>
                  </a:lnTo>
                  <a:lnTo>
                    <a:pt x="5" y="4138"/>
                  </a:lnTo>
                  <a:lnTo>
                    <a:pt x="1" y="4118"/>
                  </a:lnTo>
                  <a:lnTo>
                    <a:pt x="0" y="4097"/>
                  </a:lnTo>
                  <a:lnTo>
                    <a:pt x="0" y="201"/>
                  </a:lnTo>
                  <a:lnTo>
                    <a:pt x="0" y="201"/>
                  </a:lnTo>
                  <a:lnTo>
                    <a:pt x="1" y="181"/>
                  </a:lnTo>
                  <a:lnTo>
                    <a:pt x="5" y="161"/>
                  </a:lnTo>
                  <a:lnTo>
                    <a:pt x="10" y="141"/>
                  </a:lnTo>
                  <a:lnTo>
                    <a:pt x="16" y="122"/>
                  </a:lnTo>
                  <a:lnTo>
                    <a:pt x="25" y="105"/>
                  </a:lnTo>
                  <a:lnTo>
                    <a:pt x="35" y="89"/>
                  </a:lnTo>
                  <a:lnTo>
                    <a:pt x="47" y="74"/>
                  </a:lnTo>
                  <a:lnTo>
                    <a:pt x="58" y="58"/>
                  </a:lnTo>
                  <a:lnTo>
                    <a:pt x="74" y="47"/>
                  </a:lnTo>
                  <a:lnTo>
                    <a:pt x="89" y="35"/>
                  </a:lnTo>
                  <a:lnTo>
                    <a:pt x="106" y="25"/>
                  </a:lnTo>
                  <a:lnTo>
                    <a:pt x="122" y="16"/>
                  </a:lnTo>
                  <a:lnTo>
                    <a:pt x="141" y="10"/>
                  </a:lnTo>
                  <a:lnTo>
                    <a:pt x="161" y="5"/>
                  </a:lnTo>
                  <a:lnTo>
                    <a:pt x="181" y="1"/>
                  </a:lnTo>
                  <a:lnTo>
                    <a:pt x="201" y="0"/>
                  </a:lnTo>
                  <a:lnTo>
                    <a:pt x="5887" y="0"/>
                  </a:lnTo>
                  <a:lnTo>
                    <a:pt x="5887" y="0"/>
                  </a:lnTo>
                  <a:lnTo>
                    <a:pt x="5907" y="1"/>
                  </a:lnTo>
                  <a:lnTo>
                    <a:pt x="5927" y="5"/>
                  </a:lnTo>
                  <a:lnTo>
                    <a:pt x="5946" y="10"/>
                  </a:lnTo>
                  <a:lnTo>
                    <a:pt x="5964" y="16"/>
                  </a:lnTo>
                  <a:lnTo>
                    <a:pt x="5983" y="25"/>
                  </a:lnTo>
                  <a:lnTo>
                    <a:pt x="6000" y="35"/>
                  </a:lnTo>
                  <a:lnTo>
                    <a:pt x="6015" y="47"/>
                  </a:lnTo>
                  <a:lnTo>
                    <a:pt x="6028" y="58"/>
                  </a:lnTo>
                  <a:lnTo>
                    <a:pt x="6042" y="74"/>
                  </a:lnTo>
                  <a:lnTo>
                    <a:pt x="6054" y="89"/>
                  </a:lnTo>
                  <a:lnTo>
                    <a:pt x="6064" y="105"/>
                  </a:lnTo>
                  <a:lnTo>
                    <a:pt x="6072" y="122"/>
                  </a:lnTo>
                  <a:lnTo>
                    <a:pt x="6079" y="141"/>
                  </a:lnTo>
                  <a:lnTo>
                    <a:pt x="6084" y="161"/>
                  </a:lnTo>
                  <a:lnTo>
                    <a:pt x="6087" y="181"/>
                  </a:lnTo>
                  <a:lnTo>
                    <a:pt x="6087" y="201"/>
                  </a:lnTo>
                  <a:lnTo>
                    <a:pt x="6087" y="4097"/>
                  </a:lnTo>
                  <a:lnTo>
                    <a:pt x="6087" y="4097"/>
                  </a:lnTo>
                  <a:lnTo>
                    <a:pt x="6087" y="4118"/>
                  </a:lnTo>
                  <a:lnTo>
                    <a:pt x="6084" y="4138"/>
                  </a:lnTo>
                  <a:lnTo>
                    <a:pt x="6079" y="4158"/>
                  </a:lnTo>
                  <a:lnTo>
                    <a:pt x="6072" y="4177"/>
                  </a:lnTo>
                  <a:lnTo>
                    <a:pt x="6064" y="4193"/>
                  </a:lnTo>
                  <a:lnTo>
                    <a:pt x="6054" y="4210"/>
                  </a:lnTo>
                  <a:lnTo>
                    <a:pt x="6042" y="4225"/>
                  </a:lnTo>
                  <a:lnTo>
                    <a:pt x="6028" y="4239"/>
                  </a:lnTo>
                  <a:lnTo>
                    <a:pt x="6015" y="4252"/>
                  </a:lnTo>
                  <a:lnTo>
                    <a:pt x="6000" y="4264"/>
                  </a:lnTo>
                  <a:lnTo>
                    <a:pt x="5983" y="4274"/>
                  </a:lnTo>
                  <a:lnTo>
                    <a:pt x="5964" y="4282"/>
                  </a:lnTo>
                  <a:lnTo>
                    <a:pt x="5946" y="4289"/>
                  </a:lnTo>
                  <a:lnTo>
                    <a:pt x="5927" y="4294"/>
                  </a:lnTo>
                  <a:lnTo>
                    <a:pt x="5907" y="4298"/>
                  </a:lnTo>
                  <a:lnTo>
                    <a:pt x="5887" y="4298"/>
                  </a:lnTo>
                  <a:lnTo>
                    <a:pt x="5887" y="4298"/>
                  </a:lnTo>
                  <a:close/>
                </a:path>
              </a:pathLst>
            </a:custGeom>
            <a:gradFill flip="none" rotWithShape="1">
              <a:gsLst>
                <a:gs pos="0">
                  <a:srgbClr val="B0B2B4"/>
                </a:gs>
                <a:gs pos="100000">
                  <a:srgbClr val="DFE0E1"/>
                </a:gs>
              </a:gsLst>
              <a:lin ang="0" scaled="1"/>
              <a:tileRect/>
            </a:gradFill>
            <a:ln>
              <a:noFill/>
            </a:ln>
            <a:effectLst>
              <a:innerShdw blurRad="63500">
                <a:prstClr val="black">
                  <a:alpha val="4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8" name="Freeform 12">
              <a:extLst>
                <a:ext uri="{FF2B5EF4-FFF2-40B4-BE49-F238E27FC236}">
                  <a16:creationId xmlns:a16="http://schemas.microsoft.com/office/drawing/2014/main" id="{F832D80D-E20C-FC76-0D99-A11CE07151FB}"/>
                </a:ext>
              </a:extLst>
            </p:cNvPr>
            <p:cNvSpPr>
              <a:spLocks/>
            </p:cNvSpPr>
            <p:nvPr/>
          </p:nvSpPr>
          <p:spPr bwMode="auto">
            <a:xfrm>
              <a:off x="3865563" y="74613"/>
              <a:ext cx="9574213" cy="6735763"/>
            </a:xfrm>
            <a:custGeom>
              <a:avLst/>
              <a:gdLst>
                <a:gd name="T0" fmla="*/ 173 w 6031"/>
                <a:gd name="T1" fmla="*/ 0 h 4243"/>
                <a:gd name="T2" fmla="*/ 155 w 6031"/>
                <a:gd name="T3" fmla="*/ 2 h 4243"/>
                <a:gd name="T4" fmla="*/ 121 w 6031"/>
                <a:gd name="T5" fmla="*/ 9 h 4243"/>
                <a:gd name="T6" fmla="*/ 91 w 6031"/>
                <a:gd name="T7" fmla="*/ 22 h 4243"/>
                <a:gd name="T8" fmla="*/ 64 w 6031"/>
                <a:gd name="T9" fmla="*/ 40 h 4243"/>
                <a:gd name="T10" fmla="*/ 41 w 6031"/>
                <a:gd name="T11" fmla="*/ 64 h 4243"/>
                <a:gd name="T12" fmla="*/ 22 w 6031"/>
                <a:gd name="T13" fmla="*/ 91 h 4243"/>
                <a:gd name="T14" fmla="*/ 9 w 6031"/>
                <a:gd name="T15" fmla="*/ 121 h 4243"/>
                <a:gd name="T16" fmla="*/ 2 w 6031"/>
                <a:gd name="T17" fmla="*/ 157 h 4243"/>
                <a:gd name="T18" fmla="*/ 0 w 6031"/>
                <a:gd name="T19" fmla="*/ 4069 h 4243"/>
                <a:gd name="T20" fmla="*/ 2 w 6031"/>
                <a:gd name="T21" fmla="*/ 4086 h 4243"/>
                <a:gd name="T22" fmla="*/ 9 w 6031"/>
                <a:gd name="T23" fmla="*/ 4120 h 4243"/>
                <a:gd name="T24" fmla="*/ 22 w 6031"/>
                <a:gd name="T25" fmla="*/ 4152 h 4243"/>
                <a:gd name="T26" fmla="*/ 41 w 6031"/>
                <a:gd name="T27" fmla="*/ 4179 h 4243"/>
                <a:gd name="T28" fmla="*/ 64 w 6031"/>
                <a:gd name="T29" fmla="*/ 4202 h 4243"/>
                <a:gd name="T30" fmla="*/ 91 w 6031"/>
                <a:gd name="T31" fmla="*/ 4221 h 4243"/>
                <a:gd name="T32" fmla="*/ 121 w 6031"/>
                <a:gd name="T33" fmla="*/ 4234 h 4243"/>
                <a:gd name="T34" fmla="*/ 155 w 6031"/>
                <a:gd name="T35" fmla="*/ 4241 h 4243"/>
                <a:gd name="T36" fmla="*/ 5859 w 6031"/>
                <a:gd name="T37" fmla="*/ 4243 h 4243"/>
                <a:gd name="T38" fmla="*/ 5876 w 6031"/>
                <a:gd name="T39" fmla="*/ 4241 h 4243"/>
                <a:gd name="T40" fmla="*/ 5910 w 6031"/>
                <a:gd name="T41" fmla="*/ 4234 h 4243"/>
                <a:gd name="T42" fmla="*/ 5941 w 6031"/>
                <a:gd name="T43" fmla="*/ 4221 h 4243"/>
                <a:gd name="T44" fmla="*/ 5968 w 6031"/>
                <a:gd name="T45" fmla="*/ 4202 h 4243"/>
                <a:gd name="T46" fmla="*/ 5992 w 6031"/>
                <a:gd name="T47" fmla="*/ 4179 h 4243"/>
                <a:gd name="T48" fmla="*/ 6010 w 6031"/>
                <a:gd name="T49" fmla="*/ 4152 h 4243"/>
                <a:gd name="T50" fmla="*/ 6024 w 6031"/>
                <a:gd name="T51" fmla="*/ 4120 h 4243"/>
                <a:gd name="T52" fmla="*/ 6031 w 6031"/>
                <a:gd name="T53" fmla="*/ 4086 h 4243"/>
                <a:gd name="T54" fmla="*/ 6031 w 6031"/>
                <a:gd name="T55" fmla="*/ 173 h 4243"/>
                <a:gd name="T56" fmla="*/ 6031 w 6031"/>
                <a:gd name="T57" fmla="*/ 157 h 4243"/>
                <a:gd name="T58" fmla="*/ 6024 w 6031"/>
                <a:gd name="T59" fmla="*/ 121 h 4243"/>
                <a:gd name="T60" fmla="*/ 6010 w 6031"/>
                <a:gd name="T61" fmla="*/ 91 h 4243"/>
                <a:gd name="T62" fmla="*/ 5992 w 6031"/>
                <a:gd name="T63" fmla="*/ 64 h 4243"/>
                <a:gd name="T64" fmla="*/ 5968 w 6031"/>
                <a:gd name="T65" fmla="*/ 40 h 4243"/>
                <a:gd name="T66" fmla="*/ 5941 w 6031"/>
                <a:gd name="T67" fmla="*/ 22 h 4243"/>
                <a:gd name="T68" fmla="*/ 5910 w 6031"/>
                <a:gd name="T69" fmla="*/ 9 h 4243"/>
                <a:gd name="T70" fmla="*/ 5876 w 6031"/>
                <a:gd name="T71" fmla="*/ 2 h 4243"/>
                <a:gd name="T72" fmla="*/ 5859 w 6031"/>
                <a:gd name="T73" fmla="*/ 0 h 4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31" h="4243">
                  <a:moveTo>
                    <a:pt x="5859" y="0"/>
                  </a:moveTo>
                  <a:lnTo>
                    <a:pt x="173" y="0"/>
                  </a:lnTo>
                  <a:lnTo>
                    <a:pt x="173" y="0"/>
                  </a:lnTo>
                  <a:lnTo>
                    <a:pt x="155" y="2"/>
                  </a:lnTo>
                  <a:lnTo>
                    <a:pt x="138" y="3"/>
                  </a:lnTo>
                  <a:lnTo>
                    <a:pt x="121" y="9"/>
                  </a:lnTo>
                  <a:lnTo>
                    <a:pt x="106" y="14"/>
                  </a:lnTo>
                  <a:lnTo>
                    <a:pt x="91" y="22"/>
                  </a:lnTo>
                  <a:lnTo>
                    <a:pt x="78" y="30"/>
                  </a:lnTo>
                  <a:lnTo>
                    <a:pt x="64" y="40"/>
                  </a:lnTo>
                  <a:lnTo>
                    <a:pt x="51" y="51"/>
                  </a:lnTo>
                  <a:lnTo>
                    <a:pt x="41" y="64"/>
                  </a:lnTo>
                  <a:lnTo>
                    <a:pt x="30" y="77"/>
                  </a:lnTo>
                  <a:lnTo>
                    <a:pt x="22" y="91"/>
                  </a:lnTo>
                  <a:lnTo>
                    <a:pt x="14" y="106"/>
                  </a:lnTo>
                  <a:lnTo>
                    <a:pt x="9" y="121"/>
                  </a:lnTo>
                  <a:lnTo>
                    <a:pt x="3" y="138"/>
                  </a:lnTo>
                  <a:lnTo>
                    <a:pt x="2" y="157"/>
                  </a:lnTo>
                  <a:lnTo>
                    <a:pt x="0" y="173"/>
                  </a:lnTo>
                  <a:lnTo>
                    <a:pt x="0" y="4069"/>
                  </a:lnTo>
                  <a:lnTo>
                    <a:pt x="0" y="4069"/>
                  </a:lnTo>
                  <a:lnTo>
                    <a:pt x="2" y="4086"/>
                  </a:lnTo>
                  <a:lnTo>
                    <a:pt x="3" y="4105"/>
                  </a:lnTo>
                  <a:lnTo>
                    <a:pt x="9" y="4120"/>
                  </a:lnTo>
                  <a:lnTo>
                    <a:pt x="14" y="4137"/>
                  </a:lnTo>
                  <a:lnTo>
                    <a:pt x="22" y="4152"/>
                  </a:lnTo>
                  <a:lnTo>
                    <a:pt x="30" y="4165"/>
                  </a:lnTo>
                  <a:lnTo>
                    <a:pt x="41" y="4179"/>
                  </a:lnTo>
                  <a:lnTo>
                    <a:pt x="51" y="4192"/>
                  </a:lnTo>
                  <a:lnTo>
                    <a:pt x="64" y="4202"/>
                  </a:lnTo>
                  <a:lnTo>
                    <a:pt x="78" y="4212"/>
                  </a:lnTo>
                  <a:lnTo>
                    <a:pt x="91" y="4221"/>
                  </a:lnTo>
                  <a:lnTo>
                    <a:pt x="106" y="4229"/>
                  </a:lnTo>
                  <a:lnTo>
                    <a:pt x="121" y="4234"/>
                  </a:lnTo>
                  <a:lnTo>
                    <a:pt x="138" y="4239"/>
                  </a:lnTo>
                  <a:lnTo>
                    <a:pt x="155" y="4241"/>
                  </a:lnTo>
                  <a:lnTo>
                    <a:pt x="173" y="4243"/>
                  </a:lnTo>
                  <a:lnTo>
                    <a:pt x="5859" y="4243"/>
                  </a:lnTo>
                  <a:lnTo>
                    <a:pt x="5859" y="4243"/>
                  </a:lnTo>
                  <a:lnTo>
                    <a:pt x="5876" y="4241"/>
                  </a:lnTo>
                  <a:lnTo>
                    <a:pt x="5893" y="4239"/>
                  </a:lnTo>
                  <a:lnTo>
                    <a:pt x="5910" y="4234"/>
                  </a:lnTo>
                  <a:lnTo>
                    <a:pt x="5926" y="4229"/>
                  </a:lnTo>
                  <a:lnTo>
                    <a:pt x="5941" y="4221"/>
                  </a:lnTo>
                  <a:lnTo>
                    <a:pt x="5955" y="4212"/>
                  </a:lnTo>
                  <a:lnTo>
                    <a:pt x="5968" y="4202"/>
                  </a:lnTo>
                  <a:lnTo>
                    <a:pt x="5980" y="4192"/>
                  </a:lnTo>
                  <a:lnTo>
                    <a:pt x="5992" y="4179"/>
                  </a:lnTo>
                  <a:lnTo>
                    <a:pt x="6002" y="4165"/>
                  </a:lnTo>
                  <a:lnTo>
                    <a:pt x="6010" y="4152"/>
                  </a:lnTo>
                  <a:lnTo>
                    <a:pt x="6017" y="4137"/>
                  </a:lnTo>
                  <a:lnTo>
                    <a:pt x="6024" y="4120"/>
                  </a:lnTo>
                  <a:lnTo>
                    <a:pt x="6027" y="4105"/>
                  </a:lnTo>
                  <a:lnTo>
                    <a:pt x="6031" y="4086"/>
                  </a:lnTo>
                  <a:lnTo>
                    <a:pt x="6031" y="4069"/>
                  </a:lnTo>
                  <a:lnTo>
                    <a:pt x="6031" y="173"/>
                  </a:lnTo>
                  <a:lnTo>
                    <a:pt x="6031" y="173"/>
                  </a:lnTo>
                  <a:lnTo>
                    <a:pt x="6031" y="157"/>
                  </a:lnTo>
                  <a:lnTo>
                    <a:pt x="6027" y="138"/>
                  </a:lnTo>
                  <a:lnTo>
                    <a:pt x="6024" y="121"/>
                  </a:lnTo>
                  <a:lnTo>
                    <a:pt x="6017" y="106"/>
                  </a:lnTo>
                  <a:lnTo>
                    <a:pt x="6010" y="91"/>
                  </a:lnTo>
                  <a:lnTo>
                    <a:pt x="6002" y="77"/>
                  </a:lnTo>
                  <a:lnTo>
                    <a:pt x="5992" y="64"/>
                  </a:lnTo>
                  <a:lnTo>
                    <a:pt x="5980" y="51"/>
                  </a:lnTo>
                  <a:lnTo>
                    <a:pt x="5968" y="40"/>
                  </a:lnTo>
                  <a:lnTo>
                    <a:pt x="5955" y="30"/>
                  </a:lnTo>
                  <a:lnTo>
                    <a:pt x="5941" y="22"/>
                  </a:lnTo>
                  <a:lnTo>
                    <a:pt x="5926" y="14"/>
                  </a:lnTo>
                  <a:lnTo>
                    <a:pt x="5910" y="9"/>
                  </a:lnTo>
                  <a:lnTo>
                    <a:pt x="5893" y="3"/>
                  </a:lnTo>
                  <a:lnTo>
                    <a:pt x="5876" y="2"/>
                  </a:lnTo>
                  <a:lnTo>
                    <a:pt x="5859" y="0"/>
                  </a:lnTo>
                  <a:lnTo>
                    <a:pt x="5859" y="0"/>
                  </a:lnTo>
                  <a:close/>
                </a:path>
              </a:pathLst>
            </a:custGeom>
            <a:solidFill>
              <a:srgbClr val="000000"/>
            </a:solidFill>
            <a:ln>
              <a:noFill/>
            </a:ln>
            <a:effectLst>
              <a:outerShdw blurRad="25400" algn="ctr" rotWithShape="0">
                <a:prstClr val="black">
                  <a:alpha val="61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2" name="Freeform 13">
              <a:extLst>
                <a:ext uri="{FF2B5EF4-FFF2-40B4-BE49-F238E27FC236}">
                  <a16:creationId xmlns:a16="http://schemas.microsoft.com/office/drawing/2014/main" id="{36710F97-5CF9-7AFD-9981-4FF99A1424CA}"/>
                </a:ext>
              </a:extLst>
            </p:cNvPr>
            <p:cNvSpPr>
              <a:spLocks/>
            </p:cNvSpPr>
            <p:nvPr/>
          </p:nvSpPr>
          <p:spPr bwMode="auto">
            <a:xfrm>
              <a:off x="3892550" y="6342063"/>
              <a:ext cx="9520238" cy="441325"/>
            </a:xfrm>
            <a:custGeom>
              <a:avLst/>
              <a:gdLst>
                <a:gd name="T0" fmla="*/ 156 w 5997"/>
                <a:gd name="T1" fmla="*/ 278 h 278"/>
                <a:gd name="T2" fmla="*/ 5842 w 5997"/>
                <a:gd name="T3" fmla="*/ 278 h 278"/>
                <a:gd name="T4" fmla="*/ 5842 w 5997"/>
                <a:gd name="T5" fmla="*/ 278 h 278"/>
                <a:gd name="T6" fmla="*/ 5857 w 5997"/>
                <a:gd name="T7" fmla="*/ 276 h 278"/>
                <a:gd name="T8" fmla="*/ 5872 w 5997"/>
                <a:gd name="T9" fmla="*/ 275 h 278"/>
                <a:gd name="T10" fmla="*/ 5887 w 5997"/>
                <a:gd name="T11" fmla="*/ 269 h 278"/>
                <a:gd name="T12" fmla="*/ 5903 w 5997"/>
                <a:gd name="T13" fmla="*/ 264 h 278"/>
                <a:gd name="T14" fmla="*/ 5916 w 5997"/>
                <a:gd name="T15" fmla="*/ 258 h 278"/>
                <a:gd name="T16" fmla="*/ 5928 w 5997"/>
                <a:gd name="T17" fmla="*/ 251 h 278"/>
                <a:gd name="T18" fmla="*/ 5941 w 5997"/>
                <a:gd name="T19" fmla="*/ 241 h 278"/>
                <a:gd name="T20" fmla="*/ 5951 w 5997"/>
                <a:gd name="T21" fmla="*/ 231 h 278"/>
                <a:gd name="T22" fmla="*/ 5962 w 5997"/>
                <a:gd name="T23" fmla="*/ 221 h 278"/>
                <a:gd name="T24" fmla="*/ 5970 w 5997"/>
                <a:gd name="T25" fmla="*/ 209 h 278"/>
                <a:gd name="T26" fmla="*/ 5978 w 5997"/>
                <a:gd name="T27" fmla="*/ 195 h 278"/>
                <a:gd name="T28" fmla="*/ 5985 w 5997"/>
                <a:gd name="T29" fmla="*/ 182 h 278"/>
                <a:gd name="T30" fmla="*/ 5990 w 5997"/>
                <a:gd name="T31" fmla="*/ 167 h 278"/>
                <a:gd name="T32" fmla="*/ 5993 w 5997"/>
                <a:gd name="T33" fmla="*/ 153 h 278"/>
                <a:gd name="T34" fmla="*/ 5997 w 5997"/>
                <a:gd name="T35" fmla="*/ 137 h 278"/>
                <a:gd name="T36" fmla="*/ 5997 w 5997"/>
                <a:gd name="T37" fmla="*/ 121 h 278"/>
                <a:gd name="T38" fmla="*/ 5997 w 5997"/>
                <a:gd name="T39" fmla="*/ 0 h 278"/>
                <a:gd name="T40" fmla="*/ 0 w 5997"/>
                <a:gd name="T41" fmla="*/ 0 h 278"/>
                <a:gd name="T42" fmla="*/ 0 w 5997"/>
                <a:gd name="T43" fmla="*/ 121 h 278"/>
                <a:gd name="T44" fmla="*/ 0 w 5997"/>
                <a:gd name="T45" fmla="*/ 121 h 278"/>
                <a:gd name="T46" fmla="*/ 2 w 5997"/>
                <a:gd name="T47" fmla="*/ 137 h 278"/>
                <a:gd name="T48" fmla="*/ 3 w 5997"/>
                <a:gd name="T49" fmla="*/ 153 h 278"/>
                <a:gd name="T50" fmla="*/ 8 w 5997"/>
                <a:gd name="T51" fmla="*/ 167 h 278"/>
                <a:gd name="T52" fmla="*/ 13 w 5997"/>
                <a:gd name="T53" fmla="*/ 182 h 278"/>
                <a:gd name="T54" fmla="*/ 20 w 5997"/>
                <a:gd name="T55" fmla="*/ 195 h 278"/>
                <a:gd name="T56" fmla="*/ 27 w 5997"/>
                <a:gd name="T57" fmla="*/ 209 h 278"/>
                <a:gd name="T58" fmla="*/ 37 w 5997"/>
                <a:gd name="T59" fmla="*/ 221 h 278"/>
                <a:gd name="T60" fmla="*/ 47 w 5997"/>
                <a:gd name="T61" fmla="*/ 231 h 278"/>
                <a:gd name="T62" fmla="*/ 57 w 5997"/>
                <a:gd name="T63" fmla="*/ 241 h 278"/>
                <a:gd name="T64" fmla="*/ 69 w 5997"/>
                <a:gd name="T65" fmla="*/ 251 h 278"/>
                <a:gd name="T66" fmla="*/ 82 w 5997"/>
                <a:gd name="T67" fmla="*/ 258 h 278"/>
                <a:gd name="T68" fmla="*/ 96 w 5997"/>
                <a:gd name="T69" fmla="*/ 264 h 278"/>
                <a:gd name="T70" fmla="*/ 109 w 5997"/>
                <a:gd name="T71" fmla="*/ 269 h 278"/>
                <a:gd name="T72" fmla="*/ 124 w 5997"/>
                <a:gd name="T73" fmla="*/ 275 h 278"/>
                <a:gd name="T74" fmla="*/ 141 w 5997"/>
                <a:gd name="T75" fmla="*/ 276 h 278"/>
                <a:gd name="T76" fmla="*/ 156 w 5997"/>
                <a:gd name="T77" fmla="*/ 278 h 278"/>
                <a:gd name="T78" fmla="*/ 156 w 5997"/>
                <a:gd name="T79" fmla="*/ 278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997" h="278">
                  <a:moveTo>
                    <a:pt x="156" y="278"/>
                  </a:moveTo>
                  <a:lnTo>
                    <a:pt x="5842" y="278"/>
                  </a:lnTo>
                  <a:lnTo>
                    <a:pt x="5842" y="278"/>
                  </a:lnTo>
                  <a:lnTo>
                    <a:pt x="5857" y="276"/>
                  </a:lnTo>
                  <a:lnTo>
                    <a:pt x="5872" y="275"/>
                  </a:lnTo>
                  <a:lnTo>
                    <a:pt x="5887" y="269"/>
                  </a:lnTo>
                  <a:lnTo>
                    <a:pt x="5903" y="264"/>
                  </a:lnTo>
                  <a:lnTo>
                    <a:pt x="5916" y="258"/>
                  </a:lnTo>
                  <a:lnTo>
                    <a:pt x="5928" y="251"/>
                  </a:lnTo>
                  <a:lnTo>
                    <a:pt x="5941" y="241"/>
                  </a:lnTo>
                  <a:lnTo>
                    <a:pt x="5951" y="231"/>
                  </a:lnTo>
                  <a:lnTo>
                    <a:pt x="5962" y="221"/>
                  </a:lnTo>
                  <a:lnTo>
                    <a:pt x="5970" y="209"/>
                  </a:lnTo>
                  <a:lnTo>
                    <a:pt x="5978" y="195"/>
                  </a:lnTo>
                  <a:lnTo>
                    <a:pt x="5985" y="182"/>
                  </a:lnTo>
                  <a:lnTo>
                    <a:pt x="5990" y="167"/>
                  </a:lnTo>
                  <a:lnTo>
                    <a:pt x="5993" y="153"/>
                  </a:lnTo>
                  <a:lnTo>
                    <a:pt x="5997" y="137"/>
                  </a:lnTo>
                  <a:lnTo>
                    <a:pt x="5997" y="121"/>
                  </a:lnTo>
                  <a:lnTo>
                    <a:pt x="5997" y="0"/>
                  </a:lnTo>
                  <a:lnTo>
                    <a:pt x="0" y="0"/>
                  </a:lnTo>
                  <a:lnTo>
                    <a:pt x="0" y="121"/>
                  </a:lnTo>
                  <a:lnTo>
                    <a:pt x="0" y="121"/>
                  </a:lnTo>
                  <a:lnTo>
                    <a:pt x="2" y="137"/>
                  </a:lnTo>
                  <a:lnTo>
                    <a:pt x="3" y="153"/>
                  </a:lnTo>
                  <a:lnTo>
                    <a:pt x="8" y="167"/>
                  </a:lnTo>
                  <a:lnTo>
                    <a:pt x="13" y="182"/>
                  </a:lnTo>
                  <a:lnTo>
                    <a:pt x="20" y="195"/>
                  </a:lnTo>
                  <a:lnTo>
                    <a:pt x="27" y="209"/>
                  </a:lnTo>
                  <a:lnTo>
                    <a:pt x="37" y="221"/>
                  </a:lnTo>
                  <a:lnTo>
                    <a:pt x="47" y="231"/>
                  </a:lnTo>
                  <a:lnTo>
                    <a:pt x="57" y="241"/>
                  </a:lnTo>
                  <a:lnTo>
                    <a:pt x="69" y="251"/>
                  </a:lnTo>
                  <a:lnTo>
                    <a:pt x="82" y="258"/>
                  </a:lnTo>
                  <a:lnTo>
                    <a:pt x="96" y="264"/>
                  </a:lnTo>
                  <a:lnTo>
                    <a:pt x="109" y="269"/>
                  </a:lnTo>
                  <a:lnTo>
                    <a:pt x="124" y="275"/>
                  </a:lnTo>
                  <a:lnTo>
                    <a:pt x="141" y="276"/>
                  </a:lnTo>
                  <a:lnTo>
                    <a:pt x="156" y="278"/>
                  </a:lnTo>
                  <a:lnTo>
                    <a:pt x="156" y="278"/>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3" name="Rectangle 14">
              <a:extLst>
                <a:ext uri="{FF2B5EF4-FFF2-40B4-BE49-F238E27FC236}">
                  <a16:creationId xmlns:a16="http://schemas.microsoft.com/office/drawing/2014/main" id="{DB5160FD-A722-E4E5-FB0B-09753452182A}"/>
                </a:ext>
              </a:extLst>
            </p:cNvPr>
            <p:cNvSpPr>
              <a:spLocks noChangeArrowheads="1"/>
            </p:cNvSpPr>
            <p:nvPr/>
          </p:nvSpPr>
          <p:spPr bwMode="auto">
            <a:xfrm>
              <a:off x="4205288" y="533400"/>
              <a:ext cx="8897938" cy="5565775"/>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4" name="Freeform 15">
              <a:extLst>
                <a:ext uri="{FF2B5EF4-FFF2-40B4-BE49-F238E27FC236}">
                  <a16:creationId xmlns:a16="http://schemas.microsoft.com/office/drawing/2014/main" id="{4F21B71E-D5C2-B140-8B8B-53C16A6CEED3}"/>
                </a:ext>
              </a:extLst>
            </p:cNvPr>
            <p:cNvSpPr>
              <a:spLocks/>
            </p:cNvSpPr>
            <p:nvPr/>
          </p:nvSpPr>
          <p:spPr bwMode="auto">
            <a:xfrm>
              <a:off x="2738438" y="6618288"/>
              <a:ext cx="11828463" cy="239713"/>
            </a:xfrm>
            <a:custGeom>
              <a:avLst/>
              <a:gdLst>
                <a:gd name="T0" fmla="*/ 7451 w 7451"/>
                <a:gd name="T1" fmla="*/ 0 h 151"/>
                <a:gd name="T2" fmla="*/ 4441 w 7451"/>
                <a:gd name="T3" fmla="*/ 1 h 151"/>
                <a:gd name="T4" fmla="*/ 4381 w 7451"/>
                <a:gd name="T5" fmla="*/ 35 h 151"/>
                <a:gd name="T6" fmla="*/ 3097 w 7451"/>
                <a:gd name="T7" fmla="*/ 35 h 151"/>
                <a:gd name="T8" fmla="*/ 3020 w 7451"/>
                <a:gd name="T9" fmla="*/ 1 h 151"/>
                <a:gd name="T10" fmla="*/ 0 w 7451"/>
                <a:gd name="T11" fmla="*/ 0 h 151"/>
                <a:gd name="T12" fmla="*/ 0 w 7451"/>
                <a:gd name="T13" fmla="*/ 35 h 151"/>
                <a:gd name="T14" fmla="*/ 0 w 7451"/>
                <a:gd name="T15" fmla="*/ 35 h 151"/>
                <a:gd name="T16" fmla="*/ 61 w 7451"/>
                <a:gd name="T17" fmla="*/ 53 h 151"/>
                <a:gd name="T18" fmla="*/ 98 w 7451"/>
                <a:gd name="T19" fmla="*/ 65 h 151"/>
                <a:gd name="T20" fmla="*/ 140 w 7451"/>
                <a:gd name="T21" fmla="*/ 75 h 151"/>
                <a:gd name="T22" fmla="*/ 140 w 7451"/>
                <a:gd name="T23" fmla="*/ 75 h 151"/>
                <a:gd name="T24" fmla="*/ 168 w 7451"/>
                <a:gd name="T25" fmla="*/ 82 h 151"/>
                <a:gd name="T26" fmla="*/ 216 w 7451"/>
                <a:gd name="T27" fmla="*/ 90 h 151"/>
                <a:gd name="T28" fmla="*/ 286 w 7451"/>
                <a:gd name="T29" fmla="*/ 102 h 151"/>
                <a:gd name="T30" fmla="*/ 384 w 7451"/>
                <a:gd name="T31" fmla="*/ 114 h 151"/>
                <a:gd name="T32" fmla="*/ 384 w 7451"/>
                <a:gd name="T33" fmla="*/ 114 h 151"/>
                <a:gd name="T34" fmla="*/ 438 w 7451"/>
                <a:gd name="T35" fmla="*/ 121 h 151"/>
                <a:gd name="T36" fmla="*/ 510 w 7451"/>
                <a:gd name="T37" fmla="*/ 127 h 151"/>
                <a:gd name="T38" fmla="*/ 601 w 7451"/>
                <a:gd name="T39" fmla="*/ 134 h 151"/>
                <a:gd name="T40" fmla="*/ 707 w 7451"/>
                <a:gd name="T41" fmla="*/ 141 h 151"/>
                <a:gd name="T42" fmla="*/ 707 w 7451"/>
                <a:gd name="T43" fmla="*/ 141 h 151"/>
                <a:gd name="T44" fmla="*/ 838 w 7451"/>
                <a:gd name="T45" fmla="*/ 146 h 151"/>
                <a:gd name="T46" fmla="*/ 924 w 7451"/>
                <a:gd name="T47" fmla="*/ 148 h 151"/>
                <a:gd name="T48" fmla="*/ 924 w 7451"/>
                <a:gd name="T49" fmla="*/ 148 h 151"/>
                <a:gd name="T50" fmla="*/ 1195 w 7451"/>
                <a:gd name="T51" fmla="*/ 149 h 151"/>
                <a:gd name="T52" fmla="*/ 1718 w 7451"/>
                <a:gd name="T53" fmla="*/ 151 h 151"/>
                <a:gd name="T54" fmla="*/ 3188 w 7451"/>
                <a:gd name="T55" fmla="*/ 151 h 151"/>
                <a:gd name="T56" fmla="*/ 5479 w 7451"/>
                <a:gd name="T57" fmla="*/ 149 h 151"/>
                <a:gd name="T58" fmla="*/ 5479 w 7451"/>
                <a:gd name="T59" fmla="*/ 149 h 151"/>
                <a:gd name="T60" fmla="*/ 5921 w 7451"/>
                <a:gd name="T61" fmla="*/ 151 h 151"/>
                <a:gd name="T62" fmla="*/ 6244 w 7451"/>
                <a:gd name="T63" fmla="*/ 151 h 151"/>
                <a:gd name="T64" fmla="*/ 6529 w 7451"/>
                <a:gd name="T65" fmla="*/ 148 h 151"/>
                <a:gd name="T66" fmla="*/ 6529 w 7451"/>
                <a:gd name="T67" fmla="*/ 148 h 151"/>
                <a:gd name="T68" fmla="*/ 6613 w 7451"/>
                <a:gd name="T69" fmla="*/ 146 h 151"/>
                <a:gd name="T70" fmla="*/ 6744 w 7451"/>
                <a:gd name="T71" fmla="*/ 141 h 151"/>
                <a:gd name="T72" fmla="*/ 6744 w 7451"/>
                <a:gd name="T73" fmla="*/ 141 h 151"/>
                <a:gd name="T74" fmla="*/ 6852 w 7451"/>
                <a:gd name="T75" fmla="*/ 134 h 151"/>
                <a:gd name="T76" fmla="*/ 6941 w 7451"/>
                <a:gd name="T77" fmla="*/ 127 h 151"/>
                <a:gd name="T78" fmla="*/ 7015 w 7451"/>
                <a:gd name="T79" fmla="*/ 121 h 151"/>
                <a:gd name="T80" fmla="*/ 7069 w 7451"/>
                <a:gd name="T81" fmla="*/ 114 h 151"/>
                <a:gd name="T82" fmla="*/ 7069 w 7451"/>
                <a:gd name="T83" fmla="*/ 114 h 151"/>
                <a:gd name="T84" fmla="*/ 7166 w 7451"/>
                <a:gd name="T85" fmla="*/ 102 h 151"/>
                <a:gd name="T86" fmla="*/ 7237 w 7451"/>
                <a:gd name="T87" fmla="*/ 90 h 151"/>
                <a:gd name="T88" fmla="*/ 7284 w 7451"/>
                <a:gd name="T89" fmla="*/ 82 h 151"/>
                <a:gd name="T90" fmla="*/ 7313 w 7451"/>
                <a:gd name="T91" fmla="*/ 75 h 151"/>
                <a:gd name="T92" fmla="*/ 7313 w 7451"/>
                <a:gd name="T93" fmla="*/ 75 h 151"/>
                <a:gd name="T94" fmla="*/ 7353 w 7451"/>
                <a:gd name="T95" fmla="*/ 65 h 151"/>
                <a:gd name="T96" fmla="*/ 7390 w 7451"/>
                <a:gd name="T97" fmla="*/ 53 h 151"/>
                <a:gd name="T98" fmla="*/ 7451 w 7451"/>
                <a:gd name="T99" fmla="*/ 35 h 151"/>
                <a:gd name="T100" fmla="*/ 7451 w 7451"/>
                <a:gd name="T10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451" h="151">
                  <a:moveTo>
                    <a:pt x="7451" y="0"/>
                  </a:moveTo>
                  <a:lnTo>
                    <a:pt x="4441" y="1"/>
                  </a:lnTo>
                  <a:lnTo>
                    <a:pt x="4381" y="35"/>
                  </a:lnTo>
                  <a:lnTo>
                    <a:pt x="3097" y="35"/>
                  </a:lnTo>
                  <a:lnTo>
                    <a:pt x="3020" y="1"/>
                  </a:lnTo>
                  <a:lnTo>
                    <a:pt x="0" y="0"/>
                  </a:lnTo>
                  <a:lnTo>
                    <a:pt x="0" y="35"/>
                  </a:lnTo>
                  <a:lnTo>
                    <a:pt x="0" y="35"/>
                  </a:lnTo>
                  <a:lnTo>
                    <a:pt x="61" y="53"/>
                  </a:lnTo>
                  <a:lnTo>
                    <a:pt x="98" y="65"/>
                  </a:lnTo>
                  <a:lnTo>
                    <a:pt x="140" y="75"/>
                  </a:lnTo>
                  <a:lnTo>
                    <a:pt x="140" y="75"/>
                  </a:lnTo>
                  <a:lnTo>
                    <a:pt x="168" y="82"/>
                  </a:lnTo>
                  <a:lnTo>
                    <a:pt x="216" y="90"/>
                  </a:lnTo>
                  <a:lnTo>
                    <a:pt x="286" y="102"/>
                  </a:lnTo>
                  <a:lnTo>
                    <a:pt x="384" y="114"/>
                  </a:lnTo>
                  <a:lnTo>
                    <a:pt x="384" y="114"/>
                  </a:lnTo>
                  <a:lnTo>
                    <a:pt x="438" y="121"/>
                  </a:lnTo>
                  <a:lnTo>
                    <a:pt x="510" y="127"/>
                  </a:lnTo>
                  <a:lnTo>
                    <a:pt x="601" y="134"/>
                  </a:lnTo>
                  <a:lnTo>
                    <a:pt x="707" y="141"/>
                  </a:lnTo>
                  <a:lnTo>
                    <a:pt x="707" y="141"/>
                  </a:lnTo>
                  <a:lnTo>
                    <a:pt x="838" y="146"/>
                  </a:lnTo>
                  <a:lnTo>
                    <a:pt x="924" y="148"/>
                  </a:lnTo>
                  <a:lnTo>
                    <a:pt x="924" y="148"/>
                  </a:lnTo>
                  <a:lnTo>
                    <a:pt x="1195" y="149"/>
                  </a:lnTo>
                  <a:lnTo>
                    <a:pt x="1718" y="151"/>
                  </a:lnTo>
                  <a:lnTo>
                    <a:pt x="3188" y="151"/>
                  </a:lnTo>
                  <a:lnTo>
                    <a:pt x="5479" y="149"/>
                  </a:lnTo>
                  <a:lnTo>
                    <a:pt x="5479" y="149"/>
                  </a:lnTo>
                  <a:lnTo>
                    <a:pt x="5921" y="151"/>
                  </a:lnTo>
                  <a:lnTo>
                    <a:pt x="6244" y="151"/>
                  </a:lnTo>
                  <a:lnTo>
                    <a:pt x="6529" y="148"/>
                  </a:lnTo>
                  <a:lnTo>
                    <a:pt x="6529" y="148"/>
                  </a:lnTo>
                  <a:lnTo>
                    <a:pt x="6613" y="146"/>
                  </a:lnTo>
                  <a:lnTo>
                    <a:pt x="6744" y="141"/>
                  </a:lnTo>
                  <a:lnTo>
                    <a:pt x="6744" y="141"/>
                  </a:lnTo>
                  <a:lnTo>
                    <a:pt x="6852" y="134"/>
                  </a:lnTo>
                  <a:lnTo>
                    <a:pt x="6941" y="127"/>
                  </a:lnTo>
                  <a:lnTo>
                    <a:pt x="7015" y="121"/>
                  </a:lnTo>
                  <a:lnTo>
                    <a:pt x="7069" y="114"/>
                  </a:lnTo>
                  <a:lnTo>
                    <a:pt x="7069" y="114"/>
                  </a:lnTo>
                  <a:lnTo>
                    <a:pt x="7166" y="102"/>
                  </a:lnTo>
                  <a:lnTo>
                    <a:pt x="7237" y="90"/>
                  </a:lnTo>
                  <a:lnTo>
                    <a:pt x="7284" y="82"/>
                  </a:lnTo>
                  <a:lnTo>
                    <a:pt x="7313" y="75"/>
                  </a:lnTo>
                  <a:lnTo>
                    <a:pt x="7313" y="75"/>
                  </a:lnTo>
                  <a:lnTo>
                    <a:pt x="7353" y="65"/>
                  </a:lnTo>
                  <a:lnTo>
                    <a:pt x="7390" y="53"/>
                  </a:lnTo>
                  <a:lnTo>
                    <a:pt x="7451" y="35"/>
                  </a:lnTo>
                  <a:lnTo>
                    <a:pt x="7451" y="0"/>
                  </a:lnTo>
                  <a:close/>
                </a:path>
              </a:pathLst>
            </a:custGeom>
            <a:solidFill>
              <a:srgbClr val="A5A6A8"/>
            </a:solidFill>
            <a:ln>
              <a:noFill/>
            </a:ln>
            <a:effectLst>
              <a:innerShdw blurRad="114300">
                <a:prstClr val="black">
                  <a:alpha val="7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5" name="Freeform 16">
              <a:extLst>
                <a:ext uri="{FF2B5EF4-FFF2-40B4-BE49-F238E27FC236}">
                  <a16:creationId xmlns:a16="http://schemas.microsoft.com/office/drawing/2014/main" id="{2FD68F6B-213E-C47B-5A3E-1292D1435637}"/>
                </a:ext>
              </a:extLst>
            </p:cNvPr>
            <p:cNvSpPr>
              <a:spLocks/>
            </p:cNvSpPr>
            <p:nvPr/>
          </p:nvSpPr>
          <p:spPr bwMode="auto">
            <a:xfrm>
              <a:off x="2738438" y="6618288"/>
              <a:ext cx="11828463" cy="55563"/>
            </a:xfrm>
            <a:custGeom>
              <a:avLst/>
              <a:gdLst>
                <a:gd name="T0" fmla="*/ 7451 w 7451"/>
                <a:gd name="T1" fmla="*/ 35 h 35"/>
                <a:gd name="T2" fmla="*/ 0 w 7451"/>
                <a:gd name="T3" fmla="*/ 35 h 35"/>
                <a:gd name="T4" fmla="*/ 0 w 7451"/>
                <a:gd name="T5" fmla="*/ 0 h 35"/>
                <a:gd name="T6" fmla="*/ 3020 w 7451"/>
                <a:gd name="T7" fmla="*/ 0 h 35"/>
                <a:gd name="T8" fmla="*/ 3047 w 7451"/>
                <a:gd name="T9" fmla="*/ 18 h 35"/>
                <a:gd name="T10" fmla="*/ 4413 w 7451"/>
                <a:gd name="T11" fmla="*/ 18 h 35"/>
                <a:gd name="T12" fmla="*/ 4441 w 7451"/>
                <a:gd name="T13" fmla="*/ 0 h 35"/>
                <a:gd name="T14" fmla="*/ 7451 w 7451"/>
                <a:gd name="T15" fmla="*/ 0 h 35"/>
                <a:gd name="T16" fmla="*/ 7451 w 7451"/>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51" h="35">
                  <a:moveTo>
                    <a:pt x="7451" y="35"/>
                  </a:moveTo>
                  <a:lnTo>
                    <a:pt x="0" y="35"/>
                  </a:lnTo>
                  <a:lnTo>
                    <a:pt x="0" y="0"/>
                  </a:lnTo>
                  <a:lnTo>
                    <a:pt x="3020" y="0"/>
                  </a:lnTo>
                  <a:lnTo>
                    <a:pt x="3047" y="18"/>
                  </a:lnTo>
                  <a:lnTo>
                    <a:pt x="4413" y="18"/>
                  </a:lnTo>
                  <a:lnTo>
                    <a:pt x="4441" y="0"/>
                  </a:lnTo>
                  <a:lnTo>
                    <a:pt x="7451" y="0"/>
                  </a:lnTo>
                  <a:lnTo>
                    <a:pt x="7451" y="35"/>
                  </a:lnTo>
                  <a:close/>
                </a:path>
              </a:pathLst>
            </a:custGeom>
            <a:gradFill>
              <a:gsLst>
                <a:gs pos="0">
                  <a:srgbClr val="96999A">
                    <a:lumMod val="70000"/>
                  </a:srgbClr>
                </a:gs>
                <a:gs pos="3000">
                  <a:srgbClr val="96999A"/>
                </a:gs>
                <a:gs pos="100000">
                  <a:srgbClr val="96999A">
                    <a:lumMod val="70000"/>
                  </a:srgbClr>
                </a:gs>
                <a:gs pos="97000">
                  <a:srgbClr val="96999A"/>
                </a:gs>
                <a:gs pos="91000">
                  <a:srgbClr val="DFE0E1"/>
                </a:gs>
                <a:gs pos="9000">
                  <a:srgbClr val="DFE0E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6" name="Freeform 17">
              <a:extLst>
                <a:ext uri="{FF2B5EF4-FFF2-40B4-BE49-F238E27FC236}">
                  <a16:creationId xmlns:a16="http://schemas.microsoft.com/office/drawing/2014/main" id="{882197D3-6884-119C-D476-65CD9721CF99}"/>
                </a:ext>
              </a:extLst>
            </p:cNvPr>
            <p:cNvSpPr>
              <a:spLocks/>
            </p:cNvSpPr>
            <p:nvPr/>
          </p:nvSpPr>
          <p:spPr bwMode="auto">
            <a:xfrm>
              <a:off x="7524750" y="6619875"/>
              <a:ext cx="2255838" cy="90488"/>
            </a:xfrm>
            <a:custGeom>
              <a:avLst/>
              <a:gdLst>
                <a:gd name="T0" fmla="*/ 1389 w 1421"/>
                <a:gd name="T1" fmla="*/ 2 h 57"/>
                <a:gd name="T2" fmla="*/ 32 w 1421"/>
                <a:gd name="T3" fmla="*/ 2 h 57"/>
                <a:gd name="T4" fmla="*/ 32 w 1421"/>
                <a:gd name="T5" fmla="*/ 2 h 57"/>
                <a:gd name="T6" fmla="*/ 17 w 1421"/>
                <a:gd name="T7" fmla="*/ 2 h 57"/>
                <a:gd name="T8" fmla="*/ 0 w 1421"/>
                <a:gd name="T9" fmla="*/ 0 h 57"/>
                <a:gd name="T10" fmla="*/ 0 w 1421"/>
                <a:gd name="T11" fmla="*/ 34 h 57"/>
                <a:gd name="T12" fmla="*/ 0 w 1421"/>
                <a:gd name="T13" fmla="*/ 34 h 57"/>
                <a:gd name="T14" fmla="*/ 20 w 1421"/>
                <a:gd name="T15" fmla="*/ 44 h 57"/>
                <a:gd name="T16" fmla="*/ 42 w 1421"/>
                <a:gd name="T17" fmla="*/ 51 h 57"/>
                <a:gd name="T18" fmla="*/ 64 w 1421"/>
                <a:gd name="T19" fmla="*/ 56 h 57"/>
                <a:gd name="T20" fmla="*/ 85 w 1421"/>
                <a:gd name="T21" fmla="*/ 57 h 57"/>
                <a:gd name="T22" fmla="*/ 1337 w 1421"/>
                <a:gd name="T23" fmla="*/ 57 h 57"/>
                <a:gd name="T24" fmla="*/ 1337 w 1421"/>
                <a:gd name="T25" fmla="*/ 57 h 57"/>
                <a:gd name="T26" fmla="*/ 1359 w 1421"/>
                <a:gd name="T27" fmla="*/ 56 h 57"/>
                <a:gd name="T28" fmla="*/ 1381 w 1421"/>
                <a:gd name="T29" fmla="*/ 51 h 57"/>
                <a:gd name="T30" fmla="*/ 1401 w 1421"/>
                <a:gd name="T31" fmla="*/ 44 h 57"/>
                <a:gd name="T32" fmla="*/ 1421 w 1421"/>
                <a:gd name="T33" fmla="*/ 34 h 57"/>
                <a:gd name="T34" fmla="*/ 1421 w 1421"/>
                <a:gd name="T35" fmla="*/ 0 h 57"/>
                <a:gd name="T36" fmla="*/ 1421 w 1421"/>
                <a:gd name="T37" fmla="*/ 0 h 57"/>
                <a:gd name="T38" fmla="*/ 1406 w 1421"/>
                <a:gd name="T39" fmla="*/ 2 h 57"/>
                <a:gd name="T40" fmla="*/ 1389 w 1421"/>
                <a:gd name="T41" fmla="*/ 2 h 57"/>
                <a:gd name="T42" fmla="*/ 1389 w 1421"/>
                <a:gd name="T43"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21" h="57">
                  <a:moveTo>
                    <a:pt x="1389" y="2"/>
                  </a:moveTo>
                  <a:lnTo>
                    <a:pt x="32" y="2"/>
                  </a:lnTo>
                  <a:lnTo>
                    <a:pt x="32" y="2"/>
                  </a:lnTo>
                  <a:lnTo>
                    <a:pt x="17" y="2"/>
                  </a:lnTo>
                  <a:lnTo>
                    <a:pt x="0" y="0"/>
                  </a:lnTo>
                  <a:lnTo>
                    <a:pt x="0" y="34"/>
                  </a:lnTo>
                  <a:lnTo>
                    <a:pt x="0" y="34"/>
                  </a:lnTo>
                  <a:lnTo>
                    <a:pt x="20" y="44"/>
                  </a:lnTo>
                  <a:lnTo>
                    <a:pt x="42" y="51"/>
                  </a:lnTo>
                  <a:lnTo>
                    <a:pt x="64" y="56"/>
                  </a:lnTo>
                  <a:lnTo>
                    <a:pt x="85" y="57"/>
                  </a:lnTo>
                  <a:lnTo>
                    <a:pt x="1337" y="57"/>
                  </a:lnTo>
                  <a:lnTo>
                    <a:pt x="1337" y="57"/>
                  </a:lnTo>
                  <a:lnTo>
                    <a:pt x="1359" y="56"/>
                  </a:lnTo>
                  <a:lnTo>
                    <a:pt x="1381" y="51"/>
                  </a:lnTo>
                  <a:lnTo>
                    <a:pt x="1401" y="44"/>
                  </a:lnTo>
                  <a:lnTo>
                    <a:pt x="1421" y="34"/>
                  </a:lnTo>
                  <a:lnTo>
                    <a:pt x="1421" y="0"/>
                  </a:lnTo>
                  <a:lnTo>
                    <a:pt x="1421" y="0"/>
                  </a:lnTo>
                  <a:lnTo>
                    <a:pt x="1406" y="2"/>
                  </a:lnTo>
                  <a:lnTo>
                    <a:pt x="1389" y="2"/>
                  </a:lnTo>
                  <a:lnTo>
                    <a:pt x="1389" y="2"/>
                  </a:lnTo>
                  <a:close/>
                </a:path>
              </a:pathLst>
            </a:custGeom>
            <a:gradFill>
              <a:gsLst>
                <a:gs pos="0">
                  <a:srgbClr val="96999A">
                    <a:lumMod val="70000"/>
                  </a:srgbClr>
                </a:gs>
                <a:gs pos="3000">
                  <a:srgbClr val="96999A"/>
                </a:gs>
                <a:gs pos="100000">
                  <a:srgbClr val="96999A">
                    <a:lumMod val="70000"/>
                  </a:srgbClr>
                </a:gs>
                <a:gs pos="97000">
                  <a:srgbClr val="96999A"/>
                </a:gs>
                <a:gs pos="91000">
                  <a:srgbClr val="DFE0E1">
                    <a:lumMod val="95000"/>
                  </a:srgbClr>
                </a:gs>
                <a:gs pos="9000">
                  <a:srgbClr val="DFE0E1">
                    <a:lumMod val="95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grpSp>
      <p:sp>
        <p:nvSpPr>
          <p:cNvPr id="17" name="Picture Placeholder 21">
            <a:extLst>
              <a:ext uri="{FF2B5EF4-FFF2-40B4-BE49-F238E27FC236}">
                <a16:creationId xmlns:a16="http://schemas.microsoft.com/office/drawing/2014/main" id="{E29E531B-FF35-22B6-7031-4D1C81E1CB23}"/>
              </a:ext>
            </a:extLst>
          </p:cNvPr>
          <p:cNvSpPr>
            <a:spLocks noGrp="1"/>
          </p:cNvSpPr>
          <p:nvPr>
            <p:ph type="pic" sz="quarter" idx="20" hasCustomPrompt="1"/>
          </p:nvPr>
        </p:nvSpPr>
        <p:spPr>
          <a:xfrm>
            <a:off x="5472559" y="1607963"/>
            <a:ext cx="6466671" cy="4044984"/>
          </a:xfrm>
          <a:prstGeom prst="rect">
            <a:avLst/>
          </a:prstGeom>
          <a:solidFill>
            <a:schemeClr val="tx1"/>
          </a:solidFill>
        </p:spPr>
        <p:txBody>
          <a:bodyPr/>
          <a:lstStyle>
            <a:lvl1pPr>
              <a:defRPr>
                <a:solidFill>
                  <a:schemeClr val="bg2"/>
                </a:solidFill>
              </a:defRPr>
            </a:lvl1pPr>
          </a:lstStyle>
          <a:p>
            <a:r>
              <a:rPr lang="en-US"/>
              <a:t>Picture</a:t>
            </a:r>
          </a:p>
        </p:txBody>
      </p:sp>
      <p:sp>
        <p:nvSpPr>
          <p:cNvPr id="20" name="Text Placeholder 10">
            <a:extLst>
              <a:ext uri="{FF2B5EF4-FFF2-40B4-BE49-F238E27FC236}">
                <a16:creationId xmlns:a16="http://schemas.microsoft.com/office/drawing/2014/main" id="{D9249F1B-F991-1059-64A6-B553AA7B7D3C}"/>
              </a:ext>
            </a:extLst>
          </p:cNvPr>
          <p:cNvSpPr>
            <a:spLocks noGrp="1"/>
          </p:cNvSpPr>
          <p:nvPr>
            <p:ph type="body" sz="quarter" idx="17" hasCustomPrompt="1"/>
          </p:nvPr>
        </p:nvSpPr>
        <p:spPr>
          <a:xfrm>
            <a:off x="559373" y="2752165"/>
            <a:ext cx="3773953" cy="1658379"/>
          </a:xfrm>
          <a:prstGeom prst="rect">
            <a:avLst/>
          </a:prstGeom>
        </p:spPr>
        <p:txBody>
          <a:bodyPr anchor="t">
            <a:noAutofit/>
          </a:bodyPr>
          <a:lstStyle>
            <a:lvl1pPr>
              <a:lnSpc>
                <a:spcPct val="100000"/>
              </a:lnSpc>
              <a:defRPr sz="1800" b="0" i="0">
                <a:solidFill>
                  <a:schemeClr val="tx1"/>
                </a:solidFill>
                <a:latin typeface="+mj-lt"/>
                <a:ea typeface="Open Sans Light" panose="020B0306030504020204" pitchFamily="34" charset="0"/>
                <a:cs typeface="Open Sans Light" panose="020B0306030504020204" pitchFamily="34" charset="0"/>
              </a:defRPr>
            </a:lvl1pPr>
          </a:lstStyle>
          <a:p>
            <a:pPr lvl="0"/>
            <a:r>
              <a:rPr lang="en-US"/>
              <a:t>Place holder for body text</a:t>
            </a:r>
            <a:br>
              <a:rPr lang="en-US"/>
            </a:br>
            <a:r>
              <a:rPr lang="en-US"/>
              <a:t>Arial 18pt</a:t>
            </a:r>
          </a:p>
        </p:txBody>
      </p:sp>
      <p:sp>
        <p:nvSpPr>
          <p:cNvPr id="21" name="Text Placeholder 12">
            <a:extLst>
              <a:ext uri="{FF2B5EF4-FFF2-40B4-BE49-F238E27FC236}">
                <a16:creationId xmlns:a16="http://schemas.microsoft.com/office/drawing/2014/main" id="{F19DEA58-EAAF-A4EB-CC7B-BA841A798B2D}"/>
              </a:ext>
            </a:extLst>
          </p:cNvPr>
          <p:cNvSpPr>
            <a:spLocks noGrp="1"/>
          </p:cNvSpPr>
          <p:nvPr>
            <p:ph type="body" sz="quarter" idx="19" hasCustomPrompt="1"/>
          </p:nvPr>
        </p:nvSpPr>
        <p:spPr>
          <a:xfrm>
            <a:off x="559373" y="2117256"/>
            <a:ext cx="3773953" cy="483781"/>
          </a:xfrm>
          <a:prstGeom prst="rect">
            <a:avLst/>
          </a:prstGeom>
        </p:spPr>
        <p:txBody>
          <a:bodyPr anchor="t">
            <a:noAutofit/>
          </a:bodyPr>
          <a:lstStyle>
            <a:lvl1pPr marL="0" indent="0">
              <a:lnSpc>
                <a:spcPct val="100000"/>
              </a:lnSpc>
              <a:buNone/>
              <a:defRPr sz="2400">
                <a:solidFill>
                  <a:schemeClr val="accent1"/>
                </a:solidFill>
                <a:latin typeface="+mj-lt"/>
                <a:ea typeface="Open Sans Light" panose="020B0306030504020204" pitchFamily="34" charset="0"/>
                <a:cs typeface="Open Sans Light" panose="020B0306030504020204" pitchFamily="34" charset="0"/>
              </a:defRPr>
            </a:lvl1pPr>
          </a:lstStyle>
          <a:p>
            <a:pPr lvl="0"/>
            <a:r>
              <a:rPr lang="en-US"/>
              <a:t>Arial</a:t>
            </a:r>
          </a:p>
        </p:txBody>
      </p:sp>
      <p:sp>
        <p:nvSpPr>
          <p:cNvPr id="22" name="Text Placeholder 5">
            <a:extLst>
              <a:ext uri="{FF2B5EF4-FFF2-40B4-BE49-F238E27FC236}">
                <a16:creationId xmlns:a16="http://schemas.microsoft.com/office/drawing/2014/main" id="{A9B30748-61E6-331D-0C04-7B738CD05F1F}"/>
              </a:ext>
            </a:extLst>
          </p:cNvPr>
          <p:cNvSpPr>
            <a:spLocks noGrp="1"/>
          </p:cNvSpPr>
          <p:nvPr>
            <p:ph type="body" sz="quarter" idx="10"/>
          </p:nvPr>
        </p:nvSpPr>
        <p:spPr>
          <a:xfrm>
            <a:off x="559374" y="683489"/>
            <a:ext cx="11035595" cy="446087"/>
          </a:xfrm>
          <a:prstGeom prst="rect">
            <a:avLst/>
          </a:prstGeom>
        </p:spPr>
        <p:txBody>
          <a:bodyPr/>
          <a:lstStyle>
            <a:lvl1pPr marL="0" indent="0">
              <a:lnSpc>
                <a:spcPct val="100000"/>
              </a:lnSpc>
              <a:buNone/>
              <a:defRPr sz="3300">
                <a:solidFill>
                  <a:schemeClr val="tx1"/>
                </a:solidFill>
              </a:defRPr>
            </a:lvl1pPr>
          </a:lstStyle>
          <a:p>
            <a:pPr lvl="0"/>
            <a:r>
              <a:rPr lang="en-US"/>
              <a:t>Click to edit Master text styles</a:t>
            </a:r>
          </a:p>
        </p:txBody>
      </p:sp>
      <p:sp>
        <p:nvSpPr>
          <p:cNvPr id="23" name="Text Placeholder 20">
            <a:extLst>
              <a:ext uri="{FF2B5EF4-FFF2-40B4-BE49-F238E27FC236}">
                <a16:creationId xmlns:a16="http://schemas.microsoft.com/office/drawing/2014/main" id="{D1248ABB-D708-CD8E-193C-25DDC0CF961E}"/>
              </a:ext>
            </a:extLst>
          </p:cNvPr>
          <p:cNvSpPr>
            <a:spLocks noGrp="1"/>
          </p:cNvSpPr>
          <p:nvPr>
            <p:ph type="body" sz="quarter" idx="12"/>
          </p:nvPr>
        </p:nvSpPr>
        <p:spPr>
          <a:xfrm>
            <a:off x="559373" y="1205053"/>
            <a:ext cx="11035596"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315255957"/>
      </p:ext>
    </p:extLst>
  </p:cSld>
  <p:clrMapOvr>
    <a:masterClrMapping/>
  </p:clrMapOvr>
  <p:transition spd="med">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Standard - no text box">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0E6B662-5902-B659-B1A8-30E93200B7EE}"/>
              </a:ext>
            </a:extLst>
          </p:cNvPr>
          <p:cNvSpPr/>
          <p:nvPr userDrawn="1"/>
        </p:nvSpPr>
        <p:spPr>
          <a:xfrm>
            <a:off x="6096000" y="1"/>
            <a:ext cx="6125172" cy="6857999"/>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3584737E-485B-28BD-C5B7-30740907BC23}"/>
              </a:ext>
            </a:extLst>
          </p:cNvPr>
          <p:cNvGrpSpPr/>
          <p:nvPr userDrawn="1"/>
        </p:nvGrpSpPr>
        <p:grpSpPr>
          <a:xfrm>
            <a:off x="4503911" y="1698042"/>
            <a:ext cx="7368431" cy="4253335"/>
            <a:chOff x="2738438" y="30163"/>
            <a:chExt cx="11828463" cy="6827838"/>
          </a:xfrm>
        </p:grpSpPr>
        <p:sp>
          <p:nvSpPr>
            <p:cNvPr id="18" name="Freeform 11">
              <a:extLst>
                <a:ext uri="{FF2B5EF4-FFF2-40B4-BE49-F238E27FC236}">
                  <a16:creationId xmlns:a16="http://schemas.microsoft.com/office/drawing/2014/main" id="{48A989B0-E341-8788-2A9D-5FAA177A033B}"/>
                </a:ext>
              </a:extLst>
            </p:cNvPr>
            <p:cNvSpPr>
              <a:spLocks/>
            </p:cNvSpPr>
            <p:nvPr/>
          </p:nvSpPr>
          <p:spPr bwMode="auto">
            <a:xfrm>
              <a:off x="3821113" y="30163"/>
              <a:ext cx="9663113" cy="6823075"/>
            </a:xfrm>
            <a:custGeom>
              <a:avLst/>
              <a:gdLst>
                <a:gd name="T0" fmla="*/ 201 w 6087"/>
                <a:gd name="T1" fmla="*/ 4298 h 4298"/>
                <a:gd name="T2" fmla="*/ 181 w 6087"/>
                <a:gd name="T3" fmla="*/ 4298 h 4298"/>
                <a:gd name="T4" fmla="*/ 141 w 6087"/>
                <a:gd name="T5" fmla="*/ 4289 h 4298"/>
                <a:gd name="T6" fmla="*/ 106 w 6087"/>
                <a:gd name="T7" fmla="*/ 4274 h 4298"/>
                <a:gd name="T8" fmla="*/ 74 w 6087"/>
                <a:gd name="T9" fmla="*/ 4252 h 4298"/>
                <a:gd name="T10" fmla="*/ 47 w 6087"/>
                <a:gd name="T11" fmla="*/ 4225 h 4298"/>
                <a:gd name="T12" fmla="*/ 25 w 6087"/>
                <a:gd name="T13" fmla="*/ 4193 h 4298"/>
                <a:gd name="T14" fmla="*/ 10 w 6087"/>
                <a:gd name="T15" fmla="*/ 4158 h 4298"/>
                <a:gd name="T16" fmla="*/ 1 w 6087"/>
                <a:gd name="T17" fmla="*/ 4118 h 4298"/>
                <a:gd name="T18" fmla="*/ 0 w 6087"/>
                <a:gd name="T19" fmla="*/ 201 h 4298"/>
                <a:gd name="T20" fmla="*/ 1 w 6087"/>
                <a:gd name="T21" fmla="*/ 181 h 4298"/>
                <a:gd name="T22" fmla="*/ 10 w 6087"/>
                <a:gd name="T23" fmla="*/ 141 h 4298"/>
                <a:gd name="T24" fmla="*/ 25 w 6087"/>
                <a:gd name="T25" fmla="*/ 105 h 4298"/>
                <a:gd name="T26" fmla="*/ 47 w 6087"/>
                <a:gd name="T27" fmla="*/ 74 h 4298"/>
                <a:gd name="T28" fmla="*/ 74 w 6087"/>
                <a:gd name="T29" fmla="*/ 47 h 4298"/>
                <a:gd name="T30" fmla="*/ 106 w 6087"/>
                <a:gd name="T31" fmla="*/ 25 h 4298"/>
                <a:gd name="T32" fmla="*/ 141 w 6087"/>
                <a:gd name="T33" fmla="*/ 10 h 4298"/>
                <a:gd name="T34" fmla="*/ 181 w 6087"/>
                <a:gd name="T35" fmla="*/ 1 h 4298"/>
                <a:gd name="T36" fmla="*/ 5887 w 6087"/>
                <a:gd name="T37" fmla="*/ 0 h 4298"/>
                <a:gd name="T38" fmla="*/ 5907 w 6087"/>
                <a:gd name="T39" fmla="*/ 1 h 4298"/>
                <a:gd name="T40" fmla="*/ 5946 w 6087"/>
                <a:gd name="T41" fmla="*/ 10 h 4298"/>
                <a:gd name="T42" fmla="*/ 5983 w 6087"/>
                <a:gd name="T43" fmla="*/ 25 h 4298"/>
                <a:gd name="T44" fmla="*/ 6015 w 6087"/>
                <a:gd name="T45" fmla="*/ 47 h 4298"/>
                <a:gd name="T46" fmla="*/ 6042 w 6087"/>
                <a:gd name="T47" fmla="*/ 74 h 4298"/>
                <a:gd name="T48" fmla="*/ 6064 w 6087"/>
                <a:gd name="T49" fmla="*/ 105 h 4298"/>
                <a:gd name="T50" fmla="*/ 6079 w 6087"/>
                <a:gd name="T51" fmla="*/ 141 h 4298"/>
                <a:gd name="T52" fmla="*/ 6087 w 6087"/>
                <a:gd name="T53" fmla="*/ 181 h 4298"/>
                <a:gd name="T54" fmla="*/ 6087 w 6087"/>
                <a:gd name="T55" fmla="*/ 4097 h 4298"/>
                <a:gd name="T56" fmla="*/ 6087 w 6087"/>
                <a:gd name="T57" fmla="*/ 4118 h 4298"/>
                <a:gd name="T58" fmla="*/ 6079 w 6087"/>
                <a:gd name="T59" fmla="*/ 4158 h 4298"/>
                <a:gd name="T60" fmla="*/ 6064 w 6087"/>
                <a:gd name="T61" fmla="*/ 4193 h 4298"/>
                <a:gd name="T62" fmla="*/ 6042 w 6087"/>
                <a:gd name="T63" fmla="*/ 4225 h 4298"/>
                <a:gd name="T64" fmla="*/ 6015 w 6087"/>
                <a:gd name="T65" fmla="*/ 4252 h 4298"/>
                <a:gd name="T66" fmla="*/ 5983 w 6087"/>
                <a:gd name="T67" fmla="*/ 4274 h 4298"/>
                <a:gd name="T68" fmla="*/ 5946 w 6087"/>
                <a:gd name="T69" fmla="*/ 4289 h 4298"/>
                <a:gd name="T70" fmla="*/ 5907 w 6087"/>
                <a:gd name="T71" fmla="*/ 4298 h 4298"/>
                <a:gd name="T72" fmla="*/ 5887 w 6087"/>
                <a:gd name="T73" fmla="*/ 4298 h 4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87" h="4298">
                  <a:moveTo>
                    <a:pt x="5887" y="4298"/>
                  </a:moveTo>
                  <a:lnTo>
                    <a:pt x="201" y="4298"/>
                  </a:lnTo>
                  <a:lnTo>
                    <a:pt x="201" y="4298"/>
                  </a:lnTo>
                  <a:lnTo>
                    <a:pt x="181" y="4298"/>
                  </a:lnTo>
                  <a:lnTo>
                    <a:pt x="161" y="4294"/>
                  </a:lnTo>
                  <a:lnTo>
                    <a:pt x="141" y="4289"/>
                  </a:lnTo>
                  <a:lnTo>
                    <a:pt x="122" y="4282"/>
                  </a:lnTo>
                  <a:lnTo>
                    <a:pt x="106" y="4274"/>
                  </a:lnTo>
                  <a:lnTo>
                    <a:pt x="89" y="4264"/>
                  </a:lnTo>
                  <a:lnTo>
                    <a:pt x="74" y="4252"/>
                  </a:lnTo>
                  <a:lnTo>
                    <a:pt x="58" y="4239"/>
                  </a:lnTo>
                  <a:lnTo>
                    <a:pt x="47" y="4225"/>
                  </a:lnTo>
                  <a:lnTo>
                    <a:pt x="35" y="4210"/>
                  </a:lnTo>
                  <a:lnTo>
                    <a:pt x="25" y="4193"/>
                  </a:lnTo>
                  <a:lnTo>
                    <a:pt x="16" y="4177"/>
                  </a:lnTo>
                  <a:lnTo>
                    <a:pt x="10" y="4158"/>
                  </a:lnTo>
                  <a:lnTo>
                    <a:pt x="5" y="4138"/>
                  </a:lnTo>
                  <a:lnTo>
                    <a:pt x="1" y="4118"/>
                  </a:lnTo>
                  <a:lnTo>
                    <a:pt x="0" y="4097"/>
                  </a:lnTo>
                  <a:lnTo>
                    <a:pt x="0" y="201"/>
                  </a:lnTo>
                  <a:lnTo>
                    <a:pt x="0" y="201"/>
                  </a:lnTo>
                  <a:lnTo>
                    <a:pt x="1" y="181"/>
                  </a:lnTo>
                  <a:lnTo>
                    <a:pt x="5" y="161"/>
                  </a:lnTo>
                  <a:lnTo>
                    <a:pt x="10" y="141"/>
                  </a:lnTo>
                  <a:lnTo>
                    <a:pt x="16" y="122"/>
                  </a:lnTo>
                  <a:lnTo>
                    <a:pt x="25" y="105"/>
                  </a:lnTo>
                  <a:lnTo>
                    <a:pt x="35" y="89"/>
                  </a:lnTo>
                  <a:lnTo>
                    <a:pt x="47" y="74"/>
                  </a:lnTo>
                  <a:lnTo>
                    <a:pt x="58" y="58"/>
                  </a:lnTo>
                  <a:lnTo>
                    <a:pt x="74" y="47"/>
                  </a:lnTo>
                  <a:lnTo>
                    <a:pt x="89" y="35"/>
                  </a:lnTo>
                  <a:lnTo>
                    <a:pt x="106" y="25"/>
                  </a:lnTo>
                  <a:lnTo>
                    <a:pt x="122" y="16"/>
                  </a:lnTo>
                  <a:lnTo>
                    <a:pt x="141" y="10"/>
                  </a:lnTo>
                  <a:lnTo>
                    <a:pt x="161" y="5"/>
                  </a:lnTo>
                  <a:lnTo>
                    <a:pt x="181" y="1"/>
                  </a:lnTo>
                  <a:lnTo>
                    <a:pt x="201" y="0"/>
                  </a:lnTo>
                  <a:lnTo>
                    <a:pt x="5887" y="0"/>
                  </a:lnTo>
                  <a:lnTo>
                    <a:pt x="5887" y="0"/>
                  </a:lnTo>
                  <a:lnTo>
                    <a:pt x="5907" y="1"/>
                  </a:lnTo>
                  <a:lnTo>
                    <a:pt x="5927" y="5"/>
                  </a:lnTo>
                  <a:lnTo>
                    <a:pt x="5946" y="10"/>
                  </a:lnTo>
                  <a:lnTo>
                    <a:pt x="5964" y="16"/>
                  </a:lnTo>
                  <a:lnTo>
                    <a:pt x="5983" y="25"/>
                  </a:lnTo>
                  <a:lnTo>
                    <a:pt x="6000" y="35"/>
                  </a:lnTo>
                  <a:lnTo>
                    <a:pt x="6015" y="47"/>
                  </a:lnTo>
                  <a:lnTo>
                    <a:pt x="6028" y="58"/>
                  </a:lnTo>
                  <a:lnTo>
                    <a:pt x="6042" y="74"/>
                  </a:lnTo>
                  <a:lnTo>
                    <a:pt x="6054" y="89"/>
                  </a:lnTo>
                  <a:lnTo>
                    <a:pt x="6064" y="105"/>
                  </a:lnTo>
                  <a:lnTo>
                    <a:pt x="6072" y="122"/>
                  </a:lnTo>
                  <a:lnTo>
                    <a:pt x="6079" y="141"/>
                  </a:lnTo>
                  <a:lnTo>
                    <a:pt x="6084" y="161"/>
                  </a:lnTo>
                  <a:lnTo>
                    <a:pt x="6087" y="181"/>
                  </a:lnTo>
                  <a:lnTo>
                    <a:pt x="6087" y="201"/>
                  </a:lnTo>
                  <a:lnTo>
                    <a:pt x="6087" y="4097"/>
                  </a:lnTo>
                  <a:lnTo>
                    <a:pt x="6087" y="4097"/>
                  </a:lnTo>
                  <a:lnTo>
                    <a:pt x="6087" y="4118"/>
                  </a:lnTo>
                  <a:lnTo>
                    <a:pt x="6084" y="4138"/>
                  </a:lnTo>
                  <a:lnTo>
                    <a:pt x="6079" y="4158"/>
                  </a:lnTo>
                  <a:lnTo>
                    <a:pt x="6072" y="4177"/>
                  </a:lnTo>
                  <a:lnTo>
                    <a:pt x="6064" y="4193"/>
                  </a:lnTo>
                  <a:lnTo>
                    <a:pt x="6054" y="4210"/>
                  </a:lnTo>
                  <a:lnTo>
                    <a:pt x="6042" y="4225"/>
                  </a:lnTo>
                  <a:lnTo>
                    <a:pt x="6028" y="4239"/>
                  </a:lnTo>
                  <a:lnTo>
                    <a:pt x="6015" y="4252"/>
                  </a:lnTo>
                  <a:lnTo>
                    <a:pt x="6000" y="4264"/>
                  </a:lnTo>
                  <a:lnTo>
                    <a:pt x="5983" y="4274"/>
                  </a:lnTo>
                  <a:lnTo>
                    <a:pt x="5964" y="4282"/>
                  </a:lnTo>
                  <a:lnTo>
                    <a:pt x="5946" y="4289"/>
                  </a:lnTo>
                  <a:lnTo>
                    <a:pt x="5927" y="4294"/>
                  </a:lnTo>
                  <a:lnTo>
                    <a:pt x="5907" y="4298"/>
                  </a:lnTo>
                  <a:lnTo>
                    <a:pt x="5887" y="4298"/>
                  </a:lnTo>
                  <a:lnTo>
                    <a:pt x="5887" y="4298"/>
                  </a:lnTo>
                  <a:close/>
                </a:path>
              </a:pathLst>
            </a:custGeom>
            <a:gradFill flip="none" rotWithShape="1">
              <a:gsLst>
                <a:gs pos="0">
                  <a:srgbClr val="B0B2B4"/>
                </a:gs>
                <a:gs pos="100000">
                  <a:srgbClr val="DFE0E1"/>
                </a:gs>
              </a:gsLst>
              <a:lin ang="0" scaled="1"/>
              <a:tileRect/>
            </a:gradFill>
            <a:ln>
              <a:noFill/>
            </a:ln>
            <a:effectLst>
              <a:innerShdw blurRad="63500">
                <a:prstClr val="black">
                  <a:alpha val="4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9" name="Freeform 12">
              <a:extLst>
                <a:ext uri="{FF2B5EF4-FFF2-40B4-BE49-F238E27FC236}">
                  <a16:creationId xmlns:a16="http://schemas.microsoft.com/office/drawing/2014/main" id="{983BFA7E-8B37-1C12-5DDA-45CCEAC80AF2}"/>
                </a:ext>
              </a:extLst>
            </p:cNvPr>
            <p:cNvSpPr>
              <a:spLocks/>
            </p:cNvSpPr>
            <p:nvPr/>
          </p:nvSpPr>
          <p:spPr bwMode="auto">
            <a:xfrm>
              <a:off x="3865563" y="74613"/>
              <a:ext cx="9574213" cy="6735763"/>
            </a:xfrm>
            <a:custGeom>
              <a:avLst/>
              <a:gdLst>
                <a:gd name="T0" fmla="*/ 173 w 6031"/>
                <a:gd name="T1" fmla="*/ 0 h 4243"/>
                <a:gd name="T2" fmla="*/ 155 w 6031"/>
                <a:gd name="T3" fmla="*/ 2 h 4243"/>
                <a:gd name="T4" fmla="*/ 121 w 6031"/>
                <a:gd name="T5" fmla="*/ 9 h 4243"/>
                <a:gd name="T6" fmla="*/ 91 w 6031"/>
                <a:gd name="T7" fmla="*/ 22 h 4243"/>
                <a:gd name="T8" fmla="*/ 64 w 6031"/>
                <a:gd name="T9" fmla="*/ 40 h 4243"/>
                <a:gd name="T10" fmla="*/ 41 w 6031"/>
                <a:gd name="T11" fmla="*/ 64 h 4243"/>
                <a:gd name="T12" fmla="*/ 22 w 6031"/>
                <a:gd name="T13" fmla="*/ 91 h 4243"/>
                <a:gd name="T14" fmla="*/ 9 w 6031"/>
                <a:gd name="T15" fmla="*/ 121 h 4243"/>
                <a:gd name="T16" fmla="*/ 2 w 6031"/>
                <a:gd name="T17" fmla="*/ 157 h 4243"/>
                <a:gd name="T18" fmla="*/ 0 w 6031"/>
                <a:gd name="T19" fmla="*/ 4069 h 4243"/>
                <a:gd name="T20" fmla="*/ 2 w 6031"/>
                <a:gd name="T21" fmla="*/ 4086 h 4243"/>
                <a:gd name="T22" fmla="*/ 9 w 6031"/>
                <a:gd name="T23" fmla="*/ 4120 h 4243"/>
                <a:gd name="T24" fmla="*/ 22 w 6031"/>
                <a:gd name="T25" fmla="*/ 4152 h 4243"/>
                <a:gd name="T26" fmla="*/ 41 w 6031"/>
                <a:gd name="T27" fmla="*/ 4179 h 4243"/>
                <a:gd name="T28" fmla="*/ 64 w 6031"/>
                <a:gd name="T29" fmla="*/ 4202 h 4243"/>
                <a:gd name="T30" fmla="*/ 91 w 6031"/>
                <a:gd name="T31" fmla="*/ 4221 h 4243"/>
                <a:gd name="T32" fmla="*/ 121 w 6031"/>
                <a:gd name="T33" fmla="*/ 4234 h 4243"/>
                <a:gd name="T34" fmla="*/ 155 w 6031"/>
                <a:gd name="T35" fmla="*/ 4241 h 4243"/>
                <a:gd name="T36" fmla="*/ 5859 w 6031"/>
                <a:gd name="T37" fmla="*/ 4243 h 4243"/>
                <a:gd name="T38" fmla="*/ 5876 w 6031"/>
                <a:gd name="T39" fmla="*/ 4241 h 4243"/>
                <a:gd name="T40" fmla="*/ 5910 w 6031"/>
                <a:gd name="T41" fmla="*/ 4234 h 4243"/>
                <a:gd name="T42" fmla="*/ 5941 w 6031"/>
                <a:gd name="T43" fmla="*/ 4221 h 4243"/>
                <a:gd name="T44" fmla="*/ 5968 w 6031"/>
                <a:gd name="T45" fmla="*/ 4202 h 4243"/>
                <a:gd name="T46" fmla="*/ 5992 w 6031"/>
                <a:gd name="T47" fmla="*/ 4179 h 4243"/>
                <a:gd name="T48" fmla="*/ 6010 w 6031"/>
                <a:gd name="T49" fmla="*/ 4152 h 4243"/>
                <a:gd name="T50" fmla="*/ 6024 w 6031"/>
                <a:gd name="T51" fmla="*/ 4120 h 4243"/>
                <a:gd name="T52" fmla="*/ 6031 w 6031"/>
                <a:gd name="T53" fmla="*/ 4086 h 4243"/>
                <a:gd name="T54" fmla="*/ 6031 w 6031"/>
                <a:gd name="T55" fmla="*/ 173 h 4243"/>
                <a:gd name="T56" fmla="*/ 6031 w 6031"/>
                <a:gd name="T57" fmla="*/ 157 h 4243"/>
                <a:gd name="T58" fmla="*/ 6024 w 6031"/>
                <a:gd name="T59" fmla="*/ 121 h 4243"/>
                <a:gd name="T60" fmla="*/ 6010 w 6031"/>
                <a:gd name="T61" fmla="*/ 91 h 4243"/>
                <a:gd name="T62" fmla="*/ 5992 w 6031"/>
                <a:gd name="T63" fmla="*/ 64 h 4243"/>
                <a:gd name="T64" fmla="*/ 5968 w 6031"/>
                <a:gd name="T65" fmla="*/ 40 h 4243"/>
                <a:gd name="T66" fmla="*/ 5941 w 6031"/>
                <a:gd name="T67" fmla="*/ 22 h 4243"/>
                <a:gd name="T68" fmla="*/ 5910 w 6031"/>
                <a:gd name="T69" fmla="*/ 9 h 4243"/>
                <a:gd name="T70" fmla="*/ 5876 w 6031"/>
                <a:gd name="T71" fmla="*/ 2 h 4243"/>
                <a:gd name="T72" fmla="*/ 5859 w 6031"/>
                <a:gd name="T73" fmla="*/ 0 h 4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31" h="4243">
                  <a:moveTo>
                    <a:pt x="5859" y="0"/>
                  </a:moveTo>
                  <a:lnTo>
                    <a:pt x="173" y="0"/>
                  </a:lnTo>
                  <a:lnTo>
                    <a:pt x="173" y="0"/>
                  </a:lnTo>
                  <a:lnTo>
                    <a:pt x="155" y="2"/>
                  </a:lnTo>
                  <a:lnTo>
                    <a:pt x="138" y="3"/>
                  </a:lnTo>
                  <a:lnTo>
                    <a:pt x="121" y="9"/>
                  </a:lnTo>
                  <a:lnTo>
                    <a:pt x="106" y="14"/>
                  </a:lnTo>
                  <a:lnTo>
                    <a:pt x="91" y="22"/>
                  </a:lnTo>
                  <a:lnTo>
                    <a:pt x="78" y="30"/>
                  </a:lnTo>
                  <a:lnTo>
                    <a:pt x="64" y="40"/>
                  </a:lnTo>
                  <a:lnTo>
                    <a:pt x="51" y="51"/>
                  </a:lnTo>
                  <a:lnTo>
                    <a:pt x="41" y="64"/>
                  </a:lnTo>
                  <a:lnTo>
                    <a:pt x="30" y="77"/>
                  </a:lnTo>
                  <a:lnTo>
                    <a:pt x="22" y="91"/>
                  </a:lnTo>
                  <a:lnTo>
                    <a:pt x="14" y="106"/>
                  </a:lnTo>
                  <a:lnTo>
                    <a:pt x="9" y="121"/>
                  </a:lnTo>
                  <a:lnTo>
                    <a:pt x="3" y="138"/>
                  </a:lnTo>
                  <a:lnTo>
                    <a:pt x="2" y="157"/>
                  </a:lnTo>
                  <a:lnTo>
                    <a:pt x="0" y="173"/>
                  </a:lnTo>
                  <a:lnTo>
                    <a:pt x="0" y="4069"/>
                  </a:lnTo>
                  <a:lnTo>
                    <a:pt x="0" y="4069"/>
                  </a:lnTo>
                  <a:lnTo>
                    <a:pt x="2" y="4086"/>
                  </a:lnTo>
                  <a:lnTo>
                    <a:pt x="3" y="4105"/>
                  </a:lnTo>
                  <a:lnTo>
                    <a:pt x="9" y="4120"/>
                  </a:lnTo>
                  <a:lnTo>
                    <a:pt x="14" y="4137"/>
                  </a:lnTo>
                  <a:lnTo>
                    <a:pt x="22" y="4152"/>
                  </a:lnTo>
                  <a:lnTo>
                    <a:pt x="30" y="4165"/>
                  </a:lnTo>
                  <a:lnTo>
                    <a:pt x="41" y="4179"/>
                  </a:lnTo>
                  <a:lnTo>
                    <a:pt x="51" y="4192"/>
                  </a:lnTo>
                  <a:lnTo>
                    <a:pt x="64" y="4202"/>
                  </a:lnTo>
                  <a:lnTo>
                    <a:pt x="78" y="4212"/>
                  </a:lnTo>
                  <a:lnTo>
                    <a:pt x="91" y="4221"/>
                  </a:lnTo>
                  <a:lnTo>
                    <a:pt x="106" y="4229"/>
                  </a:lnTo>
                  <a:lnTo>
                    <a:pt x="121" y="4234"/>
                  </a:lnTo>
                  <a:lnTo>
                    <a:pt x="138" y="4239"/>
                  </a:lnTo>
                  <a:lnTo>
                    <a:pt x="155" y="4241"/>
                  </a:lnTo>
                  <a:lnTo>
                    <a:pt x="173" y="4243"/>
                  </a:lnTo>
                  <a:lnTo>
                    <a:pt x="5859" y="4243"/>
                  </a:lnTo>
                  <a:lnTo>
                    <a:pt x="5859" y="4243"/>
                  </a:lnTo>
                  <a:lnTo>
                    <a:pt x="5876" y="4241"/>
                  </a:lnTo>
                  <a:lnTo>
                    <a:pt x="5893" y="4239"/>
                  </a:lnTo>
                  <a:lnTo>
                    <a:pt x="5910" y="4234"/>
                  </a:lnTo>
                  <a:lnTo>
                    <a:pt x="5926" y="4229"/>
                  </a:lnTo>
                  <a:lnTo>
                    <a:pt x="5941" y="4221"/>
                  </a:lnTo>
                  <a:lnTo>
                    <a:pt x="5955" y="4212"/>
                  </a:lnTo>
                  <a:lnTo>
                    <a:pt x="5968" y="4202"/>
                  </a:lnTo>
                  <a:lnTo>
                    <a:pt x="5980" y="4192"/>
                  </a:lnTo>
                  <a:lnTo>
                    <a:pt x="5992" y="4179"/>
                  </a:lnTo>
                  <a:lnTo>
                    <a:pt x="6002" y="4165"/>
                  </a:lnTo>
                  <a:lnTo>
                    <a:pt x="6010" y="4152"/>
                  </a:lnTo>
                  <a:lnTo>
                    <a:pt x="6017" y="4137"/>
                  </a:lnTo>
                  <a:lnTo>
                    <a:pt x="6024" y="4120"/>
                  </a:lnTo>
                  <a:lnTo>
                    <a:pt x="6027" y="4105"/>
                  </a:lnTo>
                  <a:lnTo>
                    <a:pt x="6031" y="4086"/>
                  </a:lnTo>
                  <a:lnTo>
                    <a:pt x="6031" y="4069"/>
                  </a:lnTo>
                  <a:lnTo>
                    <a:pt x="6031" y="173"/>
                  </a:lnTo>
                  <a:lnTo>
                    <a:pt x="6031" y="173"/>
                  </a:lnTo>
                  <a:lnTo>
                    <a:pt x="6031" y="157"/>
                  </a:lnTo>
                  <a:lnTo>
                    <a:pt x="6027" y="138"/>
                  </a:lnTo>
                  <a:lnTo>
                    <a:pt x="6024" y="121"/>
                  </a:lnTo>
                  <a:lnTo>
                    <a:pt x="6017" y="106"/>
                  </a:lnTo>
                  <a:lnTo>
                    <a:pt x="6010" y="91"/>
                  </a:lnTo>
                  <a:lnTo>
                    <a:pt x="6002" y="77"/>
                  </a:lnTo>
                  <a:lnTo>
                    <a:pt x="5992" y="64"/>
                  </a:lnTo>
                  <a:lnTo>
                    <a:pt x="5980" y="51"/>
                  </a:lnTo>
                  <a:lnTo>
                    <a:pt x="5968" y="40"/>
                  </a:lnTo>
                  <a:lnTo>
                    <a:pt x="5955" y="30"/>
                  </a:lnTo>
                  <a:lnTo>
                    <a:pt x="5941" y="22"/>
                  </a:lnTo>
                  <a:lnTo>
                    <a:pt x="5926" y="14"/>
                  </a:lnTo>
                  <a:lnTo>
                    <a:pt x="5910" y="9"/>
                  </a:lnTo>
                  <a:lnTo>
                    <a:pt x="5893" y="3"/>
                  </a:lnTo>
                  <a:lnTo>
                    <a:pt x="5876" y="2"/>
                  </a:lnTo>
                  <a:lnTo>
                    <a:pt x="5859" y="0"/>
                  </a:lnTo>
                  <a:lnTo>
                    <a:pt x="5859" y="0"/>
                  </a:lnTo>
                  <a:close/>
                </a:path>
              </a:pathLst>
            </a:custGeom>
            <a:solidFill>
              <a:srgbClr val="000000"/>
            </a:solidFill>
            <a:ln>
              <a:noFill/>
            </a:ln>
            <a:effectLst>
              <a:outerShdw blurRad="25400" algn="ctr" rotWithShape="0">
                <a:prstClr val="black">
                  <a:alpha val="61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20" name="Freeform 13">
              <a:extLst>
                <a:ext uri="{FF2B5EF4-FFF2-40B4-BE49-F238E27FC236}">
                  <a16:creationId xmlns:a16="http://schemas.microsoft.com/office/drawing/2014/main" id="{DC2E16ED-4989-7B21-9EE7-386F5317FCB2}"/>
                </a:ext>
              </a:extLst>
            </p:cNvPr>
            <p:cNvSpPr>
              <a:spLocks/>
            </p:cNvSpPr>
            <p:nvPr/>
          </p:nvSpPr>
          <p:spPr bwMode="auto">
            <a:xfrm>
              <a:off x="3892550" y="6342063"/>
              <a:ext cx="9520238" cy="441325"/>
            </a:xfrm>
            <a:custGeom>
              <a:avLst/>
              <a:gdLst>
                <a:gd name="T0" fmla="*/ 156 w 5997"/>
                <a:gd name="T1" fmla="*/ 278 h 278"/>
                <a:gd name="T2" fmla="*/ 5842 w 5997"/>
                <a:gd name="T3" fmla="*/ 278 h 278"/>
                <a:gd name="T4" fmla="*/ 5842 w 5997"/>
                <a:gd name="T5" fmla="*/ 278 h 278"/>
                <a:gd name="T6" fmla="*/ 5857 w 5997"/>
                <a:gd name="T7" fmla="*/ 276 h 278"/>
                <a:gd name="T8" fmla="*/ 5872 w 5997"/>
                <a:gd name="T9" fmla="*/ 275 h 278"/>
                <a:gd name="T10" fmla="*/ 5887 w 5997"/>
                <a:gd name="T11" fmla="*/ 269 h 278"/>
                <a:gd name="T12" fmla="*/ 5903 w 5997"/>
                <a:gd name="T13" fmla="*/ 264 h 278"/>
                <a:gd name="T14" fmla="*/ 5916 w 5997"/>
                <a:gd name="T15" fmla="*/ 258 h 278"/>
                <a:gd name="T16" fmla="*/ 5928 w 5997"/>
                <a:gd name="T17" fmla="*/ 251 h 278"/>
                <a:gd name="T18" fmla="*/ 5941 w 5997"/>
                <a:gd name="T19" fmla="*/ 241 h 278"/>
                <a:gd name="T20" fmla="*/ 5951 w 5997"/>
                <a:gd name="T21" fmla="*/ 231 h 278"/>
                <a:gd name="T22" fmla="*/ 5962 w 5997"/>
                <a:gd name="T23" fmla="*/ 221 h 278"/>
                <a:gd name="T24" fmla="*/ 5970 w 5997"/>
                <a:gd name="T25" fmla="*/ 209 h 278"/>
                <a:gd name="T26" fmla="*/ 5978 w 5997"/>
                <a:gd name="T27" fmla="*/ 195 h 278"/>
                <a:gd name="T28" fmla="*/ 5985 w 5997"/>
                <a:gd name="T29" fmla="*/ 182 h 278"/>
                <a:gd name="T30" fmla="*/ 5990 w 5997"/>
                <a:gd name="T31" fmla="*/ 167 h 278"/>
                <a:gd name="T32" fmla="*/ 5993 w 5997"/>
                <a:gd name="T33" fmla="*/ 153 h 278"/>
                <a:gd name="T34" fmla="*/ 5997 w 5997"/>
                <a:gd name="T35" fmla="*/ 137 h 278"/>
                <a:gd name="T36" fmla="*/ 5997 w 5997"/>
                <a:gd name="T37" fmla="*/ 121 h 278"/>
                <a:gd name="T38" fmla="*/ 5997 w 5997"/>
                <a:gd name="T39" fmla="*/ 0 h 278"/>
                <a:gd name="T40" fmla="*/ 0 w 5997"/>
                <a:gd name="T41" fmla="*/ 0 h 278"/>
                <a:gd name="T42" fmla="*/ 0 w 5997"/>
                <a:gd name="T43" fmla="*/ 121 h 278"/>
                <a:gd name="T44" fmla="*/ 0 w 5997"/>
                <a:gd name="T45" fmla="*/ 121 h 278"/>
                <a:gd name="T46" fmla="*/ 2 w 5997"/>
                <a:gd name="T47" fmla="*/ 137 h 278"/>
                <a:gd name="T48" fmla="*/ 3 w 5997"/>
                <a:gd name="T49" fmla="*/ 153 h 278"/>
                <a:gd name="T50" fmla="*/ 8 w 5997"/>
                <a:gd name="T51" fmla="*/ 167 h 278"/>
                <a:gd name="T52" fmla="*/ 13 w 5997"/>
                <a:gd name="T53" fmla="*/ 182 h 278"/>
                <a:gd name="T54" fmla="*/ 20 w 5997"/>
                <a:gd name="T55" fmla="*/ 195 h 278"/>
                <a:gd name="T56" fmla="*/ 27 w 5997"/>
                <a:gd name="T57" fmla="*/ 209 h 278"/>
                <a:gd name="T58" fmla="*/ 37 w 5997"/>
                <a:gd name="T59" fmla="*/ 221 h 278"/>
                <a:gd name="T60" fmla="*/ 47 w 5997"/>
                <a:gd name="T61" fmla="*/ 231 h 278"/>
                <a:gd name="T62" fmla="*/ 57 w 5997"/>
                <a:gd name="T63" fmla="*/ 241 h 278"/>
                <a:gd name="T64" fmla="*/ 69 w 5997"/>
                <a:gd name="T65" fmla="*/ 251 h 278"/>
                <a:gd name="T66" fmla="*/ 82 w 5997"/>
                <a:gd name="T67" fmla="*/ 258 h 278"/>
                <a:gd name="T68" fmla="*/ 96 w 5997"/>
                <a:gd name="T69" fmla="*/ 264 h 278"/>
                <a:gd name="T70" fmla="*/ 109 w 5997"/>
                <a:gd name="T71" fmla="*/ 269 h 278"/>
                <a:gd name="T72" fmla="*/ 124 w 5997"/>
                <a:gd name="T73" fmla="*/ 275 h 278"/>
                <a:gd name="T74" fmla="*/ 141 w 5997"/>
                <a:gd name="T75" fmla="*/ 276 h 278"/>
                <a:gd name="T76" fmla="*/ 156 w 5997"/>
                <a:gd name="T77" fmla="*/ 278 h 278"/>
                <a:gd name="T78" fmla="*/ 156 w 5997"/>
                <a:gd name="T79" fmla="*/ 278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997" h="278">
                  <a:moveTo>
                    <a:pt x="156" y="278"/>
                  </a:moveTo>
                  <a:lnTo>
                    <a:pt x="5842" y="278"/>
                  </a:lnTo>
                  <a:lnTo>
                    <a:pt x="5842" y="278"/>
                  </a:lnTo>
                  <a:lnTo>
                    <a:pt x="5857" y="276"/>
                  </a:lnTo>
                  <a:lnTo>
                    <a:pt x="5872" y="275"/>
                  </a:lnTo>
                  <a:lnTo>
                    <a:pt x="5887" y="269"/>
                  </a:lnTo>
                  <a:lnTo>
                    <a:pt x="5903" y="264"/>
                  </a:lnTo>
                  <a:lnTo>
                    <a:pt x="5916" y="258"/>
                  </a:lnTo>
                  <a:lnTo>
                    <a:pt x="5928" y="251"/>
                  </a:lnTo>
                  <a:lnTo>
                    <a:pt x="5941" y="241"/>
                  </a:lnTo>
                  <a:lnTo>
                    <a:pt x="5951" y="231"/>
                  </a:lnTo>
                  <a:lnTo>
                    <a:pt x="5962" y="221"/>
                  </a:lnTo>
                  <a:lnTo>
                    <a:pt x="5970" y="209"/>
                  </a:lnTo>
                  <a:lnTo>
                    <a:pt x="5978" y="195"/>
                  </a:lnTo>
                  <a:lnTo>
                    <a:pt x="5985" y="182"/>
                  </a:lnTo>
                  <a:lnTo>
                    <a:pt x="5990" y="167"/>
                  </a:lnTo>
                  <a:lnTo>
                    <a:pt x="5993" y="153"/>
                  </a:lnTo>
                  <a:lnTo>
                    <a:pt x="5997" y="137"/>
                  </a:lnTo>
                  <a:lnTo>
                    <a:pt x="5997" y="121"/>
                  </a:lnTo>
                  <a:lnTo>
                    <a:pt x="5997" y="0"/>
                  </a:lnTo>
                  <a:lnTo>
                    <a:pt x="0" y="0"/>
                  </a:lnTo>
                  <a:lnTo>
                    <a:pt x="0" y="121"/>
                  </a:lnTo>
                  <a:lnTo>
                    <a:pt x="0" y="121"/>
                  </a:lnTo>
                  <a:lnTo>
                    <a:pt x="2" y="137"/>
                  </a:lnTo>
                  <a:lnTo>
                    <a:pt x="3" y="153"/>
                  </a:lnTo>
                  <a:lnTo>
                    <a:pt x="8" y="167"/>
                  </a:lnTo>
                  <a:lnTo>
                    <a:pt x="13" y="182"/>
                  </a:lnTo>
                  <a:lnTo>
                    <a:pt x="20" y="195"/>
                  </a:lnTo>
                  <a:lnTo>
                    <a:pt x="27" y="209"/>
                  </a:lnTo>
                  <a:lnTo>
                    <a:pt x="37" y="221"/>
                  </a:lnTo>
                  <a:lnTo>
                    <a:pt x="47" y="231"/>
                  </a:lnTo>
                  <a:lnTo>
                    <a:pt x="57" y="241"/>
                  </a:lnTo>
                  <a:lnTo>
                    <a:pt x="69" y="251"/>
                  </a:lnTo>
                  <a:lnTo>
                    <a:pt x="82" y="258"/>
                  </a:lnTo>
                  <a:lnTo>
                    <a:pt x="96" y="264"/>
                  </a:lnTo>
                  <a:lnTo>
                    <a:pt x="109" y="269"/>
                  </a:lnTo>
                  <a:lnTo>
                    <a:pt x="124" y="275"/>
                  </a:lnTo>
                  <a:lnTo>
                    <a:pt x="141" y="276"/>
                  </a:lnTo>
                  <a:lnTo>
                    <a:pt x="156" y="278"/>
                  </a:lnTo>
                  <a:lnTo>
                    <a:pt x="156" y="278"/>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21" name="Rectangle 14">
              <a:extLst>
                <a:ext uri="{FF2B5EF4-FFF2-40B4-BE49-F238E27FC236}">
                  <a16:creationId xmlns:a16="http://schemas.microsoft.com/office/drawing/2014/main" id="{8A395B8D-51FF-F0C4-01C5-2E33320C56EB}"/>
                </a:ext>
              </a:extLst>
            </p:cNvPr>
            <p:cNvSpPr>
              <a:spLocks noChangeArrowheads="1"/>
            </p:cNvSpPr>
            <p:nvPr/>
          </p:nvSpPr>
          <p:spPr bwMode="auto">
            <a:xfrm>
              <a:off x="4205288" y="533400"/>
              <a:ext cx="8897938" cy="5565775"/>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22" name="Freeform 15">
              <a:extLst>
                <a:ext uri="{FF2B5EF4-FFF2-40B4-BE49-F238E27FC236}">
                  <a16:creationId xmlns:a16="http://schemas.microsoft.com/office/drawing/2014/main" id="{EC9B8473-9D11-B63B-CD87-3CA5489850AE}"/>
                </a:ext>
              </a:extLst>
            </p:cNvPr>
            <p:cNvSpPr>
              <a:spLocks/>
            </p:cNvSpPr>
            <p:nvPr/>
          </p:nvSpPr>
          <p:spPr bwMode="auto">
            <a:xfrm>
              <a:off x="2738438" y="6618288"/>
              <a:ext cx="11828463" cy="239713"/>
            </a:xfrm>
            <a:custGeom>
              <a:avLst/>
              <a:gdLst>
                <a:gd name="T0" fmla="*/ 7451 w 7451"/>
                <a:gd name="T1" fmla="*/ 0 h 151"/>
                <a:gd name="T2" fmla="*/ 4441 w 7451"/>
                <a:gd name="T3" fmla="*/ 1 h 151"/>
                <a:gd name="T4" fmla="*/ 4381 w 7451"/>
                <a:gd name="T5" fmla="*/ 35 h 151"/>
                <a:gd name="T6" fmla="*/ 3097 w 7451"/>
                <a:gd name="T7" fmla="*/ 35 h 151"/>
                <a:gd name="T8" fmla="*/ 3020 w 7451"/>
                <a:gd name="T9" fmla="*/ 1 h 151"/>
                <a:gd name="T10" fmla="*/ 0 w 7451"/>
                <a:gd name="T11" fmla="*/ 0 h 151"/>
                <a:gd name="T12" fmla="*/ 0 w 7451"/>
                <a:gd name="T13" fmla="*/ 35 h 151"/>
                <a:gd name="T14" fmla="*/ 0 w 7451"/>
                <a:gd name="T15" fmla="*/ 35 h 151"/>
                <a:gd name="T16" fmla="*/ 61 w 7451"/>
                <a:gd name="T17" fmla="*/ 53 h 151"/>
                <a:gd name="T18" fmla="*/ 98 w 7451"/>
                <a:gd name="T19" fmla="*/ 65 h 151"/>
                <a:gd name="T20" fmla="*/ 140 w 7451"/>
                <a:gd name="T21" fmla="*/ 75 h 151"/>
                <a:gd name="T22" fmla="*/ 140 w 7451"/>
                <a:gd name="T23" fmla="*/ 75 h 151"/>
                <a:gd name="T24" fmla="*/ 168 w 7451"/>
                <a:gd name="T25" fmla="*/ 82 h 151"/>
                <a:gd name="T26" fmla="*/ 216 w 7451"/>
                <a:gd name="T27" fmla="*/ 90 h 151"/>
                <a:gd name="T28" fmla="*/ 286 w 7451"/>
                <a:gd name="T29" fmla="*/ 102 h 151"/>
                <a:gd name="T30" fmla="*/ 384 w 7451"/>
                <a:gd name="T31" fmla="*/ 114 h 151"/>
                <a:gd name="T32" fmla="*/ 384 w 7451"/>
                <a:gd name="T33" fmla="*/ 114 h 151"/>
                <a:gd name="T34" fmla="*/ 438 w 7451"/>
                <a:gd name="T35" fmla="*/ 121 h 151"/>
                <a:gd name="T36" fmla="*/ 510 w 7451"/>
                <a:gd name="T37" fmla="*/ 127 h 151"/>
                <a:gd name="T38" fmla="*/ 601 w 7451"/>
                <a:gd name="T39" fmla="*/ 134 h 151"/>
                <a:gd name="T40" fmla="*/ 707 w 7451"/>
                <a:gd name="T41" fmla="*/ 141 h 151"/>
                <a:gd name="T42" fmla="*/ 707 w 7451"/>
                <a:gd name="T43" fmla="*/ 141 h 151"/>
                <a:gd name="T44" fmla="*/ 838 w 7451"/>
                <a:gd name="T45" fmla="*/ 146 h 151"/>
                <a:gd name="T46" fmla="*/ 924 w 7451"/>
                <a:gd name="T47" fmla="*/ 148 h 151"/>
                <a:gd name="T48" fmla="*/ 924 w 7451"/>
                <a:gd name="T49" fmla="*/ 148 h 151"/>
                <a:gd name="T50" fmla="*/ 1195 w 7451"/>
                <a:gd name="T51" fmla="*/ 149 h 151"/>
                <a:gd name="T52" fmla="*/ 1718 w 7451"/>
                <a:gd name="T53" fmla="*/ 151 h 151"/>
                <a:gd name="T54" fmla="*/ 3188 w 7451"/>
                <a:gd name="T55" fmla="*/ 151 h 151"/>
                <a:gd name="T56" fmla="*/ 5479 w 7451"/>
                <a:gd name="T57" fmla="*/ 149 h 151"/>
                <a:gd name="T58" fmla="*/ 5479 w 7451"/>
                <a:gd name="T59" fmla="*/ 149 h 151"/>
                <a:gd name="T60" fmla="*/ 5921 w 7451"/>
                <a:gd name="T61" fmla="*/ 151 h 151"/>
                <a:gd name="T62" fmla="*/ 6244 w 7451"/>
                <a:gd name="T63" fmla="*/ 151 h 151"/>
                <a:gd name="T64" fmla="*/ 6529 w 7451"/>
                <a:gd name="T65" fmla="*/ 148 h 151"/>
                <a:gd name="T66" fmla="*/ 6529 w 7451"/>
                <a:gd name="T67" fmla="*/ 148 h 151"/>
                <a:gd name="T68" fmla="*/ 6613 w 7451"/>
                <a:gd name="T69" fmla="*/ 146 h 151"/>
                <a:gd name="T70" fmla="*/ 6744 w 7451"/>
                <a:gd name="T71" fmla="*/ 141 h 151"/>
                <a:gd name="T72" fmla="*/ 6744 w 7451"/>
                <a:gd name="T73" fmla="*/ 141 h 151"/>
                <a:gd name="T74" fmla="*/ 6852 w 7451"/>
                <a:gd name="T75" fmla="*/ 134 h 151"/>
                <a:gd name="T76" fmla="*/ 6941 w 7451"/>
                <a:gd name="T77" fmla="*/ 127 h 151"/>
                <a:gd name="T78" fmla="*/ 7015 w 7451"/>
                <a:gd name="T79" fmla="*/ 121 h 151"/>
                <a:gd name="T80" fmla="*/ 7069 w 7451"/>
                <a:gd name="T81" fmla="*/ 114 h 151"/>
                <a:gd name="T82" fmla="*/ 7069 w 7451"/>
                <a:gd name="T83" fmla="*/ 114 h 151"/>
                <a:gd name="T84" fmla="*/ 7166 w 7451"/>
                <a:gd name="T85" fmla="*/ 102 h 151"/>
                <a:gd name="T86" fmla="*/ 7237 w 7451"/>
                <a:gd name="T87" fmla="*/ 90 h 151"/>
                <a:gd name="T88" fmla="*/ 7284 w 7451"/>
                <a:gd name="T89" fmla="*/ 82 h 151"/>
                <a:gd name="T90" fmla="*/ 7313 w 7451"/>
                <a:gd name="T91" fmla="*/ 75 h 151"/>
                <a:gd name="T92" fmla="*/ 7313 w 7451"/>
                <a:gd name="T93" fmla="*/ 75 h 151"/>
                <a:gd name="T94" fmla="*/ 7353 w 7451"/>
                <a:gd name="T95" fmla="*/ 65 h 151"/>
                <a:gd name="T96" fmla="*/ 7390 w 7451"/>
                <a:gd name="T97" fmla="*/ 53 h 151"/>
                <a:gd name="T98" fmla="*/ 7451 w 7451"/>
                <a:gd name="T99" fmla="*/ 35 h 151"/>
                <a:gd name="T100" fmla="*/ 7451 w 7451"/>
                <a:gd name="T10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451" h="151">
                  <a:moveTo>
                    <a:pt x="7451" y="0"/>
                  </a:moveTo>
                  <a:lnTo>
                    <a:pt x="4441" y="1"/>
                  </a:lnTo>
                  <a:lnTo>
                    <a:pt x="4381" y="35"/>
                  </a:lnTo>
                  <a:lnTo>
                    <a:pt x="3097" y="35"/>
                  </a:lnTo>
                  <a:lnTo>
                    <a:pt x="3020" y="1"/>
                  </a:lnTo>
                  <a:lnTo>
                    <a:pt x="0" y="0"/>
                  </a:lnTo>
                  <a:lnTo>
                    <a:pt x="0" y="35"/>
                  </a:lnTo>
                  <a:lnTo>
                    <a:pt x="0" y="35"/>
                  </a:lnTo>
                  <a:lnTo>
                    <a:pt x="61" y="53"/>
                  </a:lnTo>
                  <a:lnTo>
                    <a:pt x="98" y="65"/>
                  </a:lnTo>
                  <a:lnTo>
                    <a:pt x="140" y="75"/>
                  </a:lnTo>
                  <a:lnTo>
                    <a:pt x="140" y="75"/>
                  </a:lnTo>
                  <a:lnTo>
                    <a:pt x="168" y="82"/>
                  </a:lnTo>
                  <a:lnTo>
                    <a:pt x="216" y="90"/>
                  </a:lnTo>
                  <a:lnTo>
                    <a:pt x="286" y="102"/>
                  </a:lnTo>
                  <a:lnTo>
                    <a:pt x="384" y="114"/>
                  </a:lnTo>
                  <a:lnTo>
                    <a:pt x="384" y="114"/>
                  </a:lnTo>
                  <a:lnTo>
                    <a:pt x="438" y="121"/>
                  </a:lnTo>
                  <a:lnTo>
                    <a:pt x="510" y="127"/>
                  </a:lnTo>
                  <a:lnTo>
                    <a:pt x="601" y="134"/>
                  </a:lnTo>
                  <a:lnTo>
                    <a:pt x="707" y="141"/>
                  </a:lnTo>
                  <a:lnTo>
                    <a:pt x="707" y="141"/>
                  </a:lnTo>
                  <a:lnTo>
                    <a:pt x="838" y="146"/>
                  </a:lnTo>
                  <a:lnTo>
                    <a:pt x="924" y="148"/>
                  </a:lnTo>
                  <a:lnTo>
                    <a:pt x="924" y="148"/>
                  </a:lnTo>
                  <a:lnTo>
                    <a:pt x="1195" y="149"/>
                  </a:lnTo>
                  <a:lnTo>
                    <a:pt x="1718" y="151"/>
                  </a:lnTo>
                  <a:lnTo>
                    <a:pt x="3188" y="151"/>
                  </a:lnTo>
                  <a:lnTo>
                    <a:pt x="5479" y="149"/>
                  </a:lnTo>
                  <a:lnTo>
                    <a:pt x="5479" y="149"/>
                  </a:lnTo>
                  <a:lnTo>
                    <a:pt x="5921" y="151"/>
                  </a:lnTo>
                  <a:lnTo>
                    <a:pt x="6244" y="151"/>
                  </a:lnTo>
                  <a:lnTo>
                    <a:pt x="6529" y="148"/>
                  </a:lnTo>
                  <a:lnTo>
                    <a:pt x="6529" y="148"/>
                  </a:lnTo>
                  <a:lnTo>
                    <a:pt x="6613" y="146"/>
                  </a:lnTo>
                  <a:lnTo>
                    <a:pt x="6744" y="141"/>
                  </a:lnTo>
                  <a:lnTo>
                    <a:pt x="6744" y="141"/>
                  </a:lnTo>
                  <a:lnTo>
                    <a:pt x="6852" y="134"/>
                  </a:lnTo>
                  <a:lnTo>
                    <a:pt x="6941" y="127"/>
                  </a:lnTo>
                  <a:lnTo>
                    <a:pt x="7015" y="121"/>
                  </a:lnTo>
                  <a:lnTo>
                    <a:pt x="7069" y="114"/>
                  </a:lnTo>
                  <a:lnTo>
                    <a:pt x="7069" y="114"/>
                  </a:lnTo>
                  <a:lnTo>
                    <a:pt x="7166" y="102"/>
                  </a:lnTo>
                  <a:lnTo>
                    <a:pt x="7237" y="90"/>
                  </a:lnTo>
                  <a:lnTo>
                    <a:pt x="7284" y="82"/>
                  </a:lnTo>
                  <a:lnTo>
                    <a:pt x="7313" y="75"/>
                  </a:lnTo>
                  <a:lnTo>
                    <a:pt x="7313" y="75"/>
                  </a:lnTo>
                  <a:lnTo>
                    <a:pt x="7353" y="65"/>
                  </a:lnTo>
                  <a:lnTo>
                    <a:pt x="7390" y="53"/>
                  </a:lnTo>
                  <a:lnTo>
                    <a:pt x="7451" y="35"/>
                  </a:lnTo>
                  <a:lnTo>
                    <a:pt x="7451" y="0"/>
                  </a:lnTo>
                  <a:close/>
                </a:path>
              </a:pathLst>
            </a:custGeom>
            <a:solidFill>
              <a:srgbClr val="A5A6A8"/>
            </a:solidFill>
            <a:ln>
              <a:noFill/>
            </a:ln>
            <a:effectLst>
              <a:innerShdw blurRad="114300">
                <a:prstClr val="black">
                  <a:alpha val="7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23" name="Freeform 16">
              <a:extLst>
                <a:ext uri="{FF2B5EF4-FFF2-40B4-BE49-F238E27FC236}">
                  <a16:creationId xmlns:a16="http://schemas.microsoft.com/office/drawing/2014/main" id="{BC2E5E38-385C-8CA9-EC83-25D0A99B9862}"/>
                </a:ext>
              </a:extLst>
            </p:cNvPr>
            <p:cNvSpPr>
              <a:spLocks/>
            </p:cNvSpPr>
            <p:nvPr/>
          </p:nvSpPr>
          <p:spPr bwMode="auto">
            <a:xfrm>
              <a:off x="2738438" y="6618288"/>
              <a:ext cx="11828463" cy="55563"/>
            </a:xfrm>
            <a:custGeom>
              <a:avLst/>
              <a:gdLst>
                <a:gd name="T0" fmla="*/ 7451 w 7451"/>
                <a:gd name="T1" fmla="*/ 35 h 35"/>
                <a:gd name="T2" fmla="*/ 0 w 7451"/>
                <a:gd name="T3" fmla="*/ 35 h 35"/>
                <a:gd name="T4" fmla="*/ 0 w 7451"/>
                <a:gd name="T5" fmla="*/ 0 h 35"/>
                <a:gd name="T6" fmla="*/ 3020 w 7451"/>
                <a:gd name="T7" fmla="*/ 0 h 35"/>
                <a:gd name="T8" fmla="*/ 3047 w 7451"/>
                <a:gd name="T9" fmla="*/ 18 h 35"/>
                <a:gd name="T10" fmla="*/ 4413 w 7451"/>
                <a:gd name="T11" fmla="*/ 18 h 35"/>
                <a:gd name="T12" fmla="*/ 4441 w 7451"/>
                <a:gd name="T13" fmla="*/ 0 h 35"/>
                <a:gd name="T14" fmla="*/ 7451 w 7451"/>
                <a:gd name="T15" fmla="*/ 0 h 35"/>
                <a:gd name="T16" fmla="*/ 7451 w 7451"/>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51" h="35">
                  <a:moveTo>
                    <a:pt x="7451" y="35"/>
                  </a:moveTo>
                  <a:lnTo>
                    <a:pt x="0" y="35"/>
                  </a:lnTo>
                  <a:lnTo>
                    <a:pt x="0" y="0"/>
                  </a:lnTo>
                  <a:lnTo>
                    <a:pt x="3020" y="0"/>
                  </a:lnTo>
                  <a:lnTo>
                    <a:pt x="3047" y="18"/>
                  </a:lnTo>
                  <a:lnTo>
                    <a:pt x="4413" y="18"/>
                  </a:lnTo>
                  <a:lnTo>
                    <a:pt x="4441" y="0"/>
                  </a:lnTo>
                  <a:lnTo>
                    <a:pt x="7451" y="0"/>
                  </a:lnTo>
                  <a:lnTo>
                    <a:pt x="7451" y="35"/>
                  </a:lnTo>
                  <a:close/>
                </a:path>
              </a:pathLst>
            </a:custGeom>
            <a:gradFill>
              <a:gsLst>
                <a:gs pos="0">
                  <a:srgbClr val="96999A">
                    <a:lumMod val="70000"/>
                  </a:srgbClr>
                </a:gs>
                <a:gs pos="3000">
                  <a:srgbClr val="96999A"/>
                </a:gs>
                <a:gs pos="100000">
                  <a:srgbClr val="96999A">
                    <a:lumMod val="70000"/>
                  </a:srgbClr>
                </a:gs>
                <a:gs pos="97000">
                  <a:srgbClr val="96999A"/>
                </a:gs>
                <a:gs pos="91000">
                  <a:srgbClr val="DFE0E1"/>
                </a:gs>
                <a:gs pos="9000">
                  <a:srgbClr val="DFE0E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24" name="Freeform 17">
              <a:extLst>
                <a:ext uri="{FF2B5EF4-FFF2-40B4-BE49-F238E27FC236}">
                  <a16:creationId xmlns:a16="http://schemas.microsoft.com/office/drawing/2014/main" id="{ADAF8D02-71DA-B2E2-A796-324034F19277}"/>
                </a:ext>
              </a:extLst>
            </p:cNvPr>
            <p:cNvSpPr>
              <a:spLocks/>
            </p:cNvSpPr>
            <p:nvPr/>
          </p:nvSpPr>
          <p:spPr bwMode="auto">
            <a:xfrm>
              <a:off x="7524750" y="6619875"/>
              <a:ext cx="2255838" cy="90488"/>
            </a:xfrm>
            <a:custGeom>
              <a:avLst/>
              <a:gdLst>
                <a:gd name="T0" fmla="*/ 1389 w 1421"/>
                <a:gd name="T1" fmla="*/ 2 h 57"/>
                <a:gd name="T2" fmla="*/ 32 w 1421"/>
                <a:gd name="T3" fmla="*/ 2 h 57"/>
                <a:gd name="T4" fmla="*/ 32 w 1421"/>
                <a:gd name="T5" fmla="*/ 2 h 57"/>
                <a:gd name="T6" fmla="*/ 17 w 1421"/>
                <a:gd name="T7" fmla="*/ 2 h 57"/>
                <a:gd name="T8" fmla="*/ 0 w 1421"/>
                <a:gd name="T9" fmla="*/ 0 h 57"/>
                <a:gd name="T10" fmla="*/ 0 w 1421"/>
                <a:gd name="T11" fmla="*/ 34 h 57"/>
                <a:gd name="T12" fmla="*/ 0 w 1421"/>
                <a:gd name="T13" fmla="*/ 34 h 57"/>
                <a:gd name="T14" fmla="*/ 20 w 1421"/>
                <a:gd name="T15" fmla="*/ 44 h 57"/>
                <a:gd name="T16" fmla="*/ 42 w 1421"/>
                <a:gd name="T17" fmla="*/ 51 h 57"/>
                <a:gd name="T18" fmla="*/ 64 w 1421"/>
                <a:gd name="T19" fmla="*/ 56 h 57"/>
                <a:gd name="T20" fmla="*/ 85 w 1421"/>
                <a:gd name="T21" fmla="*/ 57 h 57"/>
                <a:gd name="T22" fmla="*/ 1337 w 1421"/>
                <a:gd name="T23" fmla="*/ 57 h 57"/>
                <a:gd name="T24" fmla="*/ 1337 w 1421"/>
                <a:gd name="T25" fmla="*/ 57 h 57"/>
                <a:gd name="T26" fmla="*/ 1359 w 1421"/>
                <a:gd name="T27" fmla="*/ 56 h 57"/>
                <a:gd name="T28" fmla="*/ 1381 w 1421"/>
                <a:gd name="T29" fmla="*/ 51 h 57"/>
                <a:gd name="T30" fmla="*/ 1401 w 1421"/>
                <a:gd name="T31" fmla="*/ 44 h 57"/>
                <a:gd name="T32" fmla="*/ 1421 w 1421"/>
                <a:gd name="T33" fmla="*/ 34 h 57"/>
                <a:gd name="T34" fmla="*/ 1421 w 1421"/>
                <a:gd name="T35" fmla="*/ 0 h 57"/>
                <a:gd name="T36" fmla="*/ 1421 w 1421"/>
                <a:gd name="T37" fmla="*/ 0 h 57"/>
                <a:gd name="T38" fmla="*/ 1406 w 1421"/>
                <a:gd name="T39" fmla="*/ 2 h 57"/>
                <a:gd name="T40" fmla="*/ 1389 w 1421"/>
                <a:gd name="T41" fmla="*/ 2 h 57"/>
                <a:gd name="T42" fmla="*/ 1389 w 1421"/>
                <a:gd name="T43"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21" h="57">
                  <a:moveTo>
                    <a:pt x="1389" y="2"/>
                  </a:moveTo>
                  <a:lnTo>
                    <a:pt x="32" y="2"/>
                  </a:lnTo>
                  <a:lnTo>
                    <a:pt x="32" y="2"/>
                  </a:lnTo>
                  <a:lnTo>
                    <a:pt x="17" y="2"/>
                  </a:lnTo>
                  <a:lnTo>
                    <a:pt x="0" y="0"/>
                  </a:lnTo>
                  <a:lnTo>
                    <a:pt x="0" y="34"/>
                  </a:lnTo>
                  <a:lnTo>
                    <a:pt x="0" y="34"/>
                  </a:lnTo>
                  <a:lnTo>
                    <a:pt x="20" y="44"/>
                  </a:lnTo>
                  <a:lnTo>
                    <a:pt x="42" y="51"/>
                  </a:lnTo>
                  <a:lnTo>
                    <a:pt x="64" y="56"/>
                  </a:lnTo>
                  <a:lnTo>
                    <a:pt x="85" y="57"/>
                  </a:lnTo>
                  <a:lnTo>
                    <a:pt x="1337" y="57"/>
                  </a:lnTo>
                  <a:lnTo>
                    <a:pt x="1337" y="57"/>
                  </a:lnTo>
                  <a:lnTo>
                    <a:pt x="1359" y="56"/>
                  </a:lnTo>
                  <a:lnTo>
                    <a:pt x="1381" y="51"/>
                  </a:lnTo>
                  <a:lnTo>
                    <a:pt x="1401" y="44"/>
                  </a:lnTo>
                  <a:lnTo>
                    <a:pt x="1421" y="34"/>
                  </a:lnTo>
                  <a:lnTo>
                    <a:pt x="1421" y="0"/>
                  </a:lnTo>
                  <a:lnTo>
                    <a:pt x="1421" y="0"/>
                  </a:lnTo>
                  <a:lnTo>
                    <a:pt x="1406" y="2"/>
                  </a:lnTo>
                  <a:lnTo>
                    <a:pt x="1389" y="2"/>
                  </a:lnTo>
                  <a:lnTo>
                    <a:pt x="1389" y="2"/>
                  </a:lnTo>
                  <a:close/>
                </a:path>
              </a:pathLst>
            </a:custGeom>
            <a:gradFill>
              <a:gsLst>
                <a:gs pos="0">
                  <a:srgbClr val="96999A">
                    <a:lumMod val="70000"/>
                  </a:srgbClr>
                </a:gs>
                <a:gs pos="3000">
                  <a:srgbClr val="96999A"/>
                </a:gs>
                <a:gs pos="100000">
                  <a:srgbClr val="96999A">
                    <a:lumMod val="70000"/>
                  </a:srgbClr>
                </a:gs>
                <a:gs pos="97000">
                  <a:srgbClr val="96999A"/>
                </a:gs>
                <a:gs pos="91000">
                  <a:srgbClr val="DFE0E1">
                    <a:lumMod val="95000"/>
                  </a:srgbClr>
                </a:gs>
                <a:gs pos="9000">
                  <a:srgbClr val="DFE0E1">
                    <a:lumMod val="95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grpSp>
      <p:sp>
        <p:nvSpPr>
          <p:cNvPr id="25" name="Picture Placeholder 21">
            <a:extLst>
              <a:ext uri="{FF2B5EF4-FFF2-40B4-BE49-F238E27FC236}">
                <a16:creationId xmlns:a16="http://schemas.microsoft.com/office/drawing/2014/main" id="{F4D52F8F-92EB-F78A-7804-9854C13E1AF0}"/>
              </a:ext>
            </a:extLst>
          </p:cNvPr>
          <p:cNvSpPr>
            <a:spLocks noGrp="1"/>
          </p:cNvSpPr>
          <p:nvPr>
            <p:ph type="pic" sz="quarter" idx="20"/>
          </p:nvPr>
        </p:nvSpPr>
        <p:spPr>
          <a:xfrm>
            <a:off x="5419317" y="2070560"/>
            <a:ext cx="5542887" cy="3467146"/>
          </a:xfrm>
          <a:prstGeom prst="rect">
            <a:avLst/>
          </a:prstGeom>
          <a:solidFill>
            <a:schemeClr val="bg2"/>
          </a:solidFill>
        </p:spPr>
        <p:txBody>
          <a:bodyPr/>
          <a:lstStyle/>
          <a:p>
            <a:endParaRPr lang="en-US"/>
          </a:p>
        </p:txBody>
      </p:sp>
      <p:sp>
        <p:nvSpPr>
          <p:cNvPr id="26" name="Text Placeholder 10">
            <a:extLst>
              <a:ext uri="{FF2B5EF4-FFF2-40B4-BE49-F238E27FC236}">
                <a16:creationId xmlns:a16="http://schemas.microsoft.com/office/drawing/2014/main" id="{0D074168-1A1C-C073-7299-115EDBB95207}"/>
              </a:ext>
            </a:extLst>
          </p:cNvPr>
          <p:cNvSpPr>
            <a:spLocks noGrp="1"/>
          </p:cNvSpPr>
          <p:nvPr>
            <p:ph type="body" sz="quarter" idx="17" hasCustomPrompt="1"/>
          </p:nvPr>
        </p:nvSpPr>
        <p:spPr>
          <a:xfrm>
            <a:off x="559373" y="2784288"/>
            <a:ext cx="4045284" cy="757229"/>
          </a:xfrm>
          <a:prstGeom prst="rect">
            <a:avLst/>
          </a:prstGeom>
        </p:spPr>
        <p:txBody>
          <a:bodyPr anchor="t">
            <a:noAutofit/>
          </a:bodyPr>
          <a:lstStyle>
            <a:lvl1pPr>
              <a:lnSpc>
                <a:spcPct val="100000"/>
              </a:lnSpc>
              <a:defRPr sz="1600" b="0" i="0">
                <a:solidFill>
                  <a:schemeClr val="tx1"/>
                </a:solidFill>
                <a:latin typeface="+mj-lt"/>
                <a:ea typeface="Open Sans Light" panose="020B0306030504020204" pitchFamily="34" charset="0"/>
                <a:cs typeface="Open Sans Light" panose="020B0306030504020204" pitchFamily="34" charset="0"/>
              </a:defRPr>
            </a:lvl1pPr>
          </a:lstStyle>
          <a:p>
            <a:pPr lvl="0"/>
            <a:r>
              <a:rPr lang="en-US"/>
              <a:t>Place holder for body text. Arial 16pt. </a:t>
            </a:r>
          </a:p>
        </p:txBody>
      </p:sp>
      <p:sp>
        <p:nvSpPr>
          <p:cNvPr id="27" name="Text Placeholder 24">
            <a:extLst>
              <a:ext uri="{FF2B5EF4-FFF2-40B4-BE49-F238E27FC236}">
                <a16:creationId xmlns:a16="http://schemas.microsoft.com/office/drawing/2014/main" id="{8549E601-3B68-1469-71CF-88FA5B0FA652}"/>
              </a:ext>
            </a:extLst>
          </p:cNvPr>
          <p:cNvSpPr>
            <a:spLocks noGrp="1"/>
          </p:cNvSpPr>
          <p:nvPr>
            <p:ph type="body" sz="quarter" idx="21" hasCustomPrompt="1"/>
          </p:nvPr>
        </p:nvSpPr>
        <p:spPr>
          <a:xfrm>
            <a:off x="559373" y="2306835"/>
            <a:ext cx="2294247" cy="301697"/>
          </a:xfrm>
          <a:prstGeom prst="rect">
            <a:avLst/>
          </a:prstGeom>
        </p:spPr>
        <p:txBody>
          <a:bodyPr anchor="b">
            <a:noAutofit/>
          </a:bodyPr>
          <a:lstStyle>
            <a:lvl1pPr marL="0" indent="0" algn="l">
              <a:lnSpc>
                <a:spcPct val="100000"/>
              </a:lnSpc>
              <a:buNone/>
              <a:defRPr sz="1800" b="1">
                <a:solidFill>
                  <a:schemeClr val="tx1"/>
                </a:solidFill>
                <a:latin typeface="+mj-lt"/>
              </a:defRPr>
            </a:lvl1pPr>
          </a:lstStyle>
          <a:p>
            <a:pPr lvl="0"/>
            <a:r>
              <a:rPr lang="en-US"/>
              <a:t>Header</a:t>
            </a:r>
          </a:p>
        </p:txBody>
      </p:sp>
      <p:sp>
        <p:nvSpPr>
          <p:cNvPr id="28" name="Text Placeholder 10">
            <a:extLst>
              <a:ext uri="{FF2B5EF4-FFF2-40B4-BE49-F238E27FC236}">
                <a16:creationId xmlns:a16="http://schemas.microsoft.com/office/drawing/2014/main" id="{344F2D54-5C37-5F10-85F8-AF2DDD92E650}"/>
              </a:ext>
            </a:extLst>
          </p:cNvPr>
          <p:cNvSpPr>
            <a:spLocks noGrp="1"/>
          </p:cNvSpPr>
          <p:nvPr>
            <p:ph type="body" sz="quarter" idx="22" hasCustomPrompt="1"/>
          </p:nvPr>
        </p:nvSpPr>
        <p:spPr>
          <a:xfrm>
            <a:off x="559372" y="4369325"/>
            <a:ext cx="4045283" cy="757229"/>
          </a:xfrm>
          <a:prstGeom prst="rect">
            <a:avLst/>
          </a:prstGeom>
        </p:spPr>
        <p:txBody>
          <a:bodyPr anchor="t">
            <a:noAutofit/>
          </a:bodyPr>
          <a:lstStyle>
            <a:lvl1pPr>
              <a:lnSpc>
                <a:spcPct val="100000"/>
              </a:lnSpc>
              <a:defRPr sz="1600" b="0" i="0">
                <a:solidFill>
                  <a:schemeClr val="tx1"/>
                </a:solidFill>
                <a:latin typeface="+mj-lt"/>
                <a:ea typeface="Open Sans Light" panose="020B0306030504020204" pitchFamily="34" charset="0"/>
                <a:cs typeface="Open Sans Light" panose="020B0306030504020204" pitchFamily="34" charset="0"/>
              </a:defRPr>
            </a:lvl1pPr>
          </a:lstStyle>
          <a:p>
            <a:pPr lvl="0"/>
            <a:r>
              <a:rPr lang="en-US"/>
              <a:t>Place holder for body text. Arial 16pt. </a:t>
            </a:r>
          </a:p>
        </p:txBody>
      </p:sp>
      <p:sp>
        <p:nvSpPr>
          <p:cNvPr id="29" name="Text Placeholder 24">
            <a:extLst>
              <a:ext uri="{FF2B5EF4-FFF2-40B4-BE49-F238E27FC236}">
                <a16:creationId xmlns:a16="http://schemas.microsoft.com/office/drawing/2014/main" id="{2E320DCC-1CD9-70C9-3E2C-696082DFEB5D}"/>
              </a:ext>
            </a:extLst>
          </p:cNvPr>
          <p:cNvSpPr>
            <a:spLocks noGrp="1"/>
          </p:cNvSpPr>
          <p:nvPr>
            <p:ph type="body" sz="quarter" idx="23" hasCustomPrompt="1"/>
          </p:nvPr>
        </p:nvSpPr>
        <p:spPr>
          <a:xfrm>
            <a:off x="559373" y="3891872"/>
            <a:ext cx="2299349" cy="301697"/>
          </a:xfrm>
          <a:prstGeom prst="rect">
            <a:avLst/>
          </a:prstGeom>
        </p:spPr>
        <p:txBody>
          <a:bodyPr anchor="b">
            <a:noAutofit/>
          </a:bodyPr>
          <a:lstStyle>
            <a:lvl1pPr marL="0" indent="0" algn="l">
              <a:lnSpc>
                <a:spcPct val="100000"/>
              </a:lnSpc>
              <a:buNone/>
              <a:defRPr sz="1800" b="1">
                <a:solidFill>
                  <a:schemeClr val="tx1"/>
                </a:solidFill>
                <a:latin typeface="+mj-lt"/>
              </a:defRPr>
            </a:lvl1pPr>
          </a:lstStyle>
          <a:p>
            <a:pPr lvl="0"/>
            <a:r>
              <a:rPr lang="en-US"/>
              <a:t>Header</a:t>
            </a:r>
          </a:p>
        </p:txBody>
      </p:sp>
      <p:sp>
        <p:nvSpPr>
          <p:cNvPr id="6" name="Text Placeholder 5">
            <a:extLst>
              <a:ext uri="{FF2B5EF4-FFF2-40B4-BE49-F238E27FC236}">
                <a16:creationId xmlns:a16="http://schemas.microsoft.com/office/drawing/2014/main" id="{2693D2E1-2F1B-C35E-D3B2-817FF0B3E186}"/>
              </a:ext>
            </a:extLst>
          </p:cNvPr>
          <p:cNvSpPr>
            <a:spLocks noGrp="1"/>
          </p:cNvSpPr>
          <p:nvPr>
            <p:ph type="body" sz="quarter" idx="10"/>
          </p:nvPr>
        </p:nvSpPr>
        <p:spPr>
          <a:xfrm>
            <a:off x="559374" y="683489"/>
            <a:ext cx="11035595" cy="446087"/>
          </a:xfrm>
          <a:prstGeom prst="rect">
            <a:avLst/>
          </a:prstGeom>
        </p:spPr>
        <p:txBody>
          <a:bodyPr/>
          <a:lstStyle>
            <a:lvl1pPr marL="0" indent="0">
              <a:lnSpc>
                <a:spcPct val="100000"/>
              </a:lnSpc>
              <a:buNone/>
              <a:defRPr sz="3300">
                <a:solidFill>
                  <a:schemeClr val="tx1"/>
                </a:solidFill>
              </a:defRPr>
            </a:lvl1pPr>
          </a:lstStyle>
          <a:p>
            <a:pPr lvl="0"/>
            <a:r>
              <a:rPr lang="en-US"/>
              <a:t>Click to edit Master text styles</a:t>
            </a:r>
          </a:p>
        </p:txBody>
      </p:sp>
      <p:sp>
        <p:nvSpPr>
          <p:cNvPr id="7" name="Text Placeholder 20">
            <a:extLst>
              <a:ext uri="{FF2B5EF4-FFF2-40B4-BE49-F238E27FC236}">
                <a16:creationId xmlns:a16="http://schemas.microsoft.com/office/drawing/2014/main" id="{44F51B9E-6A39-5E54-5A04-4A5ACC00708F}"/>
              </a:ext>
            </a:extLst>
          </p:cNvPr>
          <p:cNvSpPr>
            <a:spLocks noGrp="1"/>
          </p:cNvSpPr>
          <p:nvPr>
            <p:ph type="body" sz="quarter" idx="12"/>
          </p:nvPr>
        </p:nvSpPr>
        <p:spPr>
          <a:xfrm>
            <a:off x="559373" y="1205053"/>
            <a:ext cx="11035596"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627413922"/>
      </p:ext>
    </p:extLst>
  </p:cSld>
  <p:clrMapOvr>
    <a:masterClrMapping/>
  </p:clrMapOvr>
  <p:transition spd="med">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_Standard - no text box">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D1AD3D8-9550-AED4-EBFF-8EFFEA005FA2}"/>
              </a:ext>
            </a:extLst>
          </p:cNvPr>
          <p:cNvSpPr/>
          <p:nvPr userDrawn="1"/>
        </p:nvSpPr>
        <p:spPr>
          <a:xfrm>
            <a:off x="0" y="0"/>
            <a:ext cx="12192000" cy="59944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macbook.png">
            <a:extLst>
              <a:ext uri="{FF2B5EF4-FFF2-40B4-BE49-F238E27FC236}">
                <a16:creationId xmlns:a16="http://schemas.microsoft.com/office/drawing/2014/main" id="{84464847-7F8E-8F2E-9922-86344170F00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82280" y="1277654"/>
            <a:ext cx="9566265" cy="4932332"/>
          </a:xfrm>
          <a:prstGeom prst="rect">
            <a:avLst/>
          </a:prstGeom>
          <a:ln w="12700">
            <a:miter lim="400000"/>
          </a:ln>
        </p:spPr>
      </p:pic>
      <p:sp>
        <p:nvSpPr>
          <p:cNvPr id="4" name="Picture Placeholder 11">
            <a:extLst>
              <a:ext uri="{FF2B5EF4-FFF2-40B4-BE49-F238E27FC236}">
                <a16:creationId xmlns:a16="http://schemas.microsoft.com/office/drawing/2014/main" id="{0725459F-2E06-27DA-8F26-275C5E27292F}"/>
              </a:ext>
            </a:extLst>
          </p:cNvPr>
          <p:cNvSpPr>
            <a:spLocks noGrp="1"/>
          </p:cNvSpPr>
          <p:nvPr>
            <p:ph type="pic" sz="quarter" idx="16" hasCustomPrompt="1"/>
          </p:nvPr>
        </p:nvSpPr>
        <p:spPr>
          <a:xfrm>
            <a:off x="6275268" y="1542668"/>
            <a:ext cx="5380253" cy="4130461"/>
          </a:xfrm>
          <a:custGeom>
            <a:avLst/>
            <a:gdLst>
              <a:gd name="connsiteX0" fmla="*/ 10760506 w 10760506"/>
              <a:gd name="connsiteY0" fmla="*/ 0 h 8260922"/>
              <a:gd name="connsiteX1" fmla="*/ 9412970 w 10760506"/>
              <a:gd name="connsiteY1" fmla="*/ 8140834 h 8260922"/>
              <a:gd name="connsiteX2" fmla="*/ 2533131 w 10760506"/>
              <a:gd name="connsiteY2" fmla="*/ 8260922 h 8260922"/>
              <a:gd name="connsiteX3" fmla="*/ 0 w 10760506"/>
              <a:gd name="connsiteY3" fmla="*/ 8260922 h 8260922"/>
              <a:gd name="connsiteX4" fmla="*/ 1437144 w 10760506"/>
              <a:gd name="connsiteY4" fmla="*/ 1257511 h 8260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60506" h="8260922">
                <a:moveTo>
                  <a:pt x="10760506" y="0"/>
                </a:moveTo>
                <a:lnTo>
                  <a:pt x="9412970" y="8140834"/>
                </a:lnTo>
                <a:lnTo>
                  <a:pt x="2533131" y="8260922"/>
                </a:lnTo>
                <a:lnTo>
                  <a:pt x="0" y="8260922"/>
                </a:lnTo>
                <a:lnTo>
                  <a:pt x="1437144" y="1257511"/>
                </a:lnTo>
                <a:close/>
              </a:path>
            </a:pathLst>
          </a:custGeom>
          <a:solidFill>
            <a:srgbClr val="3B3E41"/>
          </a:solidFill>
          <a:ln w="12700">
            <a:miter lim="400000"/>
          </a:ln>
          <a:extLst>
            <a:ext uri="{C572A759-6A51-4108-AA02-DFA0A04FC94B}">
              <ma14:wrappingTextBoxFlag xmlns="" xmlns:ma14="http://schemas.microsoft.com/office/mac/drawingml/2011/main" val="1"/>
            </a:ext>
          </a:extLst>
        </p:spPr>
        <p:txBody>
          <a:bodyPr wrap="square">
            <a:noAutofit/>
          </a:bodyPr>
          <a:lstStyle>
            <a:lvl1pPr marL="0" indent="0" algn="ctr">
              <a:buNone/>
              <a:defRPr sz="1600">
                <a:solidFill>
                  <a:schemeClr val="bg2"/>
                </a:solidFill>
              </a:defRPr>
            </a:lvl1pPr>
          </a:lstStyle>
          <a:p>
            <a:r>
              <a:rPr lang="id-ID"/>
              <a:t>Picture</a:t>
            </a:r>
          </a:p>
        </p:txBody>
      </p:sp>
      <p:sp>
        <p:nvSpPr>
          <p:cNvPr id="2" name="Text Placeholder 10">
            <a:extLst>
              <a:ext uri="{FF2B5EF4-FFF2-40B4-BE49-F238E27FC236}">
                <a16:creationId xmlns:a16="http://schemas.microsoft.com/office/drawing/2014/main" id="{24DD04D7-6037-8408-8FD5-AE7D3C10BBF3}"/>
              </a:ext>
            </a:extLst>
          </p:cNvPr>
          <p:cNvSpPr>
            <a:spLocks noGrp="1"/>
          </p:cNvSpPr>
          <p:nvPr>
            <p:ph type="body" sz="quarter" idx="17" hasCustomPrompt="1"/>
          </p:nvPr>
        </p:nvSpPr>
        <p:spPr>
          <a:xfrm>
            <a:off x="559373" y="2752165"/>
            <a:ext cx="3773953" cy="1658379"/>
          </a:xfrm>
          <a:prstGeom prst="rect">
            <a:avLst/>
          </a:prstGeom>
        </p:spPr>
        <p:txBody>
          <a:bodyPr anchor="t">
            <a:noAutofit/>
          </a:bodyPr>
          <a:lstStyle>
            <a:lvl1pPr>
              <a:lnSpc>
                <a:spcPct val="100000"/>
              </a:lnSpc>
              <a:defRPr sz="1800" b="0" i="0">
                <a:solidFill>
                  <a:schemeClr val="tx1"/>
                </a:solidFill>
                <a:latin typeface="+mj-lt"/>
                <a:ea typeface="Open Sans Light" panose="020B0306030504020204" pitchFamily="34" charset="0"/>
                <a:cs typeface="Open Sans Light" panose="020B0306030504020204" pitchFamily="34" charset="0"/>
              </a:defRPr>
            </a:lvl1pPr>
          </a:lstStyle>
          <a:p>
            <a:pPr lvl="0"/>
            <a:r>
              <a:rPr lang="en-US"/>
              <a:t>Place holder for body text</a:t>
            </a:r>
            <a:br>
              <a:rPr lang="en-US"/>
            </a:br>
            <a:r>
              <a:rPr lang="en-US"/>
              <a:t>Arial 18pt</a:t>
            </a:r>
          </a:p>
        </p:txBody>
      </p:sp>
      <p:sp>
        <p:nvSpPr>
          <p:cNvPr id="5" name="Text Placeholder 12">
            <a:extLst>
              <a:ext uri="{FF2B5EF4-FFF2-40B4-BE49-F238E27FC236}">
                <a16:creationId xmlns:a16="http://schemas.microsoft.com/office/drawing/2014/main" id="{08734BD6-F45C-4128-D03E-C3CDE6D113F3}"/>
              </a:ext>
            </a:extLst>
          </p:cNvPr>
          <p:cNvSpPr>
            <a:spLocks noGrp="1"/>
          </p:cNvSpPr>
          <p:nvPr>
            <p:ph type="body" sz="quarter" idx="19" hasCustomPrompt="1"/>
          </p:nvPr>
        </p:nvSpPr>
        <p:spPr>
          <a:xfrm>
            <a:off x="559373" y="2117256"/>
            <a:ext cx="3773953" cy="483781"/>
          </a:xfrm>
          <a:prstGeom prst="rect">
            <a:avLst/>
          </a:prstGeom>
        </p:spPr>
        <p:txBody>
          <a:bodyPr anchor="t">
            <a:noAutofit/>
          </a:bodyPr>
          <a:lstStyle>
            <a:lvl1pPr marL="0" indent="0">
              <a:lnSpc>
                <a:spcPct val="100000"/>
              </a:lnSpc>
              <a:buNone/>
              <a:defRPr sz="2400">
                <a:solidFill>
                  <a:schemeClr val="accent1"/>
                </a:solidFill>
                <a:latin typeface="+mj-lt"/>
                <a:ea typeface="Open Sans Light" panose="020B0306030504020204" pitchFamily="34" charset="0"/>
                <a:cs typeface="Open Sans Light" panose="020B0306030504020204" pitchFamily="34" charset="0"/>
              </a:defRPr>
            </a:lvl1pPr>
          </a:lstStyle>
          <a:p>
            <a:pPr lvl="0"/>
            <a:r>
              <a:rPr lang="en-US"/>
              <a:t>Arial</a:t>
            </a:r>
          </a:p>
        </p:txBody>
      </p:sp>
      <p:sp>
        <p:nvSpPr>
          <p:cNvPr id="8" name="Text Placeholder 5">
            <a:extLst>
              <a:ext uri="{FF2B5EF4-FFF2-40B4-BE49-F238E27FC236}">
                <a16:creationId xmlns:a16="http://schemas.microsoft.com/office/drawing/2014/main" id="{A00D6634-5944-8CD2-2C6A-2504C50BB278}"/>
              </a:ext>
            </a:extLst>
          </p:cNvPr>
          <p:cNvSpPr>
            <a:spLocks noGrp="1"/>
          </p:cNvSpPr>
          <p:nvPr>
            <p:ph type="body" sz="quarter" idx="10"/>
          </p:nvPr>
        </p:nvSpPr>
        <p:spPr>
          <a:xfrm>
            <a:off x="559374" y="683489"/>
            <a:ext cx="11035595" cy="446087"/>
          </a:xfrm>
          <a:prstGeom prst="rect">
            <a:avLst/>
          </a:prstGeom>
        </p:spPr>
        <p:txBody>
          <a:bodyPr/>
          <a:lstStyle>
            <a:lvl1pPr marL="0" indent="0">
              <a:lnSpc>
                <a:spcPct val="100000"/>
              </a:lnSpc>
              <a:buNone/>
              <a:defRPr sz="3300">
                <a:solidFill>
                  <a:schemeClr val="tx1"/>
                </a:solidFill>
              </a:defRPr>
            </a:lvl1pPr>
          </a:lstStyle>
          <a:p>
            <a:pPr lvl="0"/>
            <a:r>
              <a:rPr lang="en-US"/>
              <a:t>Click to edit Master text styles</a:t>
            </a:r>
          </a:p>
        </p:txBody>
      </p:sp>
      <p:sp>
        <p:nvSpPr>
          <p:cNvPr id="12" name="Text Placeholder 20">
            <a:extLst>
              <a:ext uri="{FF2B5EF4-FFF2-40B4-BE49-F238E27FC236}">
                <a16:creationId xmlns:a16="http://schemas.microsoft.com/office/drawing/2014/main" id="{6398E346-26C3-7820-AC93-1077D5ED9738}"/>
              </a:ext>
            </a:extLst>
          </p:cNvPr>
          <p:cNvSpPr>
            <a:spLocks noGrp="1"/>
          </p:cNvSpPr>
          <p:nvPr>
            <p:ph type="body" sz="quarter" idx="12"/>
          </p:nvPr>
        </p:nvSpPr>
        <p:spPr>
          <a:xfrm>
            <a:off x="559373" y="1205053"/>
            <a:ext cx="11035596"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945794842"/>
      </p:ext>
    </p:extLst>
  </p:cSld>
  <p:clrMapOvr>
    <a:masterClrMapping/>
  </p:clrMapOvr>
  <p:transition spd="med">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Title 7">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A81C9F-18F7-C2C3-B6A9-5CB6EF8C4295}"/>
              </a:ext>
            </a:extLst>
          </p:cNvPr>
          <p:cNvSpPr/>
          <p:nvPr userDrawn="1"/>
        </p:nvSpPr>
        <p:spPr>
          <a:xfrm>
            <a:off x="291351" y="6377921"/>
            <a:ext cx="1007223"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4">
            <a:extLst>
              <a:ext uri="{FF2B5EF4-FFF2-40B4-BE49-F238E27FC236}">
                <a16:creationId xmlns:a16="http://schemas.microsoft.com/office/drawing/2014/main" id="{3E2D5D2D-25F6-894E-87EB-FC561522E9D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0"/>
            <a:ext cx="12192000"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phic 7">
            <a:extLst>
              <a:ext uri="{FF2B5EF4-FFF2-40B4-BE49-F238E27FC236}">
                <a16:creationId xmlns:a16="http://schemas.microsoft.com/office/drawing/2014/main" id="{9EFF1778-3F77-034C-B648-0B5E63BEA67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34925" y="4972050"/>
            <a:ext cx="12155488"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phic 8">
            <a:extLst>
              <a:ext uri="{FF2B5EF4-FFF2-40B4-BE49-F238E27FC236}">
                <a16:creationId xmlns:a16="http://schemas.microsoft.com/office/drawing/2014/main" id="{0E7473BB-25C3-1543-836A-508FE742B9B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18"/>
          <p:cNvSpPr>
            <a:spLocks noGrp="1"/>
          </p:cNvSpPr>
          <p:nvPr>
            <p:ph type="body" sz="quarter" idx="10" hasCustomPrompt="1"/>
          </p:nvPr>
        </p:nvSpPr>
        <p:spPr>
          <a:xfrm>
            <a:off x="545360" y="3296921"/>
            <a:ext cx="10529040" cy="728848"/>
          </a:xfrm>
          <a:prstGeom prst="rect">
            <a:avLst/>
          </a:prstGeom>
        </p:spPr>
        <p:txBody>
          <a:bodyPr>
            <a:normAutofit/>
          </a:bodyPr>
          <a:lstStyle>
            <a:lvl1pPr marL="0" indent="0">
              <a:lnSpc>
                <a:spcPct val="90000"/>
              </a:lnSpc>
              <a:spcBef>
                <a:spcPts val="0"/>
              </a:spcBef>
              <a:buNone/>
              <a:defRPr sz="4800">
                <a:solidFill>
                  <a:schemeClr val="tx1"/>
                </a:solidFill>
              </a:defRPr>
            </a:lvl1pPr>
          </a:lstStyle>
          <a:p>
            <a:pPr lvl="0"/>
            <a:r>
              <a:rPr lang="en-US"/>
              <a:t>Thank You.</a:t>
            </a:r>
          </a:p>
        </p:txBody>
      </p:sp>
      <p:sp>
        <p:nvSpPr>
          <p:cNvPr id="11" name="Text Placeholder 20"/>
          <p:cNvSpPr>
            <a:spLocks noGrp="1"/>
          </p:cNvSpPr>
          <p:nvPr>
            <p:ph type="body" sz="quarter" idx="11"/>
          </p:nvPr>
        </p:nvSpPr>
        <p:spPr>
          <a:xfrm>
            <a:off x="545359" y="4145280"/>
            <a:ext cx="9435131"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9422266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Graphic 4">
            <a:extLst>
              <a:ext uri="{FF2B5EF4-FFF2-40B4-BE49-F238E27FC236}">
                <a16:creationId xmlns:a16="http://schemas.microsoft.com/office/drawing/2014/main" id="{4E5FC0F9-132D-9D45-BF36-795755A8EC0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Graphic 7">
            <a:extLst>
              <a:ext uri="{FF2B5EF4-FFF2-40B4-BE49-F238E27FC236}">
                <a16:creationId xmlns:a16="http://schemas.microsoft.com/office/drawing/2014/main" id="{CE1AA63E-FCCC-A14A-B6EF-0E3F922DB0F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1863725"/>
            <a:ext cx="12192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a:extLst>
              <a:ext uri="{FF2B5EF4-FFF2-40B4-BE49-F238E27FC236}">
                <a16:creationId xmlns:a16="http://schemas.microsoft.com/office/drawing/2014/main" id="{3B65644B-9EF2-FE49-ABF0-73799C04C29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06488" y="4221163"/>
            <a:ext cx="49895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EE74392D-0C36-7B49-A6D6-BAE12D302590}"/>
              </a:ext>
            </a:extLst>
          </p:cNvPr>
          <p:cNvSpPr/>
          <p:nvPr userDrawn="1"/>
        </p:nvSpPr>
        <p:spPr>
          <a:xfrm>
            <a:off x="0" y="6059488"/>
            <a:ext cx="12192000" cy="798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Graphic 10">
            <a:extLst>
              <a:ext uri="{FF2B5EF4-FFF2-40B4-BE49-F238E27FC236}">
                <a16:creationId xmlns:a16="http://schemas.microsoft.com/office/drawing/2014/main" id="{53AAC3F0-F1CF-F044-943A-186CB2AB669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5343525"/>
            <a:ext cx="12192000"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phic 11">
            <a:extLst>
              <a:ext uri="{FF2B5EF4-FFF2-40B4-BE49-F238E27FC236}">
                <a16:creationId xmlns:a16="http://schemas.microsoft.com/office/drawing/2014/main" id="{88C55AF5-BB99-1648-B2C3-5DEFBFE7E04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03963"/>
            <a:ext cx="121920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Placeholder 18"/>
          <p:cNvSpPr>
            <a:spLocks noGrp="1"/>
          </p:cNvSpPr>
          <p:nvPr>
            <p:ph type="body" sz="quarter" idx="10"/>
          </p:nvPr>
        </p:nvSpPr>
        <p:spPr>
          <a:xfrm>
            <a:off x="964565" y="3058856"/>
            <a:ext cx="6826250" cy="923925"/>
          </a:xfrm>
          <a:prstGeom prst="rect">
            <a:avLst/>
          </a:prstGeom>
        </p:spPr>
        <p:txBody>
          <a:bodyPr/>
          <a:lstStyle>
            <a:lvl1pPr marL="0" indent="0">
              <a:buNone/>
              <a:defRPr sz="8000"/>
            </a:lvl1pPr>
          </a:lstStyle>
          <a:p>
            <a:pPr lvl="0"/>
            <a:r>
              <a:rPr lang="en-US"/>
              <a:t>Click to edit Master text styles</a:t>
            </a:r>
          </a:p>
        </p:txBody>
      </p:sp>
    </p:spTree>
    <p:extLst>
      <p:ext uri="{BB962C8B-B14F-4D97-AF65-F5344CB8AC3E}">
        <p14:creationId xmlns:p14="http://schemas.microsoft.com/office/powerpoint/2010/main" val="250518570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Default Slide">
  <p:cSld name="1_Default Slide">
    <p:spTree>
      <p:nvGrpSpPr>
        <p:cNvPr id="1" name="Shape 176"/>
        <p:cNvGrpSpPr/>
        <p:nvPr/>
      </p:nvGrpSpPr>
      <p:grpSpPr>
        <a:xfrm>
          <a:off x="0" y="0"/>
          <a:ext cx="0" cy="0"/>
          <a:chOff x="0" y="0"/>
          <a:chExt cx="0" cy="0"/>
        </a:xfrm>
      </p:grpSpPr>
    </p:spTree>
    <p:extLst>
      <p:ext uri="{BB962C8B-B14F-4D97-AF65-F5344CB8AC3E}">
        <p14:creationId xmlns:p14="http://schemas.microsoft.com/office/powerpoint/2010/main" val="166072800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SECTION_HEADER_2">
  <p:cSld name="SECTION_HEADER_2">
    <p:spTree>
      <p:nvGrpSpPr>
        <p:cNvPr id="1" name="Shape 191"/>
        <p:cNvGrpSpPr/>
        <p:nvPr/>
      </p:nvGrpSpPr>
      <p:grpSpPr>
        <a:xfrm>
          <a:off x="0" y="0"/>
          <a:ext cx="0" cy="0"/>
          <a:chOff x="0" y="0"/>
          <a:chExt cx="0" cy="0"/>
        </a:xfrm>
      </p:grpSpPr>
      <p:sp>
        <p:nvSpPr>
          <p:cNvPr id="192" name="Google Shape;192;p38"/>
          <p:cNvSpPr txBox="1">
            <a:spLocks noGrp="1"/>
          </p:cNvSpPr>
          <p:nvPr>
            <p:ph type="title"/>
          </p:nvPr>
        </p:nvSpPr>
        <p:spPr>
          <a:xfrm>
            <a:off x="415600" y="2867800"/>
            <a:ext cx="11360800" cy="1122400"/>
          </a:xfrm>
          <a:prstGeom prst="rect">
            <a:avLst/>
          </a:prstGeom>
        </p:spPr>
        <p:txBody>
          <a:bodyPr spcFirstLastPara="1" wrap="square" lIns="0" tIns="0" rIns="0" bIns="0"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lang="en-US"/>
              <a:t>Click to edit Master title style</a:t>
            </a:r>
            <a:endParaRPr/>
          </a:p>
        </p:txBody>
      </p:sp>
      <p:sp>
        <p:nvSpPr>
          <p:cNvPr id="193" name="Google Shape;193;p38"/>
          <p:cNvSpPr txBox="1">
            <a:spLocks noGrp="1"/>
          </p:cNvSpPr>
          <p:nvPr>
            <p:ph type="sldNum" idx="12"/>
          </p:nvPr>
        </p:nvSpPr>
        <p:spPr>
          <a:xfrm>
            <a:off x="11296611" y="6217623"/>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355387211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3 Column (Light)">
    <p:spTree>
      <p:nvGrpSpPr>
        <p:cNvPr id="1" name=""/>
        <p:cNvGrpSpPr/>
        <p:nvPr/>
      </p:nvGrpSpPr>
      <p:grpSpPr>
        <a:xfrm>
          <a:off x="0" y="0"/>
          <a:ext cx="0" cy="0"/>
          <a:chOff x="0" y="0"/>
          <a:chExt cx="0" cy="0"/>
        </a:xfrm>
      </p:grpSpPr>
      <p:pic>
        <p:nvPicPr>
          <p:cNvPr id="11" name="Graphic 4">
            <a:extLst>
              <a:ext uri="{FF2B5EF4-FFF2-40B4-BE49-F238E27FC236}">
                <a16:creationId xmlns:a16="http://schemas.microsoft.com/office/drawing/2014/main" id="{BE69AACA-5B57-5A4E-9A6A-6B61A6A3B09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Connector 11">
            <a:extLst>
              <a:ext uri="{FF2B5EF4-FFF2-40B4-BE49-F238E27FC236}">
                <a16:creationId xmlns:a16="http://schemas.microsoft.com/office/drawing/2014/main" id="{87E96E8C-895E-3848-848F-65192BD870C7}"/>
              </a:ext>
            </a:extLst>
          </p:cNvPr>
          <p:cNvCxnSpPr>
            <a:cxnSpLocks/>
          </p:cNvCxnSpPr>
          <p:nvPr userDrawn="1"/>
        </p:nvCxnSpPr>
        <p:spPr>
          <a:xfrm>
            <a:off x="757238" y="2522538"/>
            <a:ext cx="30511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118F9F4-19D7-C24B-9FF3-A0F44815D4E4}"/>
              </a:ext>
            </a:extLst>
          </p:cNvPr>
          <p:cNvCxnSpPr>
            <a:cxnSpLocks/>
          </p:cNvCxnSpPr>
          <p:nvPr userDrawn="1"/>
        </p:nvCxnSpPr>
        <p:spPr>
          <a:xfrm>
            <a:off x="4524375" y="2525713"/>
            <a:ext cx="305276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C58911C-4F9D-6A42-A293-69F55249C61C}"/>
              </a:ext>
            </a:extLst>
          </p:cNvPr>
          <p:cNvCxnSpPr>
            <a:cxnSpLocks/>
          </p:cNvCxnSpPr>
          <p:nvPr userDrawn="1"/>
        </p:nvCxnSpPr>
        <p:spPr>
          <a:xfrm>
            <a:off x="8324850" y="2522538"/>
            <a:ext cx="305276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ext Placeholder 5"/>
          <p:cNvSpPr>
            <a:spLocks noGrp="1"/>
          </p:cNvSpPr>
          <p:nvPr>
            <p:ph type="body" sz="quarter" idx="10"/>
          </p:nvPr>
        </p:nvSpPr>
        <p:spPr>
          <a:xfrm>
            <a:off x="559374" y="683489"/>
            <a:ext cx="11054449" cy="446087"/>
          </a:xfrm>
          <a:prstGeom prst="rect">
            <a:avLst/>
          </a:prstGeom>
        </p:spPr>
        <p:txBody>
          <a:bodyPr/>
          <a:lstStyle>
            <a:lvl1pPr marL="0" indent="0">
              <a:lnSpc>
                <a:spcPct val="100000"/>
              </a:lnSpc>
              <a:spcBef>
                <a:spcPts val="0"/>
              </a:spcBef>
              <a:buNone/>
              <a:defRPr sz="3300" baseline="0">
                <a:solidFill>
                  <a:schemeClr val="tx1"/>
                </a:solidFill>
              </a:defRPr>
            </a:lvl1pPr>
          </a:lstStyle>
          <a:p>
            <a:pPr lvl="0"/>
            <a:r>
              <a:rPr lang="en-US"/>
              <a:t>Click to edit Master text styles</a:t>
            </a:r>
          </a:p>
        </p:txBody>
      </p:sp>
      <p:sp>
        <p:nvSpPr>
          <p:cNvPr id="6" name="Text Placeholder 20"/>
          <p:cNvSpPr>
            <a:spLocks noGrp="1"/>
          </p:cNvSpPr>
          <p:nvPr>
            <p:ph type="body" sz="quarter" idx="12"/>
          </p:nvPr>
        </p:nvSpPr>
        <p:spPr>
          <a:xfrm>
            <a:off x="541020" y="1215746"/>
            <a:ext cx="11054450" cy="417512"/>
          </a:xfrm>
          <a:prstGeom prst="rect">
            <a:avLst/>
          </a:prstGeom>
        </p:spPr>
        <p:txBody>
          <a:bodyPr/>
          <a:lstStyle>
            <a:lvl1pPr marL="0" indent="0">
              <a:lnSpc>
                <a:spcPct val="100000"/>
              </a:lnSpc>
              <a:buNone/>
              <a:defRPr sz="1800" baseline="0">
                <a:solidFill>
                  <a:schemeClr val="tx1"/>
                </a:solidFill>
              </a:defRPr>
            </a:lvl1pPr>
          </a:lstStyle>
          <a:p>
            <a:pPr lvl="0"/>
            <a:r>
              <a:rPr lang="en-US"/>
              <a:t>Click to edit Master text styles</a:t>
            </a:r>
          </a:p>
        </p:txBody>
      </p:sp>
      <p:sp>
        <p:nvSpPr>
          <p:cNvPr id="10" name="Text Placeholder 9"/>
          <p:cNvSpPr>
            <a:spLocks noGrp="1"/>
          </p:cNvSpPr>
          <p:nvPr>
            <p:ph type="body" sz="quarter" idx="13"/>
          </p:nvPr>
        </p:nvSpPr>
        <p:spPr>
          <a:xfrm>
            <a:off x="674701" y="2088211"/>
            <a:ext cx="3224848" cy="295275"/>
          </a:xfrm>
          <a:prstGeom prst="rect">
            <a:avLst/>
          </a:prstGeom>
        </p:spPr>
        <p:txBody>
          <a:bodyPr anchor="b"/>
          <a:lstStyle>
            <a:lvl1pPr marL="0" indent="0">
              <a:lnSpc>
                <a:spcPct val="100000"/>
              </a:lnSpc>
              <a:buNone/>
              <a:defRPr sz="1400" b="1">
                <a:solidFill>
                  <a:schemeClr val="tx1"/>
                </a:solidFill>
              </a:defRPr>
            </a:lvl1pPr>
          </a:lstStyle>
          <a:p>
            <a:pPr lvl="0"/>
            <a:r>
              <a:rPr lang="en-US"/>
              <a:t>Click to edit Master text styles</a:t>
            </a:r>
          </a:p>
        </p:txBody>
      </p:sp>
      <p:sp>
        <p:nvSpPr>
          <p:cNvPr id="16" name="Text Placeholder 15"/>
          <p:cNvSpPr>
            <a:spLocks noGrp="1"/>
          </p:cNvSpPr>
          <p:nvPr>
            <p:ph type="body" sz="quarter" idx="14"/>
          </p:nvPr>
        </p:nvSpPr>
        <p:spPr>
          <a:xfrm>
            <a:off x="674701" y="2743415"/>
            <a:ext cx="3224848" cy="2758333"/>
          </a:xfrm>
          <a:prstGeom prst="rect">
            <a:avLst/>
          </a:prstGeom>
        </p:spPr>
        <p:txBody>
          <a:bodyPr>
            <a:noAutofit/>
          </a:bodyPr>
          <a:lstStyle>
            <a:lvl1pPr marL="0" indent="0">
              <a:lnSpc>
                <a:spcPct val="100000"/>
              </a:lnSpc>
              <a:spcBef>
                <a:spcPts val="0"/>
              </a:spcBef>
              <a:buNone/>
              <a:defRPr sz="1400">
                <a:solidFill>
                  <a:schemeClr val="tx1"/>
                </a:solidFill>
              </a:defRPr>
            </a:lvl1pPr>
            <a:lvl2pPr marL="458788" indent="-254000">
              <a:lnSpc>
                <a:spcPct val="100000"/>
              </a:lnSpc>
              <a:tabLst/>
              <a:defRPr sz="1400">
                <a:solidFill>
                  <a:schemeClr val="tx1"/>
                </a:solidFill>
              </a:defRPr>
            </a:lvl2pPr>
            <a:lvl3pPr marL="917575" indent="-234950">
              <a:lnSpc>
                <a:spcPct val="100000"/>
              </a:lnSpc>
              <a:tabLst/>
              <a:defRPr sz="1400">
                <a:solidFill>
                  <a:schemeClr val="tx1"/>
                </a:solidFill>
              </a:defRPr>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17" name="Text Placeholder 9"/>
          <p:cNvSpPr>
            <a:spLocks noGrp="1"/>
          </p:cNvSpPr>
          <p:nvPr>
            <p:ph type="body" sz="quarter" idx="15"/>
          </p:nvPr>
        </p:nvSpPr>
        <p:spPr>
          <a:xfrm>
            <a:off x="4442790" y="2091364"/>
            <a:ext cx="3224847" cy="295275"/>
          </a:xfrm>
          <a:prstGeom prst="rect">
            <a:avLst/>
          </a:prstGeom>
        </p:spPr>
        <p:txBody>
          <a:bodyPr anchor="b"/>
          <a:lstStyle>
            <a:lvl1pPr marL="0" indent="0">
              <a:lnSpc>
                <a:spcPct val="100000"/>
              </a:lnSpc>
              <a:buNone/>
              <a:defRPr sz="1400" b="1">
                <a:solidFill>
                  <a:schemeClr val="tx1"/>
                </a:solidFill>
              </a:defRPr>
            </a:lvl1pPr>
          </a:lstStyle>
          <a:p>
            <a:pPr lvl="0"/>
            <a:r>
              <a:rPr lang="en-US"/>
              <a:t>Click to edit Master text styles</a:t>
            </a:r>
          </a:p>
        </p:txBody>
      </p:sp>
      <p:sp>
        <p:nvSpPr>
          <p:cNvPr id="19" name="Text Placeholder 15"/>
          <p:cNvSpPr>
            <a:spLocks noGrp="1"/>
          </p:cNvSpPr>
          <p:nvPr>
            <p:ph type="body" sz="quarter" idx="16"/>
          </p:nvPr>
        </p:nvSpPr>
        <p:spPr>
          <a:xfrm>
            <a:off x="4442791" y="2746568"/>
            <a:ext cx="3224848" cy="2758333"/>
          </a:xfrm>
          <a:prstGeom prst="rect">
            <a:avLst/>
          </a:prstGeom>
        </p:spPr>
        <p:txBody>
          <a:bodyPr>
            <a:noAutofit/>
          </a:bodyPr>
          <a:lstStyle>
            <a:lvl1pPr marL="0" indent="0">
              <a:lnSpc>
                <a:spcPct val="100000"/>
              </a:lnSpc>
              <a:spcBef>
                <a:spcPts val="0"/>
              </a:spcBef>
              <a:buNone/>
              <a:defRPr sz="1400">
                <a:solidFill>
                  <a:schemeClr val="tx1"/>
                </a:solidFill>
              </a:defRPr>
            </a:lvl1pPr>
            <a:lvl2pPr marL="458788" indent="-254000">
              <a:lnSpc>
                <a:spcPct val="100000"/>
              </a:lnSpc>
              <a:tabLst/>
              <a:defRPr sz="1400">
                <a:solidFill>
                  <a:schemeClr val="tx1"/>
                </a:solidFill>
              </a:defRPr>
            </a:lvl2pPr>
            <a:lvl3pPr marL="917575" indent="-234950">
              <a:lnSpc>
                <a:spcPct val="100000"/>
              </a:lnSpc>
              <a:tabLst/>
              <a:defRPr sz="1400">
                <a:solidFill>
                  <a:schemeClr val="tx1"/>
                </a:solidFill>
              </a:defRPr>
            </a:lvl3pPr>
          </a:lstStyle>
          <a:p>
            <a:pPr lvl="0"/>
            <a:r>
              <a:rPr lang="en-US"/>
              <a:t>Click to edit Master text styles</a:t>
            </a:r>
          </a:p>
          <a:p>
            <a:pPr lvl="1"/>
            <a:r>
              <a:rPr lang="en-US"/>
              <a:t>Second level</a:t>
            </a:r>
          </a:p>
          <a:p>
            <a:pPr lvl="2"/>
            <a:r>
              <a:rPr lang="en-US"/>
              <a:t>Third level</a:t>
            </a:r>
          </a:p>
        </p:txBody>
      </p:sp>
      <p:sp>
        <p:nvSpPr>
          <p:cNvPr id="20" name="Text Placeholder 9"/>
          <p:cNvSpPr>
            <a:spLocks noGrp="1"/>
          </p:cNvSpPr>
          <p:nvPr>
            <p:ph type="body" sz="quarter" idx="17"/>
          </p:nvPr>
        </p:nvSpPr>
        <p:spPr>
          <a:xfrm>
            <a:off x="8243265" y="2088211"/>
            <a:ext cx="3224847" cy="295275"/>
          </a:xfrm>
          <a:prstGeom prst="rect">
            <a:avLst/>
          </a:prstGeom>
        </p:spPr>
        <p:txBody>
          <a:bodyPr anchor="b"/>
          <a:lstStyle>
            <a:lvl1pPr marL="0" indent="0">
              <a:lnSpc>
                <a:spcPct val="100000"/>
              </a:lnSpc>
              <a:buNone/>
              <a:defRPr sz="1400" b="1">
                <a:solidFill>
                  <a:schemeClr val="tx1"/>
                </a:solidFill>
              </a:defRPr>
            </a:lvl1pPr>
          </a:lstStyle>
          <a:p>
            <a:pPr lvl="0"/>
            <a:r>
              <a:rPr lang="en-US"/>
              <a:t>Click to edit Master text styles</a:t>
            </a:r>
          </a:p>
        </p:txBody>
      </p:sp>
      <p:sp>
        <p:nvSpPr>
          <p:cNvPr id="22" name="Text Placeholder 15"/>
          <p:cNvSpPr>
            <a:spLocks noGrp="1"/>
          </p:cNvSpPr>
          <p:nvPr>
            <p:ph type="body" sz="quarter" idx="18"/>
          </p:nvPr>
        </p:nvSpPr>
        <p:spPr>
          <a:xfrm>
            <a:off x="8243266" y="2743415"/>
            <a:ext cx="3224848" cy="2758333"/>
          </a:xfrm>
          <a:prstGeom prst="rect">
            <a:avLst/>
          </a:prstGeom>
        </p:spPr>
        <p:txBody>
          <a:bodyPr>
            <a:noAutofit/>
          </a:bodyPr>
          <a:lstStyle>
            <a:lvl1pPr marL="0" indent="0">
              <a:lnSpc>
                <a:spcPct val="100000"/>
              </a:lnSpc>
              <a:spcBef>
                <a:spcPts val="0"/>
              </a:spcBef>
              <a:buNone/>
              <a:defRPr sz="1400">
                <a:solidFill>
                  <a:schemeClr val="tx1"/>
                </a:solidFill>
              </a:defRPr>
            </a:lvl1pPr>
            <a:lvl2pPr marL="458788" indent="-254000">
              <a:lnSpc>
                <a:spcPct val="100000"/>
              </a:lnSpc>
              <a:tabLst/>
              <a:defRPr sz="1400">
                <a:solidFill>
                  <a:schemeClr val="tx1"/>
                </a:solidFill>
              </a:defRPr>
            </a:lvl2pPr>
            <a:lvl3pPr marL="917575" indent="-234950">
              <a:lnSpc>
                <a:spcPct val="100000"/>
              </a:lnSpc>
              <a:tabLst/>
              <a:defRPr sz="1400">
                <a:solidFill>
                  <a:schemeClr val="tx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09817310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D117851-4D46-184A-982D-C35544B1932D}"/>
              </a:ext>
            </a:extLst>
          </p:cNvPr>
          <p:cNvSpPr/>
          <p:nvPr userDrawn="1"/>
        </p:nvSpPr>
        <p:spPr>
          <a:xfrm>
            <a:off x="0" y="0"/>
            <a:ext cx="12192000" cy="62325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Graphic 2">
            <a:extLst>
              <a:ext uri="{FF2B5EF4-FFF2-40B4-BE49-F238E27FC236}">
                <a16:creationId xmlns:a16="http://schemas.microsoft.com/office/drawing/2014/main" id="{7F27D695-3526-BA4D-BB66-3855EEE7729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phic 3">
            <a:extLst>
              <a:ext uri="{FF2B5EF4-FFF2-40B4-BE49-F238E27FC236}">
                <a16:creationId xmlns:a16="http://schemas.microsoft.com/office/drawing/2014/main" id="{1591D804-80B0-FA41-8C09-3B9230A7848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0" y="1046163"/>
            <a:ext cx="12192000" cy="494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B8D618AF-E2A8-6144-A81B-7A7E9509E17D}"/>
              </a:ext>
            </a:extLst>
          </p:cNvPr>
          <p:cNvSpPr/>
          <p:nvPr userDrawn="1"/>
        </p:nvSpPr>
        <p:spPr>
          <a:xfrm>
            <a:off x="0" y="5994400"/>
            <a:ext cx="12192000" cy="86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2"/>
              </a:solidFill>
            </a:endParaRPr>
          </a:p>
        </p:txBody>
      </p:sp>
      <p:sp>
        <p:nvSpPr>
          <p:cNvPr id="10" name="Rectangle 9">
            <a:extLst>
              <a:ext uri="{FF2B5EF4-FFF2-40B4-BE49-F238E27FC236}">
                <a16:creationId xmlns:a16="http://schemas.microsoft.com/office/drawing/2014/main" id="{CD550506-6F25-E34E-A0FB-79C311CEB14A}"/>
              </a:ext>
            </a:extLst>
          </p:cNvPr>
          <p:cNvSpPr/>
          <p:nvPr userDrawn="1"/>
        </p:nvSpPr>
        <p:spPr>
          <a:xfrm>
            <a:off x="0" y="1452563"/>
            <a:ext cx="12192000" cy="337343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1" name="Graphic 6">
            <a:extLst>
              <a:ext uri="{FF2B5EF4-FFF2-40B4-BE49-F238E27FC236}">
                <a16:creationId xmlns:a16="http://schemas.microsoft.com/office/drawing/2014/main" id="{0B68D49E-9119-AC4B-B4F1-D731A7C571EF}"/>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6BB95B24-CB54-984B-9C18-B6D1EBBB7088}"/>
              </a:ext>
            </a:extLst>
          </p:cNvPr>
          <p:cNvSpPr txBox="1">
            <a:spLocks noChangeArrowheads="1"/>
          </p:cNvSpPr>
          <p:nvPr userDrawn="1"/>
        </p:nvSpPr>
        <p:spPr bwMode="auto">
          <a:xfrm>
            <a:off x="10982325" y="6362700"/>
            <a:ext cx="741363" cy="21431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800"/>
              <a:t>delinea.com</a:t>
            </a:r>
          </a:p>
        </p:txBody>
      </p:sp>
      <p:sp>
        <p:nvSpPr>
          <p:cNvPr id="19" name="Text Placeholder 18"/>
          <p:cNvSpPr>
            <a:spLocks noGrp="1"/>
          </p:cNvSpPr>
          <p:nvPr>
            <p:ph type="body" sz="quarter" idx="10"/>
          </p:nvPr>
        </p:nvSpPr>
        <p:spPr>
          <a:xfrm>
            <a:off x="541258" y="1903371"/>
            <a:ext cx="11030981" cy="1289050"/>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21" name="Text Placeholder 20"/>
          <p:cNvSpPr>
            <a:spLocks noGrp="1"/>
          </p:cNvSpPr>
          <p:nvPr>
            <p:ph type="body" sz="quarter" idx="11"/>
          </p:nvPr>
        </p:nvSpPr>
        <p:spPr>
          <a:xfrm>
            <a:off x="541259" y="3394219"/>
            <a:ext cx="10634741" cy="417512"/>
          </a:xfrm>
          <a:prstGeom prst="rect">
            <a:avLst/>
          </a:prstGeom>
        </p:spPr>
        <p:txBody>
          <a:bodyPr/>
          <a:lstStyle>
            <a:lvl1pPr marL="0" indent="0">
              <a:lnSpc>
                <a:spcPct val="100000"/>
              </a:lnSpc>
              <a:buNone/>
              <a:defRPr sz="1800"/>
            </a:lvl1pPr>
          </a:lstStyle>
          <a:p>
            <a:pPr lvl="0"/>
            <a:r>
              <a:rPr lang="en-US"/>
              <a:t>Click to edit Master text styles</a:t>
            </a:r>
          </a:p>
        </p:txBody>
      </p:sp>
      <p:sp>
        <p:nvSpPr>
          <p:cNvPr id="23" name="Text Placeholder 22"/>
          <p:cNvSpPr>
            <a:spLocks noGrp="1"/>
          </p:cNvSpPr>
          <p:nvPr>
            <p:ph type="body" sz="quarter" idx="12"/>
          </p:nvPr>
        </p:nvSpPr>
        <p:spPr>
          <a:xfrm>
            <a:off x="541258" y="4084320"/>
            <a:ext cx="2989341" cy="254000"/>
          </a:xfrm>
          <a:prstGeom prst="rect">
            <a:avLst/>
          </a:prstGeom>
        </p:spPr>
        <p:txBody>
          <a:bodyPr/>
          <a:lstStyle>
            <a:lvl1pPr marL="0" indent="0">
              <a:lnSpc>
                <a:spcPct val="100000"/>
              </a:lnSpc>
              <a:buNone/>
              <a:defRPr sz="1200" b="1">
                <a:solidFill>
                  <a:schemeClr val="tx2"/>
                </a:solidFill>
              </a:defRPr>
            </a:lvl1pPr>
          </a:lstStyle>
          <a:p>
            <a:pPr lvl="0"/>
            <a:r>
              <a:rPr lang="en-US"/>
              <a:t>Click to edit Master text styles</a:t>
            </a:r>
          </a:p>
        </p:txBody>
      </p:sp>
      <p:sp>
        <p:nvSpPr>
          <p:cNvPr id="25" name="Text Placeholder 24"/>
          <p:cNvSpPr>
            <a:spLocks noGrp="1"/>
          </p:cNvSpPr>
          <p:nvPr>
            <p:ph type="body" sz="quarter" idx="13"/>
          </p:nvPr>
        </p:nvSpPr>
        <p:spPr>
          <a:xfrm>
            <a:off x="541258" y="4338321"/>
            <a:ext cx="2989341" cy="254000"/>
          </a:xfrm>
          <a:prstGeom prst="rect">
            <a:avLst/>
          </a:prstGeom>
        </p:spPr>
        <p:txBody>
          <a:bodyPr/>
          <a:lstStyle>
            <a:lvl1pPr marL="0" indent="0">
              <a:lnSpc>
                <a:spcPct val="100000"/>
              </a:lnSpc>
              <a:buNone/>
              <a:defRPr sz="1200" b="1">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42862515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0195615-007D-4D4F-82FC-028469D04141}"/>
              </a:ext>
            </a:extLst>
          </p:cNvPr>
          <p:cNvSpPr/>
          <p:nvPr userDrawn="1"/>
        </p:nvSpPr>
        <p:spPr>
          <a:xfrm>
            <a:off x="0" y="3378200"/>
            <a:ext cx="12187238" cy="26066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Graphic 2">
            <a:extLst>
              <a:ext uri="{FF2B5EF4-FFF2-40B4-BE49-F238E27FC236}">
                <a16:creationId xmlns:a16="http://schemas.microsoft.com/office/drawing/2014/main" id="{BF62147B-75FE-084D-87EF-E1A4F65A0CD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378200"/>
            <a:ext cx="12192000"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phic 3">
            <a:extLst>
              <a:ext uri="{FF2B5EF4-FFF2-40B4-BE49-F238E27FC236}">
                <a16:creationId xmlns:a16="http://schemas.microsoft.com/office/drawing/2014/main" id="{64154DB0-737F-834E-8852-371BA2AED8B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4763" y="3378200"/>
            <a:ext cx="12192000" cy="260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phic 4">
            <a:extLst>
              <a:ext uri="{FF2B5EF4-FFF2-40B4-BE49-F238E27FC236}">
                <a16:creationId xmlns:a16="http://schemas.microsoft.com/office/drawing/2014/main" id="{6485D204-215A-6B46-B63E-88C6BCB17E8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Placeholder 18"/>
          <p:cNvSpPr>
            <a:spLocks noGrp="1"/>
          </p:cNvSpPr>
          <p:nvPr>
            <p:ph type="body" sz="quarter" idx="10"/>
          </p:nvPr>
        </p:nvSpPr>
        <p:spPr>
          <a:xfrm>
            <a:off x="545360" y="496917"/>
            <a:ext cx="10681440" cy="1289050"/>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19" name="Text Placeholder 20"/>
          <p:cNvSpPr>
            <a:spLocks noGrp="1"/>
          </p:cNvSpPr>
          <p:nvPr>
            <p:ph type="body" sz="quarter" idx="11"/>
          </p:nvPr>
        </p:nvSpPr>
        <p:spPr>
          <a:xfrm>
            <a:off x="545360" y="1987765"/>
            <a:ext cx="10681440" cy="417512"/>
          </a:xfrm>
          <a:prstGeom prst="rect">
            <a:avLst/>
          </a:prstGeom>
        </p:spPr>
        <p:txBody>
          <a:bodyPr/>
          <a:lstStyle>
            <a:lvl1pPr marL="0" indent="0">
              <a:lnSpc>
                <a:spcPct val="100000"/>
              </a:lnSpc>
              <a:buNone/>
              <a:defRPr sz="1800"/>
            </a:lvl1pPr>
          </a:lstStyle>
          <a:p>
            <a:pPr lvl="0"/>
            <a:r>
              <a:rPr lang="en-US"/>
              <a:t>Click to edit Master text styles</a:t>
            </a:r>
          </a:p>
        </p:txBody>
      </p:sp>
      <p:sp>
        <p:nvSpPr>
          <p:cNvPr id="20" name="Text Placeholder 22"/>
          <p:cNvSpPr>
            <a:spLocks noGrp="1"/>
          </p:cNvSpPr>
          <p:nvPr>
            <p:ph type="body" sz="quarter" idx="12"/>
          </p:nvPr>
        </p:nvSpPr>
        <p:spPr>
          <a:xfrm>
            <a:off x="545360" y="2606953"/>
            <a:ext cx="2989341" cy="254000"/>
          </a:xfrm>
          <a:prstGeom prst="rect">
            <a:avLst/>
          </a:prstGeom>
        </p:spPr>
        <p:txBody>
          <a:bodyPr/>
          <a:lstStyle>
            <a:lvl1pPr marL="0" indent="0">
              <a:lnSpc>
                <a:spcPct val="100000"/>
              </a:lnSpc>
              <a:buNone/>
              <a:defRPr sz="1200" b="1">
                <a:solidFill>
                  <a:schemeClr val="tx2"/>
                </a:solidFill>
              </a:defRPr>
            </a:lvl1pPr>
          </a:lstStyle>
          <a:p>
            <a:pPr lvl="0"/>
            <a:r>
              <a:rPr lang="en-US"/>
              <a:t>Click to edit Master text styles</a:t>
            </a:r>
          </a:p>
        </p:txBody>
      </p:sp>
      <p:sp>
        <p:nvSpPr>
          <p:cNvPr id="21" name="Text Placeholder 24"/>
          <p:cNvSpPr>
            <a:spLocks noGrp="1"/>
          </p:cNvSpPr>
          <p:nvPr>
            <p:ph type="body" sz="quarter" idx="13"/>
          </p:nvPr>
        </p:nvSpPr>
        <p:spPr>
          <a:xfrm>
            <a:off x="545360" y="2860954"/>
            <a:ext cx="2989341" cy="254000"/>
          </a:xfrm>
          <a:prstGeom prst="rect">
            <a:avLst/>
          </a:prstGeom>
        </p:spPr>
        <p:txBody>
          <a:bodyPr/>
          <a:lstStyle>
            <a:lvl1pPr marL="0" indent="0">
              <a:lnSpc>
                <a:spcPct val="100000"/>
              </a:lnSpc>
              <a:buNone/>
              <a:defRPr sz="1200" b="1">
                <a:solidFill>
                  <a:schemeClr val="tx2"/>
                </a:solidFill>
              </a:defRPr>
            </a:lvl1pPr>
          </a:lstStyle>
          <a:p>
            <a:pPr lvl="0"/>
            <a:r>
              <a:rPr lang="en-US"/>
              <a:t>Click to edit Master text styles</a:t>
            </a:r>
          </a:p>
        </p:txBody>
      </p:sp>
      <p:sp>
        <p:nvSpPr>
          <p:cNvPr id="2" name="Rectangle 1">
            <a:extLst>
              <a:ext uri="{FF2B5EF4-FFF2-40B4-BE49-F238E27FC236}">
                <a16:creationId xmlns:a16="http://schemas.microsoft.com/office/drawing/2014/main" id="{0B6314F3-27D8-1566-F670-3BC45DFB24E0}"/>
              </a:ext>
            </a:extLst>
          </p:cNvPr>
          <p:cNvSpPr/>
          <p:nvPr userDrawn="1"/>
        </p:nvSpPr>
        <p:spPr>
          <a:xfrm>
            <a:off x="11600329" y="6409531"/>
            <a:ext cx="295836"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276713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8B29B7D-8140-724E-A7DF-105BF72530C5}"/>
              </a:ext>
            </a:extLst>
          </p:cNvPr>
          <p:cNvSpPr/>
          <p:nvPr userDrawn="1"/>
        </p:nvSpPr>
        <p:spPr>
          <a:xfrm>
            <a:off x="0" y="0"/>
            <a:ext cx="12192000" cy="6019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id="{EB9B19F2-2338-F041-A144-313F496AA6C6}"/>
              </a:ext>
            </a:extLst>
          </p:cNvPr>
          <p:cNvSpPr/>
          <p:nvPr userDrawn="1"/>
        </p:nvSpPr>
        <p:spPr>
          <a:xfrm>
            <a:off x="0" y="5994400"/>
            <a:ext cx="12192000" cy="86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2"/>
              </a:solidFill>
            </a:endParaRPr>
          </a:p>
        </p:txBody>
      </p:sp>
      <p:pic>
        <p:nvPicPr>
          <p:cNvPr id="6" name="Graphic 3">
            <a:extLst>
              <a:ext uri="{FF2B5EF4-FFF2-40B4-BE49-F238E27FC236}">
                <a16:creationId xmlns:a16="http://schemas.microsoft.com/office/drawing/2014/main" id="{67466C18-2C44-9D4F-9DAF-E348F98560E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4870450"/>
            <a:ext cx="121920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phic 4">
            <a:extLst>
              <a:ext uri="{FF2B5EF4-FFF2-40B4-BE49-F238E27FC236}">
                <a16:creationId xmlns:a16="http://schemas.microsoft.com/office/drawing/2014/main" id="{941473AF-BCD7-2A4C-8D5A-CFC1EF5E669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E20FE890-2714-FA41-AAE0-70F0984DA151}"/>
              </a:ext>
            </a:extLst>
          </p:cNvPr>
          <p:cNvSpPr/>
          <p:nvPr userDrawn="1"/>
        </p:nvSpPr>
        <p:spPr>
          <a:xfrm>
            <a:off x="0" y="1457325"/>
            <a:ext cx="12192000" cy="34131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9" name="Graphic 6">
            <a:extLst>
              <a:ext uri="{FF2B5EF4-FFF2-40B4-BE49-F238E27FC236}">
                <a16:creationId xmlns:a16="http://schemas.microsoft.com/office/drawing/2014/main" id="{C6E8903E-19E3-6249-B147-67C0F629D10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8F533F03-59B1-C14B-8704-B5D5B6841D7B}"/>
              </a:ext>
            </a:extLst>
          </p:cNvPr>
          <p:cNvSpPr txBox="1">
            <a:spLocks noChangeArrowheads="1"/>
          </p:cNvSpPr>
          <p:nvPr userDrawn="1"/>
        </p:nvSpPr>
        <p:spPr bwMode="auto">
          <a:xfrm>
            <a:off x="10982325" y="6362700"/>
            <a:ext cx="741363" cy="21431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800"/>
              <a:t>delinea.com</a:t>
            </a:r>
          </a:p>
        </p:txBody>
      </p:sp>
      <p:sp>
        <p:nvSpPr>
          <p:cNvPr id="12" name="Text Placeholder 18"/>
          <p:cNvSpPr>
            <a:spLocks noGrp="1"/>
          </p:cNvSpPr>
          <p:nvPr>
            <p:ph type="body" sz="quarter" idx="10"/>
          </p:nvPr>
        </p:nvSpPr>
        <p:spPr>
          <a:xfrm>
            <a:off x="541258" y="1903370"/>
            <a:ext cx="10578861" cy="1992055"/>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13" name="Text Placeholder 20"/>
          <p:cNvSpPr>
            <a:spLocks noGrp="1"/>
          </p:cNvSpPr>
          <p:nvPr>
            <p:ph type="body" sz="quarter" idx="11"/>
          </p:nvPr>
        </p:nvSpPr>
        <p:spPr>
          <a:xfrm>
            <a:off x="541259" y="4185605"/>
            <a:ext cx="10578861" cy="417512"/>
          </a:xfrm>
          <a:prstGeom prst="rect">
            <a:avLst/>
          </a:prstGeom>
        </p:spPr>
        <p:txBody>
          <a:bodyPr/>
          <a:lstStyle>
            <a:lvl1pPr marL="0" indent="0">
              <a:lnSpc>
                <a:spcPct val="100000"/>
              </a:lnSpc>
              <a:buNone/>
              <a:defRPr sz="1800"/>
            </a:lvl1pPr>
          </a:lstStyle>
          <a:p>
            <a:pPr lvl="0"/>
            <a:r>
              <a:rPr lang="en-US"/>
              <a:t>Click to edit Master text styles</a:t>
            </a:r>
          </a:p>
        </p:txBody>
      </p:sp>
    </p:spTree>
    <p:extLst>
      <p:ext uri="{BB962C8B-B14F-4D97-AF65-F5344CB8AC3E}">
        <p14:creationId xmlns:p14="http://schemas.microsoft.com/office/powerpoint/2010/main" val="2582331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4">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1" descr="Background pattern&#10;&#10;Description automatically generated">
            <a:extLst>
              <a:ext uri="{FF2B5EF4-FFF2-40B4-BE49-F238E27FC236}">
                <a16:creationId xmlns:a16="http://schemas.microsoft.com/office/drawing/2014/main" id="{C5655262-EB74-7D40-AEEB-360746AB036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6981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A7469CE7-7452-474D-8726-20B84F00D011}"/>
              </a:ext>
            </a:extLst>
          </p:cNvPr>
          <p:cNvSpPr/>
          <p:nvPr userDrawn="1"/>
        </p:nvSpPr>
        <p:spPr>
          <a:xfrm>
            <a:off x="0" y="1452563"/>
            <a:ext cx="12192000" cy="340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id="{4CA8ADF8-0CE4-9843-BB78-9C5B63ADDFC0}"/>
              </a:ext>
            </a:extLst>
          </p:cNvPr>
          <p:cNvSpPr/>
          <p:nvPr userDrawn="1"/>
        </p:nvSpPr>
        <p:spPr>
          <a:xfrm>
            <a:off x="0" y="5994400"/>
            <a:ext cx="12192000" cy="86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2"/>
              </a:solidFill>
            </a:endParaRPr>
          </a:p>
        </p:txBody>
      </p:sp>
      <p:cxnSp>
        <p:nvCxnSpPr>
          <p:cNvPr id="8" name="Straight Connector 7">
            <a:extLst>
              <a:ext uri="{FF2B5EF4-FFF2-40B4-BE49-F238E27FC236}">
                <a16:creationId xmlns:a16="http://schemas.microsoft.com/office/drawing/2014/main" id="{63CE4F1D-2E10-8D47-9C3F-B5E307856015}"/>
              </a:ext>
            </a:extLst>
          </p:cNvPr>
          <p:cNvCxnSpPr/>
          <p:nvPr userDrawn="1"/>
        </p:nvCxnSpPr>
        <p:spPr>
          <a:xfrm>
            <a:off x="2760663" y="1803400"/>
            <a:ext cx="0" cy="273526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Graphic 5">
            <a:extLst>
              <a:ext uri="{FF2B5EF4-FFF2-40B4-BE49-F238E27FC236}">
                <a16:creationId xmlns:a16="http://schemas.microsoft.com/office/drawing/2014/main" id="{AEDB7712-C1DA-C34D-A979-DC9D67D1B5D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D97026DA-76D5-5A4A-9DC1-98D48A520217}"/>
              </a:ext>
            </a:extLst>
          </p:cNvPr>
          <p:cNvSpPr txBox="1">
            <a:spLocks noChangeArrowheads="1"/>
          </p:cNvSpPr>
          <p:nvPr userDrawn="1"/>
        </p:nvSpPr>
        <p:spPr bwMode="auto">
          <a:xfrm>
            <a:off x="10982325" y="6362700"/>
            <a:ext cx="741363" cy="21431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800"/>
              <a:t>delinea.com</a:t>
            </a:r>
          </a:p>
        </p:txBody>
      </p:sp>
      <p:sp>
        <p:nvSpPr>
          <p:cNvPr id="18" name="Text Placeholder 18"/>
          <p:cNvSpPr>
            <a:spLocks noGrp="1"/>
          </p:cNvSpPr>
          <p:nvPr>
            <p:ph type="body" sz="quarter" idx="10"/>
          </p:nvPr>
        </p:nvSpPr>
        <p:spPr>
          <a:xfrm>
            <a:off x="3292660" y="1895169"/>
            <a:ext cx="8035737" cy="1992055"/>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19" name="Text Placeholder 20"/>
          <p:cNvSpPr>
            <a:spLocks noGrp="1"/>
          </p:cNvSpPr>
          <p:nvPr>
            <p:ph type="body" sz="quarter" idx="11"/>
          </p:nvPr>
        </p:nvSpPr>
        <p:spPr>
          <a:xfrm>
            <a:off x="3292660" y="4120932"/>
            <a:ext cx="7802055" cy="417512"/>
          </a:xfrm>
          <a:prstGeom prst="rect">
            <a:avLst/>
          </a:prstGeom>
        </p:spPr>
        <p:txBody>
          <a:bodyPr/>
          <a:lstStyle>
            <a:lvl1pPr marL="0" indent="0">
              <a:lnSpc>
                <a:spcPct val="100000"/>
              </a:lnSpc>
              <a:buNone/>
              <a:defRPr sz="1800"/>
            </a:lvl1pPr>
          </a:lstStyle>
          <a:p>
            <a:pPr lvl="0"/>
            <a:r>
              <a:rPr lang="en-US"/>
              <a:t>Click to edit Master text styles</a:t>
            </a:r>
          </a:p>
        </p:txBody>
      </p:sp>
      <p:sp>
        <p:nvSpPr>
          <p:cNvPr id="3" name="Picture Placeholder 2"/>
          <p:cNvSpPr>
            <a:spLocks noGrp="1"/>
          </p:cNvSpPr>
          <p:nvPr>
            <p:ph type="pic" sz="quarter" idx="12"/>
          </p:nvPr>
        </p:nvSpPr>
        <p:spPr>
          <a:xfrm>
            <a:off x="187325" y="1803400"/>
            <a:ext cx="2373313" cy="2735263"/>
          </a:xfrm>
          <a:prstGeom prst="rect">
            <a:avLst/>
          </a:prstGeom>
        </p:spPr>
        <p:txBody>
          <a:bodyPr/>
          <a:lstStyle/>
          <a:p>
            <a:pPr lvl="0"/>
            <a:r>
              <a:rPr lang="en-US" noProof="0"/>
              <a:t>Click icon to add picture</a:t>
            </a:r>
          </a:p>
        </p:txBody>
      </p:sp>
    </p:spTree>
    <p:extLst>
      <p:ext uri="{BB962C8B-B14F-4D97-AF65-F5344CB8AC3E}">
        <p14:creationId xmlns:p14="http://schemas.microsoft.com/office/powerpoint/2010/main" val="126987456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5">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4A41A28-1CAB-F647-98B7-6E722424B68E}"/>
              </a:ext>
            </a:extLst>
          </p:cNvPr>
          <p:cNvSpPr/>
          <p:nvPr userDrawn="1"/>
        </p:nvSpPr>
        <p:spPr>
          <a:xfrm>
            <a:off x="0" y="0"/>
            <a:ext cx="12192000" cy="59944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7" name="Straight Connector 16">
            <a:extLst>
              <a:ext uri="{FF2B5EF4-FFF2-40B4-BE49-F238E27FC236}">
                <a16:creationId xmlns:a16="http://schemas.microsoft.com/office/drawing/2014/main" id="{4E1883FF-BFF4-2444-B036-9EFACE2CAD1C}"/>
              </a:ext>
            </a:extLst>
          </p:cNvPr>
          <p:cNvCxnSpPr>
            <a:cxnSpLocks/>
          </p:cNvCxnSpPr>
          <p:nvPr userDrawn="1"/>
        </p:nvCxnSpPr>
        <p:spPr>
          <a:xfrm flipV="1">
            <a:off x="625475" y="3602516"/>
            <a:ext cx="10611730" cy="904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3" descr="Background pattern&#10;&#10;Description automatically generated">
            <a:extLst>
              <a:ext uri="{FF2B5EF4-FFF2-40B4-BE49-F238E27FC236}">
                <a16:creationId xmlns:a16="http://schemas.microsoft.com/office/drawing/2014/main" id="{2CA6F966-1D69-A647-89C3-FC6E51A7D05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88"/>
            <a:ext cx="12192000" cy="61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Placeholder 12"/>
          <p:cNvSpPr>
            <a:spLocks noGrp="1"/>
          </p:cNvSpPr>
          <p:nvPr>
            <p:ph type="body" sz="quarter" idx="10"/>
          </p:nvPr>
        </p:nvSpPr>
        <p:spPr>
          <a:xfrm>
            <a:off x="533400" y="965200"/>
            <a:ext cx="10591800" cy="263525"/>
          </a:xfrm>
          <a:prstGeom prst="rect">
            <a:avLst/>
          </a:prstGeom>
        </p:spPr>
        <p:txBody>
          <a:bodyPr/>
          <a:lstStyle>
            <a:lvl1pPr marL="0" indent="0">
              <a:lnSpc>
                <a:spcPct val="100000"/>
              </a:lnSpc>
              <a:buNone/>
              <a:defRPr sz="1300" b="1"/>
            </a:lvl1pPr>
          </a:lstStyle>
          <a:p>
            <a:pPr lvl="0"/>
            <a:r>
              <a:rPr lang="en-US"/>
              <a:t>Click to edit Master text styles</a:t>
            </a:r>
          </a:p>
        </p:txBody>
      </p:sp>
      <p:sp>
        <p:nvSpPr>
          <p:cNvPr id="14" name="Text Placeholder 18"/>
          <p:cNvSpPr>
            <a:spLocks noGrp="1"/>
          </p:cNvSpPr>
          <p:nvPr>
            <p:ph type="body" sz="quarter" idx="11"/>
          </p:nvPr>
        </p:nvSpPr>
        <p:spPr>
          <a:xfrm>
            <a:off x="533399" y="1274157"/>
            <a:ext cx="10701829" cy="1289050"/>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15" name="Text Placeholder 20"/>
          <p:cNvSpPr>
            <a:spLocks noGrp="1"/>
          </p:cNvSpPr>
          <p:nvPr>
            <p:ph type="body" sz="quarter" idx="12"/>
          </p:nvPr>
        </p:nvSpPr>
        <p:spPr>
          <a:xfrm>
            <a:off x="533400" y="2815805"/>
            <a:ext cx="10701828" cy="417512"/>
          </a:xfrm>
          <a:prstGeom prst="rect">
            <a:avLst/>
          </a:prstGeom>
        </p:spPr>
        <p:txBody>
          <a:bodyPr/>
          <a:lstStyle>
            <a:lvl1pPr marL="0" indent="0">
              <a:lnSpc>
                <a:spcPct val="100000"/>
              </a:lnSpc>
              <a:buNone/>
              <a:defRPr sz="1800"/>
            </a:lvl1pPr>
          </a:lstStyle>
          <a:p>
            <a:pPr lvl="0"/>
            <a:r>
              <a:rPr lang="en-US"/>
              <a:t>Click to edit Master text styles</a:t>
            </a:r>
          </a:p>
        </p:txBody>
      </p:sp>
      <p:sp>
        <p:nvSpPr>
          <p:cNvPr id="24" name="Picture Placeholder 19"/>
          <p:cNvSpPr>
            <a:spLocks noGrp="1" noChangeAspect="1"/>
          </p:cNvSpPr>
          <p:nvPr>
            <p:ph type="pic" sz="quarter" idx="14"/>
          </p:nvPr>
        </p:nvSpPr>
        <p:spPr>
          <a:xfrm>
            <a:off x="2326640" y="3990444"/>
            <a:ext cx="1122680" cy="1143000"/>
          </a:xfrm>
          <a:prstGeom prst="flowChartConnector">
            <a:avLst/>
          </a:prstGeom>
          <a:blipFill>
            <a:blip r:embed="rId3" cstate="print"/>
            <a:stretch>
              <a:fillRect/>
            </a:stretch>
          </a:blipFill>
        </p:spPr>
        <p:txBody>
          <a:bodyPr>
            <a:noAutofit/>
          </a:bodyPr>
          <a:lstStyle>
            <a:lvl1pPr marL="0" indent="0">
              <a:lnSpc>
                <a:spcPct val="100000"/>
              </a:lnSpc>
              <a:spcBef>
                <a:spcPts val="0"/>
              </a:spcBef>
              <a:buNone/>
              <a:defRPr sz="1600"/>
            </a:lvl1pPr>
          </a:lstStyle>
          <a:p>
            <a:pPr lvl="0"/>
            <a:r>
              <a:rPr lang="en-US" noProof="0"/>
              <a:t>Click icon to add picture</a:t>
            </a:r>
          </a:p>
        </p:txBody>
      </p:sp>
      <p:sp>
        <p:nvSpPr>
          <p:cNvPr id="25" name="Picture Placeholder 19"/>
          <p:cNvSpPr>
            <a:spLocks noGrp="1" noChangeAspect="1"/>
          </p:cNvSpPr>
          <p:nvPr>
            <p:ph type="pic" sz="quarter" idx="15"/>
          </p:nvPr>
        </p:nvSpPr>
        <p:spPr>
          <a:xfrm>
            <a:off x="4028440" y="3990444"/>
            <a:ext cx="1122680" cy="1143000"/>
          </a:xfrm>
          <a:prstGeom prst="flowChartConnector">
            <a:avLst/>
          </a:prstGeom>
          <a:blipFill>
            <a:blip r:embed="rId3" cstate="print"/>
            <a:stretch>
              <a:fillRect/>
            </a:stretch>
          </a:blipFill>
        </p:spPr>
        <p:txBody>
          <a:bodyPr>
            <a:noAutofit/>
          </a:bodyPr>
          <a:lstStyle>
            <a:lvl1pPr marL="0" indent="0">
              <a:lnSpc>
                <a:spcPct val="100000"/>
              </a:lnSpc>
              <a:spcBef>
                <a:spcPts val="0"/>
              </a:spcBef>
              <a:buNone/>
              <a:defRPr sz="1600"/>
            </a:lvl1pPr>
          </a:lstStyle>
          <a:p>
            <a:pPr lvl="0"/>
            <a:r>
              <a:rPr lang="en-US" noProof="0"/>
              <a:t>Click icon to add picture</a:t>
            </a:r>
          </a:p>
        </p:txBody>
      </p:sp>
      <p:sp>
        <p:nvSpPr>
          <p:cNvPr id="28" name="Text Placeholder 27"/>
          <p:cNvSpPr>
            <a:spLocks noGrp="1"/>
          </p:cNvSpPr>
          <p:nvPr>
            <p:ph type="body" sz="quarter" idx="16"/>
          </p:nvPr>
        </p:nvSpPr>
        <p:spPr>
          <a:xfrm>
            <a:off x="685959" y="5255577"/>
            <a:ext cx="985202" cy="157477"/>
          </a:xfrm>
          <a:prstGeom prst="rect">
            <a:avLst/>
          </a:prstGeom>
        </p:spPr>
        <p:txBody>
          <a:bodyPr/>
          <a:lstStyle>
            <a:lvl1pPr marL="0" indent="0" algn="ctr">
              <a:lnSpc>
                <a:spcPct val="100000"/>
              </a:lnSpc>
              <a:buNone/>
              <a:defRPr sz="800" b="1"/>
            </a:lvl1pPr>
          </a:lstStyle>
          <a:p>
            <a:pPr lvl="0"/>
            <a:r>
              <a:rPr lang="en-US"/>
              <a:t>Click to edit Master text styles</a:t>
            </a:r>
          </a:p>
        </p:txBody>
      </p:sp>
      <p:sp>
        <p:nvSpPr>
          <p:cNvPr id="29" name="Text Placeholder 27"/>
          <p:cNvSpPr>
            <a:spLocks noGrp="1"/>
          </p:cNvSpPr>
          <p:nvPr>
            <p:ph type="body" sz="quarter" idx="17"/>
          </p:nvPr>
        </p:nvSpPr>
        <p:spPr>
          <a:xfrm>
            <a:off x="685959" y="5404602"/>
            <a:ext cx="985202" cy="157477"/>
          </a:xfrm>
          <a:prstGeom prst="rect">
            <a:avLst/>
          </a:prstGeom>
        </p:spPr>
        <p:txBody>
          <a:bodyPr/>
          <a:lstStyle>
            <a:lvl1pPr marL="0" indent="0" algn="ctr">
              <a:lnSpc>
                <a:spcPct val="100000"/>
              </a:lnSpc>
              <a:buNone/>
              <a:defRPr sz="700" b="0"/>
            </a:lvl1pPr>
          </a:lstStyle>
          <a:p>
            <a:pPr lvl="0"/>
            <a:r>
              <a:rPr lang="en-US"/>
              <a:t>Click to edit Master text styles</a:t>
            </a:r>
          </a:p>
        </p:txBody>
      </p:sp>
      <p:sp>
        <p:nvSpPr>
          <p:cNvPr id="30" name="Text Placeholder 27"/>
          <p:cNvSpPr>
            <a:spLocks noGrp="1"/>
          </p:cNvSpPr>
          <p:nvPr>
            <p:ph type="body" sz="quarter" idx="18"/>
          </p:nvPr>
        </p:nvSpPr>
        <p:spPr>
          <a:xfrm>
            <a:off x="2395696" y="5255577"/>
            <a:ext cx="985202" cy="157477"/>
          </a:xfrm>
          <a:prstGeom prst="rect">
            <a:avLst/>
          </a:prstGeom>
        </p:spPr>
        <p:txBody>
          <a:bodyPr/>
          <a:lstStyle>
            <a:lvl1pPr marL="0" indent="0" algn="ctr">
              <a:lnSpc>
                <a:spcPct val="100000"/>
              </a:lnSpc>
              <a:buNone/>
              <a:defRPr sz="800" b="1"/>
            </a:lvl1pPr>
          </a:lstStyle>
          <a:p>
            <a:pPr lvl="0"/>
            <a:r>
              <a:rPr lang="en-US"/>
              <a:t>Click to edit Master text styles</a:t>
            </a:r>
          </a:p>
        </p:txBody>
      </p:sp>
      <p:sp>
        <p:nvSpPr>
          <p:cNvPr id="31" name="Text Placeholder 27"/>
          <p:cNvSpPr>
            <a:spLocks noGrp="1"/>
          </p:cNvSpPr>
          <p:nvPr>
            <p:ph type="body" sz="quarter" idx="19"/>
          </p:nvPr>
        </p:nvSpPr>
        <p:spPr>
          <a:xfrm>
            <a:off x="2395696" y="5404602"/>
            <a:ext cx="985202" cy="157477"/>
          </a:xfrm>
          <a:prstGeom prst="rect">
            <a:avLst/>
          </a:prstGeom>
        </p:spPr>
        <p:txBody>
          <a:bodyPr/>
          <a:lstStyle>
            <a:lvl1pPr marL="0" indent="0" algn="ctr">
              <a:lnSpc>
                <a:spcPct val="100000"/>
              </a:lnSpc>
              <a:buNone/>
              <a:defRPr sz="700" b="0"/>
            </a:lvl1pPr>
          </a:lstStyle>
          <a:p>
            <a:pPr lvl="0"/>
            <a:r>
              <a:rPr lang="en-US"/>
              <a:t>Click to edit Master text styles</a:t>
            </a:r>
          </a:p>
        </p:txBody>
      </p:sp>
      <p:sp>
        <p:nvSpPr>
          <p:cNvPr id="33" name="Text Placeholder 27"/>
          <p:cNvSpPr>
            <a:spLocks noGrp="1"/>
          </p:cNvSpPr>
          <p:nvPr>
            <p:ph type="body" sz="quarter" idx="20"/>
          </p:nvPr>
        </p:nvSpPr>
        <p:spPr>
          <a:xfrm>
            <a:off x="4105433" y="5255577"/>
            <a:ext cx="985202" cy="157477"/>
          </a:xfrm>
          <a:prstGeom prst="rect">
            <a:avLst/>
          </a:prstGeom>
        </p:spPr>
        <p:txBody>
          <a:bodyPr/>
          <a:lstStyle>
            <a:lvl1pPr marL="0" indent="0" algn="ctr">
              <a:lnSpc>
                <a:spcPct val="100000"/>
              </a:lnSpc>
              <a:buNone/>
              <a:defRPr sz="800" b="1"/>
            </a:lvl1pPr>
          </a:lstStyle>
          <a:p>
            <a:pPr lvl="0"/>
            <a:r>
              <a:rPr lang="en-US"/>
              <a:t>Click to edit Master text styles</a:t>
            </a:r>
          </a:p>
        </p:txBody>
      </p:sp>
      <p:sp>
        <p:nvSpPr>
          <p:cNvPr id="34" name="Text Placeholder 27"/>
          <p:cNvSpPr>
            <a:spLocks noGrp="1"/>
          </p:cNvSpPr>
          <p:nvPr>
            <p:ph type="body" sz="quarter" idx="21"/>
          </p:nvPr>
        </p:nvSpPr>
        <p:spPr>
          <a:xfrm>
            <a:off x="4105433" y="5404602"/>
            <a:ext cx="985202" cy="157477"/>
          </a:xfrm>
          <a:prstGeom prst="rect">
            <a:avLst/>
          </a:prstGeom>
        </p:spPr>
        <p:txBody>
          <a:bodyPr/>
          <a:lstStyle>
            <a:lvl1pPr marL="0" indent="0" algn="ctr">
              <a:lnSpc>
                <a:spcPct val="100000"/>
              </a:lnSpc>
              <a:buNone/>
              <a:defRPr sz="700" b="0"/>
            </a:lvl1pPr>
          </a:lstStyle>
          <a:p>
            <a:pPr lvl="0"/>
            <a:r>
              <a:rPr lang="en-US"/>
              <a:t>Click to edit Master text styles</a:t>
            </a:r>
          </a:p>
        </p:txBody>
      </p:sp>
      <p:sp>
        <p:nvSpPr>
          <p:cNvPr id="2" name="Rectangle 1">
            <a:extLst>
              <a:ext uri="{FF2B5EF4-FFF2-40B4-BE49-F238E27FC236}">
                <a16:creationId xmlns:a16="http://schemas.microsoft.com/office/drawing/2014/main" id="{EEF2435C-2BF1-30BA-50C2-93F6DE293DB5}"/>
              </a:ext>
            </a:extLst>
          </p:cNvPr>
          <p:cNvSpPr/>
          <p:nvPr userDrawn="1"/>
        </p:nvSpPr>
        <p:spPr>
          <a:xfrm>
            <a:off x="11600329" y="6409531"/>
            <a:ext cx="295836"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FC9A535-09D0-9088-FA20-2831EFE31776}"/>
              </a:ext>
            </a:extLst>
          </p:cNvPr>
          <p:cNvSpPr/>
          <p:nvPr userDrawn="1"/>
        </p:nvSpPr>
        <p:spPr>
          <a:xfrm>
            <a:off x="291351" y="6377921"/>
            <a:ext cx="1007223"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4">
            <a:extLst>
              <a:ext uri="{FF2B5EF4-FFF2-40B4-BE49-F238E27FC236}">
                <a16:creationId xmlns:a16="http://schemas.microsoft.com/office/drawing/2014/main" id="{07F81680-BB5F-DB4A-990C-39BEC917093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Picture Placeholder 19"/>
          <p:cNvSpPr>
            <a:spLocks noGrp="1" noChangeAspect="1"/>
          </p:cNvSpPr>
          <p:nvPr>
            <p:ph type="pic" sz="quarter" idx="13"/>
          </p:nvPr>
        </p:nvSpPr>
        <p:spPr>
          <a:xfrm>
            <a:off x="624840" y="3990444"/>
            <a:ext cx="1122680" cy="1143000"/>
          </a:xfrm>
          <a:prstGeom prst="flowChartConnector">
            <a:avLst/>
          </a:prstGeom>
          <a:blipFill>
            <a:blip r:embed="rId3" cstate="print"/>
            <a:stretch>
              <a:fillRect/>
            </a:stretch>
          </a:blipFill>
        </p:spPr>
        <p:txBody>
          <a:bodyPr>
            <a:noAutofit/>
          </a:bodyPr>
          <a:lstStyle>
            <a:lvl1pPr marL="0" indent="0">
              <a:lnSpc>
                <a:spcPct val="100000"/>
              </a:lnSpc>
              <a:spcBef>
                <a:spcPts val="0"/>
              </a:spcBef>
              <a:buNone/>
              <a:defRPr sz="1600"/>
            </a:lvl1pPr>
          </a:lstStyle>
          <a:p>
            <a:pPr lvl="0"/>
            <a:r>
              <a:rPr lang="en-US" noProof="0"/>
              <a:t>Click icon to add picture</a:t>
            </a:r>
          </a:p>
        </p:txBody>
      </p:sp>
    </p:spTree>
    <p:extLst>
      <p:ext uri="{BB962C8B-B14F-4D97-AF65-F5344CB8AC3E}">
        <p14:creationId xmlns:p14="http://schemas.microsoft.com/office/powerpoint/2010/main" val="9163493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6">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69344CE-B3F2-2F4A-BCC3-D6BCD2AE53CA}"/>
              </a:ext>
            </a:extLst>
          </p:cNvPr>
          <p:cNvSpPr/>
          <p:nvPr userDrawn="1"/>
        </p:nvSpPr>
        <p:spPr>
          <a:xfrm>
            <a:off x="-66907" y="5441949"/>
            <a:ext cx="12333248" cy="1531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Graphic 2">
            <a:extLst>
              <a:ext uri="{FF2B5EF4-FFF2-40B4-BE49-F238E27FC236}">
                <a16:creationId xmlns:a16="http://schemas.microsoft.com/office/drawing/2014/main" id="{2399CD51-4079-6F4B-AA00-03784AA99B4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phic 3">
            <a:extLst>
              <a:ext uri="{FF2B5EF4-FFF2-40B4-BE49-F238E27FC236}">
                <a16:creationId xmlns:a16="http://schemas.microsoft.com/office/drawing/2014/main" id="{42913883-F31E-0344-92D5-8BDADF61438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982663"/>
            <a:ext cx="121920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phic 4">
            <a:extLst>
              <a:ext uri="{FF2B5EF4-FFF2-40B4-BE49-F238E27FC236}">
                <a16:creationId xmlns:a16="http://schemas.microsoft.com/office/drawing/2014/main" id="{FE984104-785D-0647-89ED-D7C5A0F2B1F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4251325"/>
            <a:ext cx="121920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phic 5">
            <a:extLst>
              <a:ext uri="{FF2B5EF4-FFF2-40B4-BE49-F238E27FC236}">
                <a16:creationId xmlns:a16="http://schemas.microsoft.com/office/drawing/2014/main" id="{DACD77B4-3A86-944F-9912-E288A5D673F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0" y="5441950"/>
            <a:ext cx="121920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phic 6">
            <a:extLst>
              <a:ext uri="{FF2B5EF4-FFF2-40B4-BE49-F238E27FC236}">
                <a16:creationId xmlns:a16="http://schemas.microsoft.com/office/drawing/2014/main" id="{2D4512F1-E747-3F48-A799-B077E63685C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0A544E2C-B26F-484D-9F6D-C1FF66E494A2}"/>
              </a:ext>
            </a:extLst>
          </p:cNvPr>
          <p:cNvSpPr txBox="1">
            <a:spLocks noChangeArrowheads="1"/>
          </p:cNvSpPr>
          <p:nvPr userDrawn="1"/>
        </p:nvSpPr>
        <p:spPr bwMode="auto">
          <a:xfrm>
            <a:off x="10982325" y="6362700"/>
            <a:ext cx="741363" cy="21431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800">
                <a:solidFill>
                  <a:schemeClr val="bg1"/>
                </a:solidFill>
              </a:rPr>
              <a:t>delinea.com</a:t>
            </a:r>
          </a:p>
        </p:txBody>
      </p:sp>
      <p:sp>
        <p:nvSpPr>
          <p:cNvPr id="20" name="Text Placeholder 18"/>
          <p:cNvSpPr>
            <a:spLocks noGrp="1"/>
          </p:cNvSpPr>
          <p:nvPr>
            <p:ph type="body" sz="quarter" idx="10"/>
          </p:nvPr>
        </p:nvSpPr>
        <p:spPr>
          <a:xfrm>
            <a:off x="545360" y="1938152"/>
            <a:ext cx="10859240" cy="1289050"/>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21" name="Text Placeholder 20"/>
          <p:cNvSpPr>
            <a:spLocks noGrp="1"/>
          </p:cNvSpPr>
          <p:nvPr>
            <p:ph type="body" sz="quarter" idx="11"/>
          </p:nvPr>
        </p:nvSpPr>
        <p:spPr>
          <a:xfrm>
            <a:off x="545360" y="3429000"/>
            <a:ext cx="10859240" cy="417512"/>
          </a:xfrm>
          <a:prstGeom prst="rect">
            <a:avLst/>
          </a:prstGeom>
        </p:spPr>
        <p:txBody>
          <a:bodyPr/>
          <a:lstStyle>
            <a:lvl1pPr marL="0" indent="0">
              <a:lnSpc>
                <a:spcPct val="100000"/>
              </a:lnSpc>
              <a:buNone/>
              <a:defRPr sz="1800"/>
            </a:lvl1pPr>
          </a:lstStyle>
          <a:p>
            <a:pPr lvl="0"/>
            <a:r>
              <a:rPr lang="en-US"/>
              <a:t>Click to edit Master text styles</a:t>
            </a:r>
          </a:p>
        </p:txBody>
      </p:sp>
    </p:spTree>
    <p:extLst>
      <p:ext uri="{BB962C8B-B14F-4D97-AF65-F5344CB8AC3E}">
        <p14:creationId xmlns:p14="http://schemas.microsoft.com/office/powerpoint/2010/main" val="231447962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7">
    <p:spTree>
      <p:nvGrpSpPr>
        <p:cNvPr id="1" name=""/>
        <p:cNvGrpSpPr/>
        <p:nvPr/>
      </p:nvGrpSpPr>
      <p:grpSpPr>
        <a:xfrm>
          <a:off x="0" y="0"/>
          <a:ext cx="0" cy="0"/>
          <a:chOff x="0" y="0"/>
          <a:chExt cx="0" cy="0"/>
        </a:xfrm>
      </p:grpSpPr>
      <p:pic>
        <p:nvPicPr>
          <p:cNvPr id="4" name="Graphic 1">
            <a:extLst>
              <a:ext uri="{FF2B5EF4-FFF2-40B4-BE49-F238E27FC236}">
                <a16:creationId xmlns:a16="http://schemas.microsoft.com/office/drawing/2014/main" id="{43ADE971-3985-5340-97A3-A8B1989FB67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0"/>
            <a:ext cx="12192000"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phic 2">
            <a:extLst>
              <a:ext uri="{FF2B5EF4-FFF2-40B4-BE49-F238E27FC236}">
                <a16:creationId xmlns:a16="http://schemas.microsoft.com/office/drawing/2014/main" id="{61FC8054-6410-6B4A-AD28-0D4BBEC5F05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34925" y="4972050"/>
            <a:ext cx="12155488"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18"/>
          <p:cNvSpPr>
            <a:spLocks noGrp="1"/>
          </p:cNvSpPr>
          <p:nvPr>
            <p:ph type="body" sz="quarter" idx="10"/>
          </p:nvPr>
        </p:nvSpPr>
        <p:spPr>
          <a:xfrm>
            <a:off x="545360" y="3296921"/>
            <a:ext cx="10529040" cy="728848"/>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11" name="Text Placeholder 20"/>
          <p:cNvSpPr>
            <a:spLocks noGrp="1"/>
          </p:cNvSpPr>
          <p:nvPr>
            <p:ph type="body" sz="quarter" idx="11"/>
          </p:nvPr>
        </p:nvSpPr>
        <p:spPr>
          <a:xfrm>
            <a:off x="545359" y="4145280"/>
            <a:ext cx="10529040" cy="417512"/>
          </a:xfrm>
          <a:prstGeom prst="rect">
            <a:avLst/>
          </a:prstGeom>
        </p:spPr>
        <p:txBody>
          <a:bodyPr/>
          <a:lstStyle>
            <a:lvl1pPr marL="0" indent="0">
              <a:lnSpc>
                <a:spcPct val="100000"/>
              </a:lnSpc>
              <a:buNone/>
              <a:defRPr sz="1800"/>
            </a:lvl1pPr>
          </a:lstStyle>
          <a:p>
            <a:pPr lvl="0"/>
            <a:r>
              <a:rPr lang="en-US"/>
              <a:t>Click to edit Master text styles</a:t>
            </a:r>
          </a:p>
        </p:txBody>
      </p:sp>
      <p:sp>
        <p:nvSpPr>
          <p:cNvPr id="2" name="Rectangle 1">
            <a:extLst>
              <a:ext uri="{FF2B5EF4-FFF2-40B4-BE49-F238E27FC236}">
                <a16:creationId xmlns:a16="http://schemas.microsoft.com/office/drawing/2014/main" id="{4AA85423-8F59-3BEE-E534-1E99CB215BE0}"/>
              </a:ext>
            </a:extLst>
          </p:cNvPr>
          <p:cNvSpPr/>
          <p:nvPr userDrawn="1"/>
        </p:nvSpPr>
        <p:spPr>
          <a:xfrm>
            <a:off x="11600329" y="6409531"/>
            <a:ext cx="295836"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AF6B8408-FB3E-DFE2-45E9-813F49569536}"/>
              </a:ext>
            </a:extLst>
          </p:cNvPr>
          <p:cNvSpPr/>
          <p:nvPr userDrawn="1"/>
        </p:nvSpPr>
        <p:spPr>
          <a:xfrm>
            <a:off x="291351" y="6377921"/>
            <a:ext cx="1007223"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3">
            <a:extLst>
              <a:ext uri="{FF2B5EF4-FFF2-40B4-BE49-F238E27FC236}">
                <a16:creationId xmlns:a16="http://schemas.microsoft.com/office/drawing/2014/main" id="{9DA68D9F-C9AD-C84E-9777-6D6FA96FA336}"/>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856160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Divider 1">
    <p:bg>
      <p:bgPr>
        <a:blipFill dpi="0" rotWithShape="0">
          <a:blip r:embed="rId2">
            <a:lum/>
          </a:blip>
          <a:srcRect/>
          <a:stretch>
            <a:fillRect t="-9000" b="-9000"/>
          </a:stretch>
        </a:blipFill>
        <a:effectLst/>
      </p:bgPr>
    </p:bg>
    <p:spTree>
      <p:nvGrpSpPr>
        <p:cNvPr id="1" name=""/>
        <p:cNvGrpSpPr/>
        <p:nvPr/>
      </p:nvGrpSpPr>
      <p:grpSpPr>
        <a:xfrm>
          <a:off x="0" y="0"/>
          <a:ext cx="0" cy="0"/>
          <a:chOff x="0" y="0"/>
          <a:chExt cx="0" cy="0"/>
        </a:xfrm>
      </p:grpSpPr>
      <p:pic>
        <p:nvPicPr>
          <p:cNvPr id="4" name="Graphic 4">
            <a:extLst>
              <a:ext uri="{FF2B5EF4-FFF2-40B4-BE49-F238E27FC236}">
                <a16:creationId xmlns:a16="http://schemas.microsoft.com/office/drawing/2014/main" id="{B8F83D0C-F46C-7640-804C-578551894906}"/>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12192000" cy="392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phic 7">
            <a:extLst>
              <a:ext uri="{FF2B5EF4-FFF2-40B4-BE49-F238E27FC236}">
                <a16:creationId xmlns:a16="http://schemas.microsoft.com/office/drawing/2014/main" id="{B4968F67-C72D-5742-B220-5D3A894FA40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0" y="4378325"/>
            <a:ext cx="12192000"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1DCC3230-1E2D-4848-8C22-8ED63D01570A}"/>
              </a:ext>
            </a:extLst>
          </p:cNvPr>
          <p:cNvSpPr/>
          <p:nvPr userDrawn="1"/>
        </p:nvSpPr>
        <p:spPr>
          <a:xfrm>
            <a:off x="-84138" y="3063875"/>
            <a:ext cx="12276138" cy="27114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Text Placeholder 9"/>
          <p:cNvSpPr>
            <a:spLocks noGrp="1"/>
          </p:cNvSpPr>
          <p:nvPr>
            <p:ph type="body" sz="quarter" idx="10"/>
          </p:nvPr>
        </p:nvSpPr>
        <p:spPr>
          <a:xfrm>
            <a:off x="447674" y="3552736"/>
            <a:ext cx="10367645" cy="787400"/>
          </a:xfrm>
          <a:prstGeom prst="rect">
            <a:avLst/>
          </a:prstGeom>
        </p:spPr>
        <p:txBody>
          <a:bodyPr/>
          <a:lstStyle>
            <a:lvl1pPr marL="0" indent="0">
              <a:lnSpc>
                <a:spcPct val="100000"/>
              </a:lnSpc>
              <a:buNone/>
              <a:defRPr sz="5800">
                <a:solidFill>
                  <a:schemeClr val="bg1"/>
                </a:solidFill>
              </a:defRPr>
            </a:lvl1pPr>
          </a:lstStyle>
          <a:p>
            <a:pPr lvl="0"/>
            <a:r>
              <a:rPr lang="en-US"/>
              <a:t>Click to edit Master text styles</a:t>
            </a:r>
          </a:p>
        </p:txBody>
      </p:sp>
      <p:sp>
        <p:nvSpPr>
          <p:cNvPr id="13" name="Text Placeholder 20"/>
          <p:cNvSpPr>
            <a:spLocks noGrp="1"/>
          </p:cNvSpPr>
          <p:nvPr>
            <p:ph type="body" sz="quarter" idx="12"/>
          </p:nvPr>
        </p:nvSpPr>
        <p:spPr>
          <a:xfrm>
            <a:off x="519960" y="4502365"/>
            <a:ext cx="10295360" cy="417512"/>
          </a:xfrm>
          <a:prstGeom prst="rect">
            <a:avLst/>
          </a:prstGeom>
        </p:spPr>
        <p:txBody>
          <a:bodyPr/>
          <a:lstStyle>
            <a:lvl1pPr marL="0" indent="0">
              <a:lnSpc>
                <a:spcPct val="100000"/>
              </a:lnSpc>
              <a:buNone/>
              <a:defRPr sz="18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0140821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pic>
        <p:nvPicPr>
          <p:cNvPr id="7" name="Graphic 4">
            <a:extLst>
              <a:ext uri="{FF2B5EF4-FFF2-40B4-BE49-F238E27FC236}">
                <a16:creationId xmlns:a16="http://schemas.microsoft.com/office/drawing/2014/main" id="{7DBF2B58-C8AF-F94D-8264-C0D80381BFF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5"/>
          <p:cNvSpPr>
            <a:spLocks noGrp="1"/>
          </p:cNvSpPr>
          <p:nvPr>
            <p:ph type="body" sz="quarter" idx="10"/>
          </p:nvPr>
        </p:nvSpPr>
        <p:spPr>
          <a:xfrm>
            <a:off x="541444" y="683489"/>
            <a:ext cx="11026168" cy="446087"/>
          </a:xfrm>
          <a:prstGeom prst="rect">
            <a:avLst/>
          </a:prstGeom>
        </p:spPr>
        <p:txBody>
          <a:bodyPr/>
          <a:lstStyle>
            <a:lvl1pPr marL="0" indent="0">
              <a:lnSpc>
                <a:spcPct val="100000"/>
              </a:lnSpc>
              <a:spcBef>
                <a:spcPts val="0"/>
              </a:spcBef>
              <a:buNone/>
              <a:defRPr sz="3300">
                <a:solidFill>
                  <a:schemeClr val="tx1"/>
                </a:solidFill>
              </a:defRPr>
            </a:lvl1pPr>
          </a:lstStyle>
          <a:p>
            <a:pPr lvl="0"/>
            <a:r>
              <a:rPr lang="en-US"/>
              <a:t>Click to edit Master text styles</a:t>
            </a:r>
          </a:p>
        </p:txBody>
      </p:sp>
      <p:sp>
        <p:nvSpPr>
          <p:cNvPr id="6" name="Text Placeholder 20"/>
          <p:cNvSpPr>
            <a:spLocks noGrp="1"/>
          </p:cNvSpPr>
          <p:nvPr>
            <p:ph type="body" sz="quarter" idx="12"/>
          </p:nvPr>
        </p:nvSpPr>
        <p:spPr>
          <a:xfrm>
            <a:off x="541019" y="1208312"/>
            <a:ext cx="11046521"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
        <p:nvSpPr>
          <p:cNvPr id="9" name="Text Placeholder 8"/>
          <p:cNvSpPr>
            <a:spLocks noGrp="1"/>
          </p:cNvSpPr>
          <p:nvPr>
            <p:ph type="body" sz="quarter" idx="13"/>
          </p:nvPr>
        </p:nvSpPr>
        <p:spPr>
          <a:xfrm>
            <a:off x="561021" y="2162174"/>
            <a:ext cx="11024521" cy="2795267"/>
          </a:xfrm>
          <a:prstGeom prst="rect">
            <a:avLst/>
          </a:prstGeom>
        </p:spPr>
        <p:txBody>
          <a:bodyPr>
            <a:noAutofit/>
          </a:bodyPr>
          <a:lstStyle>
            <a:lvl1pPr marL="0" indent="0">
              <a:lnSpc>
                <a:spcPct val="100000"/>
              </a:lnSpc>
              <a:spcBef>
                <a:spcPts val="0"/>
              </a:spcBef>
              <a:spcAft>
                <a:spcPts val="600"/>
              </a:spcAft>
              <a:buNone/>
              <a:defRPr sz="1600">
                <a:solidFill>
                  <a:schemeClr val="tx1"/>
                </a:solidFill>
              </a:defRPr>
            </a:lvl1pPr>
            <a:lvl2pPr>
              <a:lnSpc>
                <a:spcPct val="100000"/>
              </a:lnSpc>
              <a:spcAft>
                <a:spcPts val="600"/>
              </a:spcAft>
              <a:defRPr sz="1600">
                <a:solidFill>
                  <a:schemeClr val="tx1"/>
                </a:solidFill>
              </a:defRPr>
            </a:lvl2pPr>
            <a:lvl3pPr>
              <a:lnSpc>
                <a:spcPct val="100000"/>
              </a:lnSpc>
              <a:spcAft>
                <a:spcPts val="600"/>
              </a:spcAft>
              <a:defRPr sz="1600">
                <a:solidFill>
                  <a:schemeClr val="tx1"/>
                </a:solidFill>
              </a:defRPr>
            </a:lvl3pPr>
            <a:lvl4pPr>
              <a:lnSpc>
                <a:spcPct val="100000"/>
              </a:lnSpc>
              <a:spcAft>
                <a:spcPts val="600"/>
              </a:spcAft>
              <a:defRPr sz="1600">
                <a:solidFill>
                  <a:schemeClr val="tx1"/>
                </a:solidFill>
              </a:defRPr>
            </a:lvl4pPr>
            <a:lvl5pPr>
              <a:lnSpc>
                <a:spcPct val="100000"/>
              </a:lnSpc>
              <a:spcAft>
                <a:spcPts val="600"/>
              </a:spcAft>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169187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Default Slide">
    <p:bg>
      <p:bgPr>
        <a:solidFill>
          <a:schemeClr val="tx1"/>
        </a:solidFill>
        <a:effectLst/>
      </p:bgPr>
    </p:bg>
    <p:spTree>
      <p:nvGrpSpPr>
        <p:cNvPr id="1" name=""/>
        <p:cNvGrpSpPr/>
        <p:nvPr/>
      </p:nvGrpSpPr>
      <p:grpSpPr>
        <a:xfrm>
          <a:off x="0" y="0"/>
          <a:ext cx="0" cy="0"/>
          <a:chOff x="0" y="0"/>
          <a:chExt cx="0" cy="0"/>
        </a:xfrm>
      </p:grpSpPr>
      <p:pic>
        <p:nvPicPr>
          <p:cNvPr id="7" name="Graphic 4">
            <a:extLst>
              <a:ext uri="{FF2B5EF4-FFF2-40B4-BE49-F238E27FC236}">
                <a16:creationId xmlns:a16="http://schemas.microsoft.com/office/drawing/2014/main" id="{7DBF2B58-C8AF-F94D-8264-C0D80381BFF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5"/>
          <p:cNvSpPr>
            <a:spLocks noGrp="1"/>
          </p:cNvSpPr>
          <p:nvPr>
            <p:ph type="body" sz="quarter" idx="10"/>
          </p:nvPr>
        </p:nvSpPr>
        <p:spPr>
          <a:xfrm>
            <a:off x="541444" y="683489"/>
            <a:ext cx="11026168" cy="446087"/>
          </a:xfrm>
          <a:prstGeom prst="rect">
            <a:avLst/>
          </a:prstGeom>
        </p:spPr>
        <p:txBody>
          <a:bodyPr/>
          <a:lstStyle>
            <a:lvl1pPr marL="0" indent="0">
              <a:lnSpc>
                <a:spcPct val="100000"/>
              </a:lnSpc>
              <a:spcBef>
                <a:spcPts val="0"/>
              </a:spcBef>
              <a:buNone/>
              <a:defRPr sz="3300">
                <a:solidFill>
                  <a:schemeClr val="bg1"/>
                </a:solidFill>
              </a:defRPr>
            </a:lvl1pPr>
          </a:lstStyle>
          <a:p>
            <a:pPr lvl="0"/>
            <a:r>
              <a:rPr lang="en-US"/>
              <a:t>Click to edit Master text styles</a:t>
            </a:r>
          </a:p>
        </p:txBody>
      </p:sp>
      <p:sp>
        <p:nvSpPr>
          <p:cNvPr id="6" name="Text Placeholder 20"/>
          <p:cNvSpPr>
            <a:spLocks noGrp="1"/>
          </p:cNvSpPr>
          <p:nvPr>
            <p:ph type="body" sz="quarter" idx="12"/>
          </p:nvPr>
        </p:nvSpPr>
        <p:spPr>
          <a:xfrm>
            <a:off x="541019" y="1208312"/>
            <a:ext cx="11046521" cy="417512"/>
          </a:xfrm>
          <a:prstGeom prst="rect">
            <a:avLst/>
          </a:prstGeom>
        </p:spPr>
        <p:txBody>
          <a:bodyPr/>
          <a:lstStyle>
            <a:lvl1pPr marL="0" indent="0">
              <a:lnSpc>
                <a:spcPct val="100000"/>
              </a:lnSpc>
              <a:buNone/>
              <a:defRPr sz="1800">
                <a:solidFill>
                  <a:schemeClr val="bg2"/>
                </a:solidFill>
              </a:defRPr>
            </a:lvl1pPr>
          </a:lstStyle>
          <a:p>
            <a:pPr lvl="0"/>
            <a:r>
              <a:rPr lang="en-US"/>
              <a:t>Click to edit Master text styles</a:t>
            </a:r>
          </a:p>
        </p:txBody>
      </p:sp>
      <p:sp>
        <p:nvSpPr>
          <p:cNvPr id="9" name="Text Placeholder 8"/>
          <p:cNvSpPr>
            <a:spLocks noGrp="1"/>
          </p:cNvSpPr>
          <p:nvPr>
            <p:ph type="body" sz="quarter" idx="13"/>
          </p:nvPr>
        </p:nvSpPr>
        <p:spPr>
          <a:xfrm>
            <a:off x="561021" y="2162174"/>
            <a:ext cx="11024521" cy="2795267"/>
          </a:xfrm>
          <a:prstGeom prst="rect">
            <a:avLst/>
          </a:prstGeom>
        </p:spPr>
        <p:txBody>
          <a:bodyPr>
            <a:noAutofit/>
          </a:bodyPr>
          <a:lstStyle>
            <a:lvl1pPr marL="0" indent="0">
              <a:lnSpc>
                <a:spcPct val="100000"/>
              </a:lnSpc>
              <a:spcBef>
                <a:spcPts val="0"/>
              </a:spcBef>
              <a:spcAft>
                <a:spcPts val="600"/>
              </a:spcAft>
              <a:buNone/>
              <a:defRPr sz="1600">
                <a:solidFill>
                  <a:schemeClr val="bg1"/>
                </a:solidFill>
              </a:defRPr>
            </a:lvl1pPr>
            <a:lvl2pPr>
              <a:lnSpc>
                <a:spcPct val="100000"/>
              </a:lnSpc>
              <a:spcAft>
                <a:spcPts val="600"/>
              </a:spcAft>
              <a:defRPr sz="1600">
                <a:solidFill>
                  <a:schemeClr val="bg1"/>
                </a:solidFill>
              </a:defRPr>
            </a:lvl2pPr>
            <a:lvl3pPr>
              <a:lnSpc>
                <a:spcPct val="100000"/>
              </a:lnSpc>
              <a:spcAft>
                <a:spcPts val="600"/>
              </a:spcAft>
              <a:defRPr sz="1600">
                <a:solidFill>
                  <a:schemeClr val="bg1"/>
                </a:solidFill>
              </a:defRPr>
            </a:lvl3pPr>
            <a:lvl4pPr>
              <a:lnSpc>
                <a:spcPct val="100000"/>
              </a:lnSpc>
              <a:spcAft>
                <a:spcPts val="600"/>
              </a:spcAft>
              <a:defRPr sz="1600">
                <a:solidFill>
                  <a:schemeClr val="bg1"/>
                </a:solidFill>
              </a:defRPr>
            </a:lvl4pPr>
            <a:lvl5pPr>
              <a:lnSpc>
                <a:spcPct val="100000"/>
              </a:lnSpc>
              <a:spcAft>
                <a:spcPts val="600"/>
              </a:spcAft>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Box 3">
            <a:extLst>
              <a:ext uri="{FF2B5EF4-FFF2-40B4-BE49-F238E27FC236}">
                <a16:creationId xmlns:a16="http://schemas.microsoft.com/office/drawing/2014/main" id="{A662CAD8-04BA-053A-5089-E09066BC2372}"/>
              </a:ext>
            </a:extLst>
          </p:cNvPr>
          <p:cNvSpPr txBox="1">
            <a:spLocks noChangeArrowheads="1"/>
          </p:cNvSpPr>
          <p:nvPr userDrawn="1"/>
        </p:nvSpPr>
        <p:spPr bwMode="auto">
          <a:xfrm>
            <a:off x="11549063" y="6373813"/>
            <a:ext cx="312737" cy="21431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fld id="{6A8C89BE-53BE-B643-AC8E-E98E26196E5D}" type="slidenum">
              <a:rPr lang="en-US" altLang="en-US" sz="800" smtClean="0">
                <a:solidFill>
                  <a:schemeClr val="tx2"/>
                </a:solidFill>
              </a:rPr>
              <a:pPr eaLnBrk="1" hangingPunct="1">
                <a:defRPr/>
              </a:pPr>
              <a:t>‹#›</a:t>
            </a:fld>
            <a:endParaRPr lang="en-US" altLang="en-US" sz="800">
              <a:solidFill>
                <a:schemeClr val="tx2"/>
              </a:solidFill>
            </a:endParaRPr>
          </a:p>
        </p:txBody>
      </p:sp>
      <p:sp>
        <p:nvSpPr>
          <p:cNvPr id="3" name="TextBox 6">
            <a:extLst>
              <a:ext uri="{FF2B5EF4-FFF2-40B4-BE49-F238E27FC236}">
                <a16:creationId xmlns:a16="http://schemas.microsoft.com/office/drawing/2014/main" id="{B81DA990-8CDB-1051-E710-029D4E55F29D}"/>
              </a:ext>
            </a:extLst>
          </p:cNvPr>
          <p:cNvSpPr txBox="1">
            <a:spLocks noChangeArrowheads="1"/>
          </p:cNvSpPr>
          <p:nvPr userDrawn="1"/>
        </p:nvSpPr>
        <p:spPr bwMode="auto">
          <a:xfrm>
            <a:off x="9983788" y="6373813"/>
            <a:ext cx="1565275" cy="21431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eaLnBrk="1" hangingPunct="1">
              <a:defRPr/>
            </a:pPr>
            <a:r>
              <a:rPr lang="en-US" altLang="en-US" sz="800">
                <a:solidFill>
                  <a:schemeClr val="tx2"/>
                </a:solidFill>
              </a:rPr>
              <a:t>delinea.com</a:t>
            </a:r>
          </a:p>
        </p:txBody>
      </p:sp>
    </p:spTree>
    <p:extLst>
      <p:ext uri="{BB962C8B-B14F-4D97-AF65-F5344CB8AC3E}">
        <p14:creationId xmlns:p14="http://schemas.microsoft.com/office/powerpoint/2010/main" val="6771671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Default Slide">
    <p:bg>
      <p:bgRef idx="1001">
        <a:schemeClr val="bg1"/>
      </p:bgRef>
    </p:bg>
    <p:spTree>
      <p:nvGrpSpPr>
        <p:cNvPr id="1" name=""/>
        <p:cNvGrpSpPr/>
        <p:nvPr/>
      </p:nvGrpSpPr>
      <p:grpSpPr>
        <a:xfrm>
          <a:off x="0" y="0"/>
          <a:ext cx="0" cy="0"/>
          <a:chOff x="0" y="0"/>
          <a:chExt cx="0" cy="0"/>
        </a:xfrm>
      </p:grpSpPr>
      <p:pic>
        <p:nvPicPr>
          <p:cNvPr id="7" name="Graphic 4">
            <a:extLst>
              <a:ext uri="{FF2B5EF4-FFF2-40B4-BE49-F238E27FC236}">
                <a16:creationId xmlns:a16="http://schemas.microsoft.com/office/drawing/2014/main" id="{7DBF2B58-C8AF-F94D-8264-C0D80381BFF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5"/>
          <p:cNvSpPr>
            <a:spLocks noGrp="1"/>
          </p:cNvSpPr>
          <p:nvPr>
            <p:ph type="body" sz="quarter" idx="10"/>
          </p:nvPr>
        </p:nvSpPr>
        <p:spPr>
          <a:xfrm>
            <a:off x="541444" y="683489"/>
            <a:ext cx="11026168" cy="446087"/>
          </a:xfrm>
          <a:prstGeom prst="rect">
            <a:avLst/>
          </a:prstGeom>
        </p:spPr>
        <p:txBody>
          <a:bodyPr/>
          <a:lstStyle>
            <a:lvl1pPr marL="0" indent="0">
              <a:lnSpc>
                <a:spcPct val="100000"/>
              </a:lnSpc>
              <a:spcBef>
                <a:spcPts val="0"/>
              </a:spcBef>
              <a:buNone/>
              <a:defRPr sz="3300">
                <a:solidFill>
                  <a:schemeClr val="tx1"/>
                </a:solidFill>
              </a:defRPr>
            </a:lvl1pPr>
          </a:lstStyle>
          <a:p>
            <a:pPr lvl="0"/>
            <a:r>
              <a:rPr lang="en-US"/>
              <a:t>Click to edit Master text styles</a:t>
            </a:r>
          </a:p>
        </p:txBody>
      </p:sp>
      <p:sp>
        <p:nvSpPr>
          <p:cNvPr id="6" name="Text Placeholder 20"/>
          <p:cNvSpPr>
            <a:spLocks noGrp="1"/>
          </p:cNvSpPr>
          <p:nvPr>
            <p:ph type="body" sz="quarter" idx="12"/>
          </p:nvPr>
        </p:nvSpPr>
        <p:spPr>
          <a:xfrm>
            <a:off x="541019" y="1208312"/>
            <a:ext cx="11046521"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
        <p:nvSpPr>
          <p:cNvPr id="9" name="Text Placeholder 8"/>
          <p:cNvSpPr>
            <a:spLocks noGrp="1"/>
          </p:cNvSpPr>
          <p:nvPr>
            <p:ph type="body" sz="quarter" idx="13"/>
          </p:nvPr>
        </p:nvSpPr>
        <p:spPr>
          <a:xfrm>
            <a:off x="561021" y="2162174"/>
            <a:ext cx="11024521" cy="2795267"/>
          </a:xfrm>
          <a:prstGeom prst="rect">
            <a:avLst/>
          </a:prstGeom>
        </p:spPr>
        <p:txBody>
          <a:bodyPr>
            <a:noAutofit/>
          </a:bodyPr>
          <a:lstStyle>
            <a:lvl1pPr marL="0" indent="0">
              <a:lnSpc>
                <a:spcPct val="100000"/>
              </a:lnSpc>
              <a:spcBef>
                <a:spcPts val="0"/>
              </a:spcBef>
              <a:spcAft>
                <a:spcPts val="600"/>
              </a:spcAft>
              <a:buNone/>
              <a:defRPr sz="1600">
                <a:solidFill>
                  <a:schemeClr val="tx1"/>
                </a:solidFill>
              </a:defRPr>
            </a:lvl1pPr>
            <a:lvl2pPr>
              <a:lnSpc>
                <a:spcPct val="100000"/>
              </a:lnSpc>
              <a:spcAft>
                <a:spcPts val="600"/>
              </a:spcAft>
              <a:defRPr sz="1600">
                <a:solidFill>
                  <a:schemeClr val="tx1"/>
                </a:solidFill>
              </a:defRPr>
            </a:lvl2pPr>
            <a:lvl3pPr>
              <a:lnSpc>
                <a:spcPct val="100000"/>
              </a:lnSpc>
              <a:spcAft>
                <a:spcPts val="600"/>
              </a:spcAft>
              <a:defRPr sz="1600">
                <a:solidFill>
                  <a:schemeClr val="tx1"/>
                </a:solidFill>
              </a:defRPr>
            </a:lvl3pPr>
            <a:lvl4pPr>
              <a:lnSpc>
                <a:spcPct val="100000"/>
              </a:lnSpc>
              <a:spcAft>
                <a:spcPts val="600"/>
              </a:spcAft>
              <a:defRPr sz="1600">
                <a:solidFill>
                  <a:schemeClr val="tx1"/>
                </a:solidFill>
              </a:defRPr>
            </a:lvl4pPr>
            <a:lvl5pPr>
              <a:lnSpc>
                <a:spcPct val="100000"/>
              </a:lnSpc>
              <a:spcAft>
                <a:spcPts val="600"/>
              </a:spcAft>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360172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Plain no copy">
    <p:spTree>
      <p:nvGrpSpPr>
        <p:cNvPr id="1" name=""/>
        <p:cNvGrpSpPr/>
        <p:nvPr/>
      </p:nvGrpSpPr>
      <p:grpSpPr>
        <a:xfrm>
          <a:off x="0" y="0"/>
          <a:ext cx="0" cy="0"/>
          <a:chOff x="0" y="0"/>
          <a:chExt cx="0" cy="0"/>
        </a:xfrm>
      </p:grpSpPr>
      <p:pic>
        <p:nvPicPr>
          <p:cNvPr id="4" name="Graphic 4">
            <a:extLst>
              <a:ext uri="{FF2B5EF4-FFF2-40B4-BE49-F238E27FC236}">
                <a16:creationId xmlns:a16="http://schemas.microsoft.com/office/drawing/2014/main" id="{60C02E56-3EEA-2A40-87BB-4CC8A55AD60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501513"/>
      </p:ext>
    </p:extLst>
  </p:cSld>
  <p:clrMapOvr>
    <a:masterClrMapping/>
  </p:clrMapOvr>
  <p:hf hdr="0" dt="0"/>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Quote &amp; Image (Dar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F7F9813-AF83-914B-ABBD-DB7EF308CB21}"/>
              </a:ext>
            </a:extLst>
          </p:cNvPr>
          <p:cNvSpPr/>
          <p:nvPr userDrawn="1"/>
        </p:nvSpPr>
        <p:spPr>
          <a:xfrm>
            <a:off x="6002337" y="0"/>
            <a:ext cx="6189663" cy="599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Graphic 8">
            <a:extLst>
              <a:ext uri="{FF2B5EF4-FFF2-40B4-BE49-F238E27FC236}">
                <a16:creationId xmlns:a16="http://schemas.microsoft.com/office/drawing/2014/main" id="{4EE5C1A9-E4C1-EB40-B21C-05F7F2C5C5B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08800" y="1435100"/>
            <a:ext cx="533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11"/>
          <p:cNvSpPr>
            <a:spLocks noGrp="1"/>
          </p:cNvSpPr>
          <p:nvPr>
            <p:ph type="body" sz="quarter" idx="11"/>
          </p:nvPr>
        </p:nvSpPr>
        <p:spPr>
          <a:xfrm>
            <a:off x="6858318" y="2002562"/>
            <a:ext cx="4262437" cy="2671038"/>
          </a:xfrm>
          <a:prstGeom prst="rect">
            <a:avLst/>
          </a:prstGeom>
          <a:ln>
            <a:noFill/>
          </a:ln>
        </p:spPr>
        <p:txBody>
          <a:bodyPr/>
          <a:lstStyle>
            <a:lvl1pPr marL="0" indent="0">
              <a:lnSpc>
                <a:spcPct val="100000"/>
              </a:lnSpc>
              <a:spcBef>
                <a:spcPts val="0"/>
              </a:spcBef>
              <a:buNone/>
              <a:defRPr sz="1900">
                <a:solidFill>
                  <a:schemeClr val="bg2"/>
                </a:solidFill>
              </a:defRPr>
            </a:lvl1pPr>
          </a:lstStyle>
          <a:p>
            <a:pPr lvl="0"/>
            <a:r>
              <a:rPr lang="en-US"/>
              <a:t>Click to edit Master text styles</a:t>
            </a:r>
          </a:p>
        </p:txBody>
      </p:sp>
      <p:sp>
        <p:nvSpPr>
          <p:cNvPr id="11" name="Text Placeholder 11"/>
          <p:cNvSpPr>
            <a:spLocks noGrp="1"/>
          </p:cNvSpPr>
          <p:nvPr>
            <p:ph type="body" sz="quarter" idx="12"/>
          </p:nvPr>
        </p:nvSpPr>
        <p:spPr>
          <a:xfrm>
            <a:off x="6858318" y="4604564"/>
            <a:ext cx="4262437" cy="416555"/>
          </a:xfrm>
          <a:prstGeom prst="rect">
            <a:avLst/>
          </a:prstGeom>
        </p:spPr>
        <p:txBody>
          <a:bodyPr/>
          <a:lstStyle>
            <a:lvl1pPr marL="0" indent="0">
              <a:lnSpc>
                <a:spcPct val="100000"/>
              </a:lnSpc>
              <a:spcBef>
                <a:spcPts val="0"/>
              </a:spcBef>
              <a:buNone/>
              <a:defRPr sz="1600" b="1">
                <a:solidFill>
                  <a:schemeClr val="tx2">
                    <a:lumMod val="75000"/>
                  </a:schemeClr>
                </a:solidFill>
              </a:defRPr>
            </a:lvl1pPr>
          </a:lstStyle>
          <a:p>
            <a:pPr lvl="0"/>
            <a:r>
              <a:rPr lang="en-US"/>
              <a:t>Click to edit Master text styles</a:t>
            </a:r>
          </a:p>
        </p:txBody>
      </p:sp>
      <p:pic>
        <p:nvPicPr>
          <p:cNvPr id="6" name="Graphic 7">
            <a:extLst>
              <a:ext uri="{FF2B5EF4-FFF2-40B4-BE49-F238E27FC236}">
                <a16:creationId xmlns:a16="http://schemas.microsoft.com/office/drawing/2014/main" id="{44A1B00A-2221-CD4B-A3A4-532E622A923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3"/>
          <p:cNvSpPr>
            <a:spLocks noGrp="1"/>
          </p:cNvSpPr>
          <p:nvPr>
            <p:ph type="pic" sz="quarter" idx="10"/>
          </p:nvPr>
        </p:nvSpPr>
        <p:spPr>
          <a:xfrm>
            <a:off x="0" y="0"/>
            <a:ext cx="6002337" cy="5994400"/>
          </a:xfrm>
          <a:prstGeom prst="rect">
            <a:avLst/>
          </a:prstGeom>
        </p:spPr>
        <p:txBody>
          <a:bodyPr anchor="ctr"/>
          <a:lstStyle>
            <a:lvl1pPr algn="ctr">
              <a:defRPr>
                <a:solidFill>
                  <a:schemeClr val="tx1"/>
                </a:solidFill>
              </a:defRPr>
            </a:lvl1pPr>
          </a:lstStyle>
          <a:p>
            <a:pPr lvl="0"/>
            <a:endParaRPr lang="en-US" noProof="0"/>
          </a:p>
        </p:txBody>
      </p:sp>
    </p:spTree>
    <p:extLst>
      <p:ext uri="{BB962C8B-B14F-4D97-AF65-F5344CB8AC3E}">
        <p14:creationId xmlns:p14="http://schemas.microsoft.com/office/powerpoint/2010/main" val="373197545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Quote &amp; Image (Dar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F7F9813-AF83-914B-ABBD-DB7EF308CB21}"/>
              </a:ext>
            </a:extLst>
          </p:cNvPr>
          <p:cNvSpPr/>
          <p:nvPr userDrawn="1"/>
        </p:nvSpPr>
        <p:spPr>
          <a:xfrm>
            <a:off x="-93663" y="0"/>
            <a:ext cx="6189663" cy="599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6" name="Graphic 7">
            <a:extLst>
              <a:ext uri="{FF2B5EF4-FFF2-40B4-BE49-F238E27FC236}">
                <a16:creationId xmlns:a16="http://schemas.microsoft.com/office/drawing/2014/main" id="{44A1B00A-2221-CD4B-A3A4-532E622A923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3"/>
          <p:cNvSpPr>
            <a:spLocks noGrp="1"/>
          </p:cNvSpPr>
          <p:nvPr>
            <p:ph type="pic" sz="quarter" idx="10"/>
          </p:nvPr>
        </p:nvSpPr>
        <p:spPr>
          <a:xfrm>
            <a:off x="6096000" y="0"/>
            <a:ext cx="6096000" cy="5994400"/>
          </a:xfrm>
          <a:prstGeom prst="rect">
            <a:avLst/>
          </a:prstGeom>
        </p:spPr>
        <p:txBody>
          <a:bodyPr anchor="ctr"/>
          <a:lstStyle>
            <a:lvl1pPr algn="ctr">
              <a:defRPr>
                <a:solidFill>
                  <a:schemeClr val="tx1"/>
                </a:solidFill>
              </a:defRPr>
            </a:lvl1pPr>
          </a:lstStyle>
          <a:p>
            <a:pPr lvl="0"/>
            <a:endParaRPr lang="en-US" noProof="0"/>
          </a:p>
        </p:txBody>
      </p:sp>
      <p:sp>
        <p:nvSpPr>
          <p:cNvPr id="10" name="Text Placeholder 11"/>
          <p:cNvSpPr>
            <a:spLocks noGrp="1"/>
          </p:cNvSpPr>
          <p:nvPr>
            <p:ph type="body" sz="quarter" idx="11"/>
          </p:nvPr>
        </p:nvSpPr>
        <p:spPr>
          <a:xfrm>
            <a:off x="762318" y="2002562"/>
            <a:ext cx="4262437" cy="2671038"/>
          </a:xfrm>
          <a:prstGeom prst="rect">
            <a:avLst/>
          </a:prstGeom>
          <a:ln>
            <a:noFill/>
          </a:ln>
        </p:spPr>
        <p:txBody>
          <a:bodyPr/>
          <a:lstStyle>
            <a:lvl1pPr marL="0" indent="0">
              <a:lnSpc>
                <a:spcPct val="100000"/>
              </a:lnSpc>
              <a:spcBef>
                <a:spcPts val="0"/>
              </a:spcBef>
              <a:buNone/>
              <a:defRPr sz="1900">
                <a:solidFill>
                  <a:schemeClr val="bg2"/>
                </a:solidFill>
              </a:defRPr>
            </a:lvl1pPr>
          </a:lstStyle>
          <a:p>
            <a:pPr lvl="0"/>
            <a:r>
              <a:rPr lang="en-US"/>
              <a:t>Click to edit Master text styles</a:t>
            </a:r>
          </a:p>
        </p:txBody>
      </p:sp>
      <p:sp>
        <p:nvSpPr>
          <p:cNvPr id="11" name="Text Placeholder 11"/>
          <p:cNvSpPr>
            <a:spLocks noGrp="1"/>
          </p:cNvSpPr>
          <p:nvPr>
            <p:ph type="body" sz="quarter" idx="12"/>
          </p:nvPr>
        </p:nvSpPr>
        <p:spPr>
          <a:xfrm>
            <a:off x="762318" y="4604564"/>
            <a:ext cx="4262437" cy="416555"/>
          </a:xfrm>
          <a:prstGeom prst="rect">
            <a:avLst/>
          </a:prstGeom>
        </p:spPr>
        <p:txBody>
          <a:bodyPr/>
          <a:lstStyle>
            <a:lvl1pPr marL="0" indent="0">
              <a:lnSpc>
                <a:spcPct val="100000"/>
              </a:lnSpc>
              <a:spcBef>
                <a:spcPts val="0"/>
              </a:spcBef>
              <a:buNone/>
              <a:defRPr sz="1600" b="1">
                <a:solidFill>
                  <a:schemeClr val="tx2">
                    <a:lumMod val="75000"/>
                  </a:schemeClr>
                </a:solidFill>
              </a:defRPr>
            </a:lvl1pPr>
          </a:lstStyle>
          <a:p>
            <a:pPr lvl="0"/>
            <a:r>
              <a:rPr lang="en-US"/>
              <a:t>Click to edit Master text styles</a:t>
            </a:r>
          </a:p>
        </p:txBody>
      </p:sp>
    </p:spTree>
    <p:extLst>
      <p:ext uri="{BB962C8B-B14F-4D97-AF65-F5344CB8AC3E}">
        <p14:creationId xmlns:p14="http://schemas.microsoft.com/office/powerpoint/2010/main" val="114034579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3_Quote &amp; Image (Dar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F7F9813-AF83-914B-ABBD-DB7EF308CB21}"/>
              </a:ext>
            </a:extLst>
          </p:cNvPr>
          <p:cNvSpPr/>
          <p:nvPr userDrawn="1"/>
        </p:nvSpPr>
        <p:spPr>
          <a:xfrm>
            <a:off x="6002337" y="0"/>
            <a:ext cx="6189663" cy="599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Text Placeholder 11"/>
          <p:cNvSpPr>
            <a:spLocks noGrp="1"/>
          </p:cNvSpPr>
          <p:nvPr>
            <p:ph type="body" sz="quarter" idx="11"/>
          </p:nvPr>
        </p:nvSpPr>
        <p:spPr>
          <a:xfrm>
            <a:off x="6858318" y="2002562"/>
            <a:ext cx="4262437" cy="2671038"/>
          </a:xfrm>
          <a:prstGeom prst="rect">
            <a:avLst/>
          </a:prstGeom>
          <a:ln>
            <a:noFill/>
          </a:ln>
        </p:spPr>
        <p:txBody>
          <a:bodyPr/>
          <a:lstStyle>
            <a:lvl1pPr marL="0" indent="0">
              <a:lnSpc>
                <a:spcPct val="100000"/>
              </a:lnSpc>
              <a:spcBef>
                <a:spcPts val="0"/>
              </a:spcBef>
              <a:buNone/>
              <a:defRPr sz="1900">
                <a:solidFill>
                  <a:schemeClr val="bg2"/>
                </a:solidFill>
              </a:defRPr>
            </a:lvl1pPr>
          </a:lstStyle>
          <a:p>
            <a:pPr lvl="0"/>
            <a:r>
              <a:rPr lang="en-US"/>
              <a:t>Click to edit Master text styles</a:t>
            </a:r>
          </a:p>
        </p:txBody>
      </p:sp>
      <p:sp>
        <p:nvSpPr>
          <p:cNvPr id="11" name="Text Placeholder 11"/>
          <p:cNvSpPr>
            <a:spLocks noGrp="1"/>
          </p:cNvSpPr>
          <p:nvPr>
            <p:ph type="body" sz="quarter" idx="12"/>
          </p:nvPr>
        </p:nvSpPr>
        <p:spPr>
          <a:xfrm>
            <a:off x="6858318" y="4604564"/>
            <a:ext cx="4262437" cy="416555"/>
          </a:xfrm>
          <a:prstGeom prst="rect">
            <a:avLst/>
          </a:prstGeom>
        </p:spPr>
        <p:txBody>
          <a:bodyPr/>
          <a:lstStyle>
            <a:lvl1pPr marL="0" indent="0">
              <a:lnSpc>
                <a:spcPct val="100000"/>
              </a:lnSpc>
              <a:spcBef>
                <a:spcPts val="0"/>
              </a:spcBef>
              <a:buNone/>
              <a:defRPr sz="1600" b="1">
                <a:solidFill>
                  <a:schemeClr val="tx2">
                    <a:lumMod val="75000"/>
                  </a:schemeClr>
                </a:solidFill>
              </a:defRPr>
            </a:lvl1pPr>
          </a:lstStyle>
          <a:p>
            <a:pPr lvl="0"/>
            <a:r>
              <a:rPr lang="en-US"/>
              <a:t>Click to edit Master text styles</a:t>
            </a:r>
          </a:p>
        </p:txBody>
      </p:sp>
      <p:pic>
        <p:nvPicPr>
          <p:cNvPr id="6" name="Graphic 7">
            <a:extLst>
              <a:ext uri="{FF2B5EF4-FFF2-40B4-BE49-F238E27FC236}">
                <a16:creationId xmlns:a16="http://schemas.microsoft.com/office/drawing/2014/main" id="{44A1B00A-2221-CD4B-A3A4-532E622A923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3"/>
          <p:cNvSpPr>
            <a:spLocks noGrp="1"/>
          </p:cNvSpPr>
          <p:nvPr>
            <p:ph type="pic" sz="quarter" idx="10"/>
          </p:nvPr>
        </p:nvSpPr>
        <p:spPr>
          <a:xfrm>
            <a:off x="0" y="0"/>
            <a:ext cx="6002337" cy="5994400"/>
          </a:xfrm>
          <a:prstGeom prst="rect">
            <a:avLst/>
          </a:prstGeom>
        </p:spPr>
        <p:txBody>
          <a:bodyPr anchor="ctr"/>
          <a:lstStyle>
            <a:lvl1pPr algn="ctr">
              <a:defRPr>
                <a:solidFill>
                  <a:schemeClr val="tx1"/>
                </a:solidFill>
              </a:defRPr>
            </a:lvl1pPr>
          </a:lstStyle>
          <a:p>
            <a:pPr lvl="0"/>
            <a:endParaRPr lang="en-US" noProof="0"/>
          </a:p>
        </p:txBody>
      </p:sp>
    </p:spTree>
    <p:extLst>
      <p:ext uri="{BB962C8B-B14F-4D97-AF65-F5344CB8AC3E}">
        <p14:creationId xmlns:p14="http://schemas.microsoft.com/office/powerpoint/2010/main" val="370540892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meline (Dark)">
    <p:bg>
      <p:bgRef idx="1001">
        <a:schemeClr val="bg1"/>
      </p:bgRef>
    </p:bg>
    <p:spTree>
      <p:nvGrpSpPr>
        <p:cNvPr id="1" name=""/>
        <p:cNvGrpSpPr/>
        <p:nvPr/>
      </p:nvGrpSpPr>
      <p:grpSpPr>
        <a:xfrm>
          <a:off x="0" y="0"/>
          <a:ext cx="0" cy="0"/>
          <a:chOff x="0" y="0"/>
          <a:chExt cx="0" cy="0"/>
        </a:xfrm>
      </p:grpSpPr>
      <p:pic>
        <p:nvPicPr>
          <p:cNvPr id="18" name="Graphic 4">
            <a:extLst>
              <a:ext uri="{FF2B5EF4-FFF2-40B4-BE49-F238E27FC236}">
                <a16:creationId xmlns:a16="http://schemas.microsoft.com/office/drawing/2014/main" id="{7D7F539F-554B-804D-842F-EF24D138FDE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Straight Connector 18">
            <a:extLst>
              <a:ext uri="{FF2B5EF4-FFF2-40B4-BE49-F238E27FC236}">
                <a16:creationId xmlns:a16="http://schemas.microsoft.com/office/drawing/2014/main" id="{186C4D2C-229A-2E46-8E4A-C0631CDD6E6B}"/>
              </a:ext>
            </a:extLst>
          </p:cNvPr>
          <p:cNvCxnSpPr/>
          <p:nvPr userDrawn="1"/>
        </p:nvCxnSpPr>
        <p:spPr>
          <a:xfrm>
            <a:off x="630238" y="3387725"/>
            <a:ext cx="10956925"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3879B792-5D11-FD48-8EA2-074FE9FB114F}"/>
              </a:ext>
            </a:extLst>
          </p:cNvPr>
          <p:cNvSpPr/>
          <p:nvPr userDrawn="1"/>
        </p:nvSpPr>
        <p:spPr>
          <a:xfrm>
            <a:off x="3108325" y="3235325"/>
            <a:ext cx="317500" cy="319088"/>
          </a:xfrm>
          <a:prstGeom prst="ellipse">
            <a:avLst/>
          </a:prstGeom>
          <a:solidFill>
            <a:schemeClr val="accent6">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Oval 36">
            <a:extLst>
              <a:ext uri="{FF2B5EF4-FFF2-40B4-BE49-F238E27FC236}">
                <a16:creationId xmlns:a16="http://schemas.microsoft.com/office/drawing/2014/main" id="{9436E311-9A83-6A4F-8F53-E8DF42BA2CB6}"/>
              </a:ext>
            </a:extLst>
          </p:cNvPr>
          <p:cNvSpPr/>
          <p:nvPr userDrawn="1"/>
        </p:nvSpPr>
        <p:spPr>
          <a:xfrm>
            <a:off x="3179763" y="3306763"/>
            <a:ext cx="174625" cy="17462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38" name="Straight Connector 37">
            <a:extLst>
              <a:ext uri="{FF2B5EF4-FFF2-40B4-BE49-F238E27FC236}">
                <a16:creationId xmlns:a16="http://schemas.microsoft.com/office/drawing/2014/main" id="{CD6FDD44-31CE-4C4F-B83A-688607DC9D3A}"/>
              </a:ext>
            </a:extLst>
          </p:cNvPr>
          <p:cNvCxnSpPr>
            <a:endCxn id="31748" idx="4"/>
          </p:cNvCxnSpPr>
          <p:nvPr userDrawn="1"/>
        </p:nvCxnSpPr>
        <p:spPr>
          <a:xfrm flipV="1">
            <a:off x="3267075" y="3481388"/>
            <a:ext cx="0" cy="227171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D034B301-40F8-5F4F-81A6-017FFA85628E}"/>
              </a:ext>
            </a:extLst>
          </p:cNvPr>
          <p:cNvSpPr/>
          <p:nvPr userDrawn="1"/>
        </p:nvSpPr>
        <p:spPr>
          <a:xfrm>
            <a:off x="1022350" y="3235325"/>
            <a:ext cx="319088" cy="319088"/>
          </a:xfrm>
          <a:prstGeom prst="ellipse">
            <a:avLst/>
          </a:prstGeom>
          <a:solidFill>
            <a:schemeClr val="accent5">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Oval 39">
            <a:extLst>
              <a:ext uri="{FF2B5EF4-FFF2-40B4-BE49-F238E27FC236}">
                <a16:creationId xmlns:a16="http://schemas.microsoft.com/office/drawing/2014/main" id="{1A8B5137-02A0-CF4B-8202-3E2C7D96DFED}"/>
              </a:ext>
            </a:extLst>
          </p:cNvPr>
          <p:cNvSpPr/>
          <p:nvPr userDrawn="1"/>
        </p:nvSpPr>
        <p:spPr>
          <a:xfrm>
            <a:off x="1093788" y="3306763"/>
            <a:ext cx="174625" cy="17462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41" name="Straight Connector 40">
            <a:extLst>
              <a:ext uri="{FF2B5EF4-FFF2-40B4-BE49-F238E27FC236}">
                <a16:creationId xmlns:a16="http://schemas.microsoft.com/office/drawing/2014/main" id="{9C7AB049-A416-A546-90ED-5A2D8A9C15A9}"/>
              </a:ext>
            </a:extLst>
          </p:cNvPr>
          <p:cNvCxnSpPr>
            <a:cxnSpLocks/>
            <a:endCxn id="10" idx="4"/>
          </p:cNvCxnSpPr>
          <p:nvPr userDrawn="1"/>
        </p:nvCxnSpPr>
        <p:spPr>
          <a:xfrm flipV="1">
            <a:off x="1181100" y="3481388"/>
            <a:ext cx="0" cy="1484312"/>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93A46EC6-7E3C-0A4E-B37F-3F0BC70063C9}"/>
              </a:ext>
            </a:extLst>
          </p:cNvPr>
          <p:cNvSpPr/>
          <p:nvPr userDrawn="1"/>
        </p:nvSpPr>
        <p:spPr>
          <a:xfrm>
            <a:off x="5208588" y="3235325"/>
            <a:ext cx="317500" cy="319088"/>
          </a:xfrm>
          <a:prstGeom prst="ellipse">
            <a:avLst/>
          </a:prstGeom>
          <a:solidFill>
            <a:schemeClr val="accent4">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3" name="Oval 42">
            <a:extLst>
              <a:ext uri="{FF2B5EF4-FFF2-40B4-BE49-F238E27FC236}">
                <a16:creationId xmlns:a16="http://schemas.microsoft.com/office/drawing/2014/main" id="{0D72F0EE-AC06-BA4C-9797-F7A03F29A177}"/>
              </a:ext>
            </a:extLst>
          </p:cNvPr>
          <p:cNvSpPr/>
          <p:nvPr userDrawn="1"/>
        </p:nvSpPr>
        <p:spPr>
          <a:xfrm>
            <a:off x="5280025" y="3306763"/>
            <a:ext cx="174625" cy="1746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44" name="Straight Connector 43">
            <a:extLst>
              <a:ext uri="{FF2B5EF4-FFF2-40B4-BE49-F238E27FC236}">
                <a16:creationId xmlns:a16="http://schemas.microsoft.com/office/drawing/2014/main" id="{CC82A399-12D5-8A46-9C0D-E7D41001BABC}"/>
              </a:ext>
            </a:extLst>
          </p:cNvPr>
          <p:cNvCxnSpPr>
            <a:cxnSpLocks/>
            <a:endCxn id="13" idx="4"/>
          </p:cNvCxnSpPr>
          <p:nvPr userDrawn="1"/>
        </p:nvCxnSpPr>
        <p:spPr>
          <a:xfrm flipV="1">
            <a:off x="5367338" y="3481388"/>
            <a:ext cx="0" cy="151765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809C0DA2-8780-3040-899B-91569A310B7E}"/>
              </a:ext>
            </a:extLst>
          </p:cNvPr>
          <p:cNvSpPr/>
          <p:nvPr userDrawn="1"/>
        </p:nvSpPr>
        <p:spPr>
          <a:xfrm>
            <a:off x="7308850" y="3235325"/>
            <a:ext cx="319088" cy="319088"/>
          </a:xfrm>
          <a:prstGeom prst="ellipse">
            <a:avLst/>
          </a:prstGeom>
          <a:solidFill>
            <a:schemeClr val="accent2">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6" name="Oval 45">
            <a:extLst>
              <a:ext uri="{FF2B5EF4-FFF2-40B4-BE49-F238E27FC236}">
                <a16:creationId xmlns:a16="http://schemas.microsoft.com/office/drawing/2014/main" id="{6D355A77-4491-AB44-82AE-8E4A28CDB79D}"/>
              </a:ext>
            </a:extLst>
          </p:cNvPr>
          <p:cNvSpPr/>
          <p:nvPr userDrawn="1"/>
        </p:nvSpPr>
        <p:spPr>
          <a:xfrm>
            <a:off x="7380288" y="3306763"/>
            <a:ext cx="174625" cy="1746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47" name="Straight Connector 46">
            <a:extLst>
              <a:ext uri="{FF2B5EF4-FFF2-40B4-BE49-F238E27FC236}">
                <a16:creationId xmlns:a16="http://schemas.microsoft.com/office/drawing/2014/main" id="{2412D860-8E7E-BB42-8243-B69B004D1E32}"/>
              </a:ext>
            </a:extLst>
          </p:cNvPr>
          <p:cNvCxnSpPr>
            <a:cxnSpLocks/>
            <a:endCxn id="16" idx="4"/>
          </p:cNvCxnSpPr>
          <p:nvPr userDrawn="1"/>
        </p:nvCxnSpPr>
        <p:spPr>
          <a:xfrm flipV="1">
            <a:off x="7467600" y="3481388"/>
            <a:ext cx="0" cy="227171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8" name="Oval 47">
            <a:extLst>
              <a:ext uri="{FF2B5EF4-FFF2-40B4-BE49-F238E27FC236}">
                <a16:creationId xmlns:a16="http://schemas.microsoft.com/office/drawing/2014/main" id="{401DBBA8-DB1D-4043-ABDE-C27BC811C79F}"/>
              </a:ext>
            </a:extLst>
          </p:cNvPr>
          <p:cNvSpPr/>
          <p:nvPr userDrawn="1"/>
        </p:nvSpPr>
        <p:spPr>
          <a:xfrm>
            <a:off x="9399588" y="3224213"/>
            <a:ext cx="317500" cy="317500"/>
          </a:xfrm>
          <a:prstGeom prst="ellipse">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9" name="Oval 48">
            <a:extLst>
              <a:ext uri="{FF2B5EF4-FFF2-40B4-BE49-F238E27FC236}">
                <a16:creationId xmlns:a16="http://schemas.microsoft.com/office/drawing/2014/main" id="{FAB0FF40-7435-BB4E-813C-F5C89E3D8FD4}"/>
              </a:ext>
            </a:extLst>
          </p:cNvPr>
          <p:cNvSpPr/>
          <p:nvPr userDrawn="1"/>
        </p:nvSpPr>
        <p:spPr>
          <a:xfrm>
            <a:off x="9471025" y="3295650"/>
            <a:ext cx="174625" cy="17462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50" name="Straight Connector 49">
            <a:extLst>
              <a:ext uri="{FF2B5EF4-FFF2-40B4-BE49-F238E27FC236}">
                <a16:creationId xmlns:a16="http://schemas.microsoft.com/office/drawing/2014/main" id="{77092A32-2012-4B4A-AF00-65B3B8E00CDC}"/>
              </a:ext>
            </a:extLst>
          </p:cNvPr>
          <p:cNvCxnSpPr>
            <a:cxnSpLocks/>
            <a:endCxn id="19" idx="4"/>
          </p:cNvCxnSpPr>
          <p:nvPr userDrawn="1"/>
        </p:nvCxnSpPr>
        <p:spPr>
          <a:xfrm flipV="1">
            <a:off x="9558338" y="3470275"/>
            <a:ext cx="0" cy="14954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27"/>
          <p:cNvSpPr>
            <a:spLocks noGrp="1"/>
          </p:cNvSpPr>
          <p:nvPr>
            <p:ph type="body" sz="quarter" idx="10"/>
          </p:nvPr>
        </p:nvSpPr>
        <p:spPr>
          <a:xfrm>
            <a:off x="2205038" y="711200"/>
            <a:ext cx="7777162" cy="1701800"/>
          </a:xfrm>
          <a:prstGeom prst="rect">
            <a:avLst/>
          </a:prstGeom>
        </p:spPr>
        <p:txBody>
          <a:bodyPr/>
          <a:lstStyle>
            <a:lvl1pPr marL="0" indent="0" algn="ctr">
              <a:buNone/>
              <a:defRPr sz="5800">
                <a:solidFill>
                  <a:schemeClr val="tx2"/>
                </a:solidFill>
              </a:defRPr>
            </a:lvl1pPr>
          </a:lstStyle>
          <a:p>
            <a:pPr lvl="0"/>
            <a:r>
              <a:rPr lang="en-US"/>
              <a:t>Click to edit Master text styles</a:t>
            </a:r>
          </a:p>
        </p:txBody>
      </p:sp>
      <p:sp>
        <p:nvSpPr>
          <p:cNvPr id="22" name="Text Placeholder 29"/>
          <p:cNvSpPr>
            <a:spLocks noGrp="1"/>
          </p:cNvSpPr>
          <p:nvPr>
            <p:ph type="body" sz="quarter" idx="11"/>
          </p:nvPr>
        </p:nvSpPr>
        <p:spPr>
          <a:xfrm>
            <a:off x="3054350" y="2925729"/>
            <a:ext cx="438150" cy="130175"/>
          </a:xfrm>
          <a:prstGeom prst="rect">
            <a:avLst/>
          </a:prstGeom>
        </p:spPr>
        <p:txBody>
          <a:bodyPr/>
          <a:lstStyle>
            <a:lvl1pPr marL="0" indent="0">
              <a:lnSpc>
                <a:spcPct val="100000"/>
              </a:lnSpc>
              <a:buNone/>
              <a:defRPr sz="900" b="1">
                <a:solidFill>
                  <a:schemeClr val="tx2"/>
                </a:solidFill>
              </a:defRPr>
            </a:lvl1pPr>
          </a:lstStyle>
          <a:p>
            <a:pPr lvl="0"/>
            <a:r>
              <a:rPr lang="en-US"/>
              <a:t>Click to edit Master text styles</a:t>
            </a:r>
          </a:p>
        </p:txBody>
      </p:sp>
      <p:sp>
        <p:nvSpPr>
          <p:cNvPr id="23" name="Text Placeholder 29"/>
          <p:cNvSpPr>
            <a:spLocks noGrp="1"/>
          </p:cNvSpPr>
          <p:nvPr>
            <p:ph type="body" sz="quarter" idx="12"/>
          </p:nvPr>
        </p:nvSpPr>
        <p:spPr>
          <a:xfrm>
            <a:off x="962660" y="2929463"/>
            <a:ext cx="438150" cy="130175"/>
          </a:xfrm>
          <a:prstGeom prst="rect">
            <a:avLst/>
          </a:prstGeom>
        </p:spPr>
        <p:txBody>
          <a:bodyPr/>
          <a:lstStyle>
            <a:lvl1pPr marL="0" indent="0">
              <a:lnSpc>
                <a:spcPct val="100000"/>
              </a:lnSpc>
              <a:buNone/>
              <a:defRPr sz="900" b="1">
                <a:solidFill>
                  <a:schemeClr val="tx2"/>
                </a:solidFill>
              </a:defRPr>
            </a:lvl1pPr>
          </a:lstStyle>
          <a:p>
            <a:pPr lvl="0"/>
            <a:r>
              <a:rPr lang="en-US"/>
              <a:t>Click to edit Master text styles</a:t>
            </a:r>
          </a:p>
        </p:txBody>
      </p:sp>
      <p:sp>
        <p:nvSpPr>
          <p:cNvPr id="24" name="Text Placeholder 29"/>
          <p:cNvSpPr>
            <a:spLocks noGrp="1"/>
          </p:cNvSpPr>
          <p:nvPr>
            <p:ph type="body" sz="quarter" idx="13"/>
          </p:nvPr>
        </p:nvSpPr>
        <p:spPr>
          <a:xfrm>
            <a:off x="5146040" y="2927453"/>
            <a:ext cx="438150" cy="130175"/>
          </a:xfrm>
          <a:prstGeom prst="rect">
            <a:avLst/>
          </a:prstGeom>
        </p:spPr>
        <p:txBody>
          <a:bodyPr/>
          <a:lstStyle>
            <a:lvl1pPr marL="0" indent="0">
              <a:lnSpc>
                <a:spcPct val="100000"/>
              </a:lnSpc>
              <a:buNone/>
              <a:defRPr sz="900" b="1">
                <a:solidFill>
                  <a:schemeClr val="tx2"/>
                </a:solidFill>
              </a:defRPr>
            </a:lvl1pPr>
          </a:lstStyle>
          <a:p>
            <a:pPr lvl="0"/>
            <a:r>
              <a:rPr lang="en-US"/>
              <a:t>Click to edit Master text styles</a:t>
            </a:r>
          </a:p>
        </p:txBody>
      </p:sp>
      <p:sp>
        <p:nvSpPr>
          <p:cNvPr id="25" name="Text Placeholder 29"/>
          <p:cNvSpPr>
            <a:spLocks noGrp="1"/>
          </p:cNvSpPr>
          <p:nvPr>
            <p:ph type="body" sz="quarter" idx="14"/>
          </p:nvPr>
        </p:nvSpPr>
        <p:spPr>
          <a:xfrm>
            <a:off x="7237730" y="2932953"/>
            <a:ext cx="438150" cy="130175"/>
          </a:xfrm>
          <a:prstGeom prst="rect">
            <a:avLst/>
          </a:prstGeom>
        </p:spPr>
        <p:txBody>
          <a:bodyPr/>
          <a:lstStyle>
            <a:lvl1pPr marL="0" indent="0">
              <a:lnSpc>
                <a:spcPct val="100000"/>
              </a:lnSpc>
              <a:buNone/>
              <a:defRPr sz="900" b="1">
                <a:solidFill>
                  <a:schemeClr val="tx2"/>
                </a:solidFill>
              </a:defRPr>
            </a:lvl1pPr>
          </a:lstStyle>
          <a:p>
            <a:pPr lvl="0"/>
            <a:r>
              <a:rPr lang="en-US"/>
              <a:t>Click to edit Master text styles</a:t>
            </a:r>
          </a:p>
        </p:txBody>
      </p:sp>
      <p:sp>
        <p:nvSpPr>
          <p:cNvPr id="26" name="Text Placeholder 29"/>
          <p:cNvSpPr>
            <a:spLocks noGrp="1"/>
          </p:cNvSpPr>
          <p:nvPr>
            <p:ph type="body" sz="quarter" idx="15"/>
          </p:nvPr>
        </p:nvSpPr>
        <p:spPr>
          <a:xfrm>
            <a:off x="9329420" y="2932953"/>
            <a:ext cx="438150" cy="130175"/>
          </a:xfrm>
          <a:prstGeom prst="rect">
            <a:avLst/>
          </a:prstGeom>
        </p:spPr>
        <p:txBody>
          <a:bodyPr/>
          <a:lstStyle>
            <a:lvl1pPr marL="0" indent="0">
              <a:lnSpc>
                <a:spcPct val="100000"/>
              </a:lnSpc>
              <a:buNone/>
              <a:defRPr sz="900" b="1">
                <a:solidFill>
                  <a:schemeClr val="tx2"/>
                </a:solidFill>
              </a:defRPr>
            </a:lvl1pPr>
          </a:lstStyle>
          <a:p>
            <a:pPr lvl="0"/>
            <a:r>
              <a:rPr lang="en-US"/>
              <a:t>Click to edit Master text styles</a:t>
            </a:r>
          </a:p>
        </p:txBody>
      </p:sp>
      <p:sp>
        <p:nvSpPr>
          <p:cNvPr id="27" name="Text Placeholder 35"/>
          <p:cNvSpPr>
            <a:spLocks noGrp="1"/>
          </p:cNvSpPr>
          <p:nvPr>
            <p:ph type="body" sz="quarter" idx="16"/>
          </p:nvPr>
        </p:nvSpPr>
        <p:spPr>
          <a:xfrm>
            <a:off x="1176977" y="4117547"/>
            <a:ext cx="1150938" cy="163513"/>
          </a:xfrm>
          <a:prstGeom prst="rect">
            <a:avLst/>
          </a:prstGeom>
        </p:spPr>
        <p:txBody>
          <a:bodyPr/>
          <a:lstStyle>
            <a:lvl1pPr marL="0" indent="0">
              <a:lnSpc>
                <a:spcPct val="100000"/>
              </a:lnSpc>
              <a:buNone/>
              <a:defRPr sz="800" b="1">
                <a:solidFill>
                  <a:schemeClr val="accent5"/>
                </a:solidFill>
              </a:defRPr>
            </a:lvl1pPr>
          </a:lstStyle>
          <a:p>
            <a:pPr lvl="0"/>
            <a:r>
              <a:rPr lang="en-US"/>
              <a:t>Click to edit Master text styles</a:t>
            </a:r>
          </a:p>
        </p:txBody>
      </p:sp>
      <p:sp>
        <p:nvSpPr>
          <p:cNvPr id="28" name="Text Placeholder 35"/>
          <p:cNvSpPr>
            <a:spLocks noGrp="1"/>
          </p:cNvSpPr>
          <p:nvPr>
            <p:ph type="body" sz="quarter" idx="17"/>
          </p:nvPr>
        </p:nvSpPr>
        <p:spPr>
          <a:xfrm>
            <a:off x="1166495" y="4279268"/>
            <a:ext cx="1567493" cy="730975"/>
          </a:xfrm>
          <a:prstGeom prst="rect">
            <a:avLst/>
          </a:prstGeom>
        </p:spPr>
        <p:txBody>
          <a:bodyPr/>
          <a:lstStyle>
            <a:lvl1pPr marL="0" indent="0">
              <a:lnSpc>
                <a:spcPct val="100000"/>
              </a:lnSpc>
              <a:spcBef>
                <a:spcPts val="0"/>
              </a:spcBef>
              <a:buNone/>
              <a:defRPr sz="800" b="0">
                <a:solidFill>
                  <a:schemeClr val="tx2"/>
                </a:solidFill>
              </a:defRPr>
            </a:lvl1pPr>
          </a:lstStyle>
          <a:p>
            <a:pPr lvl="0"/>
            <a:r>
              <a:rPr lang="en-US"/>
              <a:t>Click to edit Master text styles</a:t>
            </a:r>
          </a:p>
        </p:txBody>
      </p:sp>
      <p:sp>
        <p:nvSpPr>
          <p:cNvPr id="29" name="Text Placeholder 35"/>
          <p:cNvSpPr>
            <a:spLocks noGrp="1"/>
          </p:cNvSpPr>
          <p:nvPr>
            <p:ph type="body" sz="quarter" idx="18"/>
          </p:nvPr>
        </p:nvSpPr>
        <p:spPr>
          <a:xfrm>
            <a:off x="3263522" y="4892230"/>
            <a:ext cx="1150938" cy="163513"/>
          </a:xfrm>
          <a:prstGeom prst="rect">
            <a:avLst/>
          </a:prstGeom>
        </p:spPr>
        <p:txBody>
          <a:bodyPr/>
          <a:lstStyle>
            <a:lvl1pPr marL="0" indent="0">
              <a:lnSpc>
                <a:spcPct val="100000"/>
              </a:lnSpc>
              <a:buNone/>
              <a:defRPr sz="800" b="1">
                <a:solidFill>
                  <a:schemeClr val="accent6"/>
                </a:solidFill>
              </a:defRPr>
            </a:lvl1pPr>
          </a:lstStyle>
          <a:p>
            <a:pPr lvl="0"/>
            <a:r>
              <a:rPr lang="en-US"/>
              <a:t>Click to edit Master text styles</a:t>
            </a:r>
          </a:p>
        </p:txBody>
      </p:sp>
      <p:sp>
        <p:nvSpPr>
          <p:cNvPr id="30" name="Text Placeholder 35"/>
          <p:cNvSpPr>
            <a:spLocks noGrp="1"/>
          </p:cNvSpPr>
          <p:nvPr>
            <p:ph type="body" sz="quarter" idx="19"/>
          </p:nvPr>
        </p:nvSpPr>
        <p:spPr>
          <a:xfrm>
            <a:off x="3253040" y="5053951"/>
            <a:ext cx="1567493" cy="764679"/>
          </a:xfrm>
          <a:prstGeom prst="rect">
            <a:avLst/>
          </a:prstGeom>
        </p:spPr>
        <p:txBody>
          <a:bodyPr/>
          <a:lstStyle>
            <a:lvl1pPr marL="0" indent="0">
              <a:lnSpc>
                <a:spcPct val="100000"/>
              </a:lnSpc>
              <a:spcBef>
                <a:spcPts val="0"/>
              </a:spcBef>
              <a:buNone/>
              <a:defRPr sz="800" b="0">
                <a:solidFill>
                  <a:schemeClr val="tx2"/>
                </a:solidFill>
              </a:defRPr>
            </a:lvl1pPr>
          </a:lstStyle>
          <a:p>
            <a:pPr lvl="0"/>
            <a:r>
              <a:rPr lang="en-US"/>
              <a:t>Click to edit Master text styles</a:t>
            </a:r>
          </a:p>
        </p:txBody>
      </p:sp>
      <p:sp>
        <p:nvSpPr>
          <p:cNvPr id="31" name="Text Placeholder 35"/>
          <p:cNvSpPr>
            <a:spLocks noGrp="1"/>
          </p:cNvSpPr>
          <p:nvPr>
            <p:ph type="body" sz="quarter" idx="20"/>
          </p:nvPr>
        </p:nvSpPr>
        <p:spPr>
          <a:xfrm>
            <a:off x="5371119" y="4117547"/>
            <a:ext cx="1150938" cy="163513"/>
          </a:xfrm>
          <a:prstGeom prst="rect">
            <a:avLst/>
          </a:prstGeom>
        </p:spPr>
        <p:txBody>
          <a:bodyPr/>
          <a:lstStyle>
            <a:lvl1pPr marL="0" indent="0">
              <a:lnSpc>
                <a:spcPct val="100000"/>
              </a:lnSpc>
              <a:buNone/>
              <a:defRPr sz="800" b="1">
                <a:solidFill>
                  <a:schemeClr val="accent4"/>
                </a:solidFill>
              </a:defRPr>
            </a:lvl1pPr>
          </a:lstStyle>
          <a:p>
            <a:pPr lvl="0"/>
            <a:r>
              <a:rPr lang="en-US"/>
              <a:t>Click to edit Master text styles</a:t>
            </a:r>
          </a:p>
        </p:txBody>
      </p:sp>
      <p:sp>
        <p:nvSpPr>
          <p:cNvPr id="32" name="Text Placeholder 35"/>
          <p:cNvSpPr>
            <a:spLocks noGrp="1"/>
          </p:cNvSpPr>
          <p:nvPr>
            <p:ph type="body" sz="quarter" idx="21"/>
          </p:nvPr>
        </p:nvSpPr>
        <p:spPr>
          <a:xfrm>
            <a:off x="5360637" y="4279269"/>
            <a:ext cx="1567493" cy="740052"/>
          </a:xfrm>
          <a:prstGeom prst="rect">
            <a:avLst/>
          </a:prstGeom>
        </p:spPr>
        <p:txBody>
          <a:bodyPr/>
          <a:lstStyle>
            <a:lvl1pPr marL="0" indent="0">
              <a:lnSpc>
                <a:spcPct val="100000"/>
              </a:lnSpc>
              <a:spcBef>
                <a:spcPts val="0"/>
              </a:spcBef>
              <a:buNone/>
              <a:defRPr sz="800" b="0">
                <a:solidFill>
                  <a:schemeClr val="tx2"/>
                </a:solidFill>
              </a:defRPr>
            </a:lvl1pPr>
          </a:lstStyle>
          <a:p>
            <a:pPr lvl="0"/>
            <a:r>
              <a:rPr lang="en-US"/>
              <a:t>Click to edit Master text styles</a:t>
            </a:r>
          </a:p>
        </p:txBody>
      </p:sp>
      <p:sp>
        <p:nvSpPr>
          <p:cNvPr id="33" name="Text Placeholder 35"/>
          <p:cNvSpPr>
            <a:spLocks noGrp="1"/>
          </p:cNvSpPr>
          <p:nvPr>
            <p:ph type="body" sz="quarter" idx="22"/>
          </p:nvPr>
        </p:nvSpPr>
        <p:spPr>
          <a:xfrm>
            <a:off x="7468236" y="4882660"/>
            <a:ext cx="1150938" cy="163513"/>
          </a:xfrm>
          <a:prstGeom prst="rect">
            <a:avLst/>
          </a:prstGeom>
        </p:spPr>
        <p:txBody>
          <a:bodyPr/>
          <a:lstStyle>
            <a:lvl1pPr marL="0" indent="0">
              <a:lnSpc>
                <a:spcPct val="100000"/>
              </a:lnSpc>
              <a:buNone/>
              <a:defRPr sz="800" b="1"/>
            </a:lvl1pPr>
          </a:lstStyle>
          <a:p>
            <a:pPr lvl="0"/>
            <a:r>
              <a:rPr lang="en-US"/>
              <a:t>Click to edit Master text styles</a:t>
            </a:r>
          </a:p>
        </p:txBody>
      </p:sp>
      <p:sp>
        <p:nvSpPr>
          <p:cNvPr id="34" name="Text Placeholder 35"/>
          <p:cNvSpPr>
            <a:spLocks noGrp="1"/>
          </p:cNvSpPr>
          <p:nvPr>
            <p:ph type="body" sz="quarter" idx="23"/>
          </p:nvPr>
        </p:nvSpPr>
        <p:spPr>
          <a:xfrm>
            <a:off x="7457754" y="5044382"/>
            <a:ext cx="1567493" cy="734730"/>
          </a:xfrm>
          <a:prstGeom prst="rect">
            <a:avLst/>
          </a:prstGeom>
        </p:spPr>
        <p:txBody>
          <a:bodyPr/>
          <a:lstStyle>
            <a:lvl1pPr marL="0" indent="0">
              <a:lnSpc>
                <a:spcPct val="100000"/>
              </a:lnSpc>
              <a:spcBef>
                <a:spcPts val="0"/>
              </a:spcBef>
              <a:buNone/>
              <a:defRPr sz="800" b="0">
                <a:solidFill>
                  <a:schemeClr val="tx2"/>
                </a:solidFill>
              </a:defRPr>
            </a:lvl1pPr>
          </a:lstStyle>
          <a:p>
            <a:pPr lvl="0"/>
            <a:r>
              <a:rPr lang="en-US"/>
              <a:t>Click to edit Master text styles</a:t>
            </a:r>
          </a:p>
        </p:txBody>
      </p:sp>
      <p:sp>
        <p:nvSpPr>
          <p:cNvPr id="35" name="Text Placeholder 35"/>
          <p:cNvSpPr>
            <a:spLocks noGrp="1"/>
          </p:cNvSpPr>
          <p:nvPr>
            <p:ph type="body" sz="quarter" idx="24"/>
          </p:nvPr>
        </p:nvSpPr>
        <p:spPr>
          <a:xfrm>
            <a:off x="9568815" y="4117547"/>
            <a:ext cx="1150938" cy="163513"/>
          </a:xfrm>
          <a:prstGeom prst="rect">
            <a:avLst/>
          </a:prstGeom>
        </p:spPr>
        <p:txBody>
          <a:bodyPr/>
          <a:lstStyle>
            <a:lvl1pPr marL="0" indent="0">
              <a:lnSpc>
                <a:spcPct val="100000"/>
              </a:lnSpc>
              <a:buNone/>
              <a:defRPr sz="800" b="1"/>
            </a:lvl1pPr>
          </a:lstStyle>
          <a:p>
            <a:pPr lvl="0"/>
            <a:r>
              <a:rPr lang="en-US"/>
              <a:t>Click to edit Master text styles</a:t>
            </a:r>
          </a:p>
        </p:txBody>
      </p:sp>
      <p:sp>
        <p:nvSpPr>
          <p:cNvPr id="36" name="Text Placeholder 35"/>
          <p:cNvSpPr>
            <a:spLocks noGrp="1"/>
          </p:cNvSpPr>
          <p:nvPr>
            <p:ph type="body" sz="quarter" idx="25"/>
          </p:nvPr>
        </p:nvSpPr>
        <p:spPr>
          <a:xfrm>
            <a:off x="9558333" y="4279269"/>
            <a:ext cx="1567493" cy="745552"/>
          </a:xfrm>
          <a:prstGeom prst="rect">
            <a:avLst/>
          </a:prstGeom>
        </p:spPr>
        <p:txBody>
          <a:bodyPr/>
          <a:lstStyle>
            <a:lvl1pPr marL="0" indent="0">
              <a:lnSpc>
                <a:spcPct val="100000"/>
              </a:lnSpc>
              <a:spcBef>
                <a:spcPts val="0"/>
              </a:spcBef>
              <a:buNone/>
              <a:defRPr sz="800" b="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3280824806"/>
      </p:ext>
    </p:extLst>
  </p:cSld>
  <p:clrMapOvr>
    <a:overrideClrMapping bg1="lt1" tx1="dk1" bg2="lt2" tx2="dk2" accent1="accent1" accent2="accent2" accent3="accent3" accent4="accent4" accent5="accent5" accent6="accent6" hlink="hlink" folHlink="folHlink"/>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Standard - no text box">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D1AD3D8-9550-AED4-EBFF-8EFFEA005FA2}"/>
              </a:ext>
            </a:extLst>
          </p:cNvPr>
          <p:cNvSpPr/>
          <p:nvPr userDrawn="1"/>
        </p:nvSpPr>
        <p:spPr>
          <a:xfrm>
            <a:off x="0" y="0"/>
            <a:ext cx="12192000" cy="59944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iMac_purefront.png">
            <a:extLst>
              <a:ext uri="{FF2B5EF4-FFF2-40B4-BE49-F238E27FC236}">
                <a16:creationId xmlns:a16="http://schemas.microsoft.com/office/drawing/2014/main" id="{1EF4926A-F0DC-4224-80C5-6494602E55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32885" y="1622565"/>
            <a:ext cx="5520482" cy="4603233"/>
          </a:xfrm>
          <a:prstGeom prst="rect">
            <a:avLst/>
          </a:prstGeom>
          <a:ln w="12700">
            <a:miter lim="400000"/>
          </a:ln>
        </p:spPr>
      </p:pic>
      <p:sp>
        <p:nvSpPr>
          <p:cNvPr id="4" name="Picture Placeholder 1">
            <a:extLst>
              <a:ext uri="{FF2B5EF4-FFF2-40B4-BE49-F238E27FC236}">
                <a16:creationId xmlns:a16="http://schemas.microsoft.com/office/drawing/2014/main" id="{337E26D8-1073-0438-DE57-7D841860C270}"/>
              </a:ext>
            </a:extLst>
          </p:cNvPr>
          <p:cNvSpPr>
            <a:spLocks noGrp="1"/>
          </p:cNvSpPr>
          <p:nvPr>
            <p:ph type="pic" sz="quarter" idx="16"/>
          </p:nvPr>
        </p:nvSpPr>
        <p:spPr>
          <a:xfrm>
            <a:off x="5654386" y="1839906"/>
            <a:ext cx="5077481" cy="2859631"/>
          </a:xfrm>
          <a:prstGeom prst="rect">
            <a:avLst/>
          </a:prstGeom>
        </p:spPr>
        <p:txBody>
          <a:bodyPr/>
          <a:lstStyle/>
          <a:p>
            <a:endParaRPr lang="en-US"/>
          </a:p>
        </p:txBody>
      </p:sp>
      <p:sp>
        <p:nvSpPr>
          <p:cNvPr id="6" name="Text Placeholder 10">
            <a:extLst>
              <a:ext uri="{FF2B5EF4-FFF2-40B4-BE49-F238E27FC236}">
                <a16:creationId xmlns:a16="http://schemas.microsoft.com/office/drawing/2014/main" id="{94B62464-808C-546D-F1AA-11DC93E7CA5B}"/>
              </a:ext>
            </a:extLst>
          </p:cNvPr>
          <p:cNvSpPr>
            <a:spLocks noGrp="1"/>
          </p:cNvSpPr>
          <p:nvPr>
            <p:ph type="body" sz="quarter" idx="17" hasCustomPrompt="1"/>
          </p:nvPr>
        </p:nvSpPr>
        <p:spPr>
          <a:xfrm>
            <a:off x="559373" y="2752165"/>
            <a:ext cx="3773953" cy="1658379"/>
          </a:xfrm>
          <a:prstGeom prst="rect">
            <a:avLst/>
          </a:prstGeom>
        </p:spPr>
        <p:txBody>
          <a:bodyPr anchor="t">
            <a:noAutofit/>
          </a:bodyPr>
          <a:lstStyle>
            <a:lvl1pPr>
              <a:lnSpc>
                <a:spcPct val="100000"/>
              </a:lnSpc>
              <a:defRPr sz="1800" b="0" i="0">
                <a:solidFill>
                  <a:schemeClr val="tx1"/>
                </a:solidFill>
                <a:latin typeface="+mj-lt"/>
                <a:ea typeface="Open Sans Light" panose="020B0306030504020204" pitchFamily="34" charset="0"/>
                <a:cs typeface="Open Sans Light" panose="020B0306030504020204" pitchFamily="34" charset="0"/>
              </a:defRPr>
            </a:lvl1pPr>
          </a:lstStyle>
          <a:p>
            <a:pPr lvl="0"/>
            <a:r>
              <a:rPr lang="en-US"/>
              <a:t>Place holder for body text</a:t>
            </a:r>
            <a:br>
              <a:rPr lang="en-US"/>
            </a:br>
            <a:r>
              <a:rPr lang="en-US"/>
              <a:t>Arial 18pt</a:t>
            </a:r>
          </a:p>
        </p:txBody>
      </p:sp>
      <p:sp>
        <p:nvSpPr>
          <p:cNvPr id="7" name="Text Placeholder 12">
            <a:extLst>
              <a:ext uri="{FF2B5EF4-FFF2-40B4-BE49-F238E27FC236}">
                <a16:creationId xmlns:a16="http://schemas.microsoft.com/office/drawing/2014/main" id="{14EA84D9-BC5B-3A5C-6928-0FE27FED6A17}"/>
              </a:ext>
            </a:extLst>
          </p:cNvPr>
          <p:cNvSpPr>
            <a:spLocks noGrp="1"/>
          </p:cNvSpPr>
          <p:nvPr>
            <p:ph type="body" sz="quarter" idx="19" hasCustomPrompt="1"/>
          </p:nvPr>
        </p:nvSpPr>
        <p:spPr>
          <a:xfrm>
            <a:off x="559373" y="2117256"/>
            <a:ext cx="3773953" cy="483781"/>
          </a:xfrm>
          <a:prstGeom prst="rect">
            <a:avLst/>
          </a:prstGeom>
        </p:spPr>
        <p:txBody>
          <a:bodyPr anchor="t">
            <a:noAutofit/>
          </a:bodyPr>
          <a:lstStyle>
            <a:lvl1pPr marL="0" indent="0">
              <a:lnSpc>
                <a:spcPct val="100000"/>
              </a:lnSpc>
              <a:buNone/>
              <a:defRPr sz="2400">
                <a:solidFill>
                  <a:schemeClr val="accent1"/>
                </a:solidFill>
                <a:latin typeface="+mj-lt"/>
                <a:ea typeface="Open Sans Light" panose="020B0306030504020204" pitchFamily="34" charset="0"/>
                <a:cs typeface="Open Sans Light" panose="020B0306030504020204" pitchFamily="34" charset="0"/>
              </a:defRPr>
            </a:lvl1pPr>
          </a:lstStyle>
          <a:p>
            <a:pPr lvl="0"/>
            <a:r>
              <a:rPr lang="en-US"/>
              <a:t>Arial</a:t>
            </a:r>
          </a:p>
        </p:txBody>
      </p:sp>
      <p:sp>
        <p:nvSpPr>
          <p:cNvPr id="9" name="Text Placeholder 5">
            <a:extLst>
              <a:ext uri="{FF2B5EF4-FFF2-40B4-BE49-F238E27FC236}">
                <a16:creationId xmlns:a16="http://schemas.microsoft.com/office/drawing/2014/main" id="{6E1F31BF-4A29-E638-AAB9-E6DEF3E71AD6}"/>
              </a:ext>
            </a:extLst>
          </p:cNvPr>
          <p:cNvSpPr>
            <a:spLocks noGrp="1"/>
          </p:cNvSpPr>
          <p:nvPr>
            <p:ph type="body" sz="quarter" idx="10"/>
          </p:nvPr>
        </p:nvSpPr>
        <p:spPr>
          <a:xfrm>
            <a:off x="559374" y="683489"/>
            <a:ext cx="11035595" cy="446087"/>
          </a:xfrm>
          <a:prstGeom prst="rect">
            <a:avLst/>
          </a:prstGeom>
        </p:spPr>
        <p:txBody>
          <a:bodyPr/>
          <a:lstStyle>
            <a:lvl1pPr marL="0" indent="0">
              <a:lnSpc>
                <a:spcPct val="100000"/>
              </a:lnSpc>
              <a:buNone/>
              <a:defRPr sz="3300">
                <a:solidFill>
                  <a:schemeClr val="tx1"/>
                </a:solidFill>
              </a:defRPr>
            </a:lvl1pPr>
          </a:lstStyle>
          <a:p>
            <a:pPr lvl="0"/>
            <a:r>
              <a:rPr lang="en-US"/>
              <a:t>Click to edit Master text styles</a:t>
            </a:r>
          </a:p>
        </p:txBody>
      </p:sp>
      <p:sp>
        <p:nvSpPr>
          <p:cNvPr id="10" name="Text Placeholder 20">
            <a:extLst>
              <a:ext uri="{FF2B5EF4-FFF2-40B4-BE49-F238E27FC236}">
                <a16:creationId xmlns:a16="http://schemas.microsoft.com/office/drawing/2014/main" id="{09A61E13-DD1E-3A3B-3EA9-AEC21FACEBF8}"/>
              </a:ext>
            </a:extLst>
          </p:cNvPr>
          <p:cNvSpPr>
            <a:spLocks noGrp="1"/>
          </p:cNvSpPr>
          <p:nvPr>
            <p:ph type="body" sz="quarter" idx="12"/>
          </p:nvPr>
        </p:nvSpPr>
        <p:spPr>
          <a:xfrm>
            <a:off x="559373" y="1205053"/>
            <a:ext cx="11035596"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2453151392"/>
      </p:ext>
    </p:extLst>
  </p:cSld>
  <p:clrMapOvr>
    <a:masterClrMapping/>
  </p:clrMapOvr>
  <p:transition spd="med">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_Standard - no text box">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D1AD3D8-9550-AED4-EBFF-8EFFEA005FA2}"/>
              </a:ext>
            </a:extLst>
          </p:cNvPr>
          <p:cNvSpPr/>
          <p:nvPr userDrawn="1"/>
        </p:nvSpPr>
        <p:spPr>
          <a:xfrm>
            <a:off x="0" y="0"/>
            <a:ext cx="12192000" cy="59944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2" name="Group 1">
            <a:extLst>
              <a:ext uri="{FF2B5EF4-FFF2-40B4-BE49-F238E27FC236}">
                <a16:creationId xmlns:a16="http://schemas.microsoft.com/office/drawing/2014/main" id="{8F7F4304-8068-6CE5-992F-BB17587A0C63}"/>
              </a:ext>
            </a:extLst>
          </p:cNvPr>
          <p:cNvGrpSpPr/>
          <p:nvPr userDrawn="1"/>
        </p:nvGrpSpPr>
        <p:grpSpPr>
          <a:xfrm>
            <a:off x="4500107" y="1290749"/>
            <a:ext cx="8596461" cy="4962200"/>
            <a:chOff x="2738438" y="30163"/>
            <a:chExt cx="11828463" cy="6827838"/>
          </a:xfrm>
        </p:grpSpPr>
        <p:sp>
          <p:nvSpPr>
            <p:cNvPr id="5" name="Freeform 11">
              <a:extLst>
                <a:ext uri="{FF2B5EF4-FFF2-40B4-BE49-F238E27FC236}">
                  <a16:creationId xmlns:a16="http://schemas.microsoft.com/office/drawing/2014/main" id="{6EEA4EAE-4D7A-DBA8-CE0F-245B812AA210}"/>
                </a:ext>
              </a:extLst>
            </p:cNvPr>
            <p:cNvSpPr>
              <a:spLocks/>
            </p:cNvSpPr>
            <p:nvPr/>
          </p:nvSpPr>
          <p:spPr bwMode="auto">
            <a:xfrm>
              <a:off x="3821113" y="30163"/>
              <a:ext cx="9663113" cy="6823075"/>
            </a:xfrm>
            <a:custGeom>
              <a:avLst/>
              <a:gdLst>
                <a:gd name="T0" fmla="*/ 201 w 6087"/>
                <a:gd name="T1" fmla="*/ 4298 h 4298"/>
                <a:gd name="T2" fmla="*/ 181 w 6087"/>
                <a:gd name="T3" fmla="*/ 4298 h 4298"/>
                <a:gd name="T4" fmla="*/ 141 w 6087"/>
                <a:gd name="T5" fmla="*/ 4289 h 4298"/>
                <a:gd name="T6" fmla="*/ 106 w 6087"/>
                <a:gd name="T7" fmla="*/ 4274 h 4298"/>
                <a:gd name="T8" fmla="*/ 74 w 6087"/>
                <a:gd name="T9" fmla="*/ 4252 h 4298"/>
                <a:gd name="T10" fmla="*/ 47 w 6087"/>
                <a:gd name="T11" fmla="*/ 4225 h 4298"/>
                <a:gd name="T12" fmla="*/ 25 w 6087"/>
                <a:gd name="T13" fmla="*/ 4193 h 4298"/>
                <a:gd name="T14" fmla="*/ 10 w 6087"/>
                <a:gd name="T15" fmla="*/ 4158 h 4298"/>
                <a:gd name="T16" fmla="*/ 1 w 6087"/>
                <a:gd name="T17" fmla="*/ 4118 h 4298"/>
                <a:gd name="T18" fmla="*/ 0 w 6087"/>
                <a:gd name="T19" fmla="*/ 201 h 4298"/>
                <a:gd name="T20" fmla="*/ 1 w 6087"/>
                <a:gd name="T21" fmla="*/ 181 h 4298"/>
                <a:gd name="T22" fmla="*/ 10 w 6087"/>
                <a:gd name="T23" fmla="*/ 141 h 4298"/>
                <a:gd name="T24" fmla="*/ 25 w 6087"/>
                <a:gd name="T25" fmla="*/ 105 h 4298"/>
                <a:gd name="T26" fmla="*/ 47 w 6087"/>
                <a:gd name="T27" fmla="*/ 74 h 4298"/>
                <a:gd name="T28" fmla="*/ 74 w 6087"/>
                <a:gd name="T29" fmla="*/ 47 h 4298"/>
                <a:gd name="T30" fmla="*/ 106 w 6087"/>
                <a:gd name="T31" fmla="*/ 25 h 4298"/>
                <a:gd name="T32" fmla="*/ 141 w 6087"/>
                <a:gd name="T33" fmla="*/ 10 h 4298"/>
                <a:gd name="T34" fmla="*/ 181 w 6087"/>
                <a:gd name="T35" fmla="*/ 1 h 4298"/>
                <a:gd name="T36" fmla="*/ 5887 w 6087"/>
                <a:gd name="T37" fmla="*/ 0 h 4298"/>
                <a:gd name="T38" fmla="*/ 5907 w 6087"/>
                <a:gd name="T39" fmla="*/ 1 h 4298"/>
                <a:gd name="T40" fmla="*/ 5946 w 6087"/>
                <a:gd name="T41" fmla="*/ 10 h 4298"/>
                <a:gd name="T42" fmla="*/ 5983 w 6087"/>
                <a:gd name="T43" fmla="*/ 25 h 4298"/>
                <a:gd name="T44" fmla="*/ 6015 w 6087"/>
                <a:gd name="T45" fmla="*/ 47 h 4298"/>
                <a:gd name="T46" fmla="*/ 6042 w 6087"/>
                <a:gd name="T47" fmla="*/ 74 h 4298"/>
                <a:gd name="T48" fmla="*/ 6064 w 6087"/>
                <a:gd name="T49" fmla="*/ 105 h 4298"/>
                <a:gd name="T50" fmla="*/ 6079 w 6087"/>
                <a:gd name="T51" fmla="*/ 141 h 4298"/>
                <a:gd name="T52" fmla="*/ 6087 w 6087"/>
                <a:gd name="T53" fmla="*/ 181 h 4298"/>
                <a:gd name="T54" fmla="*/ 6087 w 6087"/>
                <a:gd name="T55" fmla="*/ 4097 h 4298"/>
                <a:gd name="T56" fmla="*/ 6087 w 6087"/>
                <a:gd name="T57" fmla="*/ 4118 h 4298"/>
                <a:gd name="T58" fmla="*/ 6079 w 6087"/>
                <a:gd name="T59" fmla="*/ 4158 h 4298"/>
                <a:gd name="T60" fmla="*/ 6064 w 6087"/>
                <a:gd name="T61" fmla="*/ 4193 h 4298"/>
                <a:gd name="T62" fmla="*/ 6042 w 6087"/>
                <a:gd name="T63" fmla="*/ 4225 h 4298"/>
                <a:gd name="T64" fmla="*/ 6015 w 6087"/>
                <a:gd name="T65" fmla="*/ 4252 h 4298"/>
                <a:gd name="T66" fmla="*/ 5983 w 6087"/>
                <a:gd name="T67" fmla="*/ 4274 h 4298"/>
                <a:gd name="T68" fmla="*/ 5946 w 6087"/>
                <a:gd name="T69" fmla="*/ 4289 h 4298"/>
                <a:gd name="T70" fmla="*/ 5907 w 6087"/>
                <a:gd name="T71" fmla="*/ 4298 h 4298"/>
                <a:gd name="T72" fmla="*/ 5887 w 6087"/>
                <a:gd name="T73" fmla="*/ 4298 h 4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87" h="4298">
                  <a:moveTo>
                    <a:pt x="5887" y="4298"/>
                  </a:moveTo>
                  <a:lnTo>
                    <a:pt x="201" y="4298"/>
                  </a:lnTo>
                  <a:lnTo>
                    <a:pt x="201" y="4298"/>
                  </a:lnTo>
                  <a:lnTo>
                    <a:pt x="181" y="4298"/>
                  </a:lnTo>
                  <a:lnTo>
                    <a:pt x="161" y="4294"/>
                  </a:lnTo>
                  <a:lnTo>
                    <a:pt x="141" y="4289"/>
                  </a:lnTo>
                  <a:lnTo>
                    <a:pt x="122" y="4282"/>
                  </a:lnTo>
                  <a:lnTo>
                    <a:pt x="106" y="4274"/>
                  </a:lnTo>
                  <a:lnTo>
                    <a:pt x="89" y="4264"/>
                  </a:lnTo>
                  <a:lnTo>
                    <a:pt x="74" y="4252"/>
                  </a:lnTo>
                  <a:lnTo>
                    <a:pt x="58" y="4239"/>
                  </a:lnTo>
                  <a:lnTo>
                    <a:pt x="47" y="4225"/>
                  </a:lnTo>
                  <a:lnTo>
                    <a:pt x="35" y="4210"/>
                  </a:lnTo>
                  <a:lnTo>
                    <a:pt x="25" y="4193"/>
                  </a:lnTo>
                  <a:lnTo>
                    <a:pt x="16" y="4177"/>
                  </a:lnTo>
                  <a:lnTo>
                    <a:pt x="10" y="4158"/>
                  </a:lnTo>
                  <a:lnTo>
                    <a:pt x="5" y="4138"/>
                  </a:lnTo>
                  <a:lnTo>
                    <a:pt x="1" y="4118"/>
                  </a:lnTo>
                  <a:lnTo>
                    <a:pt x="0" y="4097"/>
                  </a:lnTo>
                  <a:lnTo>
                    <a:pt x="0" y="201"/>
                  </a:lnTo>
                  <a:lnTo>
                    <a:pt x="0" y="201"/>
                  </a:lnTo>
                  <a:lnTo>
                    <a:pt x="1" y="181"/>
                  </a:lnTo>
                  <a:lnTo>
                    <a:pt x="5" y="161"/>
                  </a:lnTo>
                  <a:lnTo>
                    <a:pt x="10" y="141"/>
                  </a:lnTo>
                  <a:lnTo>
                    <a:pt x="16" y="122"/>
                  </a:lnTo>
                  <a:lnTo>
                    <a:pt x="25" y="105"/>
                  </a:lnTo>
                  <a:lnTo>
                    <a:pt x="35" y="89"/>
                  </a:lnTo>
                  <a:lnTo>
                    <a:pt x="47" y="74"/>
                  </a:lnTo>
                  <a:lnTo>
                    <a:pt x="58" y="58"/>
                  </a:lnTo>
                  <a:lnTo>
                    <a:pt x="74" y="47"/>
                  </a:lnTo>
                  <a:lnTo>
                    <a:pt x="89" y="35"/>
                  </a:lnTo>
                  <a:lnTo>
                    <a:pt x="106" y="25"/>
                  </a:lnTo>
                  <a:lnTo>
                    <a:pt x="122" y="16"/>
                  </a:lnTo>
                  <a:lnTo>
                    <a:pt x="141" y="10"/>
                  </a:lnTo>
                  <a:lnTo>
                    <a:pt x="161" y="5"/>
                  </a:lnTo>
                  <a:lnTo>
                    <a:pt x="181" y="1"/>
                  </a:lnTo>
                  <a:lnTo>
                    <a:pt x="201" y="0"/>
                  </a:lnTo>
                  <a:lnTo>
                    <a:pt x="5887" y="0"/>
                  </a:lnTo>
                  <a:lnTo>
                    <a:pt x="5887" y="0"/>
                  </a:lnTo>
                  <a:lnTo>
                    <a:pt x="5907" y="1"/>
                  </a:lnTo>
                  <a:lnTo>
                    <a:pt x="5927" y="5"/>
                  </a:lnTo>
                  <a:lnTo>
                    <a:pt x="5946" y="10"/>
                  </a:lnTo>
                  <a:lnTo>
                    <a:pt x="5964" y="16"/>
                  </a:lnTo>
                  <a:lnTo>
                    <a:pt x="5983" y="25"/>
                  </a:lnTo>
                  <a:lnTo>
                    <a:pt x="6000" y="35"/>
                  </a:lnTo>
                  <a:lnTo>
                    <a:pt x="6015" y="47"/>
                  </a:lnTo>
                  <a:lnTo>
                    <a:pt x="6028" y="58"/>
                  </a:lnTo>
                  <a:lnTo>
                    <a:pt x="6042" y="74"/>
                  </a:lnTo>
                  <a:lnTo>
                    <a:pt x="6054" y="89"/>
                  </a:lnTo>
                  <a:lnTo>
                    <a:pt x="6064" y="105"/>
                  </a:lnTo>
                  <a:lnTo>
                    <a:pt x="6072" y="122"/>
                  </a:lnTo>
                  <a:lnTo>
                    <a:pt x="6079" y="141"/>
                  </a:lnTo>
                  <a:lnTo>
                    <a:pt x="6084" y="161"/>
                  </a:lnTo>
                  <a:lnTo>
                    <a:pt x="6087" y="181"/>
                  </a:lnTo>
                  <a:lnTo>
                    <a:pt x="6087" y="201"/>
                  </a:lnTo>
                  <a:lnTo>
                    <a:pt x="6087" y="4097"/>
                  </a:lnTo>
                  <a:lnTo>
                    <a:pt x="6087" y="4097"/>
                  </a:lnTo>
                  <a:lnTo>
                    <a:pt x="6087" y="4118"/>
                  </a:lnTo>
                  <a:lnTo>
                    <a:pt x="6084" y="4138"/>
                  </a:lnTo>
                  <a:lnTo>
                    <a:pt x="6079" y="4158"/>
                  </a:lnTo>
                  <a:lnTo>
                    <a:pt x="6072" y="4177"/>
                  </a:lnTo>
                  <a:lnTo>
                    <a:pt x="6064" y="4193"/>
                  </a:lnTo>
                  <a:lnTo>
                    <a:pt x="6054" y="4210"/>
                  </a:lnTo>
                  <a:lnTo>
                    <a:pt x="6042" y="4225"/>
                  </a:lnTo>
                  <a:lnTo>
                    <a:pt x="6028" y="4239"/>
                  </a:lnTo>
                  <a:lnTo>
                    <a:pt x="6015" y="4252"/>
                  </a:lnTo>
                  <a:lnTo>
                    <a:pt x="6000" y="4264"/>
                  </a:lnTo>
                  <a:lnTo>
                    <a:pt x="5983" y="4274"/>
                  </a:lnTo>
                  <a:lnTo>
                    <a:pt x="5964" y="4282"/>
                  </a:lnTo>
                  <a:lnTo>
                    <a:pt x="5946" y="4289"/>
                  </a:lnTo>
                  <a:lnTo>
                    <a:pt x="5927" y="4294"/>
                  </a:lnTo>
                  <a:lnTo>
                    <a:pt x="5907" y="4298"/>
                  </a:lnTo>
                  <a:lnTo>
                    <a:pt x="5887" y="4298"/>
                  </a:lnTo>
                  <a:lnTo>
                    <a:pt x="5887" y="4298"/>
                  </a:lnTo>
                  <a:close/>
                </a:path>
              </a:pathLst>
            </a:custGeom>
            <a:gradFill flip="none" rotWithShape="1">
              <a:gsLst>
                <a:gs pos="0">
                  <a:srgbClr val="B0B2B4"/>
                </a:gs>
                <a:gs pos="100000">
                  <a:srgbClr val="DFE0E1"/>
                </a:gs>
              </a:gsLst>
              <a:lin ang="0" scaled="1"/>
              <a:tileRect/>
            </a:gradFill>
            <a:ln>
              <a:noFill/>
            </a:ln>
            <a:effectLst>
              <a:innerShdw blurRad="63500">
                <a:prstClr val="black">
                  <a:alpha val="4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8" name="Freeform 12">
              <a:extLst>
                <a:ext uri="{FF2B5EF4-FFF2-40B4-BE49-F238E27FC236}">
                  <a16:creationId xmlns:a16="http://schemas.microsoft.com/office/drawing/2014/main" id="{F832D80D-E20C-FC76-0D99-A11CE07151FB}"/>
                </a:ext>
              </a:extLst>
            </p:cNvPr>
            <p:cNvSpPr>
              <a:spLocks/>
            </p:cNvSpPr>
            <p:nvPr/>
          </p:nvSpPr>
          <p:spPr bwMode="auto">
            <a:xfrm>
              <a:off x="3865563" y="74613"/>
              <a:ext cx="9574213" cy="6735763"/>
            </a:xfrm>
            <a:custGeom>
              <a:avLst/>
              <a:gdLst>
                <a:gd name="T0" fmla="*/ 173 w 6031"/>
                <a:gd name="T1" fmla="*/ 0 h 4243"/>
                <a:gd name="T2" fmla="*/ 155 w 6031"/>
                <a:gd name="T3" fmla="*/ 2 h 4243"/>
                <a:gd name="T4" fmla="*/ 121 w 6031"/>
                <a:gd name="T5" fmla="*/ 9 h 4243"/>
                <a:gd name="T6" fmla="*/ 91 w 6031"/>
                <a:gd name="T7" fmla="*/ 22 h 4243"/>
                <a:gd name="T8" fmla="*/ 64 w 6031"/>
                <a:gd name="T9" fmla="*/ 40 h 4243"/>
                <a:gd name="T10" fmla="*/ 41 w 6031"/>
                <a:gd name="T11" fmla="*/ 64 h 4243"/>
                <a:gd name="T12" fmla="*/ 22 w 6031"/>
                <a:gd name="T13" fmla="*/ 91 h 4243"/>
                <a:gd name="T14" fmla="*/ 9 w 6031"/>
                <a:gd name="T15" fmla="*/ 121 h 4243"/>
                <a:gd name="T16" fmla="*/ 2 w 6031"/>
                <a:gd name="T17" fmla="*/ 157 h 4243"/>
                <a:gd name="T18" fmla="*/ 0 w 6031"/>
                <a:gd name="T19" fmla="*/ 4069 h 4243"/>
                <a:gd name="T20" fmla="*/ 2 w 6031"/>
                <a:gd name="T21" fmla="*/ 4086 h 4243"/>
                <a:gd name="T22" fmla="*/ 9 w 6031"/>
                <a:gd name="T23" fmla="*/ 4120 h 4243"/>
                <a:gd name="T24" fmla="*/ 22 w 6031"/>
                <a:gd name="T25" fmla="*/ 4152 h 4243"/>
                <a:gd name="T26" fmla="*/ 41 w 6031"/>
                <a:gd name="T27" fmla="*/ 4179 h 4243"/>
                <a:gd name="T28" fmla="*/ 64 w 6031"/>
                <a:gd name="T29" fmla="*/ 4202 h 4243"/>
                <a:gd name="T30" fmla="*/ 91 w 6031"/>
                <a:gd name="T31" fmla="*/ 4221 h 4243"/>
                <a:gd name="T32" fmla="*/ 121 w 6031"/>
                <a:gd name="T33" fmla="*/ 4234 h 4243"/>
                <a:gd name="T34" fmla="*/ 155 w 6031"/>
                <a:gd name="T35" fmla="*/ 4241 h 4243"/>
                <a:gd name="T36" fmla="*/ 5859 w 6031"/>
                <a:gd name="T37" fmla="*/ 4243 h 4243"/>
                <a:gd name="T38" fmla="*/ 5876 w 6031"/>
                <a:gd name="T39" fmla="*/ 4241 h 4243"/>
                <a:gd name="T40" fmla="*/ 5910 w 6031"/>
                <a:gd name="T41" fmla="*/ 4234 h 4243"/>
                <a:gd name="T42" fmla="*/ 5941 w 6031"/>
                <a:gd name="T43" fmla="*/ 4221 h 4243"/>
                <a:gd name="T44" fmla="*/ 5968 w 6031"/>
                <a:gd name="T45" fmla="*/ 4202 h 4243"/>
                <a:gd name="T46" fmla="*/ 5992 w 6031"/>
                <a:gd name="T47" fmla="*/ 4179 h 4243"/>
                <a:gd name="T48" fmla="*/ 6010 w 6031"/>
                <a:gd name="T49" fmla="*/ 4152 h 4243"/>
                <a:gd name="T50" fmla="*/ 6024 w 6031"/>
                <a:gd name="T51" fmla="*/ 4120 h 4243"/>
                <a:gd name="T52" fmla="*/ 6031 w 6031"/>
                <a:gd name="T53" fmla="*/ 4086 h 4243"/>
                <a:gd name="T54" fmla="*/ 6031 w 6031"/>
                <a:gd name="T55" fmla="*/ 173 h 4243"/>
                <a:gd name="T56" fmla="*/ 6031 w 6031"/>
                <a:gd name="T57" fmla="*/ 157 h 4243"/>
                <a:gd name="T58" fmla="*/ 6024 w 6031"/>
                <a:gd name="T59" fmla="*/ 121 h 4243"/>
                <a:gd name="T60" fmla="*/ 6010 w 6031"/>
                <a:gd name="T61" fmla="*/ 91 h 4243"/>
                <a:gd name="T62" fmla="*/ 5992 w 6031"/>
                <a:gd name="T63" fmla="*/ 64 h 4243"/>
                <a:gd name="T64" fmla="*/ 5968 w 6031"/>
                <a:gd name="T65" fmla="*/ 40 h 4243"/>
                <a:gd name="T66" fmla="*/ 5941 w 6031"/>
                <a:gd name="T67" fmla="*/ 22 h 4243"/>
                <a:gd name="T68" fmla="*/ 5910 w 6031"/>
                <a:gd name="T69" fmla="*/ 9 h 4243"/>
                <a:gd name="T70" fmla="*/ 5876 w 6031"/>
                <a:gd name="T71" fmla="*/ 2 h 4243"/>
                <a:gd name="T72" fmla="*/ 5859 w 6031"/>
                <a:gd name="T73" fmla="*/ 0 h 4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31" h="4243">
                  <a:moveTo>
                    <a:pt x="5859" y="0"/>
                  </a:moveTo>
                  <a:lnTo>
                    <a:pt x="173" y="0"/>
                  </a:lnTo>
                  <a:lnTo>
                    <a:pt x="173" y="0"/>
                  </a:lnTo>
                  <a:lnTo>
                    <a:pt x="155" y="2"/>
                  </a:lnTo>
                  <a:lnTo>
                    <a:pt x="138" y="3"/>
                  </a:lnTo>
                  <a:lnTo>
                    <a:pt x="121" y="9"/>
                  </a:lnTo>
                  <a:lnTo>
                    <a:pt x="106" y="14"/>
                  </a:lnTo>
                  <a:lnTo>
                    <a:pt x="91" y="22"/>
                  </a:lnTo>
                  <a:lnTo>
                    <a:pt x="78" y="30"/>
                  </a:lnTo>
                  <a:lnTo>
                    <a:pt x="64" y="40"/>
                  </a:lnTo>
                  <a:lnTo>
                    <a:pt x="51" y="51"/>
                  </a:lnTo>
                  <a:lnTo>
                    <a:pt x="41" y="64"/>
                  </a:lnTo>
                  <a:lnTo>
                    <a:pt x="30" y="77"/>
                  </a:lnTo>
                  <a:lnTo>
                    <a:pt x="22" y="91"/>
                  </a:lnTo>
                  <a:lnTo>
                    <a:pt x="14" y="106"/>
                  </a:lnTo>
                  <a:lnTo>
                    <a:pt x="9" y="121"/>
                  </a:lnTo>
                  <a:lnTo>
                    <a:pt x="3" y="138"/>
                  </a:lnTo>
                  <a:lnTo>
                    <a:pt x="2" y="157"/>
                  </a:lnTo>
                  <a:lnTo>
                    <a:pt x="0" y="173"/>
                  </a:lnTo>
                  <a:lnTo>
                    <a:pt x="0" y="4069"/>
                  </a:lnTo>
                  <a:lnTo>
                    <a:pt x="0" y="4069"/>
                  </a:lnTo>
                  <a:lnTo>
                    <a:pt x="2" y="4086"/>
                  </a:lnTo>
                  <a:lnTo>
                    <a:pt x="3" y="4105"/>
                  </a:lnTo>
                  <a:lnTo>
                    <a:pt x="9" y="4120"/>
                  </a:lnTo>
                  <a:lnTo>
                    <a:pt x="14" y="4137"/>
                  </a:lnTo>
                  <a:lnTo>
                    <a:pt x="22" y="4152"/>
                  </a:lnTo>
                  <a:lnTo>
                    <a:pt x="30" y="4165"/>
                  </a:lnTo>
                  <a:lnTo>
                    <a:pt x="41" y="4179"/>
                  </a:lnTo>
                  <a:lnTo>
                    <a:pt x="51" y="4192"/>
                  </a:lnTo>
                  <a:lnTo>
                    <a:pt x="64" y="4202"/>
                  </a:lnTo>
                  <a:lnTo>
                    <a:pt x="78" y="4212"/>
                  </a:lnTo>
                  <a:lnTo>
                    <a:pt x="91" y="4221"/>
                  </a:lnTo>
                  <a:lnTo>
                    <a:pt x="106" y="4229"/>
                  </a:lnTo>
                  <a:lnTo>
                    <a:pt x="121" y="4234"/>
                  </a:lnTo>
                  <a:lnTo>
                    <a:pt x="138" y="4239"/>
                  </a:lnTo>
                  <a:lnTo>
                    <a:pt x="155" y="4241"/>
                  </a:lnTo>
                  <a:lnTo>
                    <a:pt x="173" y="4243"/>
                  </a:lnTo>
                  <a:lnTo>
                    <a:pt x="5859" y="4243"/>
                  </a:lnTo>
                  <a:lnTo>
                    <a:pt x="5859" y="4243"/>
                  </a:lnTo>
                  <a:lnTo>
                    <a:pt x="5876" y="4241"/>
                  </a:lnTo>
                  <a:lnTo>
                    <a:pt x="5893" y="4239"/>
                  </a:lnTo>
                  <a:lnTo>
                    <a:pt x="5910" y="4234"/>
                  </a:lnTo>
                  <a:lnTo>
                    <a:pt x="5926" y="4229"/>
                  </a:lnTo>
                  <a:lnTo>
                    <a:pt x="5941" y="4221"/>
                  </a:lnTo>
                  <a:lnTo>
                    <a:pt x="5955" y="4212"/>
                  </a:lnTo>
                  <a:lnTo>
                    <a:pt x="5968" y="4202"/>
                  </a:lnTo>
                  <a:lnTo>
                    <a:pt x="5980" y="4192"/>
                  </a:lnTo>
                  <a:lnTo>
                    <a:pt x="5992" y="4179"/>
                  </a:lnTo>
                  <a:lnTo>
                    <a:pt x="6002" y="4165"/>
                  </a:lnTo>
                  <a:lnTo>
                    <a:pt x="6010" y="4152"/>
                  </a:lnTo>
                  <a:lnTo>
                    <a:pt x="6017" y="4137"/>
                  </a:lnTo>
                  <a:lnTo>
                    <a:pt x="6024" y="4120"/>
                  </a:lnTo>
                  <a:lnTo>
                    <a:pt x="6027" y="4105"/>
                  </a:lnTo>
                  <a:lnTo>
                    <a:pt x="6031" y="4086"/>
                  </a:lnTo>
                  <a:lnTo>
                    <a:pt x="6031" y="4069"/>
                  </a:lnTo>
                  <a:lnTo>
                    <a:pt x="6031" y="173"/>
                  </a:lnTo>
                  <a:lnTo>
                    <a:pt x="6031" y="173"/>
                  </a:lnTo>
                  <a:lnTo>
                    <a:pt x="6031" y="157"/>
                  </a:lnTo>
                  <a:lnTo>
                    <a:pt x="6027" y="138"/>
                  </a:lnTo>
                  <a:lnTo>
                    <a:pt x="6024" y="121"/>
                  </a:lnTo>
                  <a:lnTo>
                    <a:pt x="6017" y="106"/>
                  </a:lnTo>
                  <a:lnTo>
                    <a:pt x="6010" y="91"/>
                  </a:lnTo>
                  <a:lnTo>
                    <a:pt x="6002" y="77"/>
                  </a:lnTo>
                  <a:lnTo>
                    <a:pt x="5992" y="64"/>
                  </a:lnTo>
                  <a:lnTo>
                    <a:pt x="5980" y="51"/>
                  </a:lnTo>
                  <a:lnTo>
                    <a:pt x="5968" y="40"/>
                  </a:lnTo>
                  <a:lnTo>
                    <a:pt x="5955" y="30"/>
                  </a:lnTo>
                  <a:lnTo>
                    <a:pt x="5941" y="22"/>
                  </a:lnTo>
                  <a:lnTo>
                    <a:pt x="5926" y="14"/>
                  </a:lnTo>
                  <a:lnTo>
                    <a:pt x="5910" y="9"/>
                  </a:lnTo>
                  <a:lnTo>
                    <a:pt x="5893" y="3"/>
                  </a:lnTo>
                  <a:lnTo>
                    <a:pt x="5876" y="2"/>
                  </a:lnTo>
                  <a:lnTo>
                    <a:pt x="5859" y="0"/>
                  </a:lnTo>
                  <a:lnTo>
                    <a:pt x="5859" y="0"/>
                  </a:lnTo>
                  <a:close/>
                </a:path>
              </a:pathLst>
            </a:custGeom>
            <a:solidFill>
              <a:srgbClr val="000000"/>
            </a:solidFill>
            <a:ln>
              <a:noFill/>
            </a:ln>
            <a:effectLst>
              <a:outerShdw blurRad="25400" algn="ctr" rotWithShape="0">
                <a:prstClr val="black">
                  <a:alpha val="61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2" name="Freeform 13">
              <a:extLst>
                <a:ext uri="{FF2B5EF4-FFF2-40B4-BE49-F238E27FC236}">
                  <a16:creationId xmlns:a16="http://schemas.microsoft.com/office/drawing/2014/main" id="{36710F97-5CF9-7AFD-9981-4FF99A1424CA}"/>
                </a:ext>
              </a:extLst>
            </p:cNvPr>
            <p:cNvSpPr>
              <a:spLocks/>
            </p:cNvSpPr>
            <p:nvPr/>
          </p:nvSpPr>
          <p:spPr bwMode="auto">
            <a:xfrm>
              <a:off x="3892550" y="6342063"/>
              <a:ext cx="9520238" cy="441325"/>
            </a:xfrm>
            <a:custGeom>
              <a:avLst/>
              <a:gdLst>
                <a:gd name="T0" fmla="*/ 156 w 5997"/>
                <a:gd name="T1" fmla="*/ 278 h 278"/>
                <a:gd name="T2" fmla="*/ 5842 w 5997"/>
                <a:gd name="T3" fmla="*/ 278 h 278"/>
                <a:gd name="T4" fmla="*/ 5842 w 5997"/>
                <a:gd name="T5" fmla="*/ 278 h 278"/>
                <a:gd name="T6" fmla="*/ 5857 w 5997"/>
                <a:gd name="T7" fmla="*/ 276 h 278"/>
                <a:gd name="T8" fmla="*/ 5872 w 5997"/>
                <a:gd name="T9" fmla="*/ 275 h 278"/>
                <a:gd name="T10" fmla="*/ 5887 w 5997"/>
                <a:gd name="T11" fmla="*/ 269 h 278"/>
                <a:gd name="T12" fmla="*/ 5903 w 5997"/>
                <a:gd name="T13" fmla="*/ 264 h 278"/>
                <a:gd name="T14" fmla="*/ 5916 w 5997"/>
                <a:gd name="T15" fmla="*/ 258 h 278"/>
                <a:gd name="T16" fmla="*/ 5928 w 5997"/>
                <a:gd name="T17" fmla="*/ 251 h 278"/>
                <a:gd name="T18" fmla="*/ 5941 w 5997"/>
                <a:gd name="T19" fmla="*/ 241 h 278"/>
                <a:gd name="T20" fmla="*/ 5951 w 5997"/>
                <a:gd name="T21" fmla="*/ 231 h 278"/>
                <a:gd name="T22" fmla="*/ 5962 w 5997"/>
                <a:gd name="T23" fmla="*/ 221 h 278"/>
                <a:gd name="T24" fmla="*/ 5970 w 5997"/>
                <a:gd name="T25" fmla="*/ 209 h 278"/>
                <a:gd name="T26" fmla="*/ 5978 w 5997"/>
                <a:gd name="T27" fmla="*/ 195 h 278"/>
                <a:gd name="T28" fmla="*/ 5985 w 5997"/>
                <a:gd name="T29" fmla="*/ 182 h 278"/>
                <a:gd name="T30" fmla="*/ 5990 w 5997"/>
                <a:gd name="T31" fmla="*/ 167 h 278"/>
                <a:gd name="T32" fmla="*/ 5993 w 5997"/>
                <a:gd name="T33" fmla="*/ 153 h 278"/>
                <a:gd name="T34" fmla="*/ 5997 w 5997"/>
                <a:gd name="T35" fmla="*/ 137 h 278"/>
                <a:gd name="T36" fmla="*/ 5997 w 5997"/>
                <a:gd name="T37" fmla="*/ 121 h 278"/>
                <a:gd name="T38" fmla="*/ 5997 w 5997"/>
                <a:gd name="T39" fmla="*/ 0 h 278"/>
                <a:gd name="T40" fmla="*/ 0 w 5997"/>
                <a:gd name="T41" fmla="*/ 0 h 278"/>
                <a:gd name="T42" fmla="*/ 0 w 5997"/>
                <a:gd name="T43" fmla="*/ 121 h 278"/>
                <a:gd name="T44" fmla="*/ 0 w 5997"/>
                <a:gd name="T45" fmla="*/ 121 h 278"/>
                <a:gd name="T46" fmla="*/ 2 w 5997"/>
                <a:gd name="T47" fmla="*/ 137 h 278"/>
                <a:gd name="T48" fmla="*/ 3 w 5997"/>
                <a:gd name="T49" fmla="*/ 153 h 278"/>
                <a:gd name="T50" fmla="*/ 8 w 5997"/>
                <a:gd name="T51" fmla="*/ 167 h 278"/>
                <a:gd name="T52" fmla="*/ 13 w 5997"/>
                <a:gd name="T53" fmla="*/ 182 h 278"/>
                <a:gd name="T54" fmla="*/ 20 w 5997"/>
                <a:gd name="T55" fmla="*/ 195 h 278"/>
                <a:gd name="T56" fmla="*/ 27 w 5997"/>
                <a:gd name="T57" fmla="*/ 209 h 278"/>
                <a:gd name="T58" fmla="*/ 37 w 5997"/>
                <a:gd name="T59" fmla="*/ 221 h 278"/>
                <a:gd name="T60" fmla="*/ 47 w 5997"/>
                <a:gd name="T61" fmla="*/ 231 h 278"/>
                <a:gd name="T62" fmla="*/ 57 w 5997"/>
                <a:gd name="T63" fmla="*/ 241 h 278"/>
                <a:gd name="T64" fmla="*/ 69 w 5997"/>
                <a:gd name="T65" fmla="*/ 251 h 278"/>
                <a:gd name="T66" fmla="*/ 82 w 5997"/>
                <a:gd name="T67" fmla="*/ 258 h 278"/>
                <a:gd name="T68" fmla="*/ 96 w 5997"/>
                <a:gd name="T69" fmla="*/ 264 h 278"/>
                <a:gd name="T70" fmla="*/ 109 w 5997"/>
                <a:gd name="T71" fmla="*/ 269 h 278"/>
                <a:gd name="T72" fmla="*/ 124 w 5997"/>
                <a:gd name="T73" fmla="*/ 275 h 278"/>
                <a:gd name="T74" fmla="*/ 141 w 5997"/>
                <a:gd name="T75" fmla="*/ 276 h 278"/>
                <a:gd name="T76" fmla="*/ 156 w 5997"/>
                <a:gd name="T77" fmla="*/ 278 h 278"/>
                <a:gd name="T78" fmla="*/ 156 w 5997"/>
                <a:gd name="T79" fmla="*/ 278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997" h="278">
                  <a:moveTo>
                    <a:pt x="156" y="278"/>
                  </a:moveTo>
                  <a:lnTo>
                    <a:pt x="5842" y="278"/>
                  </a:lnTo>
                  <a:lnTo>
                    <a:pt x="5842" y="278"/>
                  </a:lnTo>
                  <a:lnTo>
                    <a:pt x="5857" y="276"/>
                  </a:lnTo>
                  <a:lnTo>
                    <a:pt x="5872" y="275"/>
                  </a:lnTo>
                  <a:lnTo>
                    <a:pt x="5887" y="269"/>
                  </a:lnTo>
                  <a:lnTo>
                    <a:pt x="5903" y="264"/>
                  </a:lnTo>
                  <a:lnTo>
                    <a:pt x="5916" y="258"/>
                  </a:lnTo>
                  <a:lnTo>
                    <a:pt x="5928" y="251"/>
                  </a:lnTo>
                  <a:lnTo>
                    <a:pt x="5941" y="241"/>
                  </a:lnTo>
                  <a:lnTo>
                    <a:pt x="5951" y="231"/>
                  </a:lnTo>
                  <a:lnTo>
                    <a:pt x="5962" y="221"/>
                  </a:lnTo>
                  <a:lnTo>
                    <a:pt x="5970" y="209"/>
                  </a:lnTo>
                  <a:lnTo>
                    <a:pt x="5978" y="195"/>
                  </a:lnTo>
                  <a:lnTo>
                    <a:pt x="5985" y="182"/>
                  </a:lnTo>
                  <a:lnTo>
                    <a:pt x="5990" y="167"/>
                  </a:lnTo>
                  <a:lnTo>
                    <a:pt x="5993" y="153"/>
                  </a:lnTo>
                  <a:lnTo>
                    <a:pt x="5997" y="137"/>
                  </a:lnTo>
                  <a:lnTo>
                    <a:pt x="5997" y="121"/>
                  </a:lnTo>
                  <a:lnTo>
                    <a:pt x="5997" y="0"/>
                  </a:lnTo>
                  <a:lnTo>
                    <a:pt x="0" y="0"/>
                  </a:lnTo>
                  <a:lnTo>
                    <a:pt x="0" y="121"/>
                  </a:lnTo>
                  <a:lnTo>
                    <a:pt x="0" y="121"/>
                  </a:lnTo>
                  <a:lnTo>
                    <a:pt x="2" y="137"/>
                  </a:lnTo>
                  <a:lnTo>
                    <a:pt x="3" y="153"/>
                  </a:lnTo>
                  <a:lnTo>
                    <a:pt x="8" y="167"/>
                  </a:lnTo>
                  <a:lnTo>
                    <a:pt x="13" y="182"/>
                  </a:lnTo>
                  <a:lnTo>
                    <a:pt x="20" y="195"/>
                  </a:lnTo>
                  <a:lnTo>
                    <a:pt x="27" y="209"/>
                  </a:lnTo>
                  <a:lnTo>
                    <a:pt x="37" y="221"/>
                  </a:lnTo>
                  <a:lnTo>
                    <a:pt x="47" y="231"/>
                  </a:lnTo>
                  <a:lnTo>
                    <a:pt x="57" y="241"/>
                  </a:lnTo>
                  <a:lnTo>
                    <a:pt x="69" y="251"/>
                  </a:lnTo>
                  <a:lnTo>
                    <a:pt x="82" y="258"/>
                  </a:lnTo>
                  <a:lnTo>
                    <a:pt x="96" y="264"/>
                  </a:lnTo>
                  <a:lnTo>
                    <a:pt x="109" y="269"/>
                  </a:lnTo>
                  <a:lnTo>
                    <a:pt x="124" y="275"/>
                  </a:lnTo>
                  <a:lnTo>
                    <a:pt x="141" y="276"/>
                  </a:lnTo>
                  <a:lnTo>
                    <a:pt x="156" y="278"/>
                  </a:lnTo>
                  <a:lnTo>
                    <a:pt x="156" y="278"/>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3" name="Rectangle 14">
              <a:extLst>
                <a:ext uri="{FF2B5EF4-FFF2-40B4-BE49-F238E27FC236}">
                  <a16:creationId xmlns:a16="http://schemas.microsoft.com/office/drawing/2014/main" id="{DB5160FD-A722-E4E5-FB0B-09753452182A}"/>
                </a:ext>
              </a:extLst>
            </p:cNvPr>
            <p:cNvSpPr>
              <a:spLocks noChangeArrowheads="1"/>
            </p:cNvSpPr>
            <p:nvPr/>
          </p:nvSpPr>
          <p:spPr bwMode="auto">
            <a:xfrm>
              <a:off x="4205288" y="533400"/>
              <a:ext cx="8897938" cy="5565775"/>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4" name="Freeform 15">
              <a:extLst>
                <a:ext uri="{FF2B5EF4-FFF2-40B4-BE49-F238E27FC236}">
                  <a16:creationId xmlns:a16="http://schemas.microsoft.com/office/drawing/2014/main" id="{4F21B71E-D5C2-B140-8B8B-53C16A6CEED3}"/>
                </a:ext>
              </a:extLst>
            </p:cNvPr>
            <p:cNvSpPr>
              <a:spLocks/>
            </p:cNvSpPr>
            <p:nvPr/>
          </p:nvSpPr>
          <p:spPr bwMode="auto">
            <a:xfrm>
              <a:off x="2738438" y="6618288"/>
              <a:ext cx="11828463" cy="239713"/>
            </a:xfrm>
            <a:custGeom>
              <a:avLst/>
              <a:gdLst>
                <a:gd name="T0" fmla="*/ 7451 w 7451"/>
                <a:gd name="T1" fmla="*/ 0 h 151"/>
                <a:gd name="T2" fmla="*/ 4441 w 7451"/>
                <a:gd name="T3" fmla="*/ 1 h 151"/>
                <a:gd name="T4" fmla="*/ 4381 w 7451"/>
                <a:gd name="T5" fmla="*/ 35 h 151"/>
                <a:gd name="T6" fmla="*/ 3097 w 7451"/>
                <a:gd name="T7" fmla="*/ 35 h 151"/>
                <a:gd name="T8" fmla="*/ 3020 w 7451"/>
                <a:gd name="T9" fmla="*/ 1 h 151"/>
                <a:gd name="T10" fmla="*/ 0 w 7451"/>
                <a:gd name="T11" fmla="*/ 0 h 151"/>
                <a:gd name="T12" fmla="*/ 0 w 7451"/>
                <a:gd name="T13" fmla="*/ 35 h 151"/>
                <a:gd name="T14" fmla="*/ 0 w 7451"/>
                <a:gd name="T15" fmla="*/ 35 h 151"/>
                <a:gd name="T16" fmla="*/ 61 w 7451"/>
                <a:gd name="T17" fmla="*/ 53 h 151"/>
                <a:gd name="T18" fmla="*/ 98 w 7451"/>
                <a:gd name="T19" fmla="*/ 65 h 151"/>
                <a:gd name="T20" fmla="*/ 140 w 7451"/>
                <a:gd name="T21" fmla="*/ 75 h 151"/>
                <a:gd name="T22" fmla="*/ 140 w 7451"/>
                <a:gd name="T23" fmla="*/ 75 h 151"/>
                <a:gd name="T24" fmla="*/ 168 w 7451"/>
                <a:gd name="T25" fmla="*/ 82 h 151"/>
                <a:gd name="T26" fmla="*/ 216 w 7451"/>
                <a:gd name="T27" fmla="*/ 90 h 151"/>
                <a:gd name="T28" fmla="*/ 286 w 7451"/>
                <a:gd name="T29" fmla="*/ 102 h 151"/>
                <a:gd name="T30" fmla="*/ 384 w 7451"/>
                <a:gd name="T31" fmla="*/ 114 h 151"/>
                <a:gd name="T32" fmla="*/ 384 w 7451"/>
                <a:gd name="T33" fmla="*/ 114 h 151"/>
                <a:gd name="T34" fmla="*/ 438 w 7451"/>
                <a:gd name="T35" fmla="*/ 121 h 151"/>
                <a:gd name="T36" fmla="*/ 510 w 7451"/>
                <a:gd name="T37" fmla="*/ 127 h 151"/>
                <a:gd name="T38" fmla="*/ 601 w 7451"/>
                <a:gd name="T39" fmla="*/ 134 h 151"/>
                <a:gd name="T40" fmla="*/ 707 w 7451"/>
                <a:gd name="T41" fmla="*/ 141 h 151"/>
                <a:gd name="T42" fmla="*/ 707 w 7451"/>
                <a:gd name="T43" fmla="*/ 141 h 151"/>
                <a:gd name="T44" fmla="*/ 838 w 7451"/>
                <a:gd name="T45" fmla="*/ 146 h 151"/>
                <a:gd name="T46" fmla="*/ 924 w 7451"/>
                <a:gd name="T47" fmla="*/ 148 h 151"/>
                <a:gd name="T48" fmla="*/ 924 w 7451"/>
                <a:gd name="T49" fmla="*/ 148 h 151"/>
                <a:gd name="T50" fmla="*/ 1195 w 7451"/>
                <a:gd name="T51" fmla="*/ 149 h 151"/>
                <a:gd name="T52" fmla="*/ 1718 w 7451"/>
                <a:gd name="T53" fmla="*/ 151 h 151"/>
                <a:gd name="T54" fmla="*/ 3188 w 7451"/>
                <a:gd name="T55" fmla="*/ 151 h 151"/>
                <a:gd name="T56" fmla="*/ 5479 w 7451"/>
                <a:gd name="T57" fmla="*/ 149 h 151"/>
                <a:gd name="T58" fmla="*/ 5479 w 7451"/>
                <a:gd name="T59" fmla="*/ 149 h 151"/>
                <a:gd name="T60" fmla="*/ 5921 w 7451"/>
                <a:gd name="T61" fmla="*/ 151 h 151"/>
                <a:gd name="T62" fmla="*/ 6244 w 7451"/>
                <a:gd name="T63" fmla="*/ 151 h 151"/>
                <a:gd name="T64" fmla="*/ 6529 w 7451"/>
                <a:gd name="T65" fmla="*/ 148 h 151"/>
                <a:gd name="T66" fmla="*/ 6529 w 7451"/>
                <a:gd name="T67" fmla="*/ 148 h 151"/>
                <a:gd name="T68" fmla="*/ 6613 w 7451"/>
                <a:gd name="T69" fmla="*/ 146 h 151"/>
                <a:gd name="T70" fmla="*/ 6744 w 7451"/>
                <a:gd name="T71" fmla="*/ 141 h 151"/>
                <a:gd name="T72" fmla="*/ 6744 w 7451"/>
                <a:gd name="T73" fmla="*/ 141 h 151"/>
                <a:gd name="T74" fmla="*/ 6852 w 7451"/>
                <a:gd name="T75" fmla="*/ 134 h 151"/>
                <a:gd name="T76" fmla="*/ 6941 w 7451"/>
                <a:gd name="T77" fmla="*/ 127 h 151"/>
                <a:gd name="T78" fmla="*/ 7015 w 7451"/>
                <a:gd name="T79" fmla="*/ 121 h 151"/>
                <a:gd name="T80" fmla="*/ 7069 w 7451"/>
                <a:gd name="T81" fmla="*/ 114 h 151"/>
                <a:gd name="T82" fmla="*/ 7069 w 7451"/>
                <a:gd name="T83" fmla="*/ 114 h 151"/>
                <a:gd name="T84" fmla="*/ 7166 w 7451"/>
                <a:gd name="T85" fmla="*/ 102 h 151"/>
                <a:gd name="T86" fmla="*/ 7237 w 7451"/>
                <a:gd name="T87" fmla="*/ 90 h 151"/>
                <a:gd name="T88" fmla="*/ 7284 w 7451"/>
                <a:gd name="T89" fmla="*/ 82 h 151"/>
                <a:gd name="T90" fmla="*/ 7313 w 7451"/>
                <a:gd name="T91" fmla="*/ 75 h 151"/>
                <a:gd name="T92" fmla="*/ 7313 w 7451"/>
                <a:gd name="T93" fmla="*/ 75 h 151"/>
                <a:gd name="T94" fmla="*/ 7353 w 7451"/>
                <a:gd name="T95" fmla="*/ 65 h 151"/>
                <a:gd name="T96" fmla="*/ 7390 w 7451"/>
                <a:gd name="T97" fmla="*/ 53 h 151"/>
                <a:gd name="T98" fmla="*/ 7451 w 7451"/>
                <a:gd name="T99" fmla="*/ 35 h 151"/>
                <a:gd name="T100" fmla="*/ 7451 w 7451"/>
                <a:gd name="T10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451" h="151">
                  <a:moveTo>
                    <a:pt x="7451" y="0"/>
                  </a:moveTo>
                  <a:lnTo>
                    <a:pt x="4441" y="1"/>
                  </a:lnTo>
                  <a:lnTo>
                    <a:pt x="4381" y="35"/>
                  </a:lnTo>
                  <a:lnTo>
                    <a:pt x="3097" y="35"/>
                  </a:lnTo>
                  <a:lnTo>
                    <a:pt x="3020" y="1"/>
                  </a:lnTo>
                  <a:lnTo>
                    <a:pt x="0" y="0"/>
                  </a:lnTo>
                  <a:lnTo>
                    <a:pt x="0" y="35"/>
                  </a:lnTo>
                  <a:lnTo>
                    <a:pt x="0" y="35"/>
                  </a:lnTo>
                  <a:lnTo>
                    <a:pt x="61" y="53"/>
                  </a:lnTo>
                  <a:lnTo>
                    <a:pt x="98" y="65"/>
                  </a:lnTo>
                  <a:lnTo>
                    <a:pt x="140" y="75"/>
                  </a:lnTo>
                  <a:lnTo>
                    <a:pt x="140" y="75"/>
                  </a:lnTo>
                  <a:lnTo>
                    <a:pt x="168" y="82"/>
                  </a:lnTo>
                  <a:lnTo>
                    <a:pt x="216" y="90"/>
                  </a:lnTo>
                  <a:lnTo>
                    <a:pt x="286" y="102"/>
                  </a:lnTo>
                  <a:lnTo>
                    <a:pt x="384" y="114"/>
                  </a:lnTo>
                  <a:lnTo>
                    <a:pt x="384" y="114"/>
                  </a:lnTo>
                  <a:lnTo>
                    <a:pt x="438" y="121"/>
                  </a:lnTo>
                  <a:lnTo>
                    <a:pt x="510" y="127"/>
                  </a:lnTo>
                  <a:lnTo>
                    <a:pt x="601" y="134"/>
                  </a:lnTo>
                  <a:lnTo>
                    <a:pt x="707" y="141"/>
                  </a:lnTo>
                  <a:lnTo>
                    <a:pt x="707" y="141"/>
                  </a:lnTo>
                  <a:lnTo>
                    <a:pt x="838" y="146"/>
                  </a:lnTo>
                  <a:lnTo>
                    <a:pt x="924" y="148"/>
                  </a:lnTo>
                  <a:lnTo>
                    <a:pt x="924" y="148"/>
                  </a:lnTo>
                  <a:lnTo>
                    <a:pt x="1195" y="149"/>
                  </a:lnTo>
                  <a:lnTo>
                    <a:pt x="1718" y="151"/>
                  </a:lnTo>
                  <a:lnTo>
                    <a:pt x="3188" y="151"/>
                  </a:lnTo>
                  <a:lnTo>
                    <a:pt x="5479" y="149"/>
                  </a:lnTo>
                  <a:lnTo>
                    <a:pt x="5479" y="149"/>
                  </a:lnTo>
                  <a:lnTo>
                    <a:pt x="5921" y="151"/>
                  </a:lnTo>
                  <a:lnTo>
                    <a:pt x="6244" y="151"/>
                  </a:lnTo>
                  <a:lnTo>
                    <a:pt x="6529" y="148"/>
                  </a:lnTo>
                  <a:lnTo>
                    <a:pt x="6529" y="148"/>
                  </a:lnTo>
                  <a:lnTo>
                    <a:pt x="6613" y="146"/>
                  </a:lnTo>
                  <a:lnTo>
                    <a:pt x="6744" y="141"/>
                  </a:lnTo>
                  <a:lnTo>
                    <a:pt x="6744" y="141"/>
                  </a:lnTo>
                  <a:lnTo>
                    <a:pt x="6852" y="134"/>
                  </a:lnTo>
                  <a:lnTo>
                    <a:pt x="6941" y="127"/>
                  </a:lnTo>
                  <a:lnTo>
                    <a:pt x="7015" y="121"/>
                  </a:lnTo>
                  <a:lnTo>
                    <a:pt x="7069" y="114"/>
                  </a:lnTo>
                  <a:lnTo>
                    <a:pt x="7069" y="114"/>
                  </a:lnTo>
                  <a:lnTo>
                    <a:pt x="7166" y="102"/>
                  </a:lnTo>
                  <a:lnTo>
                    <a:pt x="7237" y="90"/>
                  </a:lnTo>
                  <a:lnTo>
                    <a:pt x="7284" y="82"/>
                  </a:lnTo>
                  <a:lnTo>
                    <a:pt x="7313" y="75"/>
                  </a:lnTo>
                  <a:lnTo>
                    <a:pt x="7313" y="75"/>
                  </a:lnTo>
                  <a:lnTo>
                    <a:pt x="7353" y="65"/>
                  </a:lnTo>
                  <a:lnTo>
                    <a:pt x="7390" y="53"/>
                  </a:lnTo>
                  <a:lnTo>
                    <a:pt x="7451" y="35"/>
                  </a:lnTo>
                  <a:lnTo>
                    <a:pt x="7451" y="0"/>
                  </a:lnTo>
                  <a:close/>
                </a:path>
              </a:pathLst>
            </a:custGeom>
            <a:solidFill>
              <a:srgbClr val="A5A6A8"/>
            </a:solidFill>
            <a:ln>
              <a:noFill/>
            </a:ln>
            <a:effectLst>
              <a:innerShdw blurRad="114300">
                <a:prstClr val="black">
                  <a:alpha val="7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5" name="Freeform 16">
              <a:extLst>
                <a:ext uri="{FF2B5EF4-FFF2-40B4-BE49-F238E27FC236}">
                  <a16:creationId xmlns:a16="http://schemas.microsoft.com/office/drawing/2014/main" id="{2FD68F6B-213E-C47B-5A3E-1292D1435637}"/>
                </a:ext>
              </a:extLst>
            </p:cNvPr>
            <p:cNvSpPr>
              <a:spLocks/>
            </p:cNvSpPr>
            <p:nvPr/>
          </p:nvSpPr>
          <p:spPr bwMode="auto">
            <a:xfrm>
              <a:off x="2738438" y="6618288"/>
              <a:ext cx="11828463" cy="55563"/>
            </a:xfrm>
            <a:custGeom>
              <a:avLst/>
              <a:gdLst>
                <a:gd name="T0" fmla="*/ 7451 w 7451"/>
                <a:gd name="T1" fmla="*/ 35 h 35"/>
                <a:gd name="T2" fmla="*/ 0 w 7451"/>
                <a:gd name="T3" fmla="*/ 35 h 35"/>
                <a:gd name="T4" fmla="*/ 0 w 7451"/>
                <a:gd name="T5" fmla="*/ 0 h 35"/>
                <a:gd name="T6" fmla="*/ 3020 w 7451"/>
                <a:gd name="T7" fmla="*/ 0 h 35"/>
                <a:gd name="T8" fmla="*/ 3047 w 7451"/>
                <a:gd name="T9" fmla="*/ 18 h 35"/>
                <a:gd name="T10" fmla="*/ 4413 w 7451"/>
                <a:gd name="T11" fmla="*/ 18 h 35"/>
                <a:gd name="T12" fmla="*/ 4441 w 7451"/>
                <a:gd name="T13" fmla="*/ 0 h 35"/>
                <a:gd name="T14" fmla="*/ 7451 w 7451"/>
                <a:gd name="T15" fmla="*/ 0 h 35"/>
                <a:gd name="T16" fmla="*/ 7451 w 7451"/>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51" h="35">
                  <a:moveTo>
                    <a:pt x="7451" y="35"/>
                  </a:moveTo>
                  <a:lnTo>
                    <a:pt x="0" y="35"/>
                  </a:lnTo>
                  <a:lnTo>
                    <a:pt x="0" y="0"/>
                  </a:lnTo>
                  <a:lnTo>
                    <a:pt x="3020" y="0"/>
                  </a:lnTo>
                  <a:lnTo>
                    <a:pt x="3047" y="18"/>
                  </a:lnTo>
                  <a:lnTo>
                    <a:pt x="4413" y="18"/>
                  </a:lnTo>
                  <a:lnTo>
                    <a:pt x="4441" y="0"/>
                  </a:lnTo>
                  <a:lnTo>
                    <a:pt x="7451" y="0"/>
                  </a:lnTo>
                  <a:lnTo>
                    <a:pt x="7451" y="35"/>
                  </a:lnTo>
                  <a:close/>
                </a:path>
              </a:pathLst>
            </a:custGeom>
            <a:gradFill>
              <a:gsLst>
                <a:gs pos="0">
                  <a:srgbClr val="96999A">
                    <a:lumMod val="70000"/>
                  </a:srgbClr>
                </a:gs>
                <a:gs pos="3000">
                  <a:srgbClr val="96999A"/>
                </a:gs>
                <a:gs pos="100000">
                  <a:srgbClr val="96999A">
                    <a:lumMod val="70000"/>
                  </a:srgbClr>
                </a:gs>
                <a:gs pos="97000">
                  <a:srgbClr val="96999A"/>
                </a:gs>
                <a:gs pos="91000">
                  <a:srgbClr val="DFE0E1"/>
                </a:gs>
                <a:gs pos="9000">
                  <a:srgbClr val="DFE0E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6" name="Freeform 17">
              <a:extLst>
                <a:ext uri="{FF2B5EF4-FFF2-40B4-BE49-F238E27FC236}">
                  <a16:creationId xmlns:a16="http://schemas.microsoft.com/office/drawing/2014/main" id="{882197D3-6884-119C-D476-65CD9721CF99}"/>
                </a:ext>
              </a:extLst>
            </p:cNvPr>
            <p:cNvSpPr>
              <a:spLocks/>
            </p:cNvSpPr>
            <p:nvPr/>
          </p:nvSpPr>
          <p:spPr bwMode="auto">
            <a:xfrm>
              <a:off x="7524750" y="6619875"/>
              <a:ext cx="2255838" cy="90488"/>
            </a:xfrm>
            <a:custGeom>
              <a:avLst/>
              <a:gdLst>
                <a:gd name="T0" fmla="*/ 1389 w 1421"/>
                <a:gd name="T1" fmla="*/ 2 h 57"/>
                <a:gd name="T2" fmla="*/ 32 w 1421"/>
                <a:gd name="T3" fmla="*/ 2 h 57"/>
                <a:gd name="T4" fmla="*/ 32 w 1421"/>
                <a:gd name="T5" fmla="*/ 2 h 57"/>
                <a:gd name="T6" fmla="*/ 17 w 1421"/>
                <a:gd name="T7" fmla="*/ 2 h 57"/>
                <a:gd name="T8" fmla="*/ 0 w 1421"/>
                <a:gd name="T9" fmla="*/ 0 h 57"/>
                <a:gd name="T10" fmla="*/ 0 w 1421"/>
                <a:gd name="T11" fmla="*/ 34 h 57"/>
                <a:gd name="T12" fmla="*/ 0 w 1421"/>
                <a:gd name="T13" fmla="*/ 34 h 57"/>
                <a:gd name="T14" fmla="*/ 20 w 1421"/>
                <a:gd name="T15" fmla="*/ 44 h 57"/>
                <a:gd name="T16" fmla="*/ 42 w 1421"/>
                <a:gd name="T17" fmla="*/ 51 h 57"/>
                <a:gd name="T18" fmla="*/ 64 w 1421"/>
                <a:gd name="T19" fmla="*/ 56 h 57"/>
                <a:gd name="T20" fmla="*/ 85 w 1421"/>
                <a:gd name="T21" fmla="*/ 57 h 57"/>
                <a:gd name="T22" fmla="*/ 1337 w 1421"/>
                <a:gd name="T23" fmla="*/ 57 h 57"/>
                <a:gd name="T24" fmla="*/ 1337 w 1421"/>
                <a:gd name="T25" fmla="*/ 57 h 57"/>
                <a:gd name="T26" fmla="*/ 1359 w 1421"/>
                <a:gd name="T27" fmla="*/ 56 h 57"/>
                <a:gd name="T28" fmla="*/ 1381 w 1421"/>
                <a:gd name="T29" fmla="*/ 51 h 57"/>
                <a:gd name="T30" fmla="*/ 1401 w 1421"/>
                <a:gd name="T31" fmla="*/ 44 h 57"/>
                <a:gd name="T32" fmla="*/ 1421 w 1421"/>
                <a:gd name="T33" fmla="*/ 34 h 57"/>
                <a:gd name="T34" fmla="*/ 1421 w 1421"/>
                <a:gd name="T35" fmla="*/ 0 h 57"/>
                <a:gd name="T36" fmla="*/ 1421 w 1421"/>
                <a:gd name="T37" fmla="*/ 0 h 57"/>
                <a:gd name="T38" fmla="*/ 1406 w 1421"/>
                <a:gd name="T39" fmla="*/ 2 h 57"/>
                <a:gd name="T40" fmla="*/ 1389 w 1421"/>
                <a:gd name="T41" fmla="*/ 2 h 57"/>
                <a:gd name="T42" fmla="*/ 1389 w 1421"/>
                <a:gd name="T43"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21" h="57">
                  <a:moveTo>
                    <a:pt x="1389" y="2"/>
                  </a:moveTo>
                  <a:lnTo>
                    <a:pt x="32" y="2"/>
                  </a:lnTo>
                  <a:lnTo>
                    <a:pt x="32" y="2"/>
                  </a:lnTo>
                  <a:lnTo>
                    <a:pt x="17" y="2"/>
                  </a:lnTo>
                  <a:lnTo>
                    <a:pt x="0" y="0"/>
                  </a:lnTo>
                  <a:lnTo>
                    <a:pt x="0" y="34"/>
                  </a:lnTo>
                  <a:lnTo>
                    <a:pt x="0" y="34"/>
                  </a:lnTo>
                  <a:lnTo>
                    <a:pt x="20" y="44"/>
                  </a:lnTo>
                  <a:lnTo>
                    <a:pt x="42" y="51"/>
                  </a:lnTo>
                  <a:lnTo>
                    <a:pt x="64" y="56"/>
                  </a:lnTo>
                  <a:lnTo>
                    <a:pt x="85" y="57"/>
                  </a:lnTo>
                  <a:lnTo>
                    <a:pt x="1337" y="57"/>
                  </a:lnTo>
                  <a:lnTo>
                    <a:pt x="1337" y="57"/>
                  </a:lnTo>
                  <a:lnTo>
                    <a:pt x="1359" y="56"/>
                  </a:lnTo>
                  <a:lnTo>
                    <a:pt x="1381" y="51"/>
                  </a:lnTo>
                  <a:lnTo>
                    <a:pt x="1401" y="44"/>
                  </a:lnTo>
                  <a:lnTo>
                    <a:pt x="1421" y="34"/>
                  </a:lnTo>
                  <a:lnTo>
                    <a:pt x="1421" y="0"/>
                  </a:lnTo>
                  <a:lnTo>
                    <a:pt x="1421" y="0"/>
                  </a:lnTo>
                  <a:lnTo>
                    <a:pt x="1406" y="2"/>
                  </a:lnTo>
                  <a:lnTo>
                    <a:pt x="1389" y="2"/>
                  </a:lnTo>
                  <a:lnTo>
                    <a:pt x="1389" y="2"/>
                  </a:lnTo>
                  <a:close/>
                </a:path>
              </a:pathLst>
            </a:custGeom>
            <a:gradFill>
              <a:gsLst>
                <a:gs pos="0">
                  <a:srgbClr val="96999A">
                    <a:lumMod val="70000"/>
                  </a:srgbClr>
                </a:gs>
                <a:gs pos="3000">
                  <a:srgbClr val="96999A"/>
                </a:gs>
                <a:gs pos="100000">
                  <a:srgbClr val="96999A">
                    <a:lumMod val="70000"/>
                  </a:srgbClr>
                </a:gs>
                <a:gs pos="97000">
                  <a:srgbClr val="96999A"/>
                </a:gs>
                <a:gs pos="91000">
                  <a:srgbClr val="DFE0E1">
                    <a:lumMod val="95000"/>
                  </a:srgbClr>
                </a:gs>
                <a:gs pos="9000">
                  <a:srgbClr val="DFE0E1">
                    <a:lumMod val="95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grpSp>
      <p:sp>
        <p:nvSpPr>
          <p:cNvPr id="17" name="Picture Placeholder 21">
            <a:extLst>
              <a:ext uri="{FF2B5EF4-FFF2-40B4-BE49-F238E27FC236}">
                <a16:creationId xmlns:a16="http://schemas.microsoft.com/office/drawing/2014/main" id="{E29E531B-FF35-22B6-7031-4D1C81E1CB23}"/>
              </a:ext>
            </a:extLst>
          </p:cNvPr>
          <p:cNvSpPr>
            <a:spLocks noGrp="1"/>
          </p:cNvSpPr>
          <p:nvPr>
            <p:ph type="pic" sz="quarter" idx="20" hasCustomPrompt="1"/>
          </p:nvPr>
        </p:nvSpPr>
        <p:spPr>
          <a:xfrm>
            <a:off x="5472559" y="1607963"/>
            <a:ext cx="6466671" cy="4044984"/>
          </a:xfrm>
          <a:prstGeom prst="rect">
            <a:avLst/>
          </a:prstGeom>
          <a:solidFill>
            <a:schemeClr val="tx1"/>
          </a:solidFill>
        </p:spPr>
        <p:txBody>
          <a:bodyPr/>
          <a:lstStyle>
            <a:lvl1pPr>
              <a:defRPr>
                <a:solidFill>
                  <a:schemeClr val="bg2"/>
                </a:solidFill>
              </a:defRPr>
            </a:lvl1pPr>
          </a:lstStyle>
          <a:p>
            <a:r>
              <a:rPr lang="en-US"/>
              <a:t>Picture</a:t>
            </a:r>
          </a:p>
        </p:txBody>
      </p:sp>
      <p:sp>
        <p:nvSpPr>
          <p:cNvPr id="20" name="Text Placeholder 10">
            <a:extLst>
              <a:ext uri="{FF2B5EF4-FFF2-40B4-BE49-F238E27FC236}">
                <a16:creationId xmlns:a16="http://schemas.microsoft.com/office/drawing/2014/main" id="{D9249F1B-F991-1059-64A6-B553AA7B7D3C}"/>
              </a:ext>
            </a:extLst>
          </p:cNvPr>
          <p:cNvSpPr>
            <a:spLocks noGrp="1"/>
          </p:cNvSpPr>
          <p:nvPr>
            <p:ph type="body" sz="quarter" idx="17" hasCustomPrompt="1"/>
          </p:nvPr>
        </p:nvSpPr>
        <p:spPr>
          <a:xfrm>
            <a:off x="559373" y="2752165"/>
            <a:ext cx="3773953" cy="1658379"/>
          </a:xfrm>
          <a:prstGeom prst="rect">
            <a:avLst/>
          </a:prstGeom>
        </p:spPr>
        <p:txBody>
          <a:bodyPr anchor="t">
            <a:noAutofit/>
          </a:bodyPr>
          <a:lstStyle>
            <a:lvl1pPr>
              <a:lnSpc>
                <a:spcPct val="100000"/>
              </a:lnSpc>
              <a:defRPr sz="1800" b="0" i="0">
                <a:solidFill>
                  <a:schemeClr val="tx1"/>
                </a:solidFill>
                <a:latin typeface="+mj-lt"/>
                <a:ea typeface="Open Sans Light" panose="020B0306030504020204" pitchFamily="34" charset="0"/>
                <a:cs typeface="Open Sans Light" panose="020B0306030504020204" pitchFamily="34" charset="0"/>
              </a:defRPr>
            </a:lvl1pPr>
          </a:lstStyle>
          <a:p>
            <a:pPr lvl="0"/>
            <a:r>
              <a:rPr lang="en-US"/>
              <a:t>Place holder for body text</a:t>
            </a:r>
            <a:br>
              <a:rPr lang="en-US"/>
            </a:br>
            <a:r>
              <a:rPr lang="en-US"/>
              <a:t>Arial 18pt</a:t>
            </a:r>
          </a:p>
        </p:txBody>
      </p:sp>
      <p:sp>
        <p:nvSpPr>
          <p:cNvPr id="21" name="Text Placeholder 12">
            <a:extLst>
              <a:ext uri="{FF2B5EF4-FFF2-40B4-BE49-F238E27FC236}">
                <a16:creationId xmlns:a16="http://schemas.microsoft.com/office/drawing/2014/main" id="{F19DEA58-EAAF-A4EB-CC7B-BA841A798B2D}"/>
              </a:ext>
            </a:extLst>
          </p:cNvPr>
          <p:cNvSpPr>
            <a:spLocks noGrp="1"/>
          </p:cNvSpPr>
          <p:nvPr>
            <p:ph type="body" sz="quarter" idx="19" hasCustomPrompt="1"/>
          </p:nvPr>
        </p:nvSpPr>
        <p:spPr>
          <a:xfrm>
            <a:off x="559373" y="2117256"/>
            <a:ext cx="3773953" cy="483781"/>
          </a:xfrm>
          <a:prstGeom prst="rect">
            <a:avLst/>
          </a:prstGeom>
        </p:spPr>
        <p:txBody>
          <a:bodyPr anchor="t">
            <a:noAutofit/>
          </a:bodyPr>
          <a:lstStyle>
            <a:lvl1pPr marL="0" indent="0">
              <a:lnSpc>
                <a:spcPct val="100000"/>
              </a:lnSpc>
              <a:buNone/>
              <a:defRPr sz="2400">
                <a:solidFill>
                  <a:schemeClr val="accent1"/>
                </a:solidFill>
                <a:latin typeface="+mj-lt"/>
                <a:ea typeface="Open Sans Light" panose="020B0306030504020204" pitchFamily="34" charset="0"/>
                <a:cs typeface="Open Sans Light" panose="020B0306030504020204" pitchFamily="34" charset="0"/>
              </a:defRPr>
            </a:lvl1pPr>
          </a:lstStyle>
          <a:p>
            <a:pPr lvl="0"/>
            <a:r>
              <a:rPr lang="en-US"/>
              <a:t>Arial</a:t>
            </a:r>
          </a:p>
        </p:txBody>
      </p:sp>
      <p:sp>
        <p:nvSpPr>
          <p:cNvPr id="22" name="Text Placeholder 5">
            <a:extLst>
              <a:ext uri="{FF2B5EF4-FFF2-40B4-BE49-F238E27FC236}">
                <a16:creationId xmlns:a16="http://schemas.microsoft.com/office/drawing/2014/main" id="{A9B30748-61E6-331D-0C04-7B738CD05F1F}"/>
              </a:ext>
            </a:extLst>
          </p:cNvPr>
          <p:cNvSpPr>
            <a:spLocks noGrp="1"/>
          </p:cNvSpPr>
          <p:nvPr>
            <p:ph type="body" sz="quarter" idx="10"/>
          </p:nvPr>
        </p:nvSpPr>
        <p:spPr>
          <a:xfrm>
            <a:off x="559374" y="683489"/>
            <a:ext cx="11035595" cy="446087"/>
          </a:xfrm>
          <a:prstGeom prst="rect">
            <a:avLst/>
          </a:prstGeom>
        </p:spPr>
        <p:txBody>
          <a:bodyPr/>
          <a:lstStyle>
            <a:lvl1pPr marL="0" indent="0">
              <a:lnSpc>
                <a:spcPct val="100000"/>
              </a:lnSpc>
              <a:buNone/>
              <a:defRPr sz="3300">
                <a:solidFill>
                  <a:schemeClr val="tx1"/>
                </a:solidFill>
              </a:defRPr>
            </a:lvl1pPr>
          </a:lstStyle>
          <a:p>
            <a:pPr lvl="0"/>
            <a:r>
              <a:rPr lang="en-US"/>
              <a:t>Click to edit Master text styles</a:t>
            </a:r>
          </a:p>
        </p:txBody>
      </p:sp>
      <p:sp>
        <p:nvSpPr>
          <p:cNvPr id="23" name="Text Placeholder 20">
            <a:extLst>
              <a:ext uri="{FF2B5EF4-FFF2-40B4-BE49-F238E27FC236}">
                <a16:creationId xmlns:a16="http://schemas.microsoft.com/office/drawing/2014/main" id="{D1248ABB-D708-CD8E-193C-25DDC0CF961E}"/>
              </a:ext>
            </a:extLst>
          </p:cNvPr>
          <p:cNvSpPr>
            <a:spLocks noGrp="1"/>
          </p:cNvSpPr>
          <p:nvPr>
            <p:ph type="body" sz="quarter" idx="12"/>
          </p:nvPr>
        </p:nvSpPr>
        <p:spPr>
          <a:xfrm>
            <a:off x="559373" y="1205053"/>
            <a:ext cx="11035596"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55891289"/>
      </p:ext>
    </p:extLst>
  </p:cSld>
  <p:clrMapOvr>
    <a:masterClrMapping/>
  </p:clrMapOvr>
  <p:transition spd="med">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4_Standard - no text box">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0E6B662-5902-B659-B1A8-30E93200B7EE}"/>
              </a:ext>
            </a:extLst>
          </p:cNvPr>
          <p:cNvSpPr/>
          <p:nvPr userDrawn="1"/>
        </p:nvSpPr>
        <p:spPr>
          <a:xfrm>
            <a:off x="6096000" y="1"/>
            <a:ext cx="6125172" cy="6857999"/>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3584737E-485B-28BD-C5B7-30740907BC23}"/>
              </a:ext>
            </a:extLst>
          </p:cNvPr>
          <p:cNvGrpSpPr/>
          <p:nvPr userDrawn="1"/>
        </p:nvGrpSpPr>
        <p:grpSpPr>
          <a:xfrm>
            <a:off x="4503911" y="1698042"/>
            <a:ext cx="7368431" cy="4253335"/>
            <a:chOff x="2738438" y="30163"/>
            <a:chExt cx="11828463" cy="6827838"/>
          </a:xfrm>
        </p:grpSpPr>
        <p:sp>
          <p:nvSpPr>
            <p:cNvPr id="18" name="Freeform 11">
              <a:extLst>
                <a:ext uri="{FF2B5EF4-FFF2-40B4-BE49-F238E27FC236}">
                  <a16:creationId xmlns:a16="http://schemas.microsoft.com/office/drawing/2014/main" id="{48A989B0-E341-8788-2A9D-5FAA177A033B}"/>
                </a:ext>
              </a:extLst>
            </p:cNvPr>
            <p:cNvSpPr>
              <a:spLocks/>
            </p:cNvSpPr>
            <p:nvPr/>
          </p:nvSpPr>
          <p:spPr bwMode="auto">
            <a:xfrm>
              <a:off x="3821113" y="30163"/>
              <a:ext cx="9663113" cy="6823075"/>
            </a:xfrm>
            <a:custGeom>
              <a:avLst/>
              <a:gdLst>
                <a:gd name="T0" fmla="*/ 201 w 6087"/>
                <a:gd name="T1" fmla="*/ 4298 h 4298"/>
                <a:gd name="T2" fmla="*/ 181 w 6087"/>
                <a:gd name="T3" fmla="*/ 4298 h 4298"/>
                <a:gd name="T4" fmla="*/ 141 w 6087"/>
                <a:gd name="T5" fmla="*/ 4289 h 4298"/>
                <a:gd name="T6" fmla="*/ 106 w 6087"/>
                <a:gd name="T7" fmla="*/ 4274 h 4298"/>
                <a:gd name="T8" fmla="*/ 74 w 6087"/>
                <a:gd name="T9" fmla="*/ 4252 h 4298"/>
                <a:gd name="T10" fmla="*/ 47 w 6087"/>
                <a:gd name="T11" fmla="*/ 4225 h 4298"/>
                <a:gd name="T12" fmla="*/ 25 w 6087"/>
                <a:gd name="T13" fmla="*/ 4193 h 4298"/>
                <a:gd name="T14" fmla="*/ 10 w 6087"/>
                <a:gd name="T15" fmla="*/ 4158 h 4298"/>
                <a:gd name="T16" fmla="*/ 1 w 6087"/>
                <a:gd name="T17" fmla="*/ 4118 h 4298"/>
                <a:gd name="T18" fmla="*/ 0 w 6087"/>
                <a:gd name="T19" fmla="*/ 201 h 4298"/>
                <a:gd name="T20" fmla="*/ 1 w 6087"/>
                <a:gd name="T21" fmla="*/ 181 h 4298"/>
                <a:gd name="T22" fmla="*/ 10 w 6087"/>
                <a:gd name="T23" fmla="*/ 141 h 4298"/>
                <a:gd name="T24" fmla="*/ 25 w 6087"/>
                <a:gd name="T25" fmla="*/ 105 h 4298"/>
                <a:gd name="T26" fmla="*/ 47 w 6087"/>
                <a:gd name="T27" fmla="*/ 74 h 4298"/>
                <a:gd name="T28" fmla="*/ 74 w 6087"/>
                <a:gd name="T29" fmla="*/ 47 h 4298"/>
                <a:gd name="T30" fmla="*/ 106 w 6087"/>
                <a:gd name="T31" fmla="*/ 25 h 4298"/>
                <a:gd name="T32" fmla="*/ 141 w 6087"/>
                <a:gd name="T33" fmla="*/ 10 h 4298"/>
                <a:gd name="T34" fmla="*/ 181 w 6087"/>
                <a:gd name="T35" fmla="*/ 1 h 4298"/>
                <a:gd name="T36" fmla="*/ 5887 w 6087"/>
                <a:gd name="T37" fmla="*/ 0 h 4298"/>
                <a:gd name="T38" fmla="*/ 5907 w 6087"/>
                <a:gd name="T39" fmla="*/ 1 h 4298"/>
                <a:gd name="T40" fmla="*/ 5946 w 6087"/>
                <a:gd name="T41" fmla="*/ 10 h 4298"/>
                <a:gd name="T42" fmla="*/ 5983 w 6087"/>
                <a:gd name="T43" fmla="*/ 25 h 4298"/>
                <a:gd name="T44" fmla="*/ 6015 w 6087"/>
                <a:gd name="T45" fmla="*/ 47 h 4298"/>
                <a:gd name="T46" fmla="*/ 6042 w 6087"/>
                <a:gd name="T47" fmla="*/ 74 h 4298"/>
                <a:gd name="T48" fmla="*/ 6064 w 6087"/>
                <a:gd name="T49" fmla="*/ 105 h 4298"/>
                <a:gd name="T50" fmla="*/ 6079 w 6087"/>
                <a:gd name="T51" fmla="*/ 141 h 4298"/>
                <a:gd name="T52" fmla="*/ 6087 w 6087"/>
                <a:gd name="T53" fmla="*/ 181 h 4298"/>
                <a:gd name="T54" fmla="*/ 6087 w 6087"/>
                <a:gd name="T55" fmla="*/ 4097 h 4298"/>
                <a:gd name="T56" fmla="*/ 6087 w 6087"/>
                <a:gd name="T57" fmla="*/ 4118 h 4298"/>
                <a:gd name="T58" fmla="*/ 6079 w 6087"/>
                <a:gd name="T59" fmla="*/ 4158 h 4298"/>
                <a:gd name="T60" fmla="*/ 6064 w 6087"/>
                <a:gd name="T61" fmla="*/ 4193 h 4298"/>
                <a:gd name="T62" fmla="*/ 6042 w 6087"/>
                <a:gd name="T63" fmla="*/ 4225 h 4298"/>
                <a:gd name="T64" fmla="*/ 6015 w 6087"/>
                <a:gd name="T65" fmla="*/ 4252 h 4298"/>
                <a:gd name="T66" fmla="*/ 5983 w 6087"/>
                <a:gd name="T67" fmla="*/ 4274 h 4298"/>
                <a:gd name="T68" fmla="*/ 5946 w 6087"/>
                <a:gd name="T69" fmla="*/ 4289 h 4298"/>
                <a:gd name="T70" fmla="*/ 5907 w 6087"/>
                <a:gd name="T71" fmla="*/ 4298 h 4298"/>
                <a:gd name="T72" fmla="*/ 5887 w 6087"/>
                <a:gd name="T73" fmla="*/ 4298 h 4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87" h="4298">
                  <a:moveTo>
                    <a:pt x="5887" y="4298"/>
                  </a:moveTo>
                  <a:lnTo>
                    <a:pt x="201" y="4298"/>
                  </a:lnTo>
                  <a:lnTo>
                    <a:pt x="201" y="4298"/>
                  </a:lnTo>
                  <a:lnTo>
                    <a:pt x="181" y="4298"/>
                  </a:lnTo>
                  <a:lnTo>
                    <a:pt x="161" y="4294"/>
                  </a:lnTo>
                  <a:lnTo>
                    <a:pt x="141" y="4289"/>
                  </a:lnTo>
                  <a:lnTo>
                    <a:pt x="122" y="4282"/>
                  </a:lnTo>
                  <a:lnTo>
                    <a:pt x="106" y="4274"/>
                  </a:lnTo>
                  <a:lnTo>
                    <a:pt x="89" y="4264"/>
                  </a:lnTo>
                  <a:lnTo>
                    <a:pt x="74" y="4252"/>
                  </a:lnTo>
                  <a:lnTo>
                    <a:pt x="58" y="4239"/>
                  </a:lnTo>
                  <a:lnTo>
                    <a:pt x="47" y="4225"/>
                  </a:lnTo>
                  <a:lnTo>
                    <a:pt x="35" y="4210"/>
                  </a:lnTo>
                  <a:lnTo>
                    <a:pt x="25" y="4193"/>
                  </a:lnTo>
                  <a:lnTo>
                    <a:pt x="16" y="4177"/>
                  </a:lnTo>
                  <a:lnTo>
                    <a:pt x="10" y="4158"/>
                  </a:lnTo>
                  <a:lnTo>
                    <a:pt x="5" y="4138"/>
                  </a:lnTo>
                  <a:lnTo>
                    <a:pt x="1" y="4118"/>
                  </a:lnTo>
                  <a:lnTo>
                    <a:pt x="0" y="4097"/>
                  </a:lnTo>
                  <a:lnTo>
                    <a:pt x="0" y="201"/>
                  </a:lnTo>
                  <a:lnTo>
                    <a:pt x="0" y="201"/>
                  </a:lnTo>
                  <a:lnTo>
                    <a:pt x="1" y="181"/>
                  </a:lnTo>
                  <a:lnTo>
                    <a:pt x="5" y="161"/>
                  </a:lnTo>
                  <a:lnTo>
                    <a:pt x="10" y="141"/>
                  </a:lnTo>
                  <a:lnTo>
                    <a:pt x="16" y="122"/>
                  </a:lnTo>
                  <a:lnTo>
                    <a:pt x="25" y="105"/>
                  </a:lnTo>
                  <a:lnTo>
                    <a:pt x="35" y="89"/>
                  </a:lnTo>
                  <a:lnTo>
                    <a:pt x="47" y="74"/>
                  </a:lnTo>
                  <a:lnTo>
                    <a:pt x="58" y="58"/>
                  </a:lnTo>
                  <a:lnTo>
                    <a:pt x="74" y="47"/>
                  </a:lnTo>
                  <a:lnTo>
                    <a:pt x="89" y="35"/>
                  </a:lnTo>
                  <a:lnTo>
                    <a:pt x="106" y="25"/>
                  </a:lnTo>
                  <a:lnTo>
                    <a:pt x="122" y="16"/>
                  </a:lnTo>
                  <a:lnTo>
                    <a:pt x="141" y="10"/>
                  </a:lnTo>
                  <a:lnTo>
                    <a:pt x="161" y="5"/>
                  </a:lnTo>
                  <a:lnTo>
                    <a:pt x="181" y="1"/>
                  </a:lnTo>
                  <a:lnTo>
                    <a:pt x="201" y="0"/>
                  </a:lnTo>
                  <a:lnTo>
                    <a:pt x="5887" y="0"/>
                  </a:lnTo>
                  <a:lnTo>
                    <a:pt x="5887" y="0"/>
                  </a:lnTo>
                  <a:lnTo>
                    <a:pt x="5907" y="1"/>
                  </a:lnTo>
                  <a:lnTo>
                    <a:pt x="5927" y="5"/>
                  </a:lnTo>
                  <a:lnTo>
                    <a:pt x="5946" y="10"/>
                  </a:lnTo>
                  <a:lnTo>
                    <a:pt x="5964" y="16"/>
                  </a:lnTo>
                  <a:lnTo>
                    <a:pt x="5983" y="25"/>
                  </a:lnTo>
                  <a:lnTo>
                    <a:pt x="6000" y="35"/>
                  </a:lnTo>
                  <a:lnTo>
                    <a:pt x="6015" y="47"/>
                  </a:lnTo>
                  <a:lnTo>
                    <a:pt x="6028" y="58"/>
                  </a:lnTo>
                  <a:lnTo>
                    <a:pt x="6042" y="74"/>
                  </a:lnTo>
                  <a:lnTo>
                    <a:pt x="6054" y="89"/>
                  </a:lnTo>
                  <a:lnTo>
                    <a:pt x="6064" y="105"/>
                  </a:lnTo>
                  <a:lnTo>
                    <a:pt x="6072" y="122"/>
                  </a:lnTo>
                  <a:lnTo>
                    <a:pt x="6079" y="141"/>
                  </a:lnTo>
                  <a:lnTo>
                    <a:pt x="6084" y="161"/>
                  </a:lnTo>
                  <a:lnTo>
                    <a:pt x="6087" y="181"/>
                  </a:lnTo>
                  <a:lnTo>
                    <a:pt x="6087" y="201"/>
                  </a:lnTo>
                  <a:lnTo>
                    <a:pt x="6087" y="4097"/>
                  </a:lnTo>
                  <a:lnTo>
                    <a:pt x="6087" y="4097"/>
                  </a:lnTo>
                  <a:lnTo>
                    <a:pt x="6087" y="4118"/>
                  </a:lnTo>
                  <a:lnTo>
                    <a:pt x="6084" y="4138"/>
                  </a:lnTo>
                  <a:lnTo>
                    <a:pt x="6079" y="4158"/>
                  </a:lnTo>
                  <a:lnTo>
                    <a:pt x="6072" y="4177"/>
                  </a:lnTo>
                  <a:lnTo>
                    <a:pt x="6064" y="4193"/>
                  </a:lnTo>
                  <a:lnTo>
                    <a:pt x="6054" y="4210"/>
                  </a:lnTo>
                  <a:lnTo>
                    <a:pt x="6042" y="4225"/>
                  </a:lnTo>
                  <a:lnTo>
                    <a:pt x="6028" y="4239"/>
                  </a:lnTo>
                  <a:lnTo>
                    <a:pt x="6015" y="4252"/>
                  </a:lnTo>
                  <a:lnTo>
                    <a:pt x="6000" y="4264"/>
                  </a:lnTo>
                  <a:lnTo>
                    <a:pt x="5983" y="4274"/>
                  </a:lnTo>
                  <a:lnTo>
                    <a:pt x="5964" y="4282"/>
                  </a:lnTo>
                  <a:lnTo>
                    <a:pt x="5946" y="4289"/>
                  </a:lnTo>
                  <a:lnTo>
                    <a:pt x="5927" y="4294"/>
                  </a:lnTo>
                  <a:lnTo>
                    <a:pt x="5907" y="4298"/>
                  </a:lnTo>
                  <a:lnTo>
                    <a:pt x="5887" y="4298"/>
                  </a:lnTo>
                  <a:lnTo>
                    <a:pt x="5887" y="4298"/>
                  </a:lnTo>
                  <a:close/>
                </a:path>
              </a:pathLst>
            </a:custGeom>
            <a:gradFill flip="none" rotWithShape="1">
              <a:gsLst>
                <a:gs pos="0">
                  <a:srgbClr val="B0B2B4"/>
                </a:gs>
                <a:gs pos="100000">
                  <a:srgbClr val="DFE0E1"/>
                </a:gs>
              </a:gsLst>
              <a:lin ang="0" scaled="1"/>
              <a:tileRect/>
            </a:gradFill>
            <a:ln>
              <a:noFill/>
            </a:ln>
            <a:effectLst>
              <a:innerShdw blurRad="63500">
                <a:prstClr val="black">
                  <a:alpha val="4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9" name="Freeform 12">
              <a:extLst>
                <a:ext uri="{FF2B5EF4-FFF2-40B4-BE49-F238E27FC236}">
                  <a16:creationId xmlns:a16="http://schemas.microsoft.com/office/drawing/2014/main" id="{983BFA7E-8B37-1C12-5DDA-45CCEAC80AF2}"/>
                </a:ext>
              </a:extLst>
            </p:cNvPr>
            <p:cNvSpPr>
              <a:spLocks/>
            </p:cNvSpPr>
            <p:nvPr/>
          </p:nvSpPr>
          <p:spPr bwMode="auto">
            <a:xfrm>
              <a:off x="3865563" y="74613"/>
              <a:ext cx="9574213" cy="6735763"/>
            </a:xfrm>
            <a:custGeom>
              <a:avLst/>
              <a:gdLst>
                <a:gd name="T0" fmla="*/ 173 w 6031"/>
                <a:gd name="T1" fmla="*/ 0 h 4243"/>
                <a:gd name="T2" fmla="*/ 155 w 6031"/>
                <a:gd name="T3" fmla="*/ 2 h 4243"/>
                <a:gd name="T4" fmla="*/ 121 w 6031"/>
                <a:gd name="T5" fmla="*/ 9 h 4243"/>
                <a:gd name="T6" fmla="*/ 91 w 6031"/>
                <a:gd name="T7" fmla="*/ 22 h 4243"/>
                <a:gd name="T8" fmla="*/ 64 w 6031"/>
                <a:gd name="T9" fmla="*/ 40 h 4243"/>
                <a:gd name="T10" fmla="*/ 41 w 6031"/>
                <a:gd name="T11" fmla="*/ 64 h 4243"/>
                <a:gd name="T12" fmla="*/ 22 w 6031"/>
                <a:gd name="T13" fmla="*/ 91 h 4243"/>
                <a:gd name="T14" fmla="*/ 9 w 6031"/>
                <a:gd name="T15" fmla="*/ 121 h 4243"/>
                <a:gd name="T16" fmla="*/ 2 w 6031"/>
                <a:gd name="T17" fmla="*/ 157 h 4243"/>
                <a:gd name="T18" fmla="*/ 0 w 6031"/>
                <a:gd name="T19" fmla="*/ 4069 h 4243"/>
                <a:gd name="T20" fmla="*/ 2 w 6031"/>
                <a:gd name="T21" fmla="*/ 4086 h 4243"/>
                <a:gd name="T22" fmla="*/ 9 w 6031"/>
                <a:gd name="T23" fmla="*/ 4120 h 4243"/>
                <a:gd name="T24" fmla="*/ 22 w 6031"/>
                <a:gd name="T25" fmla="*/ 4152 h 4243"/>
                <a:gd name="T26" fmla="*/ 41 w 6031"/>
                <a:gd name="T27" fmla="*/ 4179 h 4243"/>
                <a:gd name="T28" fmla="*/ 64 w 6031"/>
                <a:gd name="T29" fmla="*/ 4202 h 4243"/>
                <a:gd name="T30" fmla="*/ 91 w 6031"/>
                <a:gd name="T31" fmla="*/ 4221 h 4243"/>
                <a:gd name="T32" fmla="*/ 121 w 6031"/>
                <a:gd name="T33" fmla="*/ 4234 h 4243"/>
                <a:gd name="T34" fmla="*/ 155 w 6031"/>
                <a:gd name="T35" fmla="*/ 4241 h 4243"/>
                <a:gd name="T36" fmla="*/ 5859 w 6031"/>
                <a:gd name="T37" fmla="*/ 4243 h 4243"/>
                <a:gd name="T38" fmla="*/ 5876 w 6031"/>
                <a:gd name="T39" fmla="*/ 4241 h 4243"/>
                <a:gd name="T40" fmla="*/ 5910 w 6031"/>
                <a:gd name="T41" fmla="*/ 4234 h 4243"/>
                <a:gd name="T42" fmla="*/ 5941 w 6031"/>
                <a:gd name="T43" fmla="*/ 4221 h 4243"/>
                <a:gd name="T44" fmla="*/ 5968 w 6031"/>
                <a:gd name="T45" fmla="*/ 4202 h 4243"/>
                <a:gd name="T46" fmla="*/ 5992 w 6031"/>
                <a:gd name="T47" fmla="*/ 4179 h 4243"/>
                <a:gd name="T48" fmla="*/ 6010 w 6031"/>
                <a:gd name="T49" fmla="*/ 4152 h 4243"/>
                <a:gd name="T50" fmla="*/ 6024 w 6031"/>
                <a:gd name="T51" fmla="*/ 4120 h 4243"/>
                <a:gd name="T52" fmla="*/ 6031 w 6031"/>
                <a:gd name="T53" fmla="*/ 4086 h 4243"/>
                <a:gd name="T54" fmla="*/ 6031 w 6031"/>
                <a:gd name="T55" fmla="*/ 173 h 4243"/>
                <a:gd name="T56" fmla="*/ 6031 w 6031"/>
                <a:gd name="T57" fmla="*/ 157 h 4243"/>
                <a:gd name="T58" fmla="*/ 6024 w 6031"/>
                <a:gd name="T59" fmla="*/ 121 h 4243"/>
                <a:gd name="T60" fmla="*/ 6010 w 6031"/>
                <a:gd name="T61" fmla="*/ 91 h 4243"/>
                <a:gd name="T62" fmla="*/ 5992 w 6031"/>
                <a:gd name="T63" fmla="*/ 64 h 4243"/>
                <a:gd name="T64" fmla="*/ 5968 w 6031"/>
                <a:gd name="T65" fmla="*/ 40 h 4243"/>
                <a:gd name="T66" fmla="*/ 5941 w 6031"/>
                <a:gd name="T67" fmla="*/ 22 h 4243"/>
                <a:gd name="T68" fmla="*/ 5910 w 6031"/>
                <a:gd name="T69" fmla="*/ 9 h 4243"/>
                <a:gd name="T70" fmla="*/ 5876 w 6031"/>
                <a:gd name="T71" fmla="*/ 2 h 4243"/>
                <a:gd name="T72" fmla="*/ 5859 w 6031"/>
                <a:gd name="T73" fmla="*/ 0 h 4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31" h="4243">
                  <a:moveTo>
                    <a:pt x="5859" y="0"/>
                  </a:moveTo>
                  <a:lnTo>
                    <a:pt x="173" y="0"/>
                  </a:lnTo>
                  <a:lnTo>
                    <a:pt x="173" y="0"/>
                  </a:lnTo>
                  <a:lnTo>
                    <a:pt x="155" y="2"/>
                  </a:lnTo>
                  <a:lnTo>
                    <a:pt x="138" y="3"/>
                  </a:lnTo>
                  <a:lnTo>
                    <a:pt x="121" y="9"/>
                  </a:lnTo>
                  <a:lnTo>
                    <a:pt x="106" y="14"/>
                  </a:lnTo>
                  <a:lnTo>
                    <a:pt x="91" y="22"/>
                  </a:lnTo>
                  <a:lnTo>
                    <a:pt x="78" y="30"/>
                  </a:lnTo>
                  <a:lnTo>
                    <a:pt x="64" y="40"/>
                  </a:lnTo>
                  <a:lnTo>
                    <a:pt x="51" y="51"/>
                  </a:lnTo>
                  <a:lnTo>
                    <a:pt x="41" y="64"/>
                  </a:lnTo>
                  <a:lnTo>
                    <a:pt x="30" y="77"/>
                  </a:lnTo>
                  <a:lnTo>
                    <a:pt x="22" y="91"/>
                  </a:lnTo>
                  <a:lnTo>
                    <a:pt x="14" y="106"/>
                  </a:lnTo>
                  <a:lnTo>
                    <a:pt x="9" y="121"/>
                  </a:lnTo>
                  <a:lnTo>
                    <a:pt x="3" y="138"/>
                  </a:lnTo>
                  <a:lnTo>
                    <a:pt x="2" y="157"/>
                  </a:lnTo>
                  <a:lnTo>
                    <a:pt x="0" y="173"/>
                  </a:lnTo>
                  <a:lnTo>
                    <a:pt x="0" y="4069"/>
                  </a:lnTo>
                  <a:lnTo>
                    <a:pt x="0" y="4069"/>
                  </a:lnTo>
                  <a:lnTo>
                    <a:pt x="2" y="4086"/>
                  </a:lnTo>
                  <a:lnTo>
                    <a:pt x="3" y="4105"/>
                  </a:lnTo>
                  <a:lnTo>
                    <a:pt x="9" y="4120"/>
                  </a:lnTo>
                  <a:lnTo>
                    <a:pt x="14" y="4137"/>
                  </a:lnTo>
                  <a:lnTo>
                    <a:pt x="22" y="4152"/>
                  </a:lnTo>
                  <a:lnTo>
                    <a:pt x="30" y="4165"/>
                  </a:lnTo>
                  <a:lnTo>
                    <a:pt x="41" y="4179"/>
                  </a:lnTo>
                  <a:lnTo>
                    <a:pt x="51" y="4192"/>
                  </a:lnTo>
                  <a:lnTo>
                    <a:pt x="64" y="4202"/>
                  </a:lnTo>
                  <a:lnTo>
                    <a:pt x="78" y="4212"/>
                  </a:lnTo>
                  <a:lnTo>
                    <a:pt x="91" y="4221"/>
                  </a:lnTo>
                  <a:lnTo>
                    <a:pt x="106" y="4229"/>
                  </a:lnTo>
                  <a:lnTo>
                    <a:pt x="121" y="4234"/>
                  </a:lnTo>
                  <a:lnTo>
                    <a:pt x="138" y="4239"/>
                  </a:lnTo>
                  <a:lnTo>
                    <a:pt x="155" y="4241"/>
                  </a:lnTo>
                  <a:lnTo>
                    <a:pt x="173" y="4243"/>
                  </a:lnTo>
                  <a:lnTo>
                    <a:pt x="5859" y="4243"/>
                  </a:lnTo>
                  <a:lnTo>
                    <a:pt x="5859" y="4243"/>
                  </a:lnTo>
                  <a:lnTo>
                    <a:pt x="5876" y="4241"/>
                  </a:lnTo>
                  <a:lnTo>
                    <a:pt x="5893" y="4239"/>
                  </a:lnTo>
                  <a:lnTo>
                    <a:pt x="5910" y="4234"/>
                  </a:lnTo>
                  <a:lnTo>
                    <a:pt x="5926" y="4229"/>
                  </a:lnTo>
                  <a:lnTo>
                    <a:pt x="5941" y="4221"/>
                  </a:lnTo>
                  <a:lnTo>
                    <a:pt x="5955" y="4212"/>
                  </a:lnTo>
                  <a:lnTo>
                    <a:pt x="5968" y="4202"/>
                  </a:lnTo>
                  <a:lnTo>
                    <a:pt x="5980" y="4192"/>
                  </a:lnTo>
                  <a:lnTo>
                    <a:pt x="5992" y="4179"/>
                  </a:lnTo>
                  <a:lnTo>
                    <a:pt x="6002" y="4165"/>
                  </a:lnTo>
                  <a:lnTo>
                    <a:pt x="6010" y="4152"/>
                  </a:lnTo>
                  <a:lnTo>
                    <a:pt x="6017" y="4137"/>
                  </a:lnTo>
                  <a:lnTo>
                    <a:pt x="6024" y="4120"/>
                  </a:lnTo>
                  <a:lnTo>
                    <a:pt x="6027" y="4105"/>
                  </a:lnTo>
                  <a:lnTo>
                    <a:pt x="6031" y="4086"/>
                  </a:lnTo>
                  <a:lnTo>
                    <a:pt x="6031" y="4069"/>
                  </a:lnTo>
                  <a:lnTo>
                    <a:pt x="6031" y="173"/>
                  </a:lnTo>
                  <a:lnTo>
                    <a:pt x="6031" y="173"/>
                  </a:lnTo>
                  <a:lnTo>
                    <a:pt x="6031" y="157"/>
                  </a:lnTo>
                  <a:lnTo>
                    <a:pt x="6027" y="138"/>
                  </a:lnTo>
                  <a:lnTo>
                    <a:pt x="6024" y="121"/>
                  </a:lnTo>
                  <a:lnTo>
                    <a:pt x="6017" y="106"/>
                  </a:lnTo>
                  <a:lnTo>
                    <a:pt x="6010" y="91"/>
                  </a:lnTo>
                  <a:lnTo>
                    <a:pt x="6002" y="77"/>
                  </a:lnTo>
                  <a:lnTo>
                    <a:pt x="5992" y="64"/>
                  </a:lnTo>
                  <a:lnTo>
                    <a:pt x="5980" y="51"/>
                  </a:lnTo>
                  <a:lnTo>
                    <a:pt x="5968" y="40"/>
                  </a:lnTo>
                  <a:lnTo>
                    <a:pt x="5955" y="30"/>
                  </a:lnTo>
                  <a:lnTo>
                    <a:pt x="5941" y="22"/>
                  </a:lnTo>
                  <a:lnTo>
                    <a:pt x="5926" y="14"/>
                  </a:lnTo>
                  <a:lnTo>
                    <a:pt x="5910" y="9"/>
                  </a:lnTo>
                  <a:lnTo>
                    <a:pt x="5893" y="3"/>
                  </a:lnTo>
                  <a:lnTo>
                    <a:pt x="5876" y="2"/>
                  </a:lnTo>
                  <a:lnTo>
                    <a:pt x="5859" y="0"/>
                  </a:lnTo>
                  <a:lnTo>
                    <a:pt x="5859" y="0"/>
                  </a:lnTo>
                  <a:close/>
                </a:path>
              </a:pathLst>
            </a:custGeom>
            <a:solidFill>
              <a:srgbClr val="000000"/>
            </a:solidFill>
            <a:ln>
              <a:noFill/>
            </a:ln>
            <a:effectLst>
              <a:outerShdw blurRad="25400" algn="ctr" rotWithShape="0">
                <a:prstClr val="black">
                  <a:alpha val="61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20" name="Freeform 13">
              <a:extLst>
                <a:ext uri="{FF2B5EF4-FFF2-40B4-BE49-F238E27FC236}">
                  <a16:creationId xmlns:a16="http://schemas.microsoft.com/office/drawing/2014/main" id="{DC2E16ED-4989-7B21-9EE7-386F5317FCB2}"/>
                </a:ext>
              </a:extLst>
            </p:cNvPr>
            <p:cNvSpPr>
              <a:spLocks/>
            </p:cNvSpPr>
            <p:nvPr/>
          </p:nvSpPr>
          <p:spPr bwMode="auto">
            <a:xfrm>
              <a:off x="3892550" y="6342063"/>
              <a:ext cx="9520238" cy="441325"/>
            </a:xfrm>
            <a:custGeom>
              <a:avLst/>
              <a:gdLst>
                <a:gd name="T0" fmla="*/ 156 w 5997"/>
                <a:gd name="T1" fmla="*/ 278 h 278"/>
                <a:gd name="T2" fmla="*/ 5842 w 5997"/>
                <a:gd name="T3" fmla="*/ 278 h 278"/>
                <a:gd name="T4" fmla="*/ 5842 w 5997"/>
                <a:gd name="T5" fmla="*/ 278 h 278"/>
                <a:gd name="T6" fmla="*/ 5857 w 5997"/>
                <a:gd name="T7" fmla="*/ 276 h 278"/>
                <a:gd name="T8" fmla="*/ 5872 w 5997"/>
                <a:gd name="T9" fmla="*/ 275 h 278"/>
                <a:gd name="T10" fmla="*/ 5887 w 5997"/>
                <a:gd name="T11" fmla="*/ 269 h 278"/>
                <a:gd name="T12" fmla="*/ 5903 w 5997"/>
                <a:gd name="T13" fmla="*/ 264 h 278"/>
                <a:gd name="T14" fmla="*/ 5916 w 5997"/>
                <a:gd name="T15" fmla="*/ 258 h 278"/>
                <a:gd name="T16" fmla="*/ 5928 w 5997"/>
                <a:gd name="T17" fmla="*/ 251 h 278"/>
                <a:gd name="T18" fmla="*/ 5941 w 5997"/>
                <a:gd name="T19" fmla="*/ 241 h 278"/>
                <a:gd name="T20" fmla="*/ 5951 w 5997"/>
                <a:gd name="T21" fmla="*/ 231 h 278"/>
                <a:gd name="T22" fmla="*/ 5962 w 5997"/>
                <a:gd name="T23" fmla="*/ 221 h 278"/>
                <a:gd name="T24" fmla="*/ 5970 w 5997"/>
                <a:gd name="T25" fmla="*/ 209 h 278"/>
                <a:gd name="T26" fmla="*/ 5978 w 5997"/>
                <a:gd name="T27" fmla="*/ 195 h 278"/>
                <a:gd name="T28" fmla="*/ 5985 w 5997"/>
                <a:gd name="T29" fmla="*/ 182 h 278"/>
                <a:gd name="T30" fmla="*/ 5990 w 5997"/>
                <a:gd name="T31" fmla="*/ 167 h 278"/>
                <a:gd name="T32" fmla="*/ 5993 w 5997"/>
                <a:gd name="T33" fmla="*/ 153 h 278"/>
                <a:gd name="T34" fmla="*/ 5997 w 5997"/>
                <a:gd name="T35" fmla="*/ 137 h 278"/>
                <a:gd name="T36" fmla="*/ 5997 w 5997"/>
                <a:gd name="T37" fmla="*/ 121 h 278"/>
                <a:gd name="T38" fmla="*/ 5997 w 5997"/>
                <a:gd name="T39" fmla="*/ 0 h 278"/>
                <a:gd name="T40" fmla="*/ 0 w 5997"/>
                <a:gd name="T41" fmla="*/ 0 h 278"/>
                <a:gd name="T42" fmla="*/ 0 w 5997"/>
                <a:gd name="T43" fmla="*/ 121 h 278"/>
                <a:gd name="T44" fmla="*/ 0 w 5997"/>
                <a:gd name="T45" fmla="*/ 121 h 278"/>
                <a:gd name="T46" fmla="*/ 2 w 5997"/>
                <a:gd name="T47" fmla="*/ 137 h 278"/>
                <a:gd name="T48" fmla="*/ 3 w 5997"/>
                <a:gd name="T49" fmla="*/ 153 h 278"/>
                <a:gd name="T50" fmla="*/ 8 w 5997"/>
                <a:gd name="T51" fmla="*/ 167 h 278"/>
                <a:gd name="T52" fmla="*/ 13 w 5997"/>
                <a:gd name="T53" fmla="*/ 182 h 278"/>
                <a:gd name="T54" fmla="*/ 20 w 5997"/>
                <a:gd name="T55" fmla="*/ 195 h 278"/>
                <a:gd name="T56" fmla="*/ 27 w 5997"/>
                <a:gd name="T57" fmla="*/ 209 h 278"/>
                <a:gd name="T58" fmla="*/ 37 w 5997"/>
                <a:gd name="T59" fmla="*/ 221 h 278"/>
                <a:gd name="T60" fmla="*/ 47 w 5997"/>
                <a:gd name="T61" fmla="*/ 231 h 278"/>
                <a:gd name="T62" fmla="*/ 57 w 5997"/>
                <a:gd name="T63" fmla="*/ 241 h 278"/>
                <a:gd name="T64" fmla="*/ 69 w 5997"/>
                <a:gd name="T65" fmla="*/ 251 h 278"/>
                <a:gd name="T66" fmla="*/ 82 w 5997"/>
                <a:gd name="T67" fmla="*/ 258 h 278"/>
                <a:gd name="T68" fmla="*/ 96 w 5997"/>
                <a:gd name="T69" fmla="*/ 264 h 278"/>
                <a:gd name="T70" fmla="*/ 109 w 5997"/>
                <a:gd name="T71" fmla="*/ 269 h 278"/>
                <a:gd name="T72" fmla="*/ 124 w 5997"/>
                <a:gd name="T73" fmla="*/ 275 h 278"/>
                <a:gd name="T74" fmla="*/ 141 w 5997"/>
                <a:gd name="T75" fmla="*/ 276 h 278"/>
                <a:gd name="T76" fmla="*/ 156 w 5997"/>
                <a:gd name="T77" fmla="*/ 278 h 278"/>
                <a:gd name="T78" fmla="*/ 156 w 5997"/>
                <a:gd name="T79" fmla="*/ 278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997" h="278">
                  <a:moveTo>
                    <a:pt x="156" y="278"/>
                  </a:moveTo>
                  <a:lnTo>
                    <a:pt x="5842" y="278"/>
                  </a:lnTo>
                  <a:lnTo>
                    <a:pt x="5842" y="278"/>
                  </a:lnTo>
                  <a:lnTo>
                    <a:pt x="5857" y="276"/>
                  </a:lnTo>
                  <a:lnTo>
                    <a:pt x="5872" y="275"/>
                  </a:lnTo>
                  <a:lnTo>
                    <a:pt x="5887" y="269"/>
                  </a:lnTo>
                  <a:lnTo>
                    <a:pt x="5903" y="264"/>
                  </a:lnTo>
                  <a:lnTo>
                    <a:pt x="5916" y="258"/>
                  </a:lnTo>
                  <a:lnTo>
                    <a:pt x="5928" y="251"/>
                  </a:lnTo>
                  <a:lnTo>
                    <a:pt x="5941" y="241"/>
                  </a:lnTo>
                  <a:lnTo>
                    <a:pt x="5951" y="231"/>
                  </a:lnTo>
                  <a:lnTo>
                    <a:pt x="5962" y="221"/>
                  </a:lnTo>
                  <a:lnTo>
                    <a:pt x="5970" y="209"/>
                  </a:lnTo>
                  <a:lnTo>
                    <a:pt x="5978" y="195"/>
                  </a:lnTo>
                  <a:lnTo>
                    <a:pt x="5985" y="182"/>
                  </a:lnTo>
                  <a:lnTo>
                    <a:pt x="5990" y="167"/>
                  </a:lnTo>
                  <a:lnTo>
                    <a:pt x="5993" y="153"/>
                  </a:lnTo>
                  <a:lnTo>
                    <a:pt x="5997" y="137"/>
                  </a:lnTo>
                  <a:lnTo>
                    <a:pt x="5997" y="121"/>
                  </a:lnTo>
                  <a:lnTo>
                    <a:pt x="5997" y="0"/>
                  </a:lnTo>
                  <a:lnTo>
                    <a:pt x="0" y="0"/>
                  </a:lnTo>
                  <a:lnTo>
                    <a:pt x="0" y="121"/>
                  </a:lnTo>
                  <a:lnTo>
                    <a:pt x="0" y="121"/>
                  </a:lnTo>
                  <a:lnTo>
                    <a:pt x="2" y="137"/>
                  </a:lnTo>
                  <a:lnTo>
                    <a:pt x="3" y="153"/>
                  </a:lnTo>
                  <a:lnTo>
                    <a:pt x="8" y="167"/>
                  </a:lnTo>
                  <a:lnTo>
                    <a:pt x="13" y="182"/>
                  </a:lnTo>
                  <a:lnTo>
                    <a:pt x="20" y="195"/>
                  </a:lnTo>
                  <a:lnTo>
                    <a:pt x="27" y="209"/>
                  </a:lnTo>
                  <a:lnTo>
                    <a:pt x="37" y="221"/>
                  </a:lnTo>
                  <a:lnTo>
                    <a:pt x="47" y="231"/>
                  </a:lnTo>
                  <a:lnTo>
                    <a:pt x="57" y="241"/>
                  </a:lnTo>
                  <a:lnTo>
                    <a:pt x="69" y="251"/>
                  </a:lnTo>
                  <a:lnTo>
                    <a:pt x="82" y="258"/>
                  </a:lnTo>
                  <a:lnTo>
                    <a:pt x="96" y="264"/>
                  </a:lnTo>
                  <a:lnTo>
                    <a:pt x="109" y="269"/>
                  </a:lnTo>
                  <a:lnTo>
                    <a:pt x="124" y="275"/>
                  </a:lnTo>
                  <a:lnTo>
                    <a:pt x="141" y="276"/>
                  </a:lnTo>
                  <a:lnTo>
                    <a:pt x="156" y="278"/>
                  </a:lnTo>
                  <a:lnTo>
                    <a:pt x="156" y="278"/>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21" name="Rectangle 14">
              <a:extLst>
                <a:ext uri="{FF2B5EF4-FFF2-40B4-BE49-F238E27FC236}">
                  <a16:creationId xmlns:a16="http://schemas.microsoft.com/office/drawing/2014/main" id="{8A395B8D-51FF-F0C4-01C5-2E33320C56EB}"/>
                </a:ext>
              </a:extLst>
            </p:cNvPr>
            <p:cNvSpPr>
              <a:spLocks noChangeArrowheads="1"/>
            </p:cNvSpPr>
            <p:nvPr/>
          </p:nvSpPr>
          <p:spPr bwMode="auto">
            <a:xfrm>
              <a:off x="4205288" y="533400"/>
              <a:ext cx="8897938" cy="5565775"/>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22" name="Freeform 15">
              <a:extLst>
                <a:ext uri="{FF2B5EF4-FFF2-40B4-BE49-F238E27FC236}">
                  <a16:creationId xmlns:a16="http://schemas.microsoft.com/office/drawing/2014/main" id="{EC9B8473-9D11-B63B-CD87-3CA5489850AE}"/>
                </a:ext>
              </a:extLst>
            </p:cNvPr>
            <p:cNvSpPr>
              <a:spLocks/>
            </p:cNvSpPr>
            <p:nvPr/>
          </p:nvSpPr>
          <p:spPr bwMode="auto">
            <a:xfrm>
              <a:off x="2738438" y="6618288"/>
              <a:ext cx="11828463" cy="239713"/>
            </a:xfrm>
            <a:custGeom>
              <a:avLst/>
              <a:gdLst>
                <a:gd name="T0" fmla="*/ 7451 w 7451"/>
                <a:gd name="T1" fmla="*/ 0 h 151"/>
                <a:gd name="T2" fmla="*/ 4441 w 7451"/>
                <a:gd name="T3" fmla="*/ 1 h 151"/>
                <a:gd name="T4" fmla="*/ 4381 w 7451"/>
                <a:gd name="T5" fmla="*/ 35 h 151"/>
                <a:gd name="T6" fmla="*/ 3097 w 7451"/>
                <a:gd name="T7" fmla="*/ 35 h 151"/>
                <a:gd name="T8" fmla="*/ 3020 w 7451"/>
                <a:gd name="T9" fmla="*/ 1 h 151"/>
                <a:gd name="T10" fmla="*/ 0 w 7451"/>
                <a:gd name="T11" fmla="*/ 0 h 151"/>
                <a:gd name="T12" fmla="*/ 0 w 7451"/>
                <a:gd name="T13" fmla="*/ 35 h 151"/>
                <a:gd name="T14" fmla="*/ 0 w 7451"/>
                <a:gd name="T15" fmla="*/ 35 h 151"/>
                <a:gd name="T16" fmla="*/ 61 w 7451"/>
                <a:gd name="T17" fmla="*/ 53 h 151"/>
                <a:gd name="T18" fmla="*/ 98 w 7451"/>
                <a:gd name="T19" fmla="*/ 65 h 151"/>
                <a:gd name="T20" fmla="*/ 140 w 7451"/>
                <a:gd name="T21" fmla="*/ 75 h 151"/>
                <a:gd name="T22" fmla="*/ 140 w 7451"/>
                <a:gd name="T23" fmla="*/ 75 h 151"/>
                <a:gd name="T24" fmla="*/ 168 w 7451"/>
                <a:gd name="T25" fmla="*/ 82 h 151"/>
                <a:gd name="T26" fmla="*/ 216 w 7451"/>
                <a:gd name="T27" fmla="*/ 90 h 151"/>
                <a:gd name="T28" fmla="*/ 286 w 7451"/>
                <a:gd name="T29" fmla="*/ 102 h 151"/>
                <a:gd name="T30" fmla="*/ 384 w 7451"/>
                <a:gd name="T31" fmla="*/ 114 h 151"/>
                <a:gd name="T32" fmla="*/ 384 w 7451"/>
                <a:gd name="T33" fmla="*/ 114 h 151"/>
                <a:gd name="T34" fmla="*/ 438 w 7451"/>
                <a:gd name="T35" fmla="*/ 121 h 151"/>
                <a:gd name="T36" fmla="*/ 510 w 7451"/>
                <a:gd name="T37" fmla="*/ 127 h 151"/>
                <a:gd name="T38" fmla="*/ 601 w 7451"/>
                <a:gd name="T39" fmla="*/ 134 h 151"/>
                <a:gd name="T40" fmla="*/ 707 w 7451"/>
                <a:gd name="T41" fmla="*/ 141 h 151"/>
                <a:gd name="T42" fmla="*/ 707 w 7451"/>
                <a:gd name="T43" fmla="*/ 141 h 151"/>
                <a:gd name="T44" fmla="*/ 838 w 7451"/>
                <a:gd name="T45" fmla="*/ 146 h 151"/>
                <a:gd name="T46" fmla="*/ 924 w 7451"/>
                <a:gd name="T47" fmla="*/ 148 h 151"/>
                <a:gd name="T48" fmla="*/ 924 w 7451"/>
                <a:gd name="T49" fmla="*/ 148 h 151"/>
                <a:gd name="T50" fmla="*/ 1195 w 7451"/>
                <a:gd name="T51" fmla="*/ 149 h 151"/>
                <a:gd name="T52" fmla="*/ 1718 w 7451"/>
                <a:gd name="T53" fmla="*/ 151 h 151"/>
                <a:gd name="T54" fmla="*/ 3188 w 7451"/>
                <a:gd name="T55" fmla="*/ 151 h 151"/>
                <a:gd name="T56" fmla="*/ 5479 w 7451"/>
                <a:gd name="T57" fmla="*/ 149 h 151"/>
                <a:gd name="T58" fmla="*/ 5479 w 7451"/>
                <a:gd name="T59" fmla="*/ 149 h 151"/>
                <a:gd name="T60" fmla="*/ 5921 w 7451"/>
                <a:gd name="T61" fmla="*/ 151 h 151"/>
                <a:gd name="T62" fmla="*/ 6244 w 7451"/>
                <a:gd name="T63" fmla="*/ 151 h 151"/>
                <a:gd name="T64" fmla="*/ 6529 w 7451"/>
                <a:gd name="T65" fmla="*/ 148 h 151"/>
                <a:gd name="T66" fmla="*/ 6529 w 7451"/>
                <a:gd name="T67" fmla="*/ 148 h 151"/>
                <a:gd name="T68" fmla="*/ 6613 w 7451"/>
                <a:gd name="T69" fmla="*/ 146 h 151"/>
                <a:gd name="T70" fmla="*/ 6744 w 7451"/>
                <a:gd name="T71" fmla="*/ 141 h 151"/>
                <a:gd name="T72" fmla="*/ 6744 w 7451"/>
                <a:gd name="T73" fmla="*/ 141 h 151"/>
                <a:gd name="T74" fmla="*/ 6852 w 7451"/>
                <a:gd name="T75" fmla="*/ 134 h 151"/>
                <a:gd name="T76" fmla="*/ 6941 w 7451"/>
                <a:gd name="T77" fmla="*/ 127 h 151"/>
                <a:gd name="T78" fmla="*/ 7015 w 7451"/>
                <a:gd name="T79" fmla="*/ 121 h 151"/>
                <a:gd name="T80" fmla="*/ 7069 w 7451"/>
                <a:gd name="T81" fmla="*/ 114 h 151"/>
                <a:gd name="T82" fmla="*/ 7069 w 7451"/>
                <a:gd name="T83" fmla="*/ 114 h 151"/>
                <a:gd name="T84" fmla="*/ 7166 w 7451"/>
                <a:gd name="T85" fmla="*/ 102 h 151"/>
                <a:gd name="T86" fmla="*/ 7237 w 7451"/>
                <a:gd name="T87" fmla="*/ 90 h 151"/>
                <a:gd name="T88" fmla="*/ 7284 w 7451"/>
                <a:gd name="T89" fmla="*/ 82 h 151"/>
                <a:gd name="T90" fmla="*/ 7313 w 7451"/>
                <a:gd name="T91" fmla="*/ 75 h 151"/>
                <a:gd name="T92" fmla="*/ 7313 w 7451"/>
                <a:gd name="T93" fmla="*/ 75 h 151"/>
                <a:gd name="T94" fmla="*/ 7353 w 7451"/>
                <a:gd name="T95" fmla="*/ 65 h 151"/>
                <a:gd name="T96" fmla="*/ 7390 w 7451"/>
                <a:gd name="T97" fmla="*/ 53 h 151"/>
                <a:gd name="T98" fmla="*/ 7451 w 7451"/>
                <a:gd name="T99" fmla="*/ 35 h 151"/>
                <a:gd name="T100" fmla="*/ 7451 w 7451"/>
                <a:gd name="T10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451" h="151">
                  <a:moveTo>
                    <a:pt x="7451" y="0"/>
                  </a:moveTo>
                  <a:lnTo>
                    <a:pt x="4441" y="1"/>
                  </a:lnTo>
                  <a:lnTo>
                    <a:pt x="4381" y="35"/>
                  </a:lnTo>
                  <a:lnTo>
                    <a:pt x="3097" y="35"/>
                  </a:lnTo>
                  <a:lnTo>
                    <a:pt x="3020" y="1"/>
                  </a:lnTo>
                  <a:lnTo>
                    <a:pt x="0" y="0"/>
                  </a:lnTo>
                  <a:lnTo>
                    <a:pt x="0" y="35"/>
                  </a:lnTo>
                  <a:lnTo>
                    <a:pt x="0" y="35"/>
                  </a:lnTo>
                  <a:lnTo>
                    <a:pt x="61" y="53"/>
                  </a:lnTo>
                  <a:lnTo>
                    <a:pt x="98" y="65"/>
                  </a:lnTo>
                  <a:lnTo>
                    <a:pt x="140" y="75"/>
                  </a:lnTo>
                  <a:lnTo>
                    <a:pt x="140" y="75"/>
                  </a:lnTo>
                  <a:lnTo>
                    <a:pt x="168" y="82"/>
                  </a:lnTo>
                  <a:lnTo>
                    <a:pt x="216" y="90"/>
                  </a:lnTo>
                  <a:lnTo>
                    <a:pt x="286" y="102"/>
                  </a:lnTo>
                  <a:lnTo>
                    <a:pt x="384" y="114"/>
                  </a:lnTo>
                  <a:lnTo>
                    <a:pt x="384" y="114"/>
                  </a:lnTo>
                  <a:lnTo>
                    <a:pt x="438" y="121"/>
                  </a:lnTo>
                  <a:lnTo>
                    <a:pt x="510" y="127"/>
                  </a:lnTo>
                  <a:lnTo>
                    <a:pt x="601" y="134"/>
                  </a:lnTo>
                  <a:lnTo>
                    <a:pt x="707" y="141"/>
                  </a:lnTo>
                  <a:lnTo>
                    <a:pt x="707" y="141"/>
                  </a:lnTo>
                  <a:lnTo>
                    <a:pt x="838" y="146"/>
                  </a:lnTo>
                  <a:lnTo>
                    <a:pt x="924" y="148"/>
                  </a:lnTo>
                  <a:lnTo>
                    <a:pt x="924" y="148"/>
                  </a:lnTo>
                  <a:lnTo>
                    <a:pt x="1195" y="149"/>
                  </a:lnTo>
                  <a:lnTo>
                    <a:pt x="1718" y="151"/>
                  </a:lnTo>
                  <a:lnTo>
                    <a:pt x="3188" y="151"/>
                  </a:lnTo>
                  <a:lnTo>
                    <a:pt x="5479" y="149"/>
                  </a:lnTo>
                  <a:lnTo>
                    <a:pt x="5479" y="149"/>
                  </a:lnTo>
                  <a:lnTo>
                    <a:pt x="5921" y="151"/>
                  </a:lnTo>
                  <a:lnTo>
                    <a:pt x="6244" y="151"/>
                  </a:lnTo>
                  <a:lnTo>
                    <a:pt x="6529" y="148"/>
                  </a:lnTo>
                  <a:lnTo>
                    <a:pt x="6529" y="148"/>
                  </a:lnTo>
                  <a:lnTo>
                    <a:pt x="6613" y="146"/>
                  </a:lnTo>
                  <a:lnTo>
                    <a:pt x="6744" y="141"/>
                  </a:lnTo>
                  <a:lnTo>
                    <a:pt x="6744" y="141"/>
                  </a:lnTo>
                  <a:lnTo>
                    <a:pt x="6852" y="134"/>
                  </a:lnTo>
                  <a:lnTo>
                    <a:pt x="6941" y="127"/>
                  </a:lnTo>
                  <a:lnTo>
                    <a:pt x="7015" y="121"/>
                  </a:lnTo>
                  <a:lnTo>
                    <a:pt x="7069" y="114"/>
                  </a:lnTo>
                  <a:lnTo>
                    <a:pt x="7069" y="114"/>
                  </a:lnTo>
                  <a:lnTo>
                    <a:pt x="7166" y="102"/>
                  </a:lnTo>
                  <a:lnTo>
                    <a:pt x="7237" y="90"/>
                  </a:lnTo>
                  <a:lnTo>
                    <a:pt x="7284" y="82"/>
                  </a:lnTo>
                  <a:lnTo>
                    <a:pt x="7313" y="75"/>
                  </a:lnTo>
                  <a:lnTo>
                    <a:pt x="7313" y="75"/>
                  </a:lnTo>
                  <a:lnTo>
                    <a:pt x="7353" y="65"/>
                  </a:lnTo>
                  <a:lnTo>
                    <a:pt x="7390" y="53"/>
                  </a:lnTo>
                  <a:lnTo>
                    <a:pt x="7451" y="35"/>
                  </a:lnTo>
                  <a:lnTo>
                    <a:pt x="7451" y="0"/>
                  </a:lnTo>
                  <a:close/>
                </a:path>
              </a:pathLst>
            </a:custGeom>
            <a:solidFill>
              <a:srgbClr val="A5A6A8"/>
            </a:solidFill>
            <a:ln>
              <a:noFill/>
            </a:ln>
            <a:effectLst>
              <a:innerShdw blurRad="114300">
                <a:prstClr val="black">
                  <a:alpha val="7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23" name="Freeform 16">
              <a:extLst>
                <a:ext uri="{FF2B5EF4-FFF2-40B4-BE49-F238E27FC236}">
                  <a16:creationId xmlns:a16="http://schemas.microsoft.com/office/drawing/2014/main" id="{BC2E5E38-385C-8CA9-EC83-25D0A99B9862}"/>
                </a:ext>
              </a:extLst>
            </p:cNvPr>
            <p:cNvSpPr>
              <a:spLocks/>
            </p:cNvSpPr>
            <p:nvPr/>
          </p:nvSpPr>
          <p:spPr bwMode="auto">
            <a:xfrm>
              <a:off x="2738438" y="6618288"/>
              <a:ext cx="11828463" cy="55563"/>
            </a:xfrm>
            <a:custGeom>
              <a:avLst/>
              <a:gdLst>
                <a:gd name="T0" fmla="*/ 7451 w 7451"/>
                <a:gd name="T1" fmla="*/ 35 h 35"/>
                <a:gd name="T2" fmla="*/ 0 w 7451"/>
                <a:gd name="T3" fmla="*/ 35 h 35"/>
                <a:gd name="T4" fmla="*/ 0 w 7451"/>
                <a:gd name="T5" fmla="*/ 0 h 35"/>
                <a:gd name="T6" fmla="*/ 3020 w 7451"/>
                <a:gd name="T7" fmla="*/ 0 h 35"/>
                <a:gd name="T8" fmla="*/ 3047 w 7451"/>
                <a:gd name="T9" fmla="*/ 18 h 35"/>
                <a:gd name="T10" fmla="*/ 4413 w 7451"/>
                <a:gd name="T11" fmla="*/ 18 h 35"/>
                <a:gd name="T12" fmla="*/ 4441 w 7451"/>
                <a:gd name="T13" fmla="*/ 0 h 35"/>
                <a:gd name="T14" fmla="*/ 7451 w 7451"/>
                <a:gd name="T15" fmla="*/ 0 h 35"/>
                <a:gd name="T16" fmla="*/ 7451 w 7451"/>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51" h="35">
                  <a:moveTo>
                    <a:pt x="7451" y="35"/>
                  </a:moveTo>
                  <a:lnTo>
                    <a:pt x="0" y="35"/>
                  </a:lnTo>
                  <a:lnTo>
                    <a:pt x="0" y="0"/>
                  </a:lnTo>
                  <a:lnTo>
                    <a:pt x="3020" y="0"/>
                  </a:lnTo>
                  <a:lnTo>
                    <a:pt x="3047" y="18"/>
                  </a:lnTo>
                  <a:lnTo>
                    <a:pt x="4413" y="18"/>
                  </a:lnTo>
                  <a:lnTo>
                    <a:pt x="4441" y="0"/>
                  </a:lnTo>
                  <a:lnTo>
                    <a:pt x="7451" y="0"/>
                  </a:lnTo>
                  <a:lnTo>
                    <a:pt x="7451" y="35"/>
                  </a:lnTo>
                  <a:close/>
                </a:path>
              </a:pathLst>
            </a:custGeom>
            <a:gradFill>
              <a:gsLst>
                <a:gs pos="0">
                  <a:srgbClr val="96999A">
                    <a:lumMod val="70000"/>
                  </a:srgbClr>
                </a:gs>
                <a:gs pos="3000">
                  <a:srgbClr val="96999A"/>
                </a:gs>
                <a:gs pos="100000">
                  <a:srgbClr val="96999A">
                    <a:lumMod val="70000"/>
                  </a:srgbClr>
                </a:gs>
                <a:gs pos="97000">
                  <a:srgbClr val="96999A"/>
                </a:gs>
                <a:gs pos="91000">
                  <a:srgbClr val="DFE0E1"/>
                </a:gs>
                <a:gs pos="9000">
                  <a:srgbClr val="DFE0E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24" name="Freeform 17">
              <a:extLst>
                <a:ext uri="{FF2B5EF4-FFF2-40B4-BE49-F238E27FC236}">
                  <a16:creationId xmlns:a16="http://schemas.microsoft.com/office/drawing/2014/main" id="{ADAF8D02-71DA-B2E2-A796-324034F19277}"/>
                </a:ext>
              </a:extLst>
            </p:cNvPr>
            <p:cNvSpPr>
              <a:spLocks/>
            </p:cNvSpPr>
            <p:nvPr/>
          </p:nvSpPr>
          <p:spPr bwMode="auto">
            <a:xfrm>
              <a:off x="7524750" y="6619875"/>
              <a:ext cx="2255838" cy="90488"/>
            </a:xfrm>
            <a:custGeom>
              <a:avLst/>
              <a:gdLst>
                <a:gd name="T0" fmla="*/ 1389 w 1421"/>
                <a:gd name="T1" fmla="*/ 2 h 57"/>
                <a:gd name="T2" fmla="*/ 32 w 1421"/>
                <a:gd name="T3" fmla="*/ 2 h 57"/>
                <a:gd name="T4" fmla="*/ 32 w 1421"/>
                <a:gd name="T5" fmla="*/ 2 h 57"/>
                <a:gd name="T6" fmla="*/ 17 w 1421"/>
                <a:gd name="T7" fmla="*/ 2 h 57"/>
                <a:gd name="T8" fmla="*/ 0 w 1421"/>
                <a:gd name="T9" fmla="*/ 0 h 57"/>
                <a:gd name="T10" fmla="*/ 0 w 1421"/>
                <a:gd name="T11" fmla="*/ 34 h 57"/>
                <a:gd name="T12" fmla="*/ 0 w 1421"/>
                <a:gd name="T13" fmla="*/ 34 h 57"/>
                <a:gd name="T14" fmla="*/ 20 w 1421"/>
                <a:gd name="T15" fmla="*/ 44 h 57"/>
                <a:gd name="T16" fmla="*/ 42 w 1421"/>
                <a:gd name="T17" fmla="*/ 51 h 57"/>
                <a:gd name="T18" fmla="*/ 64 w 1421"/>
                <a:gd name="T19" fmla="*/ 56 h 57"/>
                <a:gd name="T20" fmla="*/ 85 w 1421"/>
                <a:gd name="T21" fmla="*/ 57 h 57"/>
                <a:gd name="T22" fmla="*/ 1337 w 1421"/>
                <a:gd name="T23" fmla="*/ 57 h 57"/>
                <a:gd name="T24" fmla="*/ 1337 w 1421"/>
                <a:gd name="T25" fmla="*/ 57 h 57"/>
                <a:gd name="T26" fmla="*/ 1359 w 1421"/>
                <a:gd name="T27" fmla="*/ 56 h 57"/>
                <a:gd name="T28" fmla="*/ 1381 w 1421"/>
                <a:gd name="T29" fmla="*/ 51 h 57"/>
                <a:gd name="T30" fmla="*/ 1401 w 1421"/>
                <a:gd name="T31" fmla="*/ 44 h 57"/>
                <a:gd name="T32" fmla="*/ 1421 w 1421"/>
                <a:gd name="T33" fmla="*/ 34 h 57"/>
                <a:gd name="T34" fmla="*/ 1421 w 1421"/>
                <a:gd name="T35" fmla="*/ 0 h 57"/>
                <a:gd name="T36" fmla="*/ 1421 w 1421"/>
                <a:gd name="T37" fmla="*/ 0 h 57"/>
                <a:gd name="T38" fmla="*/ 1406 w 1421"/>
                <a:gd name="T39" fmla="*/ 2 h 57"/>
                <a:gd name="T40" fmla="*/ 1389 w 1421"/>
                <a:gd name="T41" fmla="*/ 2 h 57"/>
                <a:gd name="T42" fmla="*/ 1389 w 1421"/>
                <a:gd name="T43"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21" h="57">
                  <a:moveTo>
                    <a:pt x="1389" y="2"/>
                  </a:moveTo>
                  <a:lnTo>
                    <a:pt x="32" y="2"/>
                  </a:lnTo>
                  <a:lnTo>
                    <a:pt x="32" y="2"/>
                  </a:lnTo>
                  <a:lnTo>
                    <a:pt x="17" y="2"/>
                  </a:lnTo>
                  <a:lnTo>
                    <a:pt x="0" y="0"/>
                  </a:lnTo>
                  <a:lnTo>
                    <a:pt x="0" y="34"/>
                  </a:lnTo>
                  <a:lnTo>
                    <a:pt x="0" y="34"/>
                  </a:lnTo>
                  <a:lnTo>
                    <a:pt x="20" y="44"/>
                  </a:lnTo>
                  <a:lnTo>
                    <a:pt x="42" y="51"/>
                  </a:lnTo>
                  <a:lnTo>
                    <a:pt x="64" y="56"/>
                  </a:lnTo>
                  <a:lnTo>
                    <a:pt x="85" y="57"/>
                  </a:lnTo>
                  <a:lnTo>
                    <a:pt x="1337" y="57"/>
                  </a:lnTo>
                  <a:lnTo>
                    <a:pt x="1337" y="57"/>
                  </a:lnTo>
                  <a:lnTo>
                    <a:pt x="1359" y="56"/>
                  </a:lnTo>
                  <a:lnTo>
                    <a:pt x="1381" y="51"/>
                  </a:lnTo>
                  <a:lnTo>
                    <a:pt x="1401" y="44"/>
                  </a:lnTo>
                  <a:lnTo>
                    <a:pt x="1421" y="34"/>
                  </a:lnTo>
                  <a:lnTo>
                    <a:pt x="1421" y="0"/>
                  </a:lnTo>
                  <a:lnTo>
                    <a:pt x="1421" y="0"/>
                  </a:lnTo>
                  <a:lnTo>
                    <a:pt x="1406" y="2"/>
                  </a:lnTo>
                  <a:lnTo>
                    <a:pt x="1389" y="2"/>
                  </a:lnTo>
                  <a:lnTo>
                    <a:pt x="1389" y="2"/>
                  </a:lnTo>
                  <a:close/>
                </a:path>
              </a:pathLst>
            </a:custGeom>
            <a:gradFill>
              <a:gsLst>
                <a:gs pos="0">
                  <a:srgbClr val="96999A">
                    <a:lumMod val="70000"/>
                  </a:srgbClr>
                </a:gs>
                <a:gs pos="3000">
                  <a:srgbClr val="96999A"/>
                </a:gs>
                <a:gs pos="100000">
                  <a:srgbClr val="96999A">
                    <a:lumMod val="70000"/>
                  </a:srgbClr>
                </a:gs>
                <a:gs pos="97000">
                  <a:srgbClr val="96999A"/>
                </a:gs>
                <a:gs pos="91000">
                  <a:srgbClr val="DFE0E1">
                    <a:lumMod val="95000"/>
                  </a:srgbClr>
                </a:gs>
                <a:gs pos="9000">
                  <a:srgbClr val="DFE0E1">
                    <a:lumMod val="95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grpSp>
      <p:sp>
        <p:nvSpPr>
          <p:cNvPr id="25" name="Picture Placeholder 21">
            <a:extLst>
              <a:ext uri="{FF2B5EF4-FFF2-40B4-BE49-F238E27FC236}">
                <a16:creationId xmlns:a16="http://schemas.microsoft.com/office/drawing/2014/main" id="{F4D52F8F-92EB-F78A-7804-9854C13E1AF0}"/>
              </a:ext>
            </a:extLst>
          </p:cNvPr>
          <p:cNvSpPr>
            <a:spLocks noGrp="1"/>
          </p:cNvSpPr>
          <p:nvPr>
            <p:ph type="pic" sz="quarter" idx="20"/>
          </p:nvPr>
        </p:nvSpPr>
        <p:spPr>
          <a:xfrm>
            <a:off x="5419317" y="2070560"/>
            <a:ext cx="5542887" cy="3467146"/>
          </a:xfrm>
          <a:prstGeom prst="rect">
            <a:avLst/>
          </a:prstGeom>
          <a:solidFill>
            <a:schemeClr val="bg2"/>
          </a:solidFill>
        </p:spPr>
        <p:txBody>
          <a:bodyPr/>
          <a:lstStyle/>
          <a:p>
            <a:endParaRPr lang="en-US"/>
          </a:p>
        </p:txBody>
      </p:sp>
      <p:sp>
        <p:nvSpPr>
          <p:cNvPr id="26" name="Text Placeholder 10">
            <a:extLst>
              <a:ext uri="{FF2B5EF4-FFF2-40B4-BE49-F238E27FC236}">
                <a16:creationId xmlns:a16="http://schemas.microsoft.com/office/drawing/2014/main" id="{0D074168-1A1C-C073-7299-115EDBB95207}"/>
              </a:ext>
            </a:extLst>
          </p:cNvPr>
          <p:cNvSpPr>
            <a:spLocks noGrp="1"/>
          </p:cNvSpPr>
          <p:nvPr>
            <p:ph type="body" sz="quarter" idx="17" hasCustomPrompt="1"/>
          </p:nvPr>
        </p:nvSpPr>
        <p:spPr>
          <a:xfrm>
            <a:off x="559373" y="2784288"/>
            <a:ext cx="4045284" cy="757229"/>
          </a:xfrm>
          <a:prstGeom prst="rect">
            <a:avLst/>
          </a:prstGeom>
        </p:spPr>
        <p:txBody>
          <a:bodyPr anchor="t">
            <a:noAutofit/>
          </a:bodyPr>
          <a:lstStyle>
            <a:lvl1pPr>
              <a:lnSpc>
                <a:spcPct val="100000"/>
              </a:lnSpc>
              <a:defRPr sz="1600" b="0" i="0">
                <a:solidFill>
                  <a:schemeClr val="tx1"/>
                </a:solidFill>
                <a:latin typeface="+mj-lt"/>
                <a:ea typeface="Open Sans Light" panose="020B0306030504020204" pitchFamily="34" charset="0"/>
                <a:cs typeface="Open Sans Light" panose="020B0306030504020204" pitchFamily="34" charset="0"/>
              </a:defRPr>
            </a:lvl1pPr>
          </a:lstStyle>
          <a:p>
            <a:pPr lvl="0"/>
            <a:r>
              <a:rPr lang="en-US"/>
              <a:t>Place holder for body text. Arial 16pt. </a:t>
            </a:r>
          </a:p>
        </p:txBody>
      </p:sp>
      <p:sp>
        <p:nvSpPr>
          <p:cNvPr id="27" name="Text Placeholder 24">
            <a:extLst>
              <a:ext uri="{FF2B5EF4-FFF2-40B4-BE49-F238E27FC236}">
                <a16:creationId xmlns:a16="http://schemas.microsoft.com/office/drawing/2014/main" id="{8549E601-3B68-1469-71CF-88FA5B0FA652}"/>
              </a:ext>
            </a:extLst>
          </p:cNvPr>
          <p:cNvSpPr>
            <a:spLocks noGrp="1"/>
          </p:cNvSpPr>
          <p:nvPr>
            <p:ph type="body" sz="quarter" idx="21" hasCustomPrompt="1"/>
          </p:nvPr>
        </p:nvSpPr>
        <p:spPr>
          <a:xfrm>
            <a:off x="559373" y="2306835"/>
            <a:ext cx="2294247" cy="301697"/>
          </a:xfrm>
          <a:prstGeom prst="rect">
            <a:avLst/>
          </a:prstGeom>
        </p:spPr>
        <p:txBody>
          <a:bodyPr anchor="b">
            <a:noAutofit/>
          </a:bodyPr>
          <a:lstStyle>
            <a:lvl1pPr marL="0" indent="0" algn="l">
              <a:lnSpc>
                <a:spcPct val="100000"/>
              </a:lnSpc>
              <a:buNone/>
              <a:defRPr sz="1800" b="1">
                <a:solidFill>
                  <a:schemeClr val="tx1"/>
                </a:solidFill>
                <a:latin typeface="+mj-lt"/>
              </a:defRPr>
            </a:lvl1pPr>
          </a:lstStyle>
          <a:p>
            <a:pPr lvl="0"/>
            <a:r>
              <a:rPr lang="en-US"/>
              <a:t>Header</a:t>
            </a:r>
          </a:p>
        </p:txBody>
      </p:sp>
      <p:sp>
        <p:nvSpPr>
          <p:cNvPr id="28" name="Text Placeholder 10">
            <a:extLst>
              <a:ext uri="{FF2B5EF4-FFF2-40B4-BE49-F238E27FC236}">
                <a16:creationId xmlns:a16="http://schemas.microsoft.com/office/drawing/2014/main" id="{344F2D54-5C37-5F10-85F8-AF2DDD92E650}"/>
              </a:ext>
            </a:extLst>
          </p:cNvPr>
          <p:cNvSpPr>
            <a:spLocks noGrp="1"/>
          </p:cNvSpPr>
          <p:nvPr>
            <p:ph type="body" sz="quarter" idx="22" hasCustomPrompt="1"/>
          </p:nvPr>
        </p:nvSpPr>
        <p:spPr>
          <a:xfrm>
            <a:off x="559372" y="4369325"/>
            <a:ext cx="4045283" cy="757229"/>
          </a:xfrm>
          <a:prstGeom prst="rect">
            <a:avLst/>
          </a:prstGeom>
        </p:spPr>
        <p:txBody>
          <a:bodyPr anchor="t">
            <a:noAutofit/>
          </a:bodyPr>
          <a:lstStyle>
            <a:lvl1pPr>
              <a:lnSpc>
                <a:spcPct val="100000"/>
              </a:lnSpc>
              <a:defRPr sz="1600" b="0" i="0">
                <a:solidFill>
                  <a:schemeClr val="tx1"/>
                </a:solidFill>
                <a:latin typeface="+mj-lt"/>
                <a:ea typeface="Open Sans Light" panose="020B0306030504020204" pitchFamily="34" charset="0"/>
                <a:cs typeface="Open Sans Light" panose="020B0306030504020204" pitchFamily="34" charset="0"/>
              </a:defRPr>
            </a:lvl1pPr>
          </a:lstStyle>
          <a:p>
            <a:pPr lvl="0"/>
            <a:r>
              <a:rPr lang="en-US"/>
              <a:t>Place holder for body text. Arial 16pt. </a:t>
            </a:r>
          </a:p>
        </p:txBody>
      </p:sp>
      <p:sp>
        <p:nvSpPr>
          <p:cNvPr id="29" name="Text Placeholder 24">
            <a:extLst>
              <a:ext uri="{FF2B5EF4-FFF2-40B4-BE49-F238E27FC236}">
                <a16:creationId xmlns:a16="http://schemas.microsoft.com/office/drawing/2014/main" id="{2E320DCC-1CD9-70C9-3E2C-696082DFEB5D}"/>
              </a:ext>
            </a:extLst>
          </p:cNvPr>
          <p:cNvSpPr>
            <a:spLocks noGrp="1"/>
          </p:cNvSpPr>
          <p:nvPr>
            <p:ph type="body" sz="quarter" idx="23" hasCustomPrompt="1"/>
          </p:nvPr>
        </p:nvSpPr>
        <p:spPr>
          <a:xfrm>
            <a:off x="559373" y="3891872"/>
            <a:ext cx="2299349" cy="301697"/>
          </a:xfrm>
          <a:prstGeom prst="rect">
            <a:avLst/>
          </a:prstGeom>
        </p:spPr>
        <p:txBody>
          <a:bodyPr anchor="b">
            <a:noAutofit/>
          </a:bodyPr>
          <a:lstStyle>
            <a:lvl1pPr marL="0" indent="0" algn="l">
              <a:lnSpc>
                <a:spcPct val="100000"/>
              </a:lnSpc>
              <a:buNone/>
              <a:defRPr sz="1800" b="1">
                <a:solidFill>
                  <a:schemeClr val="tx1"/>
                </a:solidFill>
                <a:latin typeface="+mj-lt"/>
              </a:defRPr>
            </a:lvl1pPr>
          </a:lstStyle>
          <a:p>
            <a:pPr lvl="0"/>
            <a:r>
              <a:rPr lang="en-US"/>
              <a:t>Header</a:t>
            </a:r>
          </a:p>
        </p:txBody>
      </p:sp>
      <p:sp>
        <p:nvSpPr>
          <p:cNvPr id="6" name="Text Placeholder 5">
            <a:extLst>
              <a:ext uri="{FF2B5EF4-FFF2-40B4-BE49-F238E27FC236}">
                <a16:creationId xmlns:a16="http://schemas.microsoft.com/office/drawing/2014/main" id="{2693D2E1-2F1B-C35E-D3B2-817FF0B3E186}"/>
              </a:ext>
            </a:extLst>
          </p:cNvPr>
          <p:cNvSpPr>
            <a:spLocks noGrp="1"/>
          </p:cNvSpPr>
          <p:nvPr>
            <p:ph type="body" sz="quarter" idx="10"/>
          </p:nvPr>
        </p:nvSpPr>
        <p:spPr>
          <a:xfrm>
            <a:off x="559374" y="683489"/>
            <a:ext cx="11035595" cy="446087"/>
          </a:xfrm>
          <a:prstGeom prst="rect">
            <a:avLst/>
          </a:prstGeom>
        </p:spPr>
        <p:txBody>
          <a:bodyPr/>
          <a:lstStyle>
            <a:lvl1pPr marL="0" indent="0">
              <a:lnSpc>
                <a:spcPct val="100000"/>
              </a:lnSpc>
              <a:buNone/>
              <a:defRPr sz="3300">
                <a:solidFill>
                  <a:schemeClr val="tx1"/>
                </a:solidFill>
              </a:defRPr>
            </a:lvl1pPr>
          </a:lstStyle>
          <a:p>
            <a:pPr lvl="0"/>
            <a:r>
              <a:rPr lang="en-US"/>
              <a:t>Click to edit Master text styles</a:t>
            </a:r>
          </a:p>
        </p:txBody>
      </p:sp>
      <p:sp>
        <p:nvSpPr>
          <p:cNvPr id="7" name="Text Placeholder 20">
            <a:extLst>
              <a:ext uri="{FF2B5EF4-FFF2-40B4-BE49-F238E27FC236}">
                <a16:creationId xmlns:a16="http://schemas.microsoft.com/office/drawing/2014/main" id="{44F51B9E-6A39-5E54-5A04-4A5ACC00708F}"/>
              </a:ext>
            </a:extLst>
          </p:cNvPr>
          <p:cNvSpPr>
            <a:spLocks noGrp="1"/>
          </p:cNvSpPr>
          <p:nvPr>
            <p:ph type="body" sz="quarter" idx="12"/>
          </p:nvPr>
        </p:nvSpPr>
        <p:spPr>
          <a:xfrm>
            <a:off x="559373" y="1205053"/>
            <a:ext cx="11035596"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2745712958"/>
      </p:ext>
    </p:extLst>
  </p:cSld>
  <p:clrMapOvr>
    <a:masterClrMapping/>
  </p:clrMapOvr>
  <p:transition spd="med">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_Standard - no text box">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D1AD3D8-9550-AED4-EBFF-8EFFEA005FA2}"/>
              </a:ext>
            </a:extLst>
          </p:cNvPr>
          <p:cNvSpPr/>
          <p:nvPr userDrawn="1"/>
        </p:nvSpPr>
        <p:spPr>
          <a:xfrm>
            <a:off x="0" y="0"/>
            <a:ext cx="12192000" cy="59944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macbook.png">
            <a:extLst>
              <a:ext uri="{FF2B5EF4-FFF2-40B4-BE49-F238E27FC236}">
                <a16:creationId xmlns:a16="http://schemas.microsoft.com/office/drawing/2014/main" id="{84464847-7F8E-8F2E-9922-86344170F00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82280" y="1277654"/>
            <a:ext cx="9566265" cy="4932332"/>
          </a:xfrm>
          <a:prstGeom prst="rect">
            <a:avLst/>
          </a:prstGeom>
          <a:ln w="12700">
            <a:miter lim="400000"/>
          </a:ln>
        </p:spPr>
      </p:pic>
      <p:sp>
        <p:nvSpPr>
          <p:cNvPr id="4" name="Picture Placeholder 11">
            <a:extLst>
              <a:ext uri="{FF2B5EF4-FFF2-40B4-BE49-F238E27FC236}">
                <a16:creationId xmlns:a16="http://schemas.microsoft.com/office/drawing/2014/main" id="{0725459F-2E06-27DA-8F26-275C5E27292F}"/>
              </a:ext>
            </a:extLst>
          </p:cNvPr>
          <p:cNvSpPr>
            <a:spLocks noGrp="1"/>
          </p:cNvSpPr>
          <p:nvPr>
            <p:ph type="pic" sz="quarter" idx="16" hasCustomPrompt="1"/>
          </p:nvPr>
        </p:nvSpPr>
        <p:spPr>
          <a:xfrm>
            <a:off x="6275268" y="1542668"/>
            <a:ext cx="5380253" cy="4130461"/>
          </a:xfrm>
          <a:custGeom>
            <a:avLst/>
            <a:gdLst>
              <a:gd name="connsiteX0" fmla="*/ 10760506 w 10760506"/>
              <a:gd name="connsiteY0" fmla="*/ 0 h 8260922"/>
              <a:gd name="connsiteX1" fmla="*/ 9412970 w 10760506"/>
              <a:gd name="connsiteY1" fmla="*/ 8140834 h 8260922"/>
              <a:gd name="connsiteX2" fmla="*/ 2533131 w 10760506"/>
              <a:gd name="connsiteY2" fmla="*/ 8260922 h 8260922"/>
              <a:gd name="connsiteX3" fmla="*/ 0 w 10760506"/>
              <a:gd name="connsiteY3" fmla="*/ 8260922 h 8260922"/>
              <a:gd name="connsiteX4" fmla="*/ 1437144 w 10760506"/>
              <a:gd name="connsiteY4" fmla="*/ 1257511 h 8260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60506" h="8260922">
                <a:moveTo>
                  <a:pt x="10760506" y="0"/>
                </a:moveTo>
                <a:lnTo>
                  <a:pt x="9412970" y="8140834"/>
                </a:lnTo>
                <a:lnTo>
                  <a:pt x="2533131" y="8260922"/>
                </a:lnTo>
                <a:lnTo>
                  <a:pt x="0" y="8260922"/>
                </a:lnTo>
                <a:lnTo>
                  <a:pt x="1437144" y="1257511"/>
                </a:lnTo>
                <a:close/>
              </a:path>
            </a:pathLst>
          </a:custGeom>
          <a:solidFill>
            <a:srgbClr val="3B3E41"/>
          </a:solidFill>
          <a:ln w="12700">
            <a:miter lim="400000"/>
          </a:ln>
          <a:extLst>
            <a:ext uri="{C572A759-6A51-4108-AA02-DFA0A04FC94B}">
              <ma14:wrappingTextBoxFlag xmlns="" xmlns:ma14="http://schemas.microsoft.com/office/mac/drawingml/2011/main" val="1"/>
            </a:ext>
          </a:extLst>
        </p:spPr>
        <p:txBody>
          <a:bodyPr wrap="square">
            <a:noAutofit/>
          </a:bodyPr>
          <a:lstStyle>
            <a:lvl1pPr marL="0" indent="0" algn="ctr">
              <a:buNone/>
              <a:defRPr sz="1600">
                <a:solidFill>
                  <a:schemeClr val="bg2"/>
                </a:solidFill>
              </a:defRPr>
            </a:lvl1pPr>
          </a:lstStyle>
          <a:p>
            <a:r>
              <a:rPr lang="id-ID"/>
              <a:t>Picture</a:t>
            </a:r>
          </a:p>
        </p:txBody>
      </p:sp>
      <p:sp>
        <p:nvSpPr>
          <p:cNvPr id="2" name="Text Placeholder 10">
            <a:extLst>
              <a:ext uri="{FF2B5EF4-FFF2-40B4-BE49-F238E27FC236}">
                <a16:creationId xmlns:a16="http://schemas.microsoft.com/office/drawing/2014/main" id="{24DD04D7-6037-8408-8FD5-AE7D3C10BBF3}"/>
              </a:ext>
            </a:extLst>
          </p:cNvPr>
          <p:cNvSpPr>
            <a:spLocks noGrp="1"/>
          </p:cNvSpPr>
          <p:nvPr>
            <p:ph type="body" sz="quarter" idx="17" hasCustomPrompt="1"/>
          </p:nvPr>
        </p:nvSpPr>
        <p:spPr>
          <a:xfrm>
            <a:off x="559373" y="2752165"/>
            <a:ext cx="3773953" cy="1658379"/>
          </a:xfrm>
          <a:prstGeom prst="rect">
            <a:avLst/>
          </a:prstGeom>
        </p:spPr>
        <p:txBody>
          <a:bodyPr anchor="t">
            <a:noAutofit/>
          </a:bodyPr>
          <a:lstStyle>
            <a:lvl1pPr>
              <a:lnSpc>
                <a:spcPct val="100000"/>
              </a:lnSpc>
              <a:defRPr sz="1800" b="0" i="0">
                <a:solidFill>
                  <a:schemeClr val="tx1"/>
                </a:solidFill>
                <a:latin typeface="+mj-lt"/>
                <a:ea typeface="Open Sans Light" panose="020B0306030504020204" pitchFamily="34" charset="0"/>
                <a:cs typeface="Open Sans Light" panose="020B0306030504020204" pitchFamily="34" charset="0"/>
              </a:defRPr>
            </a:lvl1pPr>
          </a:lstStyle>
          <a:p>
            <a:pPr lvl="0"/>
            <a:r>
              <a:rPr lang="en-US"/>
              <a:t>Place holder for body text</a:t>
            </a:r>
            <a:br>
              <a:rPr lang="en-US"/>
            </a:br>
            <a:r>
              <a:rPr lang="en-US"/>
              <a:t>Arial 18pt</a:t>
            </a:r>
          </a:p>
        </p:txBody>
      </p:sp>
      <p:sp>
        <p:nvSpPr>
          <p:cNvPr id="5" name="Text Placeholder 12">
            <a:extLst>
              <a:ext uri="{FF2B5EF4-FFF2-40B4-BE49-F238E27FC236}">
                <a16:creationId xmlns:a16="http://schemas.microsoft.com/office/drawing/2014/main" id="{08734BD6-F45C-4128-D03E-C3CDE6D113F3}"/>
              </a:ext>
            </a:extLst>
          </p:cNvPr>
          <p:cNvSpPr>
            <a:spLocks noGrp="1"/>
          </p:cNvSpPr>
          <p:nvPr>
            <p:ph type="body" sz="quarter" idx="19" hasCustomPrompt="1"/>
          </p:nvPr>
        </p:nvSpPr>
        <p:spPr>
          <a:xfrm>
            <a:off x="559373" y="2117256"/>
            <a:ext cx="3773953" cy="483781"/>
          </a:xfrm>
          <a:prstGeom prst="rect">
            <a:avLst/>
          </a:prstGeom>
        </p:spPr>
        <p:txBody>
          <a:bodyPr anchor="t">
            <a:noAutofit/>
          </a:bodyPr>
          <a:lstStyle>
            <a:lvl1pPr marL="0" indent="0">
              <a:lnSpc>
                <a:spcPct val="100000"/>
              </a:lnSpc>
              <a:buNone/>
              <a:defRPr sz="2400">
                <a:solidFill>
                  <a:schemeClr val="accent1"/>
                </a:solidFill>
                <a:latin typeface="+mj-lt"/>
                <a:ea typeface="Open Sans Light" panose="020B0306030504020204" pitchFamily="34" charset="0"/>
                <a:cs typeface="Open Sans Light" panose="020B0306030504020204" pitchFamily="34" charset="0"/>
              </a:defRPr>
            </a:lvl1pPr>
          </a:lstStyle>
          <a:p>
            <a:pPr lvl="0"/>
            <a:r>
              <a:rPr lang="en-US"/>
              <a:t>Arial</a:t>
            </a:r>
          </a:p>
        </p:txBody>
      </p:sp>
      <p:sp>
        <p:nvSpPr>
          <p:cNvPr id="8" name="Text Placeholder 5">
            <a:extLst>
              <a:ext uri="{FF2B5EF4-FFF2-40B4-BE49-F238E27FC236}">
                <a16:creationId xmlns:a16="http://schemas.microsoft.com/office/drawing/2014/main" id="{A00D6634-5944-8CD2-2C6A-2504C50BB278}"/>
              </a:ext>
            </a:extLst>
          </p:cNvPr>
          <p:cNvSpPr>
            <a:spLocks noGrp="1"/>
          </p:cNvSpPr>
          <p:nvPr>
            <p:ph type="body" sz="quarter" idx="10"/>
          </p:nvPr>
        </p:nvSpPr>
        <p:spPr>
          <a:xfrm>
            <a:off x="559374" y="683489"/>
            <a:ext cx="11035595" cy="446087"/>
          </a:xfrm>
          <a:prstGeom prst="rect">
            <a:avLst/>
          </a:prstGeom>
        </p:spPr>
        <p:txBody>
          <a:bodyPr/>
          <a:lstStyle>
            <a:lvl1pPr marL="0" indent="0">
              <a:lnSpc>
                <a:spcPct val="100000"/>
              </a:lnSpc>
              <a:buNone/>
              <a:defRPr sz="3300">
                <a:solidFill>
                  <a:schemeClr val="tx1"/>
                </a:solidFill>
              </a:defRPr>
            </a:lvl1pPr>
          </a:lstStyle>
          <a:p>
            <a:pPr lvl="0"/>
            <a:r>
              <a:rPr lang="en-US"/>
              <a:t>Click to edit Master text styles</a:t>
            </a:r>
          </a:p>
        </p:txBody>
      </p:sp>
      <p:sp>
        <p:nvSpPr>
          <p:cNvPr id="12" name="Text Placeholder 20">
            <a:extLst>
              <a:ext uri="{FF2B5EF4-FFF2-40B4-BE49-F238E27FC236}">
                <a16:creationId xmlns:a16="http://schemas.microsoft.com/office/drawing/2014/main" id="{6398E346-26C3-7820-AC93-1077D5ED9738}"/>
              </a:ext>
            </a:extLst>
          </p:cNvPr>
          <p:cNvSpPr>
            <a:spLocks noGrp="1"/>
          </p:cNvSpPr>
          <p:nvPr>
            <p:ph type="body" sz="quarter" idx="12"/>
          </p:nvPr>
        </p:nvSpPr>
        <p:spPr>
          <a:xfrm>
            <a:off x="559373" y="1205053"/>
            <a:ext cx="11035596"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2132369518"/>
      </p:ext>
    </p:extLst>
  </p:cSld>
  <p:clrMapOvr>
    <a:masterClrMapping/>
  </p:clrMapOvr>
  <p:transition spd="med">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Title 7">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A81C9F-18F7-C2C3-B6A9-5CB6EF8C4295}"/>
              </a:ext>
            </a:extLst>
          </p:cNvPr>
          <p:cNvSpPr/>
          <p:nvPr userDrawn="1"/>
        </p:nvSpPr>
        <p:spPr>
          <a:xfrm>
            <a:off x="291351" y="6377921"/>
            <a:ext cx="1007223"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4">
            <a:extLst>
              <a:ext uri="{FF2B5EF4-FFF2-40B4-BE49-F238E27FC236}">
                <a16:creationId xmlns:a16="http://schemas.microsoft.com/office/drawing/2014/main" id="{3E2D5D2D-25F6-894E-87EB-FC561522E9D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0"/>
            <a:ext cx="12192000"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phic 7">
            <a:extLst>
              <a:ext uri="{FF2B5EF4-FFF2-40B4-BE49-F238E27FC236}">
                <a16:creationId xmlns:a16="http://schemas.microsoft.com/office/drawing/2014/main" id="{9EFF1778-3F77-034C-B648-0B5E63BEA67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34925" y="4972050"/>
            <a:ext cx="12155488"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phic 8">
            <a:extLst>
              <a:ext uri="{FF2B5EF4-FFF2-40B4-BE49-F238E27FC236}">
                <a16:creationId xmlns:a16="http://schemas.microsoft.com/office/drawing/2014/main" id="{0E7473BB-25C3-1543-836A-508FE742B9B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775" y="6292850"/>
            <a:ext cx="9398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18"/>
          <p:cNvSpPr>
            <a:spLocks noGrp="1"/>
          </p:cNvSpPr>
          <p:nvPr>
            <p:ph type="body" sz="quarter" idx="10" hasCustomPrompt="1"/>
          </p:nvPr>
        </p:nvSpPr>
        <p:spPr>
          <a:xfrm>
            <a:off x="545360" y="3296921"/>
            <a:ext cx="10529040" cy="728848"/>
          </a:xfrm>
          <a:prstGeom prst="rect">
            <a:avLst/>
          </a:prstGeom>
        </p:spPr>
        <p:txBody>
          <a:bodyPr>
            <a:normAutofit/>
          </a:bodyPr>
          <a:lstStyle>
            <a:lvl1pPr marL="0" indent="0">
              <a:lnSpc>
                <a:spcPct val="90000"/>
              </a:lnSpc>
              <a:spcBef>
                <a:spcPts val="0"/>
              </a:spcBef>
              <a:buNone/>
              <a:defRPr sz="4800">
                <a:solidFill>
                  <a:schemeClr val="tx1"/>
                </a:solidFill>
              </a:defRPr>
            </a:lvl1pPr>
          </a:lstStyle>
          <a:p>
            <a:pPr lvl="0"/>
            <a:r>
              <a:rPr lang="en-US"/>
              <a:t>Thank You.</a:t>
            </a:r>
          </a:p>
        </p:txBody>
      </p:sp>
      <p:sp>
        <p:nvSpPr>
          <p:cNvPr id="11" name="Text Placeholder 20"/>
          <p:cNvSpPr>
            <a:spLocks noGrp="1"/>
          </p:cNvSpPr>
          <p:nvPr>
            <p:ph type="body" sz="quarter" idx="11"/>
          </p:nvPr>
        </p:nvSpPr>
        <p:spPr>
          <a:xfrm>
            <a:off x="545359" y="4145280"/>
            <a:ext cx="9435131"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27595657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Graphic 4">
            <a:extLst>
              <a:ext uri="{FF2B5EF4-FFF2-40B4-BE49-F238E27FC236}">
                <a16:creationId xmlns:a16="http://schemas.microsoft.com/office/drawing/2014/main" id="{4E5FC0F9-132D-9D45-BF36-795755A8EC0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Graphic 7">
            <a:extLst>
              <a:ext uri="{FF2B5EF4-FFF2-40B4-BE49-F238E27FC236}">
                <a16:creationId xmlns:a16="http://schemas.microsoft.com/office/drawing/2014/main" id="{CE1AA63E-FCCC-A14A-B6EF-0E3F922DB0F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1863725"/>
            <a:ext cx="12192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a:extLst>
              <a:ext uri="{FF2B5EF4-FFF2-40B4-BE49-F238E27FC236}">
                <a16:creationId xmlns:a16="http://schemas.microsoft.com/office/drawing/2014/main" id="{3B65644B-9EF2-FE49-ABF0-73799C04C29D}"/>
              </a:ext>
            </a:extLst>
          </p:cNvPr>
          <p:cNvPicPr>
            <a:picLocks noChangeAspect="1" noChangeArrowheads="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bwMode="auto">
          <a:xfrm>
            <a:off x="1036068" y="4242302"/>
            <a:ext cx="1575398" cy="54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EE74392D-0C36-7B49-A6D6-BAE12D302590}"/>
              </a:ext>
            </a:extLst>
          </p:cNvPr>
          <p:cNvSpPr/>
          <p:nvPr userDrawn="1"/>
        </p:nvSpPr>
        <p:spPr>
          <a:xfrm>
            <a:off x="0" y="6059488"/>
            <a:ext cx="12192000" cy="798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Graphic 10">
            <a:extLst>
              <a:ext uri="{FF2B5EF4-FFF2-40B4-BE49-F238E27FC236}">
                <a16:creationId xmlns:a16="http://schemas.microsoft.com/office/drawing/2014/main" id="{53AAC3F0-F1CF-F044-943A-186CB2AB669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5343525"/>
            <a:ext cx="12192000"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phic 11">
            <a:extLst>
              <a:ext uri="{FF2B5EF4-FFF2-40B4-BE49-F238E27FC236}">
                <a16:creationId xmlns:a16="http://schemas.microsoft.com/office/drawing/2014/main" id="{88C55AF5-BB99-1648-B2C3-5DEFBFE7E04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03963"/>
            <a:ext cx="121920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Placeholder 18"/>
          <p:cNvSpPr>
            <a:spLocks noGrp="1"/>
          </p:cNvSpPr>
          <p:nvPr>
            <p:ph type="body" sz="quarter" idx="10" hasCustomPrompt="1"/>
          </p:nvPr>
        </p:nvSpPr>
        <p:spPr>
          <a:xfrm>
            <a:off x="956815" y="2837121"/>
            <a:ext cx="10705659" cy="1162306"/>
          </a:xfrm>
          <a:prstGeom prst="rect">
            <a:avLst/>
          </a:prstGeom>
        </p:spPr>
        <p:txBody>
          <a:bodyPr/>
          <a:lstStyle>
            <a:lvl1pPr marL="0" indent="0">
              <a:buNone/>
              <a:defRPr sz="8000"/>
            </a:lvl1pPr>
          </a:lstStyle>
          <a:p>
            <a:pPr lvl="0"/>
            <a:r>
              <a:rPr lang="en-US"/>
              <a:t>Thank You.</a:t>
            </a:r>
          </a:p>
        </p:txBody>
      </p:sp>
    </p:spTree>
    <p:extLst>
      <p:ext uri="{BB962C8B-B14F-4D97-AF65-F5344CB8AC3E}">
        <p14:creationId xmlns:p14="http://schemas.microsoft.com/office/powerpoint/2010/main" val="417636734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Default Slide">
  <p:cSld name="2_Default Slide">
    <p:spTree>
      <p:nvGrpSpPr>
        <p:cNvPr id="1" name="Shape 176"/>
        <p:cNvGrpSpPr/>
        <p:nvPr/>
      </p:nvGrpSpPr>
      <p:grpSpPr>
        <a:xfrm>
          <a:off x="0" y="0"/>
          <a:ext cx="0" cy="0"/>
          <a:chOff x="0" y="0"/>
          <a:chExt cx="0" cy="0"/>
        </a:xfrm>
      </p:grpSpPr>
    </p:spTree>
    <p:extLst>
      <p:ext uri="{BB962C8B-B14F-4D97-AF65-F5344CB8AC3E}">
        <p14:creationId xmlns:p14="http://schemas.microsoft.com/office/powerpoint/2010/main" val="82322183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SECTION_HEADER_2">
  <p:cSld name="SECTION_HEADER_2">
    <p:spTree>
      <p:nvGrpSpPr>
        <p:cNvPr id="1" name="Shape 191"/>
        <p:cNvGrpSpPr/>
        <p:nvPr/>
      </p:nvGrpSpPr>
      <p:grpSpPr>
        <a:xfrm>
          <a:off x="0" y="0"/>
          <a:ext cx="0" cy="0"/>
          <a:chOff x="0" y="0"/>
          <a:chExt cx="0" cy="0"/>
        </a:xfrm>
      </p:grpSpPr>
      <p:sp>
        <p:nvSpPr>
          <p:cNvPr id="192" name="Google Shape;192;p38"/>
          <p:cNvSpPr txBox="1">
            <a:spLocks noGrp="1"/>
          </p:cNvSpPr>
          <p:nvPr>
            <p:ph type="title"/>
          </p:nvPr>
        </p:nvSpPr>
        <p:spPr>
          <a:xfrm>
            <a:off x="415600" y="2867800"/>
            <a:ext cx="11360800" cy="1122400"/>
          </a:xfrm>
          <a:prstGeom prst="rect">
            <a:avLst/>
          </a:prstGeom>
        </p:spPr>
        <p:txBody>
          <a:bodyPr spcFirstLastPara="1" wrap="square" lIns="0" tIns="0" rIns="0" bIns="0"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93" name="Google Shape;193;p38"/>
          <p:cNvSpPr txBox="1">
            <a:spLocks noGrp="1"/>
          </p:cNvSpPr>
          <p:nvPr>
            <p:ph type="sldNum" idx="12"/>
          </p:nvPr>
        </p:nvSpPr>
        <p:spPr>
          <a:xfrm>
            <a:off x="11296611" y="6217623"/>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349617793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1_Divider 1">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Graphic 4">
            <a:extLst>
              <a:ext uri="{FF2B5EF4-FFF2-40B4-BE49-F238E27FC236}">
                <a16:creationId xmlns:a16="http://schemas.microsoft.com/office/drawing/2014/main" id="{B8F83D0C-F46C-7640-804C-578551894906}"/>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12192000" cy="392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phic 7">
            <a:extLst>
              <a:ext uri="{FF2B5EF4-FFF2-40B4-BE49-F238E27FC236}">
                <a16:creationId xmlns:a16="http://schemas.microsoft.com/office/drawing/2014/main" id="{B4968F67-C72D-5742-B220-5D3A894FA40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0" y="4378325"/>
            <a:ext cx="12192000"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1DCC3230-1E2D-4848-8C22-8ED63D01570A}"/>
              </a:ext>
            </a:extLst>
          </p:cNvPr>
          <p:cNvSpPr/>
          <p:nvPr userDrawn="1"/>
        </p:nvSpPr>
        <p:spPr>
          <a:xfrm>
            <a:off x="-84138" y="3063875"/>
            <a:ext cx="12276138" cy="27114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Text Placeholder 9"/>
          <p:cNvSpPr>
            <a:spLocks noGrp="1"/>
          </p:cNvSpPr>
          <p:nvPr>
            <p:ph type="body" sz="quarter" idx="10"/>
          </p:nvPr>
        </p:nvSpPr>
        <p:spPr>
          <a:xfrm>
            <a:off x="447674" y="3552736"/>
            <a:ext cx="10367645" cy="787400"/>
          </a:xfrm>
          <a:prstGeom prst="rect">
            <a:avLst/>
          </a:prstGeom>
        </p:spPr>
        <p:txBody>
          <a:bodyPr/>
          <a:lstStyle>
            <a:lvl1pPr marL="0" indent="0">
              <a:lnSpc>
                <a:spcPct val="100000"/>
              </a:lnSpc>
              <a:buNone/>
              <a:defRPr sz="5800">
                <a:solidFill>
                  <a:schemeClr val="bg1"/>
                </a:solidFill>
              </a:defRPr>
            </a:lvl1pPr>
          </a:lstStyle>
          <a:p>
            <a:pPr lvl="0"/>
            <a:r>
              <a:rPr lang="en-US"/>
              <a:t>Click to edit Master text styles</a:t>
            </a:r>
          </a:p>
        </p:txBody>
      </p:sp>
      <p:sp>
        <p:nvSpPr>
          <p:cNvPr id="13" name="Text Placeholder 20"/>
          <p:cNvSpPr>
            <a:spLocks noGrp="1"/>
          </p:cNvSpPr>
          <p:nvPr>
            <p:ph type="body" sz="quarter" idx="12"/>
          </p:nvPr>
        </p:nvSpPr>
        <p:spPr>
          <a:xfrm>
            <a:off x="519960" y="4502365"/>
            <a:ext cx="10295360" cy="417512"/>
          </a:xfrm>
          <a:prstGeom prst="rect">
            <a:avLst/>
          </a:prstGeom>
        </p:spPr>
        <p:txBody>
          <a:bodyPr/>
          <a:lstStyle>
            <a:lvl1pPr marL="0" indent="0">
              <a:lnSpc>
                <a:spcPct val="100000"/>
              </a:lnSpc>
              <a:buNone/>
              <a:defRPr sz="18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9492965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_Foreward / Prefac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3D3317A-0181-F048-94D5-96FDB7F6C880}"/>
              </a:ext>
            </a:extLst>
          </p:cNvPr>
          <p:cNvSpPr/>
          <p:nvPr userDrawn="1"/>
        </p:nvSpPr>
        <p:spPr>
          <a:xfrm>
            <a:off x="0" y="0"/>
            <a:ext cx="12192000" cy="59944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8" name="Graphic 7">
            <a:extLst>
              <a:ext uri="{FF2B5EF4-FFF2-40B4-BE49-F238E27FC236}">
                <a16:creationId xmlns:a16="http://schemas.microsoft.com/office/drawing/2014/main" id="{B848F5C4-23AE-DE46-8DAF-94CC603A8FB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559374" y="683489"/>
            <a:ext cx="11035595" cy="446087"/>
          </a:xfrm>
          <a:prstGeom prst="rect">
            <a:avLst/>
          </a:prstGeom>
        </p:spPr>
        <p:txBody>
          <a:bodyPr/>
          <a:lstStyle>
            <a:lvl1pPr marL="0" indent="0">
              <a:lnSpc>
                <a:spcPct val="100000"/>
              </a:lnSpc>
              <a:spcBef>
                <a:spcPts val="0"/>
              </a:spcBef>
              <a:buNone/>
              <a:defRPr sz="3300">
                <a:solidFill>
                  <a:schemeClr val="tx1"/>
                </a:solidFill>
              </a:defRPr>
            </a:lvl1pPr>
          </a:lstStyle>
          <a:p>
            <a:pPr lvl="0"/>
            <a:r>
              <a:rPr lang="en-US"/>
              <a:t>Click to edit Master text styles</a:t>
            </a:r>
          </a:p>
        </p:txBody>
      </p:sp>
      <p:sp>
        <p:nvSpPr>
          <p:cNvPr id="7" name="Text Placeholder 20"/>
          <p:cNvSpPr>
            <a:spLocks noGrp="1"/>
          </p:cNvSpPr>
          <p:nvPr>
            <p:ph type="body" sz="quarter" idx="12"/>
          </p:nvPr>
        </p:nvSpPr>
        <p:spPr>
          <a:xfrm>
            <a:off x="550196" y="1210231"/>
            <a:ext cx="11053949" cy="417512"/>
          </a:xfrm>
          <a:prstGeom prst="rect">
            <a:avLst/>
          </a:prstGeom>
        </p:spPr>
        <p:txBody>
          <a:bodyPr/>
          <a:lstStyle>
            <a:lvl1pPr marL="0" indent="0">
              <a:lnSpc>
                <a:spcPct val="100000"/>
              </a:lnSpc>
              <a:spcBef>
                <a:spcPts val="0"/>
              </a:spcBef>
              <a:buNone/>
              <a:defRPr sz="1800">
                <a:solidFill>
                  <a:schemeClr val="tx1"/>
                </a:solidFill>
              </a:defRPr>
            </a:lvl1pPr>
          </a:lstStyle>
          <a:p>
            <a:pPr lvl="0"/>
            <a:r>
              <a:rPr lang="en-US"/>
              <a:t>Click to edit Master text styles</a:t>
            </a:r>
          </a:p>
        </p:txBody>
      </p:sp>
      <p:sp>
        <p:nvSpPr>
          <p:cNvPr id="9" name="Text Placeholder 8"/>
          <p:cNvSpPr>
            <a:spLocks noGrp="1"/>
          </p:cNvSpPr>
          <p:nvPr>
            <p:ph type="body" sz="quarter" idx="13"/>
          </p:nvPr>
        </p:nvSpPr>
        <p:spPr>
          <a:xfrm>
            <a:off x="561021" y="2162174"/>
            <a:ext cx="11033947" cy="2795267"/>
          </a:xfrm>
          <a:prstGeom prst="rect">
            <a:avLst/>
          </a:prstGeom>
        </p:spPr>
        <p:txBody>
          <a:bodyPr>
            <a:noAutofit/>
          </a:bodyPr>
          <a:lstStyle>
            <a:lvl1pPr marL="0" indent="0">
              <a:lnSpc>
                <a:spcPct val="100000"/>
              </a:lnSpc>
              <a:spcBef>
                <a:spcPts val="0"/>
              </a:spcBef>
              <a:spcAft>
                <a:spcPts val="600"/>
              </a:spcAft>
              <a:buNone/>
              <a:defRPr sz="1800">
                <a:solidFill>
                  <a:schemeClr val="tx1"/>
                </a:solidFill>
              </a:defRPr>
            </a:lvl1pPr>
            <a:lvl2pPr>
              <a:lnSpc>
                <a:spcPct val="100000"/>
              </a:lnSpc>
              <a:spcAft>
                <a:spcPts val="600"/>
              </a:spcAft>
              <a:defRPr sz="1600">
                <a:solidFill>
                  <a:schemeClr val="tx1"/>
                </a:solidFill>
              </a:defRPr>
            </a:lvl2pPr>
            <a:lvl3pPr>
              <a:lnSpc>
                <a:spcPct val="100000"/>
              </a:lnSpc>
              <a:spcAft>
                <a:spcPts val="600"/>
              </a:spcAft>
              <a:defRPr sz="1400">
                <a:solidFill>
                  <a:schemeClr val="tx1"/>
                </a:solidFill>
              </a:defRPr>
            </a:lvl3pPr>
            <a:lvl4pPr>
              <a:lnSpc>
                <a:spcPct val="100000"/>
              </a:lnSpc>
              <a:spcAft>
                <a:spcPts val="600"/>
              </a:spcAft>
              <a:defRPr sz="1400">
                <a:solidFill>
                  <a:schemeClr val="tx1"/>
                </a:solidFill>
              </a:defRPr>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103165978"/>
      </p:ext>
    </p:extLst>
  </p:cSld>
  <p:clrMapOvr>
    <a:masterClrMapping/>
  </p:clrMapOvr>
  <p:hf hdr="0" dt="0"/>
  <p:extLst>
    <p:ext uri="{DCECCB84-F9BA-43D5-87BE-67443E8EF086}">
      <p15:sldGuideLst xmlns:p15="http://schemas.microsoft.com/office/powerpoint/2012/main">
        <p15:guide id="1" orient="horz" pos="912">
          <p15:clr>
            <a:srgbClr val="FBAE40"/>
          </p15:clr>
        </p15:guide>
        <p15:guide id="2" pos="3840">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_Agenda">
    <p:spTree>
      <p:nvGrpSpPr>
        <p:cNvPr id="1" name=""/>
        <p:cNvGrpSpPr/>
        <p:nvPr/>
      </p:nvGrpSpPr>
      <p:grpSpPr>
        <a:xfrm>
          <a:off x="0" y="0"/>
          <a:ext cx="0" cy="0"/>
          <a:chOff x="0" y="0"/>
          <a:chExt cx="0" cy="0"/>
        </a:xfrm>
      </p:grpSpPr>
      <p:pic>
        <p:nvPicPr>
          <p:cNvPr id="17" name="Graphic 4">
            <a:extLst>
              <a:ext uri="{FF2B5EF4-FFF2-40B4-BE49-F238E27FC236}">
                <a16:creationId xmlns:a16="http://schemas.microsoft.com/office/drawing/2014/main" id="{EA2702D3-C49F-7548-8ECF-5B36BE31D84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7">
            <a:extLst>
              <a:ext uri="{FF2B5EF4-FFF2-40B4-BE49-F238E27FC236}">
                <a16:creationId xmlns:a16="http://schemas.microsoft.com/office/drawing/2014/main" id="{221633B9-A091-A04A-95CA-23D9F7CC9924}"/>
              </a:ext>
            </a:extLst>
          </p:cNvPr>
          <p:cNvSpPr txBox="1">
            <a:spLocks noChangeArrowheads="1"/>
          </p:cNvSpPr>
          <p:nvPr userDrawn="1"/>
        </p:nvSpPr>
        <p:spPr bwMode="auto">
          <a:xfrm>
            <a:off x="553659" y="432892"/>
            <a:ext cx="4858021" cy="1200329"/>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7200">
                <a:solidFill>
                  <a:schemeClr val="tx1"/>
                </a:solidFill>
              </a:rPr>
              <a:t>Agenda</a:t>
            </a:r>
          </a:p>
        </p:txBody>
      </p:sp>
      <p:sp>
        <p:nvSpPr>
          <p:cNvPr id="16" name="Text Placeholder 15"/>
          <p:cNvSpPr>
            <a:spLocks noGrp="1"/>
          </p:cNvSpPr>
          <p:nvPr>
            <p:ph type="body" sz="quarter" idx="11"/>
          </p:nvPr>
        </p:nvSpPr>
        <p:spPr>
          <a:xfrm>
            <a:off x="553659" y="2131370"/>
            <a:ext cx="4475539" cy="2620918"/>
          </a:xfrm>
          <a:prstGeom prst="rect">
            <a:avLst/>
          </a:prstGeom>
        </p:spPr>
        <p:txBody>
          <a:bodyPr/>
          <a:lstStyle>
            <a:lvl1pPr marL="0" indent="0">
              <a:lnSpc>
                <a:spcPct val="100000"/>
              </a:lnSpc>
              <a:spcBef>
                <a:spcPts val="1200"/>
              </a:spcBef>
              <a:buNone/>
              <a:defRPr sz="1100">
                <a:solidFill>
                  <a:schemeClr val="tx1"/>
                </a:solidFill>
              </a:defRPr>
            </a:lvl1pPr>
            <a:lvl2pPr marL="233363" indent="-136525">
              <a:lnSpc>
                <a:spcPct val="100000"/>
              </a:lnSpc>
              <a:spcBef>
                <a:spcPts val="1200"/>
              </a:spcBef>
              <a:tabLst/>
              <a:defRPr sz="1100">
                <a:solidFill>
                  <a:schemeClr val="tx1"/>
                </a:solidFill>
              </a:defRPr>
            </a:lvl2pPr>
            <a:lvl3pPr marL="576263" indent="-117475">
              <a:lnSpc>
                <a:spcPct val="100000"/>
              </a:lnSpc>
              <a:spcBef>
                <a:spcPts val="1200"/>
              </a:spcBef>
              <a:tabLst/>
              <a:defRPr sz="1100">
                <a:solidFill>
                  <a:schemeClr val="tx1"/>
                </a:solidFill>
              </a:defRPr>
            </a:lvl3pPr>
            <a:lvl4pPr marL="917575" indent="-98425">
              <a:lnSpc>
                <a:spcPct val="100000"/>
              </a:lnSpc>
              <a:spcBef>
                <a:spcPts val="1200"/>
              </a:spcBef>
              <a:tabLst/>
              <a:defRPr sz="1100">
                <a:solidFill>
                  <a:schemeClr val="tx1"/>
                </a:solidFill>
              </a:defRPr>
            </a:lvl4pPr>
            <a:lvl5pPr marL="1258888" indent="-106363">
              <a:tabLst/>
              <a:defRPr sz="9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8" name="Text Placeholder 17"/>
          <p:cNvSpPr>
            <a:spLocks noGrp="1"/>
          </p:cNvSpPr>
          <p:nvPr>
            <p:ph type="body" sz="quarter" idx="12"/>
          </p:nvPr>
        </p:nvSpPr>
        <p:spPr>
          <a:xfrm>
            <a:off x="553660" y="1875613"/>
            <a:ext cx="4475538" cy="284649"/>
          </a:xfrm>
          <a:prstGeom prst="rect">
            <a:avLst/>
          </a:prstGeom>
        </p:spPr>
        <p:txBody>
          <a:bodyPr/>
          <a:lstStyle>
            <a:lvl1pPr marL="0" indent="0">
              <a:lnSpc>
                <a:spcPct val="100000"/>
              </a:lnSpc>
              <a:buNone/>
              <a:defRPr sz="1200" b="1">
                <a:solidFill>
                  <a:schemeClr val="tx1"/>
                </a:solidFill>
              </a:defRPr>
            </a:lvl1pPr>
          </a:lstStyle>
          <a:p>
            <a:pPr lvl="0"/>
            <a:r>
              <a:rPr lang="en-US"/>
              <a:t>Click to edit Master text styles</a:t>
            </a:r>
          </a:p>
        </p:txBody>
      </p:sp>
      <p:sp>
        <p:nvSpPr>
          <p:cNvPr id="22" name="Text Placeholder 21"/>
          <p:cNvSpPr>
            <a:spLocks noGrp="1"/>
          </p:cNvSpPr>
          <p:nvPr>
            <p:ph type="body" sz="quarter" idx="13"/>
          </p:nvPr>
        </p:nvSpPr>
        <p:spPr>
          <a:xfrm>
            <a:off x="6096000" y="1875613"/>
            <a:ext cx="5158759" cy="4569792"/>
          </a:xfrm>
          <a:prstGeom prst="rect">
            <a:avLst/>
          </a:prstGeom>
        </p:spPr>
        <p:txBody>
          <a:bodyPr/>
          <a:lstStyle>
            <a:lvl1pPr marL="0" marR="0" indent="0" algn="l" defTabSz="914400" rtl="0" eaLnBrk="0" fontAlgn="base" latinLnBrk="0" hangingPunct="0">
              <a:lnSpc>
                <a:spcPct val="100000"/>
              </a:lnSpc>
              <a:spcBef>
                <a:spcPts val="1000"/>
              </a:spcBef>
              <a:spcAft>
                <a:spcPct val="0"/>
              </a:spcAft>
              <a:buClrTx/>
              <a:buSzTx/>
              <a:buFont typeface="Arial" panose="020B0604020202020204" pitchFamily="34" charset="0"/>
              <a:buNone/>
              <a:tabLst/>
              <a:defRPr sz="2400">
                <a:solidFill>
                  <a:schemeClr val="tx1"/>
                </a:solidFill>
              </a:defRPr>
            </a:lvl1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lang="en-US"/>
              <a:t>Click to edit Master text styles</a:t>
            </a: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lang="en-US"/>
              <a:t>Click to edit Master text styles</a:t>
            </a: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lang="en-US"/>
              <a:t>Click to edit Master text styles</a:t>
            </a: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lang="en-US"/>
              <a:t>Click to edit Master text styles</a:t>
            </a: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lang="en-US"/>
              <a:t>Click to edit Master text styles</a:t>
            </a: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lang="en-US"/>
              <a:t>Click to edit Master text styles</a:t>
            </a: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lang="en-US"/>
              <a:t>Click to edit Master text styles</a:t>
            </a: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lang="en-US"/>
              <a:t>Click to edit Master text styles</a:t>
            </a:r>
          </a:p>
          <a:p>
            <a:pPr lvl="0"/>
            <a:endParaRPr lang="en-US"/>
          </a:p>
        </p:txBody>
      </p:sp>
    </p:spTree>
    <p:extLst>
      <p:ext uri="{BB962C8B-B14F-4D97-AF65-F5344CB8AC3E}">
        <p14:creationId xmlns:p14="http://schemas.microsoft.com/office/powerpoint/2010/main" val="137738673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_3 Column (Dar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A4F7EB1-DA24-714F-AF2A-A42FB59A2B43}"/>
              </a:ext>
            </a:extLst>
          </p:cNvPr>
          <p:cNvSpPr/>
          <p:nvPr userDrawn="1"/>
        </p:nvSpPr>
        <p:spPr>
          <a:xfrm>
            <a:off x="7958138" y="2178050"/>
            <a:ext cx="3417887" cy="34242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a:extLst>
              <a:ext uri="{FF2B5EF4-FFF2-40B4-BE49-F238E27FC236}">
                <a16:creationId xmlns:a16="http://schemas.microsoft.com/office/drawing/2014/main" id="{6DBE0014-3704-AD41-B38A-33E1ADA2BFEB}"/>
              </a:ext>
            </a:extLst>
          </p:cNvPr>
          <p:cNvSpPr/>
          <p:nvPr userDrawn="1"/>
        </p:nvSpPr>
        <p:spPr>
          <a:xfrm>
            <a:off x="4284663" y="2178050"/>
            <a:ext cx="3417887" cy="34242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12">
            <a:extLst>
              <a:ext uri="{FF2B5EF4-FFF2-40B4-BE49-F238E27FC236}">
                <a16:creationId xmlns:a16="http://schemas.microsoft.com/office/drawing/2014/main" id="{48518307-0F66-9D48-908E-3611DA8AF9C6}"/>
              </a:ext>
            </a:extLst>
          </p:cNvPr>
          <p:cNvSpPr/>
          <p:nvPr userDrawn="1"/>
        </p:nvSpPr>
        <p:spPr>
          <a:xfrm>
            <a:off x="612775" y="2178050"/>
            <a:ext cx="3417888" cy="34242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5" name="Straight Connector 14">
            <a:extLst>
              <a:ext uri="{FF2B5EF4-FFF2-40B4-BE49-F238E27FC236}">
                <a16:creationId xmlns:a16="http://schemas.microsoft.com/office/drawing/2014/main" id="{A62B1799-3317-F64C-B54F-EF89B254AD71}"/>
              </a:ext>
            </a:extLst>
          </p:cNvPr>
          <p:cNvCxnSpPr>
            <a:cxnSpLocks/>
          </p:cNvCxnSpPr>
          <p:nvPr userDrawn="1"/>
        </p:nvCxnSpPr>
        <p:spPr>
          <a:xfrm>
            <a:off x="919163" y="3128963"/>
            <a:ext cx="270033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5589ACF-D494-5A48-A1FC-1225D22D5A37}"/>
              </a:ext>
            </a:extLst>
          </p:cNvPr>
          <p:cNvCxnSpPr>
            <a:cxnSpLocks/>
          </p:cNvCxnSpPr>
          <p:nvPr userDrawn="1"/>
        </p:nvCxnSpPr>
        <p:spPr>
          <a:xfrm>
            <a:off x="4643438" y="3133725"/>
            <a:ext cx="270033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FE826B4-7F9E-8B41-83C8-DCE2CBF78B57}"/>
              </a:ext>
            </a:extLst>
          </p:cNvPr>
          <p:cNvCxnSpPr>
            <a:cxnSpLocks/>
          </p:cNvCxnSpPr>
          <p:nvPr userDrawn="1"/>
        </p:nvCxnSpPr>
        <p:spPr>
          <a:xfrm>
            <a:off x="8369300" y="3128963"/>
            <a:ext cx="26987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ext Placeholder 5"/>
          <p:cNvSpPr>
            <a:spLocks noGrp="1"/>
          </p:cNvSpPr>
          <p:nvPr>
            <p:ph type="body" sz="quarter" idx="10"/>
          </p:nvPr>
        </p:nvSpPr>
        <p:spPr>
          <a:xfrm>
            <a:off x="559374" y="683489"/>
            <a:ext cx="11063875" cy="446087"/>
          </a:xfrm>
          <a:prstGeom prst="rect">
            <a:avLst/>
          </a:prstGeom>
        </p:spPr>
        <p:txBody>
          <a:bodyPr/>
          <a:lstStyle>
            <a:lvl1pPr marL="0" indent="0">
              <a:lnSpc>
                <a:spcPct val="100000"/>
              </a:lnSpc>
              <a:spcBef>
                <a:spcPts val="0"/>
              </a:spcBef>
              <a:buNone/>
              <a:defRPr sz="3300" baseline="0">
                <a:solidFill>
                  <a:schemeClr val="tx1"/>
                </a:solidFill>
              </a:defRPr>
            </a:lvl1pPr>
          </a:lstStyle>
          <a:p>
            <a:pPr lvl="0"/>
            <a:r>
              <a:rPr lang="en-US"/>
              <a:t>Click to edit Master text styles</a:t>
            </a:r>
          </a:p>
        </p:txBody>
      </p:sp>
      <p:sp>
        <p:nvSpPr>
          <p:cNvPr id="6" name="Text Placeholder 20"/>
          <p:cNvSpPr>
            <a:spLocks noGrp="1"/>
          </p:cNvSpPr>
          <p:nvPr>
            <p:ph type="body" sz="quarter" idx="12"/>
          </p:nvPr>
        </p:nvSpPr>
        <p:spPr>
          <a:xfrm>
            <a:off x="541020" y="1208312"/>
            <a:ext cx="11084298" cy="417512"/>
          </a:xfrm>
          <a:prstGeom prst="rect">
            <a:avLst/>
          </a:prstGeom>
        </p:spPr>
        <p:txBody>
          <a:bodyPr/>
          <a:lstStyle>
            <a:lvl1pPr marL="0" indent="0">
              <a:lnSpc>
                <a:spcPct val="100000"/>
              </a:lnSpc>
              <a:buNone/>
              <a:defRPr sz="1800" baseline="0">
                <a:solidFill>
                  <a:schemeClr val="tx1"/>
                </a:solidFill>
              </a:defRPr>
            </a:lvl1pPr>
          </a:lstStyle>
          <a:p>
            <a:pPr lvl="0"/>
            <a:r>
              <a:rPr lang="en-US"/>
              <a:t>Click to edit Master text styles</a:t>
            </a:r>
          </a:p>
        </p:txBody>
      </p:sp>
      <p:sp>
        <p:nvSpPr>
          <p:cNvPr id="9" name="Text Placeholder 9"/>
          <p:cNvSpPr>
            <a:spLocks noGrp="1"/>
          </p:cNvSpPr>
          <p:nvPr>
            <p:ph type="body" sz="quarter" idx="13"/>
          </p:nvPr>
        </p:nvSpPr>
        <p:spPr>
          <a:xfrm>
            <a:off x="847090" y="2733682"/>
            <a:ext cx="1778000" cy="295275"/>
          </a:xfrm>
          <a:prstGeom prst="rect">
            <a:avLst/>
          </a:prstGeom>
        </p:spPr>
        <p:txBody>
          <a:bodyPr anchor="b"/>
          <a:lstStyle>
            <a:lvl1pPr marL="0" indent="0">
              <a:lnSpc>
                <a:spcPct val="100000"/>
              </a:lnSpc>
              <a:buNone/>
              <a:defRPr sz="1400" b="1">
                <a:solidFill>
                  <a:schemeClr val="bg2"/>
                </a:solidFill>
              </a:defRPr>
            </a:lvl1pPr>
          </a:lstStyle>
          <a:p>
            <a:pPr lvl="0"/>
            <a:r>
              <a:rPr lang="en-US"/>
              <a:t>Click to edit Master text styles</a:t>
            </a:r>
          </a:p>
        </p:txBody>
      </p:sp>
      <p:sp>
        <p:nvSpPr>
          <p:cNvPr id="11" name="Text Placeholder 15"/>
          <p:cNvSpPr>
            <a:spLocks noGrp="1"/>
          </p:cNvSpPr>
          <p:nvPr>
            <p:ph type="body" sz="quarter" idx="14"/>
          </p:nvPr>
        </p:nvSpPr>
        <p:spPr>
          <a:xfrm>
            <a:off x="847090" y="3341430"/>
            <a:ext cx="2823210" cy="1950603"/>
          </a:xfrm>
          <a:prstGeom prst="rect">
            <a:avLst/>
          </a:prstGeom>
        </p:spPr>
        <p:txBody>
          <a:bodyPr>
            <a:noAutofit/>
          </a:bodyPr>
          <a:lstStyle>
            <a:lvl1pPr marL="0" indent="0">
              <a:lnSpc>
                <a:spcPct val="100000"/>
              </a:lnSpc>
              <a:spcBef>
                <a:spcPts val="0"/>
              </a:spcBef>
              <a:buNone/>
              <a:defRPr sz="1400">
                <a:solidFill>
                  <a:schemeClr val="bg2"/>
                </a:solidFill>
              </a:defRPr>
            </a:lvl1pPr>
            <a:lvl2pPr marL="176213" indent="-176213">
              <a:lnSpc>
                <a:spcPct val="100000"/>
              </a:lnSpc>
              <a:tabLst/>
              <a:defRPr sz="1400">
                <a:solidFill>
                  <a:schemeClr val="bg2"/>
                </a:solidFill>
              </a:defRPr>
            </a:lvl2pPr>
            <a:lvl3pPr marL="346075" indent="-187325">
              <a:lnSpc>
                <a:spcPct val="100000"/>
              </a:lnSpc>
              <a:tabLst/>
              <a:defRPr sz="1400">
                <a:solidFill>
                  <a:schemeClr val="bg2"/>
                </a:solidFill>
              </a:defRPr>
            </a:lvl3pPr>
          </a:lstStyle>
          <a:p>
            <a:pPr lvl="0"/>
            <a:r>
              <a:rPr lang="en-US"/>
              <a:t>Click to edit Master text styles</a:t>
            </a:r>
          </a:p>
          <a:p>
            <a:pPr lvl="1"/>
            <a:r>
              <a:rPr lang="en-US"/>
              <a:t>Second level</a:t>
            </a:r>
          </a:p>
          <a:p>
            <a:pPr lvl="2"/>
            <a:r>
              <a:rPr lang="en-US"/>
              <a:t>Third level</a:t>
            </a:r>
          </a:p>
        </p:txBody>
      </p:sp>
      <p:sp>
        <p:nvSpPr>
          <p:cNvPr id="23" name="Text Placeholder 9"/>
          <p:cNvSpPr>
            <a:spLocks noGrp="1"/>
          </p:cNvSpPr>
          <p:nvPr>
            <p:ph type="body" sz="quarter" idx="17"/>
          </p:nvPr>
        </p:nvSpPr>
        <p:spPr>
          <a:xfrm>
            <a:off x="4571683" y="2739568"/>
            <a:ext cx="1778000" cy="295275"/>
          </a:xfrm>
          <a:prstGeom prst="rect">
            <a:avLst/>
          </a:prstGeom>
        </p:spPr>
        <p:txBody>
          <a:bodyPr anchor="b"/>
          <a:lstStyle>
            <a:lvl1pPr marL="0" indent="0">
              <a:lnSpc>
                <a:spcPct val="100000"/>
              </a:lnSpc>
              <a:buNone/>
              <a:defRPr sz="1400" b="1">
                <a:solidFill>
                  <a:schemeClr val="bg2"/>
                </a:solidFill>
              </a:defRPr>
            </a:lvl1pPr>
          </a:lstStyle>
          <a:p>
            <a:pPr lvl="0"/>
            <a:r>
              <a:rPr lang="en-US"/>
              <a:t>Click to edit Master text styles</a:t>
            </a:r>
          </a:p>
        </p:txBody>
      </p:sp>
      <p:sp>
        <p:nvSpPr>
          <p:cNvPr id="27" name="Text Placeholder 9"/>
          <p:cNvSpPr>
            <a:spLocks noGrp="1"/>
          </p:cNvSpPr>
          <p:nvPr>
            <p:ph type="body" sz="quarter" idx="20"/>
          </p:nvPr>
        </p:nvSpPr>
        <p:spPr>
          <a:xfrm>
            <a:off x="8296276" y="2733682"/>
            <a:ext cx="1778000" cy="295275"/>
          </a:xfrm>
          <a:prstGeom prst="rect">
            <a:avLst/>
          </a:prstGeom>
        </p:spPr>
        <p:txBody>
          <a:bodyPr anchor="b"/>
          <a:lstStyle>
            <a:lvl1pPr marL="0" indent="0">
              <a:lnSpc>
                <a:spcPct val="100000"/>
              </a:lnSpc>
              <a:buNone/>
              <a:defRPr sz="1400" b="1">
                <a:solidFill>
                  <a:schemeClr val="bg2"/>
                </a:solidFill>
              </a:defRPr>
            </a:lvl1pPr>
          </a:lstStyle>
          <a:p>
            <a:pPr lvl="0"/>
            <a:r>
              <a:rPr lang="en-US"/>
              <a:t>Click to edit Master text styles</a:t>
            </a:r>
          </a:p>
        </p:txBody>
      </p:sp>
      <p:sp>
        <p:nvSpPr>
          <p:cNvPr id="17" name="Text Placeholder 15"/>
          <p:cNvSpPr>
            <a:spLocks noGrp="1"/>
          </p:cNvSpPr>
          <p:nvPr>
            <p:ph type="body" sz="quarter" idx="21"/>
          </p:nvPr>
        </p:nvSpPr>
        <p:spPr>
          <a:xfrm>
            <a:off x="4571683" y="3341429"/>
            <a:ext cx="2823210" cy="1950603"/>
          </a:xfrm>
          <a:prstGeom prst="rect">
            <a:avLst/>
          </a:prstGeom>
        </p:spPr>
        <p:txBody>
          <a:bodyPr>
            <a:noAutofit/>
          </a:bodyPr>
          <a:lstStyle>
            <a:lvl1pPr marL="0" indent="0">
              <a:lnSpc>
                <a:spcPct val="100000"/>
              </a:lnSpc>
              <a:spcBef>
                <a:spcPts val="0"/>
              </a:spcBef>
              <a:buNone/>
              <a:defRPr sz="1400">
                <a:solidFill>
                  <a:schemeClr val="bg2"/>
                </a:solidFill>
              </a:defRPr>
            </a:lvl1pPr>
            <a:lvl2pPr marL="176213" indent="-176213">
              <a:lnSpc>
                <a:spcPct val="100000"/>
              </a:lnSpc>
              <a:tabLst/>
              <a:defRPr sz="1400">
                <a:solidFill>
                  <a:schemeClr val="bg2"/>
                </a:solidFill>
              </a:defRPr>
            </a:lvl2pPr>
            <a:lvl3pPr marL="346075" indent="-187325">
              <a:lnSpc>
                <a:spcPct val="100000"/>
              </a:lnSpc>
              <a:tabLst/>
              <a:defRPr sz="1400">
                <a:solidFill>
                  <a:schemeClr val="bg2"/>
                </a:solidFill>
              </a:defRPr>
            </a:lvl3pPr>
          </a:lstStyle>
          <a:p>
            <a:pPr lvl="0"/>
            <a:r>
              <a:rPr lang="en-US"/>
              <a:t>Click to edit Master text styles</a:t>
            </a:r>
          </a:p>
          <a:p>
            <a:pPr lvl="1"/>
            <a:r>
              <a:rPr lang="en-US"/>
              <a:t>Second level</a:t>
            </a:r>
          </a:p>
          <a:p>
            <a:pPr lvl="2"/>
            <a:r>
              <a:rPr lang="en-US"/>
              <a:t>Third level</a:t>
            </a:r>
          </a:p>
        </p:txBody>
      </p:sp>
      <p:sp>
        <p:nvSpPr>
          <p:cNvPr id="18" name="Text Placeholder 15"/>
          <p:cNvSpPr>
            <a:spLocks noGrp="1"/>
          </p:cNvSpPr>
          <p:nvPr>
            <p:ph type="body" sz="quarter" idx="22"/>
          </p:nvPr>
        </p:nvSpPr>
        <p:spPr>
          <a:xfrm>
            <a:off x="8296276" y="3341429"/>
            <a:ext cx="2823210" cy="1950603"/>
          </a:xfrm>
          <a:prstGeom prst="rect">
            <a:avLst/>
          </a:prstGeom>
        </p:spPr>
        <p:txBody>
          <a:bodyPr>
            <a:noAutofit/>
          </a:bodyPr>
          <a:lstStyle>
            <a:lvl1pPr marL="0" indent="0">
              <a:lnSpc>
                <a:spcPct val="100000"/>
              </a:lnSpc>
              <a:spcBef>
                <a:spcPts val="0"/>
              </a:spcBef>
              <a:buNone/>
              <a:defRPr sz="1400">
                <a:solidFill>
                  <a:schemeClr val="bg2"/>
                </a:solidFill>
              </a:defRPr>
            </a:lvl1pPr>
            <a:lvl2pPr marL="176213" indent="-176213">
              <a:lnSpc>
                <a:spcPct val="100000"/>
              </a:lnSpc>
              <a:tabLst/>
              <a:defRPr sz="1400">
                <a:solidFill>
                  <a:schemeClr val="bg2"/>
                </a:solidFill>
              </a:defRPr>
            </a:lvl2pPr>
            <a:lvl3pPr marL="346075" indent="-187325">
              <a:lnSpc>
                <a:spcPct val="100000"/>
              </a:lnSpc>
              <a:tabLst/>
              <a:defRPr sz="1400">
                <a:solidFill>
                  <a:schemeClr val="bg2"/>
                </a:solidFill>
              </a:defRPr>
            </a:lvl3pPr>
          </a:lstStyle>
          <a:p>
            <a:pPr lvl="0"/>
            <a:r>
              <a:rPr lang="en-US"/>
              <a:t>Click to edit Master text styles</a:t>
            </a:r>
          </a:p>
          <a:p>
            <a:pPr lvl="1"/>
            <a:r>
              <a:rPr lang="en-US"/>
              <a:t>Second level</a:t>
            </a:r>
          </a:p>
          <a:p>
            <a:pPr lvl="2"/>
            <a:r>
              <a:rPr lang="en-US"/>
              <a:t>Third level</a:t>
            </a:r>
          </a:p>
        </p:txBody>
      </p:sp>
      <p:pic>
        <p:nvPicPr>
          <p:cNvPr id="2" name="Graphic 4">
            <a:extLst>
              <a:ext uri="{FF2B5EF4-FFF2-40B4-BE49-F238E27FC236}">
                <a16:creationId xmlns:a16="http://schemas.microsoft.com/office/drawing/2014/main" id="{6474F0AC-19D8-F527-C6AA-3470DA39A80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774437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1_3 Column (Light)">
    <p:spTree>
      <p:nvGrpSpPr>
        <p:cNvPr id="1" name=""/>
        <p:cNvGrpSpPr/>
        <p:nvPr/>
      </p:nvGrpSpPr>
      <p:grpSpPr>
        <a:xfrm>
          <a:off x="0" y="0"/>
          <a:ext cx="0" cy="0"/>
          <a:chOff x="0" y="0"/>
          <a:chExt cx="0" cy="0"/>
        </a:xfrm>
      </p:grpSpPr>
      <p:pic>
        <p:nvPicPr>
          <p:cNvPr id="11" name="Graphic 4">
            <a:extLst>
              <a:ext uri="{FF2B5EF4-FFF2-40B4-BE49-F238E27FC236}">
                <a16:creationId xmlns:a16="http://schemas.microsoft.com/office/drawing/2014/main" id="{BE69AACA-5B57-5A4E-9A6A-6B61A6A3B09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Connector 11">
            <a:extLst>
              <a:ext uri="{FF2B5EF4-FFF2-40B4-BE49-F238E27FC236}">
                <a16:creationId xmlns:a16="http://schemas.microsoft.com/office/drawing/2014/main" id="{87E96E8C-895E-3848-848F-65192BD870C7}"/>
              </a:ext>
            </a:extLst>
          </p:cNvPr>
          <p:cNvCxnSpPr>
            <a:cxnSpLocks/>
          </p:cNvCxnSpPr>
          <p:nvPr userDrawn="1"/>
        </p:nvCxnSpPr>
        <p:spPr>
          <a:xfrm>
            <a:off x="757238" y="2522538"/>
            <a:ext cx="30511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118F9F4-19D7-C24B-9FF3-A0F44815D4E4}"/>
              </a:ext>
            </a:extLst>
          </p:cNvPr>
          <p:cNvCxnSpPr>
            <a:cxnSpLocks/>
          </p:cNvCxnSpPr>
          <p:nvPr userDrawn="1"/>
        </p:nvCxnSpPr>
        <p:spPr>
          <a:xfrm>
            <a:off x="4524375" y="2525713"/>
            <a:ext cx="305276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C58911C-4F9D-6A42-A293-69F55249C61C}"/>
              </a:ext>
            </a:extLst>
          </p:cNvPr>
          <p:cNvCxnSpPr>
            <a:cxnSpLocks/>
          </p:cNvCxnSpPr>
          <p:nvPr userDrawn="1"/>
        </p:nvCxnSpPr>
        <p:spPr>
          <a:xfrm>
            <a:off x="8324850" y="2522538"/>
            <a:ext cx="305276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ext Placeholder 5"/>
          <p:cNvSpPr>
            <a:spLocks noGrp="1"/>
          </p:cNvSpPr>
          <p:nvPr>
            <p:ph type="body" sz="quarter" idx="10"/>
          </p:nvPr>
        </p:nvSpPr>
        <p:spPr>
          <a:xfrm>
            <a:off x="559374" y="683489"/>
            <a:ext cx="11054449" cy="446087"/>
          </a:xfrm>
          <a:prstGeom prst="rect">
            <a:avLst/>
          </a:prstGeom>
        </p:spPr>
        <p:txBody>
          <a:bodyPr/>
          <a:lstStyle>
            <a:lvl1pPr marL="0" indent="0">
              <a:lnSpc>
                <a:spcPct val="100000"/>
              </a:lnSpc>
              <a:spcBef>
                <a:spcPts val="0"/>
              </a:spcBef>
              <a:buNone/>
              <a:defRPr sz="3300" baseline="0">
                <a:solidFill>
                  <a:schemeClr val="tx1"/>
                </a:solidFill>
              </a:defRPr>
            </a:lvl1pPr>
          </a:lstStyle>
          <a:p>
            <a:pPr lvl="0"/>
            <a:r>
              <a:rPr lang="en-US"/>
              <a:t>Click to edit Master text styles</a:t>
            </a:r>
          </a:p>
        </p:txBody>
      </p:sp>
      <p:sp>
        <p:nvSpPr>
          <p:cNvPr id="6" name="Text Placeholder 20"/>
          <p:cNvSpPr>
            <a:spLocks noGrp="1"/>
          </p:cNvSpPr>
          <p:nvPr>
            <p:ph type="body" sz="quarter" idx="12"/>
          </p:nvPr>
        </p:nvSpPr>
        <p:spPr>
          <a:xfrm>
            <a:off x="541020" y="1215746"/>
            <a:ext cx="11054450" cy="417512"/>
          </a:xfrm>
          <a:prstGeom prst="rect">
            <a:avLst/>
          </a:prstGeom>
        </p:spPr>
        <p:txBody>
          <a:bodyPr/>
          <a:lstStyle>
            <a:lvl1pPr marL="0" indent="0">
              <a:lnSpc>
                <a:spcPct val="100000"/>
              </a:lnSpc>
              <a:buNone/>
              <a:defRPr sz="1800" baseline="0">
                <a:solidFill>
                  <a:schemeClr val="tx1"/>
                </a:solidFill>
              </a:defRPr>
            </a:lvl1pPr>
          </a:lstStyle>
          <a:p>
            <a:pPr lvl="0"/>
            <a:r>
              <a:rPr lang="en-US"/>
              <a:t>Click to edit Master text styles</a:t>
            </a:r>
          </a:p>
        </p:txBody>
      </p:sp>
      <p:sp>
        <p:nvSpPr>
          <p:cNvPr id="10" name="Text Placeholder 9"/>
          <p:cNvSpPr>
            <a:spLocks noGrp="1"/>
          </p:cNvSpPr>
          <p:nvPr>
            <p:ph type="body" sz="quarter" idx="13"/>
          </p:nvPr>
        </p:nvSpPr>
        <p:spPr>
          <a:xfrm>
            <a:off x="674701" y="2088211"/>
            <a:ext cx="3224848" cy="295275"/>
          </a:xfrm>
          <a:prstGeom prst="rect">
            <a:avLst/>
          </a:prstGeom>
        </p:spPr>
        <p:txBody>
          <a:bodyPr anchor="b"/>
          <a:lstStyle>
            <a:lvl1pPr marL="0" indent="0">
              <a:lnSpc>
                <a:spcPct val="100000"/>
              </a:lnSpc>
              <a:buNone/>
              <a:defRPr sz="1400" b="1">
                <a:solidFill>
                  <a:schemeClr val="tx1"/>
                </a:solidFill>
              </a:defRPr>
            </a:lvl1pPr>
          </a:lstStyle>
          <a:p>
            <a:pPr lvl="0"/>
            <a:r>
              <a:rPr lang="en-US"/>
              <a:t>Click to edit Master text styles</a:t>
            </a:r>
          </a:p>
        </p:txBody>
      </p:sp>
      <p:sp>
        <p:nvSpPr>
          <p:cNvPr id="16" name="Text Placeholder 15"/>
          <p:cNvSpPr>
            <a:spLocks noGrp="1"/>
          </p:cNvSpPr>
          <p:nvPr>
            <p:ph type="body" sz="quarter" idx="14"/>
          </p:nvPr>
        </p:nvSpPr>
        <p:spPr>
          <a:xfrm>
            <a:off x="674701" y="2743415"/>
            <a:ext cx="3224848" cy="2758333"/>
          </a:xfrm>
          <a:prstGeom prst="rect">
            <a:avLst/>
          </a:prstGeom>
        </p:spPr>
        <p:txBody>
          <a:bodyPr>
            <a:noAutofit/>
          </a:bodyPr>
          <a:lstStyle>
            <a:lvl1pPr marL="0" indent="0">
              <a:lnSpc>
                <a:spcPct val="100000"/>
              </a:lnSpc>
              <a:spcBef>
                <a:spcPts val="0"/>
              </a:spcBef>
              <a:buNone/>
              <a:defRPr sz="1400">
                <a:solidFill>
                  <a:schemeClr val="tx1"/>
                </a:solidFill>
              </a:defRPr>
            </a:lvl1pPr>
            <a:lvl2pPr marL="458788" indent="-254000">
              <a:lnSpc>
                <a:spcPct val="100000"/>
              </a:lnSpc>
              <a:tabLst/>
              <a:defRPr sz="1400">
                <a:solidFill>
                  <a:schemeClr val="tx1"/>
                </a:solidFill>
              </a:defRPr>
            </a:lvl2pPr>
            <a:lvl3pPr marL="917575" indent="-234950">
              <a:lnSpc>
                <a:spcPct val="100000"/>
              </a:lnSpc>
              <a:tabLst/>
              <a:defRPr sz="1400">
                <a:solidFill>
                  <a:schemeClr val="tx1"/>
                </a:solidFill>
              </a:defRPr>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17" name="Text Placeholder 9"/>
          <p:cNvSpPr>
            <a:spLocks noGrp="1"/>
          </p:cNvSpPr>
          <p:nvPr>
            <p:ph type="body" sz="quarter" idx="15"/>
          </p:nvPr>
        </p:nvSpPr>
        <p:spPr>
          <a:xfrm>
            <a:off x="4442790" y="2091364"/>
            <a:ext cx="3224847" cy="295275"/>
          </a:xfrm>
          <a:prstGeom prst="rect">
            <a:avLst/>
          </a:prstGeom>
        </p:spPr>
        <p:txBody>
          <a:bodyPr anchor="b"/>
          <a:lstStyle>
            <a:lvl1pPr marL="0" indent="0">
              <a:lnSpc>
                <a:spcPct val="100000"/>
              </a:lnSpc>
              <a:buNone/>
              <a:defRPr sz="1400" b="1">
                <a:solidFill>
                  <a:schemeClr val="tx1"/>
                </a:solidFill>
              </a:defRPr>
            </a:lvl1pPr>
          </a:lstStyle>
          <a:p>
            <a:pPr lvl="0"/>
            <a:r>
              <a:rPr lang="en-US"/>
              <a:t>Click to edit Master text styles</a:t>
            </a:r>
          </a:p>
        </p:txBody>
      </p:sp>
      <p:sp>
        <p:nvSpPr>
          <p:cNvPr id="19" name="Text Placeholder 15"/>
          <p:cNvSpPr>
            <a:spLocks noGrp="1"/>
          </p:cNvSpPr>
          <p:nvPr>
            <p:ph type="body" sz="quarter" idx="16"/>
          </p:nvPr>
        </p:nvSpPr>
        <p:spPr>
          <a:xfrm>
            <a:off x="4442791" y="2746568"/>
            <a:ext cx="3224848" cy="2758333"/>
          </a:xfrm>
          <a:prstGeom prst="rect">
            <a:avLst/>
          </a:prstGeom>
        </p:spPr>
        <p:txBody>
          <a:bodyPr>
            <a:noAutofit/>
          </a:bodyPr>
          <a:lstStyle>
            <a:lvl1pPr marL="0" indent="0">
              <a:lnSpc>
                <a:spcPct val="100000"/>
              </a:lnSpc>
              <a:spcBef>
                <a:spcPts val="0"/>
              </a:spcBef>
              <a:buNone/>
              <a:defRPr sz="1400">
                <a:solidFill>
                  <a:schemeClr val="tx1"/>
                </a:solidFill>
              </a:defRPr>
            </a:lvl1pPr>
            <a:lvl2pPr marL="458788" indent="-254000">
              <a:lnSpc>
                <a:spcPct val="100000"/>
              </a:lnSpc>
              <a:tabLst/>
              <a:defRPr sz="1400">
                <a:solidFill>
                  <a:schemeClr val="tx1"/>
                </a:solidFill>
              </a:defRPr>
            </a:lvl2pPr>
            <a:lvl3pPr marL="917575" indent="-234950">
              <a:lnSpc>
                <a:spcPct val="100000"/>
              </a:lnSpc>
              <a:tabLst/>
              <a:defRPr sz="1400">
                <a:solidFill>
                  <a:schemeClr val="tx1"/>
                </a:solidFill>
              </a:defRPr>
            </a:lvl3pPr>
          </a:lstStyle>
          <a:p>
            <a:pPr lvl="0"/>
            <a:r>
              <a:rPr lang="en-US"/>
              <a:t>Click to edit Master text styles</a:t>
            </a:r>
          </a:p>
          <a:p>
            <a:pPr lvl="1"/>
            <a:r>
              <a:rPr lang="en-US"/>
              <a:t>Second level</a:t>
            </a:r>
          </a:p>
          <a:p>
            <a:pPr lvl="2"/>
            <a:r>
              <a:rPr lang="en-US"/>
              <a:t>Third level</a:t>
            </a:r>
          </a:p>
        </p:txBody>
      </p:sp>
      <p:sp>
        <p:nvSpPr>
          <p:cNvPr id="20" name="Text Placeholder 9"/>
          <p:cNvSpPr>
            <a:spLocks noGrp="1"/>
          </p:cNvSpPr>
          <p:nvPr>
            <p:ph type="body" sz="quarter" idx="17"/>
          </p:nvPr>
        </p:nvSpPr>
        <p:spPr>
          <a:xfrm>
            <a:off x="8243265" y="2088211"/>
            <a:ext cx="3224847" cy="295275"/>
          </a:xfrm>
          <a:prstGeom prst="rect">
            <a:avLst/>
          </a:prstGeom>
        </p:spPr>
        <p:txBody>
          <a:bodyPr anchor="b"/>
          <a:lstStyle>
            <a:lvl1pPr marL="0" indent="0">
              <a:lnSpc>
                <a:spcPct val="100000"/>
              </a:lnSpc>
              <a:buNone/>
              <a:defRPr sz="1400" b="1">
                <a:solidFill>
                  <a:schemeClr val="tx1"/>
                </a:solidFill>
              </a:defRPr>
            </a:lvl1pPr>
          </a:lstStyle>
          <a:p>
            <a:pPr lvl="0"/>
            <a:r>
              <a:rPr lang="en-US"/>
              <a:t>Click to edit Master text styles</a:t>
            </a:r>
          </a:p>
        </p:txBody>
      </p:sp>
      <p:sp>
        <p:nvSpPr>
          <p:cNvPr id="22" name="Text Placeholder 15"/>
          <p:cNvSpPr>
            <a:spLocks noGrp="1"/>
          </p:cNvSpPr>
          <p:nvPr>
            <p:ph type="body" sz="quarter" idx="18"/>
          </p:nvPr>
        </p:nvSpPr>
        <p:spPr>
          <a:xfrm>
            <a:off x="8243266" y="2743415"/>
            <a:ext cx="3224848" cy="2758333"/>
          </a:xfrm>
          <a:prstGeom prst="rect">
            <a:avLst/>
          </a:prstGeom>
        </p:spPr>
        <p:txBody>
          <a:bodyPr>
            <a:noAutofit/>
          </a:bodyPr>
          <a:lstStyle>
            <a:lvl1pPr marL="0" indent="0">
              <a:lnSpc>
                <a:spcPct val="100000"/>
              </a:lnSpc>
              <a:spcBef>
                <a:spcPts val="0"/>
              </a:spcBef>
              <a:buNone/>
              <a:defRPr sz="1400">
                <a:solidFill>
                  <a:schemeClr val="tx1"/>
                </a:solidFill>
              </a:defRPr>
            </a:lvl1pPr>
            <a:lvl2pPr marL="458788" indent="-254000">
              <a:lnSpc>
                <a:spcPct val="100000"/>
              </a:lnSpc>
              <a:tabLst/>
              <a:defRPr sz="1400">
                <a:solidFill>
                  <a:schemeClr val="tx1"/>
                </a:solidFill>
              </a:defRPr>
            </a:lvl2pPr>
            <a:lvl3pPr marL="917575" indent="-234950">
              <a:lnSpc>
                <a:spcPct val="100000"/>
              </a:lnSpc>
              <a:tabLst/>
              <a:defRPr sz="1400">
                <a:solidFill>
                  <a:schemeClr val="tx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0413442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1_4 Column">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242C3F71-A5B9-2049-AC18-100B708B30D2}"/>
              </a:ext>
            </a:extLst>
          </p:cNvPr>
          <p:cNvCxnSpPr>
            <a:cxnSpLocks/>
          </p:cNvCxnSpPr>
          <p:nvPr userDrawn="1"/>
        </p:nvCxnSpPr>
        <p:spPr>
          <a:xfrm>
            <a:off x="749300" y="2736850"/>
            <a:ext cx="24765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23318C8-FD59-FD4E-B69E-1214F26B67F8}"/>
              </a:ext>
            </a:extLst>
          </p:cNvPr>
          <p:cNvCxnSpPr>
            <a:cxnSpLocks/>
          </p:cNvCxnSpPr>
          <p:nvPr userDrawn="1"/>
        </p:nvCxnSpPr>
        <p:spPr>
          <a:xfrm>
            <a:off x="3460750" y="2736850"/>
            <a:ext cx="247808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92FDF38-481A-5946-90F2-02986BEDEFAC}"/>
              </a:ext>
            </a:extLst>
          </p:cNvPr>
          <p:cNvCxnSpPr>
            <a:cxnSpLocks/>
          </p:cNvCxnSpPr>
          <p:nvPr userDrawn="1"/>
        </p:nvCxnSpPr>
        <p:spPr>
          <a:xfrm>
            <a:off x="6173788" y="2736850"/>
            <a:ext cx="247808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83FDB23-2359-9340-AAD3-906C606C4525}"/>
              </a:ext>
            </a:extLst>
          </p:cNvPr>
          <p:cNvCxnSpPr>
            <a:cxnSpLocks/>
          </p:cNvCxnSpPr>
          <p:nvPr userDrawn="1"/>
        </p:nvCxnSpPr>
        <p:spPr>
          <a:xfrm>
            <a:off x="8886825" y="2736850"/>
            <a:ext cx="24765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9" name="Graphic 10">
            <a:extLst>
              <a:ext uri="{FF2B5EF4-FFF2-40B4-BE49-F238E27FC236}">
                <a16:creationId xmlns:a16="http://schemas.microsoft.com/office/drawing/2014/main" id="{968DB650-5E8E-E542-97B8-981ADAD6719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5"/>
          <p:cNvSpPr>
            <a:spLocks noGrp="1"/>
          </p:cNvSpPr>
          <p:nvPr>
            <p:ph type="body" sz="quarter" idx="10"/>
          </p:nvPr>
        </p:nvSpPr>
        <p:spPr>
          <a:xfrm>
            <a:off x="559374" y="683489"/>
            <a:ext cx="11073302" cy="535972"/>
          </a:xfrm>
          <a:prstGeom prst="rect">
            <a:avLst/>
          </a:prstGeom>
        </p:spPr>
        <p:txBody>
          <a:bodyPr/>
          <a:lstStyle>
            <a:lvl1pPr marL="0" indent="0">
              <a:lnSpc>
                <a:spcPct val="100000"/>
              </a:lnSpc>
              <a:spcBef>
                <a:spcPts val="0"/>
              </a:spcBef>
              <a:buNone/>
              <a:defRPr sz="3300" baseline="0">
                <a:solidFill>
                  <a:schemeClr val="tx1"/>
                </a:solidFill>
              </a:defRPr>
            </a:lvl1pPr>
          </a:lstStyle>
          <a:p>
            <a:pPr lvl="0"/>
            <a:r>
              <a:rPr lang="en-US"/>
              <a:t>Click to edit Master text styles</a:t>
            </a:r>
          </a:p>
        </p:txBody>
      </p:sp>
      <p:sp>
        <p:nvSpPr>
          <p:cNvPr id="6" name="Text Placeholder 20"/>
          <p:cNvSpPr>
            <a:spLocks noGrp="1"/>
          </p:cNvSpPr>
          <p:nvPr>
            <p:ph type="body" sz="quarter" idx="12"/>
          </p:nvPr>
        </p:nvSpPr>
        <p:spPr>
          <a:xfrm>
            <a:off x="555538" y="1215742"/>
            <a:ext cx="11073303" cy="501639"/>
          </a:xfrm>
          <a:prstGeom prst="rect">
            <a:avLst/>
          </a:prstGeom>
        </p:spPr>
        <p:txBody>
          <a:bodyPr/>
          <a:lstStyle>
            <a:lvl1pPr marL="0" indent="0">
              <a:lnSpc>
                <a:spcPct val="100000"/>
              </a:lnSpc>
              <a:buNone/>
              <a:defRPr sz="1800" baseline="0">
                <a:solidFill>
                  <a:schemeClr val="tx1"/>
                </a:solidFill>
              </a:defRPr>
            </a:lvl1pPr>
          </a:lstStyle>
          <a:p>
            <a:pPr lvl="0"/>
            <a:r>
              <a:rPr lang="en-US"/>
              <a:t>Click to edit Master text styles</a:t>
            </a:r>
          </a:p>
        </p:txBody>
      </p:sp>
      <p:sp>
        <p:nvSpPr>
          <p:cNvPr id="9" name="Text Placeholder 9"/>
          <p:cNvSpPr>
            <a:spLocks noGrp="1"/>
          </p:cNvSpPr>
          <p:nvPr>
            <p:ph type="body" sz="quarter" idx="13"/>
          </p:nvPr>
        </p:nvSpPr>
        <p:spPr>
          <a:xfrm>
            <a:off x="666750" y="2099742"/>
            <a:ext cx="1778000" cy="354772"/>
          </a:xfrm>
          <a:prstGeom prst="rect">
            <a:avLst/>
          </a:prstGeom>
        </p:spPr>
        <p:txBody>
          <a:bodyPr/>
          <a:lstStyle>
            <a:lvl1pPr marL="0" indent="0">
              <a:lnSpc>
                <a:spcPct val="100000"/>
              </a:lnSpc>
              <a:buNone/>
              <a:defRPr sz="1400" b="1">
                <a:solidFill>
                  <a:schemeClr val="tx1"/>
                </a:solidFill>
              </a:defRPr>
            </a:lvl1pPr>
          </a:lstStyle>
          <a:p>
            <a:pPr lvl="0"/>
            <a:r>
              <a:rPr lang="en-US"/>
              <a:t>Click to edit Master text styles</a:t>
            </a:r>
          </a:p>
        </p:txBody>
      </p:sp>
      <p:sp>
        <p:nvSpPr>
          <p:cNvPr id="11" name="Text Placeholder 15"/>
          <p:cNvSpPr>
            <a:spLocks noGrp="1"/>
          </p:cNvSpPr>
          <p:nvPr>
            <p:ph type="body" sz="quarter" idx="14"/>
          </p:nvPr>
        </p:nvSpPr>
        <p:spPr>
          <a:xfrm>
            <a:off x="666750" y="2957308"/>
            <a:ext cx="2559050" cy="2620234"/>
          </a:xfrm>
          <a:prstGeom prst="rect">
            <a:avLst/>
          </a:prstGeom>
        </p:spPr>
        <p:txBody>
          <a:bodyPr>
            <a:noAutofit/>
          </a:bodyPr>
          <a:lstStyle>
            <a:lvl1pPr marL="0" indent="0">
              <a:lnSpc>
                <a:spcPct val="100000"/>
              </a:lnSpc>
              <a:spcBef>
                <a:spcPts val="0"/>
              </a:spcBef>
              <a:buNone/>
              <a:defRPr sz="1400">
                <a:solidFill>
                  <a:schemeClr val="tx1"/>
                </a:solidFill>
              </a:defRPr>
            </a:lvl1pPr>
            <a:lvl2pPr marL="458788" indent="-234950">
              <a:lnSpc>
                <a:spcPct val="100000"/>
              </a:lnSpc>
              <a:tabLst/>
              <a:defRPr sz="1400">
                <a:solidFill>
                  <a:schemeClr val="tx1"/>
                </a:solidFill>
              </a:defRPr>
            </a:lvl2pPr>
            <a:lvl3pPr marL="917575" indent="-234950">
              <a:lnSpc>
                <a:spcPct val="100000"/>
              </a:lnSpc>
              <a:tabLst/>
              <a:defRPr sz="1400">
                <a:solidFill>
                  <a:schemeClr val="tx1"/>
                </a:solidFill>
              </a:defRPr>
            </a:lvl3pPr>
          </a:lstStyle>
          <a:p>
            <a:pPr lvl="0"/>
            <a:r>
              <a:rPr lang="en-US"/>
              <a:t>Click to edit Master text styles</a:t>
            </a:r>
          </a:p>
          <a:p>
            <a:pPr lvl="1"/>
            <a:r>
              <a:rPr lang="en-US"/>
              <a:t>Second level</a:t>
            </a:r>
          </a:p>
          <a:p>
            <a:pPr lvl="2"/>
            <a:r>
              <a:rPr lang="en-US"/>
              <a:t>Third level</a:t>
            </a:r>
          </a:p>
        </p:txBody>
      </p:sp>
      <p:sp>
        <p:nvSpPr>
          <p:cNvPr id="15" name="Text Placeholder 9"/>
          <p:cNvSpPr>
            <a:spLocks noGrp="1"/>
          </p:cNvSpPr>
          <p:nvPr>
            <p:ph type="body" sz="quarter" idx="15"/>
          </p:nvPr>
        </p:nvSpPr>
        <p:spPr>
          <a:xfrm>
            <a:off x="3379470" y="2100843"/>
            <a:ext cx="1778000" cy="354772"/>
          </a:xfrm>
          <a:prstGeom prst="rect">
            <a:avLst/>
          </a:prstGeom>
        </p:spPr>
        <p:txBody>
          <a:bodyPr/>
          <a:lstStyle>
            <a:lvl1pPr marL="0" indent="0">
              <a:lnSpc>
                <a:spcPct val="100000"/>
              </a:lnSpc>
              <a:buNone/>
              <a:defRPr sz="1400" b="1">
                <a:solidFill>
                  <a:schemeClr val="tx1"/>
                </a:solidFill>
              </a:defRPr>
            </a:lvl1pPr>
          </a:lstStyle>
          <a:p>
            <a:pPr lvl="0"/>
            <a:r>
              <a:rPr lang="en-US"/>
              <a:t>Click to edit Master text styles</a:t>
            </a:r>
          </a:p>
        </p:txBody>
      </p:sp>
      <p:sp>
        <p:nvSpPr>
          <p:cNvPr id="17" name="Text Placeholder 15"/>
          <p:cNvSpPr>
            <a:spLocks noGrp="1"/>
          </p:cNvSpPr>
          <p:nvPr>
            <p:ph type="body" sz="quarter" idx="16"/>
          </p:nvPr>
        </p:nvSpPr>
        <p:spPr>
          <a:xfrm>
            <a:off x="3379470" y="2958409"/>
            <a:ext cx="2559050" cy="2620234"/>
          </a:xfrm>
          <a:prstGeom prst="rect">
            <a:avLst/>
          </a:prstGeom>
        </p:spPr>
        <p:txBody>
          <a:bodyPr>
            <a:noAutofit/>
          </a:bodyPr>
          <a:lstStyle>
            <a:lvl1pPr marL="0" indent="0">
              <a:lnSpc>
                <a:spcPct val="100000"/>
              </a:lnSpc>
              <a:spcBef>
                <a:spcPts val="0"/>
              </a:spcBef>
              <a:buNone/>
              <a:defRPr sz="1400">
                <a:solidFill>
                  <a:schemeClr val="tx1"/>
                </a:solidFill>
              </a:defRPr>
            </a:lvl1pPr>
            <a:lvl2pPr marL="458788" indent="-254000">
              <a:lnSpc>
                <a:spcPct val="100000"/>
              </a:lnSpc>
              <a:tabLst/>
              <a:defRPr sz="1400">
                <a:solidFill>
                  <a:schemeClr val="tx1"/>
                </a:solidFill>
              </a:defRPr>
            </a:lvl2pPr>
            <a:lvl3pPr marL="917575" indent="-234950">
              <a:lnSpc>
                <a:spcPct val="100000"/>
              </a:lnSpc>
              <a:tabLst/>
              <a:defRPr sz="1400">
                <a:solidFill>
                  <a:schemeClr val="tx1"/>
                </a:solidFill>
              </a:defRPr>
            </a:lvl3pPr>
          </a:lstStyle>
          <a:p>
            <a:pPr lvl="0"/>
            <a:r>
              <a:rPr lang="en-US"/>
              <a:t>Click to edit Master text styles</a:t>
            </a:r>
          </a:p>
          <a:p>
            <a:pPr lvl="1"/>
            <a:r>
              <a:rPr lang="en-US"/>
              <a:t>Second level</a:t>
            </a:r>
          </a:p>
          <a:p>
            <a:pPr lvl="2"/>
            <a:r>
              <a:rPr lang="en-US"/>
              <a:t>Third level</a:t>
            </a:r>
          </a:p>
        </p:txBody>
      </p:sp>
      <p:sp>
        <p:nvSpPr>
          <p:cNvPr id="18" name="Text Placeholder 9"/>
          <p:cNvSpPr>
            <a:spLocks noGrp="1"/>
          </p:cNvSpPr>
          <p:nvPr>
            <p:ph type="body" sz="quarter" idx="17"/>
          </p:nvPr>
        </p:nvSpPr>
        <p:spPr>
          <a:xfrm>
            <a:off x="6092190" y="2099742"/>
            <a:ext cx="1778000" cy="354772"/>
          </a:xfrm>
          <a:prstGeom prst="rect">
            <a:avLst/>
          </a:prstGeom>
        </p:spPr>
        <p:txBody>
          <a:bodyPr/>
          <a:lstStyle>
            <a:lvl1pPr marL="0" indent="0">
              <a:lnSpc>
                <a:spcPct val="100000"/>
              </a:lnSpc>
              <a:buNone/>
              <a:defRPr sz="1400" b="1">
                <a:solidFill>
                  <a:schemeClr val="tx1"/>
                </a:solidFill>
              </a:defRPr>
            </a:lvl1pPr>
          </a:lstStyle>
          <a:p>
            <a:pPr lvl="0"/>
            <a:r>
              <a:rPr lang="en-US"/>
              <a:t>Click to edit Master text styles</a:t>
            </a:r>
          </a:p>
        </p:txBody>
      </p:sp>
      <p:sp>
        <p:nvSpPr>
          <p:cNvPr id="20" name="Text Placeholder 15"/>
          <p:cNvSpPr>
            <a:spLocks noGrp="1"/>
          </p:cNvSpPr>
          <p:nvPr>
            <p:ph type="body" sz="quarter" idx="18"/>
          </p:nvPr>
        </p:nvSpPr>
        <p:spPr>
          <a:xfrm>
            <a:off x="6092190" y="2957308"/>
            <a:ext cx="2559050" cy="2620234"/>
          </a:xfrm>
          <a:prstGeom prst="rect">
            <a:avLst/>
          </a:prstGeom>
        </p:spPr>
        <p:txBody>
          <a:bodyPr>
            <a:noAutofit/>
          </a:bodyPr>
          <a:lstStyle>
            <a:lvl1pPr marL="0" indent="0">
              <a:lnSpc>
                <a:spcPct val="100000"/>
              </a:lnSpc>
              <a:spcBef>
                <a:spcPts val="0"/>
              </a:spcBef>
              <a:buNone/>
              <a:defRPr sz="1400">
                <a:solidFill>
                  <a:schemeClr val="tx1"/>
                </a:solidFill>
              </a:defRPr>
            </a:lvl1pPr>
            <a:lvl2pPr marL="458788" indent="-254000">
              <a:lnSpc>
                <a:spcPct val="100000"/>
              </a:lnSpc>
              <a:tabLst/>
              <a:defRPr sz="1400">
                <a:solidFill>
                  <a:schemeClr val="tx1"/>
                </a:solidFill>
              </a:defRPr>
            </a:lvl2pPr>
            <a:lvl3pPr marL="917575" indent="-234950">
              <a:lnSpc>
                <a:spcPct val="100000"/>
              </a:lnSpc>
              <a:tabLst/>
              <a:defRPr sz="1400">
                <a:solidFill>
                  <a:schemeClr val="tx1"/>
                </a:solidFill>
              </a:defRPr>
            </a:lvl3pPr>
          </a:lstStyle>
          <a:p>
            <a:pPr lvl="0"/>
            <a:r>
              <a:rPr lang="en-US"/>
              <a:t>Click to edit Master text styles</a:t>
            </a:r>
          </a:p>
          <a:p>
            <a:pPr lvl="1"/>
            <a:r>
              <a:rPr lang="en-US"/>
              <a:t>Second level</a:t>
            </a:r>
          </a:p>
          <a:p>
            <a:pPr lvl="2"/>
            <a:r>
              <a:rPr lang="en-US"/>
              <a:t>Third level</a:t>
            </a:r>
          </a:p>
        </p:txBody>
      </p:sp>
      <p:sp>
        <p:nvSpPr>
          <p:cNvPr id="21" name="Text Placeholder 9"/>
          <p:cNvSpPr>
            <a:spLocks noGrp="1"/>
          </p:cNvSpPr>
          <p:nvPr>
            <p:ph type="body" sz="quarter" idx="19"/>
          </p:nvPr>
        </p:nvSpPr>
        <p:spPr>
          <a:xfrm>
            <a:off x="8804910" y="2099742"/>
            <a:ext cx="1778000" cy="354772"/>
          </a:xfrm>
          <a:prstGeom prst="rect">
            <a:avLst/>
          </a:prstGeom>
        </p:spPr>
        <p:txBody>
          <a:bodyPr/>
          <a:lstStyle>
            <a:lvl1pPr marL="0" indent="0">
              <a:lnSpc>
                <a:spcPct val="100000"/>
              </a:lnSpc>
              <a:buNone/>
              <a:defRPr sz="1400" b="1">
                <a:solidFill>
                  <a:schemeClr val="tx1"/>
                </a:solidFill>
              </a:defRPr>
            </a:lvl1pPr>
          </a:lstStyle>
          <a:p>
            <a:pPr lvl="0"/>
            <a:r>
              <a:rPr lang="en-US"/>
              <a:t>Click to edit Master text styles</a:t>
            </a:r>
          </a:p>
        </p:txBody>
      </p:sp>
      <p:sp>
        <p:nvSpPr>
          <p:cNvPr id="23" name="Text Placeholder 15"/>
          <p:cNvSpPr>
            <a:spLocks noGrp="1"/>
          </p:cNvSpPr>
          <p:nvPr>
            <p:ph type="body" sz="quarter" idx="20"/>
          </p:nvPr>
        </p:nvSpPr>
        <p:spPr>
          <a:xfrm>
            <a:off x="8804910" y="2957308"/>
            <a:ext cx="2559050" cy="2620234"/>
          </a:xfrm>
          <a:prstGeom prst="rect">
            <a:avLst/>
          </a:prstGeom>
        </p:spPr>
        <p:txBody>
          <a:bodyPr>
            <a:noAutofit/>
          </a:bodyPr>
          <a:lstStyle>
            <a:lvl1pPr marL="0" indent="0">
              <a:lnSpc>
                <a:spcPct val="100000"/>
              </a:lnSpc>
              <a:spcBef>
                <a:spcPts val="0"/>
              </a:spcBef>
              <a:buNone/>
              <a:defRPr sz="1400">
                <a:solidFill>
                  <a:schemeClr val="tx1"/>
                </a:solidFill>
              </a:defRPr>
            </a:lvl1pPr>
            <a:lvl2pPr marL="458788" indent="-254000">
              <a:lnSpc>
                <a:spcPct val="100000"/>
              </a:lnSpc>
              <a:tabLst/>
              <a:defRPr sz="1400">
                <a:solidFill>
                  <a:schemeClr val="tx1"/>
                </a:solidFill>
              </a:defRPr>
            </a:lvl2pPr>
            <a:lvl3pPr marL="917575" indent="-234950">
              <a:lnSpc>
                <a:spcPct val="100000"/>
              </a:lnSpc>
              <a:tabLst/>
              <a:defRPr sz="1400">
                <a:solidFill>
                  <a:schemeClr val="tx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693030022"/>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1_Grid">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F84BCE71-AFB4-F649-BE2A-F0E731457D1C}"/>
              </a:ext>
            </a:extLst>
          </p:cNvPr>
          <p:cNvCxnSpPr>
            <a:cxnSpLocks/>
          </p:cNvCxnSpPr>
          <p:nvPr userDrawn="1"/>
        </p:nvCxnSpPr>
        <p:spPr>
          <a:xfrm>
            <a:off x="749300" y="2579688"/>
            <a:ext cx="30956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90F42E9-197C-3B47-B0C0-58CC511C4302}"/>
              </a:ext>
            </a:extLst>
          </p:cNvPr>
          <p:cNvCxnSpPr>
            <a:cxnSpLocks/>
          </p:cNvCxnSpPr>
          <p:nvPr userDrawn="1"/>
        </p:nvCxnSpPr>
        <p:spPr>
          <a:xfrm>
            <a:off x="4559300" y="2579688"/>
            <a:ext cx="30956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CA92734-EBA1-0C40-93F8-0B3A95501A9F}"/>
              </a:ext>
            </a:extLst>
          </p:cNvPr>
          <p:cNvCxnSpPr>
            <a:cxnSpLocks/>
          </p:cNvCxnSpPr>
          <p:nvPr userDrawn="1"/>
        </p:nvCxnSpPr>
        <p:spPr>
          <a:xfrm>
            <a:off x="8369300" y="2579688"/>
            <a:ext cx="30956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28990D0-1696-2B47-A601-849C61E57D0C}"/>
              </a:ext>
            </a:extLst>
          </p:cNvPr>
          <p:cNvCxnSpPr>
            <a:cxnSpLocks/>
          </p:cNvCxnSpPr>
          <p:nvPr userDrawn="1"/>
        </p:nvCxnSpPr>
        <p:spPr>
          <a:xfrm>
            <a:off x="749300" y="4632325"/>
            <a:ext cx="30956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24C1A45-722F-BC4A-A853-244920E77223}"/>
              </a:ext>
            </a:extLst>
          </p:cNvPr>
          <p:cNvCxnSpPr>
            <a:cxnSpLocks/>
          </p:cNvCxnSpPr>
          <p:nvPr userDrawn="1"/>
        </p:nvCxnSpPr>
        <p:spPr>
          <a:xfrm>
            <a:off x="4559300" y="4632325"/>
            <a:ext cx="30956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2ACD38B-5915-4C47-B2DE-88BF595C93AE}"/>
              </a:ext>
            </a:extLst>
          </p:cNvPr>
          <p:cNvCxnSpPr>
            <a:cxnSpLocks/>
          </p:cNvCxnSpPr>
          <p:nvPr userDrawn="1"/>
        </p:nvCxnSpPr>
        <p:spPr>
          <a:xfrm>
            <a:off x="8369300" y="4632325"/>
            <a:ext cx="30956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30" name="Graphic 12">
            <a:extLst>
              <a:ext uri="{FF2B5EF4-FFF2-40B4-BE49-F238E27FC236}">
                <a16:creationId xmlns:a16="http://schemas.microsoft.com/office/drawing/2014/main" id="{2857B17A-45C4-8E44-8F6F-CD6B7CC5BF9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5"/>
          <p:cNvSpPr>
            <a:spLocks noGrp="1"/>
          </p:cNvSpPr>
          <p:nvPr>
            <p:ph type="body" sz="quarter" idx="10"/>
          </p:nvPr>
        </p:nvSpPr>
        <p:spPr>
          <a:xfrm>
            <a:off x="559374" y="683489"/>
            <a:ext cx="11016741" cy="535972"/>
          </a:xfrm>
          <a:prstGeom prst="rect">
            <a:avLst/>
          </a:prstGeom>
        </p:spPr>
        <p:txBody>
          <a:bodyPr/>
          <a:lstStyle>
            <a:lvl1pPr marL="0" indent="0">
              <a:lnSpc>
                <a:spcPct val="100000"/>
              </a:lnSpc>
              <a:spcBef>
                <a:spcPts val="0"/>
              </a:spcBef>
              <a:buNone/>
              <a:defRPr sz="3300" baseline="0">
                <a:solidFill>
                  <a:schemeClr val="tx1"/>
                </a:solidFill>
              </a:defRPr>
            </a:lvl1pPr>
          </a:lstStyle>
          <a:p>
            <a:pPr lvl="0"/>
            <a:r>
              <a:rPr lang="en-US"/>
              <a:t>Click to edit Master text styles</a:t>
            </a:r>
          </a:p>
        </p:txBody>
      </p:sp>
      <p:sp>
        <p:nvSpPr>
          <p:cNvPr id="6" name="Text Placeholder 20"/>
          <p:cNvSpPr>
            <a:spLocks noGrp="1"/>
          </p:cNvSpPr>
          <p:nvPr>
            <p:ph type="body" sz="quarter" idx="12"/>
          </p:nvPr>
        </p:nvSpPr>
        <p:spPr>
          <a:xfrm>
            <a:off x="559374" y="1209657"/>
            <a:ext cx="11037077" cy="501639"/>
          </a:xfrm>
          <a:prstGeom prst="rect">
            <a:avLst/>
          </a:prstGeom>
        </p:spPr>
        <p:txBody>
          <a:bodyPr/>
          <a:lstStyle>
            <a:lvl1pPr marL="0" indent="0">
              <a:lnSpc>
                <a:spcPct val="100000"/>
              </a:lnSpc>
              <a:buNone/>
              <a:defRPr sz="1800" baseline="0">
                <a:solidFill>
                  <a:schemeClr val="tx1"/>
                </a:solidFill>
              </a:defRPr>
            </a:lvl1pPr>
          </a:lstStyle>
          <a:p>
            <a:pPr lvl="0"/>
            <a:r>
              <a:rPr lang="en-US"/>
              <a:t>Click to edit Master text styles</a:t>
            </a:r>
          </a:p>
        </p:txBody>
      </p:sp>
      <p:sp>
        <p:nvSpPr>
          <p:cNvPr id="9" name="Text Placeholder 9"/>
          <p:cNvSpPr>
            <a:spLocks noGrp="1"/>
          </p:cNvSpPr>
          <p:nvPr>
            <p:ph type="body" sz="quarter" idx="13"/>
          </p:nvPr>
        </p:nvSpPr>
        <p:spPr>
          <a:xfrm>
            <a:off x="666750" y="2115838"/>
            <a:ext cx="1778000" cy="354772"/>
          </a:xfrm>
          <a:prstGeom prst="rect">
            <a:avLst/>
          </a:prstGeom>
        </p:spPr>
        <p:txBody>
          <a:bodyPr anchor="b"/>
          <a:lstStyle>
            <a:lvl1pPr marL="0" indent="0">
              <a:lnSpc>
                <a:spcPct val="100000"/>
              </a:lnSpc>
              <a:buNone/>
              <a:defRPr sz="1400" b="1">
                <a:solidFill>
                  <a:schemeClr val="tx1"/>
                </a:solidFill>
              </a:defRPr>
            </a:lvl1pPr>
          </a:lstStyle>
          <a:p>
            <a:pPr lvl="0"/>
            <a:r>
              <a:rPr lang="en-US"/>
              <a:t>Click to edit Master text styles</a:t>
            </a:r>
          </a:p>
        </p:txBody>
      </p:sp>
      <p:sp>
        <p:nvSpPr>
          <p:cNvPr id="11" name="Text Placeholder 15"/>
          <p:cNvSpPr>
            <a:spLocks noGrp="1"/>
          </p:cNvSpPr>
          <p:nvPr>
            <p:ph type="body" sz="quarter" idx="14"/>
          </p:nvPr>
        </p:nvSpPr>
        <p:spPr>
          <a:xfrm>
            <a:off x="666750" y="2778055"/>
            <a:ext cx="3095624" cy="881627"/>
          </a:xfrm>
          <a:prstGeom prst="rect">
            <a:avLst/>
          </a:prstGeom>
        </p:spPr>
        <p:txBody>
          <a:bodyPr>
            <a:noAutofit/>
          </a:bodyPr>
          <a:lstStyle>
            <a:lvl1pPr marL="0" indent="0">
              <a:lnSpc>
                <a:spcPct val="100000"/>
              </a:lnSpc>
              <a:spcBef>
                <a:spcPts val="0"/>
              </a:spcBef>
              <a:buFont typeface="Arial" panose="020B0604020202020204" pitchFamily="34" charset="0"/>
              <a:buNone/>
              <a:defRPr sz="1400">
                <a:solidFill>
                  <a:schemeClr val="tx1"/>
                </a:solidFill>
              </a:defRPr>
            </a:lvl1pPr>
          </a:lstStyle>
          <a:p>
            <a:pPr lvl="0"/>
            <a:r>
              <a:rPr lang="en-US"/>
              <a:t>Click to edit Master text styles</a:t>
            </a:r>
          </a:p>
        </p:txBody>
      </p:sp>
      <p:sp>
        <p:nvSpPr>
          <p:cNvPr id="13" name="Text Placeholder 9"/>
          <p:cNvSpPr>
            <a:spLocks noGrp="1"/>
          </p:cNvSpPr>
          <p:nvPr>
            <p:ph type="body" sz="quarter" idx="15"/>
          </p:nvPr>
        </p:nvSpPr>
        <p:spPr>
          <a:xfrm>
            <a:off x="4477325" y="2115838"/>
            <a:ext cx="1778000" cy="354772"/>
          </a:xfrm>
          <a:prstGeom prst="rect">
            <a:avLst/>
          </a:prstGeom>
        </p:spPr>
        <p:txBody>
          <a:bodyPr anchor="b"/>
          <a:lstStyle>
            <a:lvl1pPr marL="0" indent="0">
              <a:lnSpc>
                <a:spcPct val="100000"/>
              </a:lnSpc>
              <a:buNone/>
              <a:defRPr sz="1400" b="1">
                <a:solidFill>
                  <a:schemeClr val="tx1"/>
                </a:solidFill>
              </a:defRPr>
            </a:lvl1pPr>
          </a:lstStyle>
          <a:p>
            <a:pPr lvl="0"/>
            <a:r>
              <a:rPr lang="en-US"/>
              <a:t>Click to edit Master text styles</a:t>
            </a:r>
          </a:p>
        </p:txBody>
      </p:sp>
      <p:sp>
        <p:nvSpPr>
          <p:cNvPr id="15" name="Text Placeholder 15"/>
          <p:cNvSpPr>
            <a:spLocks noGrp="1"/>
          </p:cNvSpPr>
          <p:nvPr>
            <p:ph type="body" sz="quarter" idx="16"/>
          </p:nvPr>
        </p:nvSpPr>
        <p:spPr>
          <a:xfrm>
            <a:off x="4477325" y="2778055"/>
            <a:ext cx="3095624" cy="881627"/>
          </a:xfrm>
          <a:prstGeom prst="rect">
            <a:avLst/>
          </a:prstGeom>
        </p:spPr>
        <p:txBody>
          <a:bodyPr>
            <a:noAutofit/>
          </a:bodyPr>
          <a:lstStyle>
            <a:lvl1pPr marL="0" indent="0">
              <a:lnSpc>
                <a:spcPct val="100000"/>
              </a:lnSpc>
              <a:spcBef>
                <a:spcPts val="0"/>
              </a:spcBef>
              <a:buNone/>
              <a:defRPr sz="1400">
                <a:solidFill>
                  <a:schemeClr val="tx1"/>
                </a:solidFill>
              </a:defRPr>
            </a:lvl1pPr>
          </a:lstStyle>
          <a:p>
            <a:pPr lvl="0"/>
            <a:r>
              <a:rPr lang="en-US"/>
              <a:t>Click to edit Master text styles</a:t>
            </a:r>
          </a:p>
        </p:txBody>
      </p:sp>
      <p:sp>
        <p:nvSpPr>
          <p:cNvPr id="16" name="Text Placeholder 9"/>
          <p:cNvSpPr>
            <a:spLocks noGrp="1"/>
          </p:cNvSpPr>
          <p:nvPr>
            <p:ph type="body" sz="quarter" idx="17"/>
          </p:nvPr>
        </p:nvSpPr>
        <p:spPr>
          <a:xfrm>
            <a:off x="8287899" y="2115838"/>
            <a:ext cx="1778000" cy="354772"/>
          </a:xfrm>
          <a:prstGeom prst="rect">
            <a:avLst/>
          </a:prstGeom>
        </p:spPr>
        <p:txBody>
          <a:bodyPr anchor="b"/>
          <a:lstStyle>
            <a:lvl1pPr marL="0" indent="0">
              <a:lnSpc>
                <a:spcPct val="100000"/>
              </a:lnSpc>
              <a:buNone/>
              <a:defRPr sz="1400" b="1">
                <a:solidFill>
                  <a:schemeClr val="tx1"/>
                </a:solidFill>
              </a:defRPr>
            </a:lvl1pPr>
          </a:lstStyle>
          <a:p>
            <a:pPr lvl="0"/>
            <a:r>
              <a:rPr lang="en-US"/>
              <a:t>Click to edit Master text styles</a:t>
            </a:r>
          </a:p>
        </p:txBody>
      </p:sp>
      <p:sp>
        <p:nvSpPr>
          <p:cNvPr id="18" name="Text Placeholder 15"/>
          <p:cNvSpPr>
            <a:spLocks noGrp="1"/>
          </p:cNvSpPr>
          <p:nvPr>
            <p:ph type="body" sz="quarter" idx="18"/>
          </p:nvPr>
        </p:nvSpPr>
        <p:spPr>
          <a:xfrm>
            <a:off x="8287899" y="2778055"/>
            <a:ext cx="3095624" cy="881627"/>
          </a:xfrm>
          <a:prstGeom prst="rect">
            <a:avLst/>
          </a:prstGeom>
        </p:spPr>
        <p:txBody>
          <a:bodyPr>
            <a:noAutofit/>
          </a:bodyPr>
          <a:lstStyle>
            <a:lvl1pPr marL="0" indent="0">
              <a:lnSpc>
                <a:spcPct val="100000"/>
              </a:lnSpc>
              <a:spcBef>
                <a:spcPts val="0"/>
              </a:spcBef>
              <a:buNone/>
              <a:defRPr sz="1400">
                <a:solidFill>
                  <a:schemeClr val="tx1"/>
                </a:solidFill>
              </a:defRPr>
            </a:lvl1pPr>
          </a:lstStyle>
          <a:p>
            <a:pPr lvl="0"/>
            <a:r>
              <a:rPr lang="en-US"/>
              <a:t>Click to edit Master text styles</a:t>
            </a:r>
          </a:p>
        </p:txBody>
      </p:sp>
      <p:sp>
        <p:nvSpPr>
          <p:cNvPr id="19" name="Text Placeholder 9"/>
          <p:cNvSpPr>
            <a:spLocks noGrp="1"/>
          </p:cNvSpPr>
          <p:nvPr>
            <p:ph type="body" sz="quarter" idx="19"/>
          </p:nvPr>
        </p:nvSpPr>
        <p:spPr>
          <a:xfrm>
            <a:off x="666750" y="4169006"/>
            <a:ext cx="1778000" cy="354772"/>
          </a:xfrm>
          <a:prstGeom prst="rect">
            <a:avLst/>
          </a:prstGeom>
        </p:spPr>
        <p:txBody>
          <a:bodyPr anchor="b"/>
          <a:lstStyle>
            <a:lvl1pPr marL="0" indent="0">
              <a:lnSpc>
                <a:spcPct val="100000"/>
              </a:lnSpc>
              <a:buNone/>
              <a:defRPr sz="1400" b="1">
                <a:solidFill>
                  <a:schemeClr val="tx1"/>
                </a:solidFill>
              </a:defRPr>
            </a:lvl1pPr>
          </a:lstStyle>
          <a:p>
            <a:pPr lvl="0"/>
            <a:r>
              <a:rPr lang="en-US"/>
              <a:t>Click to edit Master text styles</a:t>
            </a:r>
          </a:p>
        </p:txBody>
      </p:sp>
      <p:sp>
        <p:nvSpPr>
          <p:cNvPr id="21" name="Text Placeholder 15"/>
          <p:cNvSpPr>
            <a:spLocks noGrp="1"/>
          </p:cNvSpPr>
          <p:nvPr>
            <p:ph type="body" sz="quarter" idx="20"/>
          </p:nvPr>
        </p:nvSpPr>
        <p:spPr>
          <a:xfrm>
            <a:off x="666750" y="4831223"/>
            <a:ext cx="3095624" cy="881613"/>
          </a:xfrm>
          <a:prstGeom prst="rect">
            <a:avLst/>
          </a:prstGeom>
        </p:spPr>
        <p:txBody>
          <a:bodyPr>
            <a:noAutofit/>
          </a:bodyPr>
          <a:lstStyle>
            <a:lvl1pPr marL="0" indent="0">
              <a:lnSpc>
                <a:spcPct val="100000"/>
              </a:lnSpc>
              <a:spcBef>
                <a:spcPts val="0"/>
              </a:spcBef>
              <a:buNone/>
              <a:defRPr sz="1400">
                <a:solidFill>
                  <a:schemeClr val="tx1"/>
                </a:solidFill>
              </a:defRPr>
            </a:lvl1pPr>
          </a:lstStyle>
          <a:p>
            <a:pPr lvl="0"/>
            <a:r>
              <a:rPr lang="en-US"/>
              <a:t>Click to edit Master text styles</a:t>
            </a:r>
          </a:p>
        </p:txBody>
      </p:sp>
      <p:sp>
        <p:nvSpPr>
          <p:cNvPr id="22" name="Text Placeholder 9"/>
          <p:cNvSpPr>
            <a:spLocks noGrp="1"/>
          </p:cNvSpPr>
          <p:nvPr>
            <p:ph type="body" sz="quarter" idx="21"/>
          </p:nvPr>
        </p:nvSpPr>
        <p:spPr>
          <a:xfrm>
            <a:off x="4477325" y="4169006"/>
            <a:ext cx="1778000" cy="354772"/>
          </a:xfrm>
          <a:prstGeom prst="rect">
            <a:avLst/>
          </a:prstGeom>
        </p:spPr>
        <p:txBody>
          <a:bodyPr anchor="b"/>
          <a:lstStyle>
            <a:lvl1pPr marL="0" indent="0">
              <a:lnSpc>
                <a:spcPct val="100000"/>
              </a:lnSpc>
              <a:buNone/>
              <a:defRPr sz="1400" b="1">
                <a:solidFill>
                  <a:schemeClr val="tx1"/>
                </a:solidFill>
              </a:defRPr>
            </a:lvl1pPr>
          </a:lstStyle>
          <a:p>
            <a:pPr lvl="0"/>
            <a:r>
              <a:rPr lang="en-US"/>
              <a:t>Click to edit Master text styles</a:t>
            </a:r>
          </a:p>
        </p:txBody>
      </p:sp>
      <p:sp>
        <p:nvSpPr>
          <p:cNvPr id="24" name="Text Placeholder 15"/>
          <p:cNvSpPr>
            <a:spLocks noGrp="1"/>
          </p:cNvSpPr>
          <p:nvPr>
            <p:ph type="body" sz="quarter" idx="22"/>
          </p:nvPr>
        </p:nvSpPr>
        <p:spPr>
          <a:xfrm>
            <a:off x="4477325" y="4831223"/>
            <a:ext cx="3095624" cy="881613"/>
          </a:xfrm>
          <a:prstGeom prst="rect">
            <a:avLst/>
          </a:prstGeom>
        </p:spPr>
        <p:txBody>
          <a:bodyPr>
            <a:noAutofit/>
          </a:bodyPr>
          <a:lstStyle>
            <a:lvl1pPr marL="0" indent="0">
              <a:lnSpc>
                <a:spcPct val="100000"/>
              </a:lnSpc>
              <a:spcBef>
                <a:spcPts val="0"/>
              </a:spcBef>
              <a:buNone/>
              <a:defRPr sz="1400">
                <a:solidFill>
                  <a:schemeClr val="tx1"/>
                </a:solidFill>
              </a:defRPr>
            </a:lvl1pPr>
          </a:lstStyle>
          <a:p>
            <a:pPr lvl="0"/>
            <a:r>
              <a:rPr lang="en-US"/>
              <a:t>Click to edit Master text styles</a:t>
            </a:r>
          </a:p>
        </p:txBody>
      </p:sp>
      <p:sp>
        <p:nvSpPr>
          <p:cNvPr id="25" name="Text Placeholder 9"/>
          <p:cNvSpPr>
            <a:spLocks noGrp="1"/>
          </p:cNvSpPr>
          <p:nvPr>
            <p:ph type="body" sz="quarter" idx="23"/>
          </p:nvPr>
        </p:nvSpPr>
        <p:spPr>
          <a:xfrm>
            <a:off x="8287899" y="4169006"/>
            <a:ext cx="1778000" cy="354772"/>
          </a:xfrm>
          <a:prstGeom prst="rect">
            <a:avLst/>
          </a:prstGeom>
        </p:spPr>
        <p:txBody>
          <a:bodyPr anchor="b"/>
          <a:lstStyle>
            <a:lvl1pPr marL="0" indent="0">
              <a:lnSpc>
                <a:spcPct val="100000"/>
              </a:lnSpc>
              <a:buNone/>
              <a:defRPr sz="1400" b="1">
                <a:solidFill>
                  <a:schemeClr val="tx1"/>
                </a:solidFill>
              </a:defRPr>
            </a:lvl1pPr>
          </a:lstStyle>
          <a:p>
            <a:pPr lvl="0"/>
            <a:r>
              <a:rPr lang="en-US"/>
              <a:t>Click to edit Master text styles</a:t>
            </a:r>
          </a:p>
        </p:txBody>
      </p:sp>
      <p:sp>
        <p:nvSpPr>
          <p:cNvPr id="27" name="Text Placeholder 15"/>
          <p:cNvSpPr>
            <a:spLocks noGrp="1"/>
          </p:cNvSpPr>
          <p:nvPr>
            <p:ph type="body" sz="quarter" idx="24"/>
          </p:nvPr>
        </p:nvSpPr>
        <p:spPr>
          <a:xfrm>
            <a:off x="8287899" y="4831223"/>
            <a:ext cx="3095624" cy="881613"/>
          </a:xfrm>
          <a:prstGeom prst="rect">
            <a:avLst/>
          </a:prstGeom>
        </p:spPr>
        <p:txBody>
          <a:bodyPr>
            <a:noAutofit/>
          </a:bodyPr>
          <a:lstStyle>
            <a:lvl1pPr marL="0" indent="0">
              <a:lnSpc>
                <a:spcPct val="100000"/>
              </a:lnSpc>
              <a:spcBef>
                <a:spcPts val="0"/>
              </a:spcBef>
              <a:buNone/>
              <a:defRPr sz="14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8346881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1_6 column across">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97AC0D6E-45E1-CE4F-9C74-F6EFC817F262}"/>
              </a:ext>
            </a:extLst>
          </p:cNvPr>
          <p:cNvCxnSpPr>
            <a:cxnSpLocks/>
          </p:cNvCxnSpPr>
          <p:nvPr userDrawn="1"/>
        </p:nvCxnSpPr>
        <p:spPr>
          <a:xfrm>
            <a:off x="2189163" y="2633663"/>
            <a:ext cx="0" cy="3289300"/>
          </a:xfrm>
          <a:prstGeom prst="line">
            <a:avLst/>
          </a:prstGeom>
          <a:ln>
            <a:solidFill>
              <a:schemeClr val="bg1"/>
            </a:solidFill>
            <a:tailEnd type="oval"/>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6AF7FC10-72DA-4846-87ED-DCCBF6C7E996}"/>
              </a:ext>
            </a:extLst>
          </p:cNvPr>
          <p:cNvCxnSpPr>
            <a:cxnSpLocks/>
          </p:cNvCxnSpPr>
          <p:nvPr userDrawn="1"/>
        </p:nvCxnSpPr>
        <p:spPr>
          <a:xfrm>
            <a:off x="220663" y="2633663"/>
            <a:ext cx="0" cy="3289300"/>
          </a:xfrm>
          <a:prstGeom prst="line">
            <a:avLst/>
          </a:prstGeom>
          <a:ln>
            <a:solidFill>
              <a:schemeClr val="bg1"/>
            </a:solidFill>
            <a:tailEnd type="oval"/>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C58D9E5A-928C-F942-96F9-93EFB42883A6}"/>
              </a:ext>
            </a:extLst>
          </p:cNvPr>
          <p:cNvCxnSpPr>
            <a:cxnSpLocks/>
          </p:cNvCxnSpPr>
          <p:nvPr userDrawn="1"/>
        </p:nvCxnSpPr>
        <p:spPr>
          <a:xfrm>
            <a:off x="6121400" y="2633663"/>
            <a:ext cx="0" cy="3289300"/>
          </a:xfrm>
          <a:prstGeom prst="line">
            <a:avLst/>
          </a:prstGeom>
          <a:ln>
            <a:solidFill>
              <a:schemeClr val="bg1"/>
            </a:solidFill>
            <a:tailEnd type="oval"/>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836E06AD-09F0-924E-97F8-19A2845059DD}"/>
              </a:ext>
            </a:extLst>
          </p:cNvPr>
          <p:cNvCxnSpPr>
            <a:cxnSpLocks/>
          </p:cNvCxnSpPr>
          <p:nvPr userDrawn="1"/>
        </p:nvCxnSpPr>
        <p:spPr>
          <a:xfrm>
            <a:off x="4152900" y="2633663"/>
            <a:ext cx="0" cy="3289300"/>
          </a:xfrm>
          <a:prstGeom prst="line">
            <a:avLst/>
          </a:prstGeom>
          <a:ln>
            <a:solidFill>
              <a:schemeClr val="bg1"/>
            </a:solidFill>
            <a:tailEnd type="oval"/>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667E32C3-02AE-654E-9957-E83B0EE34933}"/>
              </a:ext>
            </a:extLst>
          </p:cNvPr>
          <p:cNvCxnSpPr>
            <a:cxnSpLocks/>
          </p:cNvCxnSpPr>
          <p:nvPr userDrawn="1"/>
        </p:nvCxnSpPr>
        <p:spPr>
          <a:xfrm>
            <a:off x="10064750" y="2633663"/>
            <a:ext cx="0" cy="3289300"/>
          </a:xfrm>
          <a:prstGeom prst="line">
            <a:avLst/>
          </a:prstGeom>
          <a:ln>
            <a:solidFill>
              <a:schemeClr val="bg1"/>
            </a:solidFill>
            <a:tailEnd type="oval"/>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47612470-5023-C14D-AED6-1C9BA3F948FC}"/>
              </a:ext>
            </a:extLst>
          </p:cNvPr>
          <p:cNvCxnSpPr>
            <a:cxnSpLocks/>
          </p:cNvCxnSpPr>
          <p:nvPr userDrawn="1"/>
        </p:nvCxnSpPr>
        <p:spPr>
          <a:xfrm>
            <a:off x="8096250" y="2633663"/>
            <a:ext cx="0" cy="3289300"/>
          </a:xfrm>
          <a:prstGeom prst="line">
            <a:avLst/>
          </a:prstGeom>
          <a:ln>
            <a:solidFill>
              <a:schemeClr val="bg1"/>
            </a:solidFill>
            <a:tailEnd type="oval"/>
          </a:ln>
        </p:spPr>
        <p:style>
          <a:lnRef idx="1">
            <a:schemeClr val="dk1"/>
          </a:lnRef>
          <a:fillRef idx="0">
            <a:schemeClr val="dk1"/>
          </a:fillRef>
          <a:effectRef idx="0">
            <a:schemeClr val="dk1"/>
          </a:effectRef>
          <a:fontRef idx="minor">
            <a:schemeClr val="tx1"/>
          </a:fontRef>
        </p:style>
      </p:cxnSp>
      <p:grpSp>
        <p:nvGrpSpPr>
          <p:cNvPr id="22" name="Group 21">
            <a:extLst>
              <a:ext uri="{FF2B5EF4-FFF2-40B4-BE49-F238E27FC236}">
                <a16:creationId xmlns:a16="http://schemas.microsoft.com/office/drawing/2014/main" id="{A10D0051-2E35-4240-80C9-CBCBAC7B8791}"/>
              </a:ext>
            </a:extLst>
          </p:cNvPr>
          <p:cNvGrpSpPr/>
          <p:nvPr userDrawn="1"/>
        </p:nvGrpSpPr>
        <p:grpSpPr>
          <a:xfrm>
            <a:off x="220337" y="1958392"/>
            <a:ext cx="11713175" cy="1189822"/>
            <a:chOff x="448056" y="1958392"/>
            <a:chExt cx="12728656" cy="1189822"/>
          </a:xfrm>
          <a:solidFill>
            <a:schemeClr val="tx1"/>
          </a:solidFill>
        </p:grpSpPr>
        <p:sp>
          <p:nvSpPr>
            <p:cNvPr id="23" name="Rectangle 22">
              <a:extLst>
                <a:ext uri="{FF2B5EF4-FFF2-40B4-BE49-F238E27FC236}">
                  <a16:creationId xmlns:a16="http://schemas.microsoft.com/office/drawing/2014/main" id="{6C88C662-82A2-BC4E-A763-A3155B9CBFF9}"/>
                </a:ext>
              </a:extLst>
            </p:cNvPr>
            <p:cNvSpPr/>
            <p:nvPr/>
          </p:nvSpPr>
          <p:spPr>
            <a:xfrm>
              <a:off x="448056" y="1958392"/>
              <a:ext cx="2030037" cy="11898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23">
              <a:extLst>
                <a:ext uri="{FF2B5EF4-FFF2-40B4-BE49-F238E27FC236}">
                  <a16:creationId xmlns:a16="http://schemas.microsoft.com/office/drawing/2014/main" id="{3B609AE7-27BC-2745-BE88-6E30C91B9F9C}"/>
                </a:ext>
              </a:extLst>
            </p:cNvPr>
            <p:cNvSpPr/>
            <p:nvPr/>
          </p:nvSpPr>
          <p:spPr>
            <a:xfrm>
              <a:off x="2587780" y="1958392"/>
              <a:ext cx="2030037" cy="11898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24">
              <a:extLst>
                <a:ext uri="{FF2B5EF4-FFF2-40B4-BE49-F238E27FC236}">
                  <a16:creationId xmlns:a16="http://schemas.microsoft.com/office/drawing/2014/main" id="{EB41DC38-B0A9-684F-AB82-EBD19AD283AE}"/>
                </a:ext>
              </a:extLst>
            </p:cNvPr>
            <p:cNvSpPr/>
            <p:nvPr/>
          </p:nvSpPr>
          <p:spPr>
            <a:xfrm>
              <a:off x="4727504" y="1958392"/>
              <a:ext cx="2030037" cy="11898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25">
              <a:extLst>
                <a:ext uri="{FF2B5EF4-FFF2-40B4-BE49-F238E27FC236}">
                  <a16:creationId xmlns:a16="http://schemas.microsoft.com/office/drawing/2014/main" id="{CC2C3863-533D-7646-B226-0914B1BB7DAF}"/>
                </a:ext>
              </a:extLst>
            </p:cNvPr>
            <p:cNvSpPr/>
            <p:nvPr/>
          </p:nvSpPr>
          <p:spPr>
            <a:xfrm>
              <a:off x="6867228" y="1958392"/>
              <a:ext cx="2030037" cy="11898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26">
              <a:extLst>
                <a:ext uri="{FF2B5EF4-FFF2-40B4-BE49-F238E27FC236}">
                  <a16:creationId xmlns:a16="http://schemas.microsoft.com/office/drawing/2014/main" id="{89CF6DC0-F66F-FE4F-AC31-8AA06B866AD6}"/>
                </a:ext>
              </a:extLst>
            </p:cNvPr>
            <p:cNvSpPr/>
            <p:nvPr/>
          </p:nvSpPr>
          <p:spPr>
            <a:xfrm>
              <a:off x="9006952" y="1958392"/>
              <a:ext cx="2030037" cy="11898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27">
              <a:extLst>
                <a:ext uri="{FF2B5EF4-FFF2-40B4-BE49-F238E27FC236}">
                  <a16:creationId xmlns:a16="http://schemas.microsoft.com/office/drawing/2014/main" id="{B6D37A7C-C7DA-8544-B80A-93B86FC9D9DA}"/>
                </a:ext>
              </a:extLst>
            </p:cNvPr>
            <p:cNvSpPr/>
            <p:nvPr/>
          </p:nvSpPr>
          <p:spPr>
            <a:xfrm>
              <a:off x="11146675" y="1958392"/>
              <a:ext cx="2030037" cy="11898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pic>
        <p:nvPicPr>
          <p:cNvPr id="29" name="Graphic 19">
            <a:extLst>
              <a:ext uri="{FF2B5EF4-FFF2-40B4-BE49-F238E27FC236}">
                <a16:creationId xmlns:a16="http://schemas.microsoft.com/office/drawing/2014/main" id="{AE0BDB7E-ECD4-574E-A0EA-3705D0E780F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81813" y="2354263"/>
            <a:ext cx="2000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Graphic 20">
            <a:extLst>
              <a:ext uri="{FF2B5EF4-FFF2-40B4-BE49-F238E27FC236}">
                <a16:creationId xmlns:a16="http://schemas.microsoft.com/office/drawing/2014/main" id="{40CE6D13-5A0E-0C4C-AD5E-1D860C1A3A7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7434"/>
            <a:ext cx="12192000" cy="1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Text Placeholder 5"/>
          <p:cNvSpPr>
            <a:spLocks noGrp="1"/>
          </p:cNvSpPr>
          <p:nvPr>
            <p:ph type="body" sz="quarter" idx="10"/>
          </p:nvPr>
        </p:nvSpPr>
        <p:spPr>
          <a:xfrm>
            <a:off x="559374" y="683489"/>
            <a:ext cx="11063875" cy="446087"/>
          </a:xfrm>
          <a:prstGeom prst="rect">
            <a:avLst/>
          </a:prstGeom>
        </p:spPr>
        <p:txBody>
          <a:bodyPr/>
          <a:lstStyle>
            <a:lvl1pPr marL="0" indent="0">
              <a:lnSpc>
                <a:spcPct val="100000"/>
              </a:lnSpc>
              <a:spcBef>
                <a:spcPts val="0"/>
              </a:spcBef>
              <a:buNone/>
              <a:defRPr sz="3300" baseline="0">
                <a:solidFill>
                  <a:schemeClr val="tx1"/>
                </a:solidFill>
              </a:defRPr>
            </a:lvl1pPr>
          </a:lstStyle>
          <a:p>
            <a:pPr lvl="0"/>
            <a:r>
              <a:rPr lang="en-US"/>
              <a:t>Click to edit Master text styles</a:t>
            </a:r>
          </a:p>
        </p:txBody>
      </p:sp>
      <p:sp>
        <p:nvSpPr>
          <p:cNvPr id="53" name="Text Placeholder 20"/>
          <p:cNvSpPr>
            <a:spLocks noGrp="1"/>
          </p:cNvSpPr>
          <p:nvPr>
            <p:ph type="body" sz="quarter" idx="12"/>
          </p:nvPr>
        </p:nvSpPr>
        <p:spPr>
          <a:xfrm>
            <a:off x="559374" y="1214461"/>
            <a:ext cx="11084298" cy="417512"/>
          </a:xfrm>
          <a:prstGeom prst="rect">
            <a:avLst/>
          </a:prstGeom>
        </p:spPr>
        <p:txBody>
          <a:bodyPr/>
          <a:lstStyle>
            <a:lvl1pPr marL="0" indent="0">
              <a:lnSpc>
                <a:spcPct val="100000"/>
              </a:lnSpc>
              <a:buNone/>
              <a:defRPr sz="1800" baseline="0">
                <a:solidFill>
                  <a:schemeClr val="tx1"/>
                </a:solidFill>
              </a:defRPr>
            </a:lvl1pPr>
          </a:lstStyle>
          <a:p>
            <a:pPr lvl="0"/>
            <a:r>
              <a:rPr lang="en-US"/>
              <a:t>Click to edit Master text styles</a:t>
            </a:r>
          </a:p>
        </p:txBody>
      </p:sp>
      <p:sp>
        <p:nvSpPr>
          <p:cNvPr id="54" name="Text Placeholder 15"/>
          <p:cNvSpPr>
            <a:spLocks noGrp="1"/>
          </p:cNvSpPr>
          <p:nvPr>
            <p:ph type="body" sz="quarter" idx="14"/>
          </p:nvPr>
        </p:nvSpPr>
        <p:spPr>
          <a:xfrm>
            <a:off x="225982" y="3487660"/>
            <a:ext cx="1835001" cy="2138062"/>
          </a:xfrm>
          <a:prstGeom prst="rect">
            <a:avLst/>
          </a:prstGeom>
        </p:spPr>
        <p:txBody>
          <a:bodyPr>
            <a:noAutofit/>
          </a:bodyPr>
          <a:lstStyle>
            <a:lvl1pPr marL="0" indent="0">
              <a:lnSpc>
                <a:spcPct val="100000"/>
              </a:lnSpc>
              <a:spcBef>
                <a:spcPts val="0"/>
              </a:spcBef>
              <a:buFont typeface="Arial" panose="020B0604020202020204" pitchFamily="34" charset="0"/>
              <a:buNone/>
              <a:defRPr sz="1400">
                <a:solidFill>
                  <a:schemeClr val="tx1"/>
                </a:solidFill>
              </a:defRPr>
            </a:lvl1pPr>
          </a:lstStyle>
          <a:p>
            <a:pPr lvl="0"/>
            <a:r>
              <a:rPr lang="en-US"/>
              <a:t>Click to edit Master text styles</a:t>
            </a:r>
          </a:p>
        </p:txBody>
      </p:sp>
      <p:sp>
        <p:nvSpPr>
          <p:cNvPr id="55" name="Text Placeholder 15"/>
          <p:cNvSpPr>
            <a:spLocks noGrp="1"/>
          </p:cNvSpPr>
          <p:nvPr>
            <p:ph type="body" sz="quarter" idx="15"/>
          </p:nvPr>
        </p:nvSpPr>
        <p:spPr>
          <a:xfrm>
            <a:off x="2184149" y="3490423"/>
            <a:ext cx="1873285" cy="2135299"/>
          </a:xfrm>
          <a:prstGeom prst="rect">
            <a:avLst/>
          </a:prstGeom>
        </p:spPr>
        <p:txBody>
          <a:bodyPr>
            <a:noAutofit/>
          </a:bodyPr>
          <a:lstStyle>
            <a:lvl1pPr marL="0" indent="0">
              <a:lnSpc>
                <a:spcPct val="100000"/>
              </a:lnSpc>
              <a:spcBef>
                <a:spcPts val="0"/>
              </a:spcBef>
              <a:buFont typeface="Arial" panose="020B0604020202020204" pitchFamily="34" charset="0"/>
              <a:buNone/>
              <a:defRPr sz="1400">
                <a:solidFill>
                  <a:schemeClr val="tx1"/>
                </a:solidFill>
              </a:defRPr>
            </a:lvl1pPr>
          </a:lstStyle>
          <a:p>
            <a:pPr lvl="0"/>
            <a:r>
              <a:rPr lang="en-US"/>
              <a:t>Click to edit Master text styles</a:t>
            </a:r>
          </a:p>
        </p:txBody>
      </p:sp>
      <p:sp>
        <p:nvSpPr>
          <p:cNvPr id="56" name="Text Placeholder 15"/>
          <p:cNvSpPr>
            <a:spLocks noGrp="1"/>
          </p:cNvSpPr>
          <p:nvPr>
            <p:ph type="body" sz="quarter" idx="16"/>
          </p:nvPr>
        </p:nvSpPr>
        <p:spPr>
          <a:xfrm>
            <a:off x="4158371" y="3481046"/>
            <a:ext cx="1873724" cy="2138062"/>
          </a:xfrm>
          <a:prstGeom prst="rect">
            <a:avLst/>
          </a:prstGeom>
        </p:spPr>
        <p:txBody>
          <a:bodyPr>
            <a:noAutofit/>
          </a:bodyPr>
          <a:lstStyle>
            <a:lvl1pPr marL="0" indent="0">
              <a:lnSpc>
                <a:spcPct val="100000"/>
              </a:lnSpc>
              <a:spcBef>
                <a:spcPts val="0"/>
              </a:spcBef>
              <a:buFont typeface="Arial" panose="020B0604020202020204" pitchFamily="34" charset="0"/>
              <a:buNone/>
              <a:defRPr sz="1400">
                <a:solidFill>
                  <a:schemeClr val="tx1"/>
                </a:solidFill>
              </a:defRPr>
            </a:lvl1pPr>
          </a:lstStyle>
          <a:p>
            <a:pPr lvl="0"/>
            <a:r>
              <a:rPr lang="en-US"/>
              <a:t>Click to edit Master text styles</a:t>
            </a:r>
          </a:p>
        </p:txBody>
      </p:sp>
      <p:sp>
        <p:nvSpPr>
          <p:cNvPr id="57" name="Text Placeholder 15"/>
          <p:cNvSpPr>
            <a:spLocks noGrp="1"/>
          </p:cNvSpPr>
          <p:nvPr>
            <p:ph type="body" sz="quarter" idx="17"/>
          </p:nvPr>
        </p:nvSpPr>
        <p:spPr>
          <a:xfrm>
            <a:off x="6127389" y="3483809"/>
            <a:ext cx="1901156" cy="2135299"/>
          </a:xfrm>
          <a:prstGeom prst="rect">
            <a:avLst/>
          </a:prstGeom>
        </p:spPr>
        <p:txBody>
          <a:bodyPr>
            <a:noAutofit/>
          </a:bodyPr>
          <a:lstStyle>
            <a:lvl1pPr marL="0" indent="0">
              <a:lnSpc>
                <a:spcPct val="100000"/>
              </a:lnSpc>
              <a:spcBef>
                <a:spcPts val="0"/>
              </a:spcBef>
              <a:buFont typeface="Arial" panose="020B0604020202020204" pitchFamily="34" charset="0"/>
              <a:buNone/>
              <a:defRPr sz="1400">
                <a:solidFill>
                  <a:schemeClr val="tx1"/>
                </a:solidFill>
              </a:defRPr>
            </a:lvl1pPr>
          </a:lstStyle>
          <a:p>
            <a:pPr lvl="0"/>
            <a:r>
              <a:rPr lang="en-US"/>
              <a:t>Click to edit Master text styles</a:t>
            </a:r>
          </a:p>
        </p:txBody>
      </p:sp>
      <p:sp>
        <p:nvSpPr>
          <p:cNvPr id="58" name="Text Placeholder 15"/>
          <p:cNvSpPr>
            <a:spLocks noGrp="1"/>
          </p:cNvSpPr>
          <p:nvPr>
            <p:ph type="body" sz="quarter" idx="18"/>
          </p:nvPr>
        </p:nvSpPr>
        <p:spPr>
          <a:xfrm>
            <a:off x="8090769" y="3487660"/>
            <a:ext cx="1841081" cy="2138062"/>
          </a:xfrm>
          <a:prstGeom prst="rect">
            <a:avLst/>
          </a:prstGeom>
        </p:spPr>
        <p:txBody>
          <a:bodyPr>
            <a:noAutofit/>
          </a:bodyPr>
          <a:lstStyle>
            <a:lvl1pPr marL="0" indent="0">
              <a:lnSpc>
                <a:spcPct val="100000"/>
              </a:lnSpc>
              <a:spcBef>
                <a:spcPts val="0"/>
              </a:spcBef>
              <a:buFont typeface="Arial" panose="020B0604020202020204" pitchFamily="34" charset="0"/>
              <a:buNone/>
              <a:defRPr sz="1400">
                <a:solidFill>
                  <a:schemeClr val="tx1"/>
                </a:solidFill>
              </a:defRPr>
            </a:lvl1pPr>
          </a:lstStyle>
          <a:p>
            <a:pPr lvl="0"/>
            <a:r>
              <a:rPr lang="en-US"/>
              <a:t>Click to edit Master text styles</a:t>
            </a:r>
          </a:p>
        </p:txBody>
      </p:sp>
      <p:sp>
        <p:nvSpPr>
          <p:cNvPr id="59" name="Text Placeholder 15"/>
          <p:cNvSpPr>
            <a:spLocks noGrp="1"/>
          </p:cNvSpPr>
          <p:nvPr>
            <p:ph type="body" sz="quarter" idx="19"/>
          </p:nvPr>
        </p:nvSpPr>
        <p:spPr>
          <a:xfrm>
            <a:off x="10060219" y="3490423"/>
            <a:ext cx="1868082" cy="2135299"/>
          </a:xfrm>
          <a:prstGeom prst="rect">
            <a:avLst/>
          </a:prstGeom>
        </p:spPr>
        <p:txBody>
          <a:bodyPr>
            <a:noAutofit/>
          </a:bodyPr>
          <a:lstStyle>
            <a:lvl1pPr marL="0" indent="0">
              <a:lnSpc>
                <a:spcPct val="100000"/>
              </a:lnSpc>
              <a:spcBef>
                <a:spcPts val="0"/>
              </a:spcBef>
              <a:buFont typeface="Arial" panose="020B0604020202020204" pitchFamily="34" charset="0"/>
              <a:buNone/>
              <a:defRPr sz="1400">
                <a:solidFill>
                  <a:schemeClr val="tx1"/>
                </a:solidFill>
              </a:defRPr>
            </a:lvl1pPr>
          </a:lstStyle>
          <a:p>
            <a:pPr lvl="0"/>
            <a:r>
              <a:rPr lang="en-US"/>
              <a:t>Click to edit Master text styles</a:t>
            </a:r>
          </a:p>
        </p:txBody>
      </p:sp>
      <p:sp>
        <p:nvSpPr>
          <p:cNvPr id="60" name="Text Placeholder 9"/>
          <p:cNvSpPr>
            <a:spLocks noGrp="1"/>
          </p:cNvSpPr>
          <p:nvPr>
            <p:ph type="body" sz="quarter" idx="13"/>
          </p:nvPr>
        </p:nvSpPr>
        <p:spPr>
          <a:xfrm>
            <a:off x="230141" y="2698117"/>
            <a:ext cx="1778000" cy="354772"/>
          </a:xfrm>
          <a:prstGeom prst="rect">
            <a:avLst/>
          </a:prstGeom>
        </p:spPr>
        <p:txBody>
          <a:bodyPr anchor="b"/>
          <a:lstStyle>
            <a:lvl1pPr marL="0" indent="0">
              <a:lnSpc>
                <a:spcPct val="100000"/>
              </a:lnSpc>
              <a:spcBef>
                <a:spcPts val="0"/>
              </a:spcBef>
              <a:buNone/>
              <a:defRPr sz="1200" b="1">
                <a:solidFill>
                  <a:schemeClr val="bg2"/>
                </a:solidFill>
              </a:defRPr>
            </a:lvl1pPr>
          </a:lstStyle>
          <a:p>
            <a:pPr lvl="0"/>
            <a:r>
              <a:rPr lang="en-US"/>
              <a:t>Click to edit Master text styles</a:t>
            </a:r>
          </a:p>
        </p:txBody>
      </p:sp>
      <p:sp>
        <p:nvSpPr>
          <p:cNvPr id="61" name="Text Placeholder 9"/>
          <p:cNvSpPr>
            <a:spLocks noGrp="1"/>
          </p:cNvSpPr>
          <p:nvPr>
            <p:ph type="body" sz="quarter" idx="20"/>
          </p:nvPr>
        </p:nvSpPr>
        <p:spPr>
          <a:xfrm>
            <a:off x="2193515" y="2693204"/>
            <a:ext cx="1778000" cy="354772"/>
          </a:xfrm>
          <a:prstGeom prst="rect">
            <a:avLst/>
          </a:prstGeom>
        </p:spPr>
        <p:txBody>
          <a:bodyPr anchor="b"/>
          <a:lstStyle>
            <a:lvl1pPr marL="0" indent="0">
              <a:lnSpc>
                <a:spcPct val="100000"/>
              </a:lnSpc>
              <a:spcBef>
                <a:spcPts val="0"/>
              </a:spcBef>
              <a:buNone/>
              <a:defRPr sz="1200" b="1">
                <a:solidFill>
                  <a:schemeClr val="bg2"/>
                </a:solidFill>
              </a:defRPr>
            </a:lvl1pPr>
          </a:lstStyle>
          <a:p>
            <a:pPr lvl="0"/>
            <a:r>
              <a:rPr lang="en-US"/>
              <a:t>Click to edit Master text styles</a:t>
            </a:r>
          </a:p>
        </p:txBody>
      </p:sp>
      <p:sp>
        <p:nvSpPr>
          <p:cNvPr id="62" name="Text Placeholder 9"/>
          <p:cNvSpPr>
            <a:spLocks noGrp="1"/>
          </p:cNvSpPr>
          <p:nvPr>
            <p:ph type="body" sz="quarter" idx="21"/>
          </p:nvPr>
        </p:nvSpPr>
        <p:spPr>
          <a:xfrm>
            <a:off x="4162533" y="2688291"/>
            <a:ext cx="1778000" cy="354772"/>
          </a:xfrm>
          <a:prstGeom prst="rect">
            <a:avLst/>
          </a:prstGeom>
        </p:spPr>
        <p:txBody>
          <a:bodyPr anchor="b"/>
          <a:lstStyle>
            <a:lvl1pPr marL="0" indent="0">
              <a:lnSpc>
                <a:spcPct val="100000"/>
              </a:lnSpc>
              <a:spcBef>
                <a:spcPts val="0"/>
              </a:spcBef>
              <a:buNone/>
              <a:defRPr sz="1200" b="1">
                <a:solidFill>
                  <a:schemeClr val="bg2"/>
                </a:solidFill>
              </a:defRPr>
            </a:lvl1pPr>
          </a:lstStyle>
          <a:p>
            <a:pPr lvl="0"/>
            <a:r>
              <a:rPr lang="en-US"/>
              <a:t>Click to edit Master text styles</a:t>
            </a:r>
          </a:p>
        </p:txBody>
      </p:sp>
      <p:sp>
        <p:nvSpPr>
          <p:cNvPr id="63" name="Text Placeholder 9"/>
          <p:cNvSpPr>
            <a:spLocks noGrp="1"/>
          </p:cNvSpPr>
          <p:nvPr>
            <p:ph type="body" sz="quarter" idx="22"/>
          </p:nvPr>
        </p:nvSpPr>
        <p:spPr>
          <a:xfrm>
            <a:off x="6125907" y="2683378"/>
            <a:ext cx="1778000" cy="354772"/>
          </a:xfrm>
          <a:prstGeom prst="rect">
            <a:avLst/>
          </a:prstGeom>
        </p:spPr>
        <p:txBody>
          <a:bodyPr anchor="b"/>
          <a:lstStyle>
            <a:lvl1pPr marL="0" indent="0">
              <a:lnSpc>
                <a:spcPct val="100000"/>
              </a:lnSpc>
              <a:spcBef>
                <a:spcPts val="0"/>
              </a:spcBef>
              <a:buNone/>
              <a:defRPr sz="1200" b="1">
                <a:solidFill>
                  <a:schemeClr val="bg2"/>
                </a:solidFill>
              </a:defRPr>
            </a:lvl1pPr>
          </a:lstStyle>
          <a:p>
            <a:pPr lvl="0"/>
            <a:r>
              <a:rPr lang="en-US"/>
              <a:t>Click to edit Master text styles</a:t>
            </a:r>
          </a:p>
        </p:txBody>
      </p:sp>
      <p:sp>
        <p:nvSpPr>
          <p:cNvPr id="64" name="Text Placeholder 9"/>
          <p:cNvSpPr>
            <a:spLocks noGrp="1"/>
          </p:cNvSpPr>
          <p:nvPr>
            <p:ph type="body" sz="quarter" idx="23"/>
          </p:nvPr>
        </p:nvSpPr>
        <p:spPr>
          <a:xfrm>
            <a:off x="8090769" y="2678465"/>
            <a:ext cx="1778000" cy="354772"/>
          </a:xfrm>
          <a:prstGeom prst="rect">
            <a:avLst/>
          </a:prstGeom>
        </p:spPr>
        <p:txBody>
          <a:bodyPr anchor="b"/>
          <a:lstStyle>
            <a:lvl1pPr marL="0" indent="0">
              <a:lnSpc>
                <a:spcPct val="100000"/>
              </a:lnSpc>
              <a:spcBef>
                <a:spcPts val="0"/>
              </a:spcBef>
              <a:buNone/>
              <a:defRPr sz="1200" b="1">
                <a:solidFill>
                  <a:schemeClr val="bg2"/>
                </a:solidFill>
              </a:defRPr>
            </a:lvl1pPr>
          </a:lstStyle>
          <a:p>
            <a:pPr lvl="0"/>
            <a:r>
              <a:rPr lang="en-US"/>
              <a:t>Click to edit Master text styles</a:t>
            </a:r>
          </a:p>
        </p:txBody>
      </p:sp>
      <p:sp>
        <p:nvSpPr>
          <p:cNvPr id="65" name="Text Placeholder 9"/>
          <p:cNvSpPr>
            <a:spLocks noGrp="1"/>
          </p:cNvSpPr>
          <p:nvPr>
            <p:ph type="body" sz="quarter" idx="24"/>
          </p:nvPr>
        </p:nvSpPr>
        <p:spPr>
          <a:xfrm>
            <a:off x="10054143" y="2673552"/>
            <a:ext cx="1778000" cy="354772"/>
          </a:xfrm>
          <a:prstGeom prst="rect">
            <a:avLst/>
          </a:prstGeom>
        </p:spPr>
        <p:txBody>
          <a:bodyPr anchor="b"/>
          <a:lstStyle>
            <a:lvl1pPr marL="0" indent="0">
              <a:lnSpc>
                <a:spcPct val="100000"/>
              </a:lnSpc>
              <a:spcBef>
                <a:spcPts val="0"/>
              </a:spcBef>
              <a:buNone/>
              <a:defRPr sz="1200" b="1">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599405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1_Quote Full (Light)">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EDAB31BA-2F80-AE40-BDC7-7930359BE03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7"/>
          <p:cNvSpPr>
            <a:spLocks noGrp="1"/>
          </p:cNvSpPr>
          <p:nvPr>
            <p:ph type="body" sz="quarter" idx="10"/>
          </p:nvPr>
        </p:nvSpPr>
        <p:spPr>
          <a:xfrm>
            <a:off x="853758" y="1366203"/>
            <a:ext cx="9818687" cy="2590800"/>
          </a:xfrm>
          <a:prstGeom prst="rect">
            <a:avLst/>
          </a:prstGeom>
        </p:spPr>
        <p:txBody>
          <a:bodyPr/>
          <a:lstStyle>
            <a:lvl1pPr marL="0" indent="0">
              <a:lnSpc>
                <a:spcPct val="100000"/>
              </a:lnSpc>
              <a:spcBef>
                <a:spcPts val="0"/>
              </a:spcBef>
              <a:buNone/>
              <a:defRPr sz="4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9"/>
          <p:cNvSpPr>
            <a:spLocks noGrp="1"/>
          </p:cNvSpPr>
          <p:nvPr>
            <p:ph type="body" sz="quarter" idx="11"/>
          </p:nvPr>
        </p:nvSpPr>
        <p:spPr>
          <a:xfrm>
            <a:off x="853758" y="3977583"/>
            <a:ext cx="7673208" cy="670877"/>
          </a:xfrm>
          <a:prstGeom prst="rect">
            <a:avLst/>
          </a:prstGeom>
        </p:spPr>
        <p:txBody>
          <a:bodyPr/>
          <a:lstStyle>
            <a:lvl1pPr marL="0" indent="0">
              <a:lnSpc>
                <a:spcPct val="100000"/>
              </a:lnSpc>
              <a:buNone/>
              <a:defRPr sz="3600">
                <a:solidFill>
                  <a:schemeClr val="tx1"/>
                </a:solidFill>
              </a:defRPr>
            </a:lvl1pPr>
          </a:lstStyle>
          <a:p>
            <a:pPr lvl="0"/>
            <a:r>
              <a:rPr lang="en-US"/>
              <a:t>Click to edit Master text styles</a:t>
            </a:r>
          </a:p>
        </p:txBody>
      </p:sp>
      <p:sp>
        <p:nvSpPr>
          <p:cNvPr id="12" name="Text Placeholder 11"/>
          <p:cNvSpPr>
            <a:spLocks noGrp="1"/>
          </p:cNvSpPr>
          <p:nvPr>
            <p:ph type="body" sz="quarter" idx="12"/>
          </p:nvPr>
        </p:nvSpPr>
        <p:spPr>
          <a:xfrm>
            <a:off x="906966" y="4529156"/>
            <a:ext cx="5093828" cy="417512"/>
          </a:xfrm>
          <a:prstGeom prst="rect">
            <a:avLst/>
          </a:prstGeom>
        </p:spPr>
        <p:txBody>
          <a:bodyPr/>
          <a:lstStyle>
            <a:lvl1pPr marL="0" indent="0">
              <a:lnSpc>
                <a:spcPct val="100000"/>
              </a:lnSpc>
              <a:buNone/>
              <a:defRPr sz="1500">
                <a:solidFill>
                  <a:schemeClr val="tx2">
                    <a:lumMod val="75000"/>
                  </a:schemeClr>
                </a:solidFill>
              </a:defRPr>
            </a:lvl1pPr>
          </a:lstStyle>
          <a:p>
            <a:pPr lvl="0"/>
            <a:r>
              <a:rPr lang="en-US"/>
              <a:t>Click to edit Master text styles</a:t>
            </a:r>
          </a:p>
        </p:txBody>
      </p:sp>
    </p:spTree>
    <p:extLst>
      <p:ext uri="{BB962C8B-B14F-4D97-AF65-F5344CB8AC3E}">
        <p14:creationId xmlns:p14="http://schemas.microsoft.com/office/powerpoint/2010/main" val="23273767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1_Quote Full (Dark)">
    <p:bg>
      <p:bgRef idx="1001">
        <a:schemeClr val="bg1"/>
      </p:bgRef>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B28603C-3F84-A440-B842-33EE648FB62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7434"/>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7"/>
          <p:cNvSpPr>
            <a:spLocks noGrp="1"/>
          </p:cNvSpPr>
          <p:nvPr>
            <p:ph type="body" sz="quarter" idx="10"/>
          </p:nvPr>
        </p:nvSpPr>
        <p:spPr>
          <a:xfrm>
            <a:off x="853758" y="1284606"/>
            <a:ext cx="10163109" cy="2002154"/>
          </a:xfrm>
          <a:prstGeom prst="rect">
            <a:avLst/>
          </a:prstGeom>
        </p:spPr>
        <p:txBody>
          <a:bodyPr/>
          <a:lstStyle>
            <a:lvl1pPr marL="0" indent="0">
              <a:lnSpc>
                <a:spcPct val="100000"/>
              </a:lnSpc>
              <a:spcBef>
                <a:spcPts val="0"/>
              </a:spcBef>
              <a:buNone/>
              <a:defRPr sz="4800"/>
            </a:lvl1pPr>
          </a:lstStyle>
          <a:p>
            <a:pPr lvl="0"/>
            <a:r>
              <a:rPr lang="en-US"/>
              <a:t>Click to edit Master text styles</a:t>
            </a:r>
          </a:p>
        </p:txBody>
      </p:sp>
      <p:sp>
        <p:nvSpPr>
          <p:cNvPr id="7" name="Text Placeholder 9"/>
          <p:cNvSpPr>
            <a:spLocks noGrp="1"/>
          </p:cNvSpPr>
          <p:nvPr>
            <p:ph type="body" sz="quarter" idx="11"/>
          </p:nvPr>
        </p:nvSpPr>
        <p:spPr>
          <a:xfrm>
            <a:off x="854074" y="3347720"/>
            <a:ext cx="10162793" cy="670877"/>
          </a:xfrm>
          <a:prstGeom prst="rect">
            <a:avLst/>
          </a:prstGeom>
        </p:spPr>
        <p:txBody>
          <a:bodyPr/>
          <a:lstStyle>
            <a:lvl1pPr marL="0" indent="0">
              <a:lnSpc>
                <a:spcPct val="100000"/>
              </a:lnSpc>
              <a:buNone/>
              <a:defRPr sz="4000">
                <a:solidFill>
                  <a:schemeClr val="bg2"/>
                </a:solidFill>
              </a:defRPr>
            </a:lvl1pPr>
          </a:lstStyle>
          <a:p>
            <a:pPr lvl="0"/>
            <a:r>
              <a:rPr lang="en-US"/>
              <a:t>Click to edit Master text styles</a:t>
            </a:r>
          </a:p>
        </p:txBody>
      </p:sp>
      <p:sp>
        <p:nvSpPr>
          <p:cNvPr id="10" name="Text Placeholder 11"/>
          <p:cNvSpPr>
            <a:spLocks noGrp="1"/>
          </p:cNvSpPr>
          <p:nvPr>
            <p:ph type="body" sz="quarter" idx="12"/>
          </p:nvPr>
        </p:nvSpPr>
        <p:spPr>
          <a:xfrm>
            <a:off x="854075" y="4163378"/>
            <a:ext cx="10162792" cy="417512"/>
          </a:xfrm>
          <a:prstGeom prst="rect">
            <a:avLst/>
          </a:prstGeom>
        </p:spPr>
        <p:txBody>
          <a:bodyPr/>
          <a:lstStyle>
            <a:lvl1pPr marL="0" indent="0">
              <a:lnSpc>
                <a:spcPct val="100000"/>
              </a:lnSpc>
              <a:buNone/>
              <a:defRPr sz="150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812026703"/>
      </p:ext>
    </p:extLst>
  </p:cSld>
  <p:clrMapOvr>
    <a:overrideClrMapping bg1="lt1" tx1="dk1" bg2="lt2" tx2="dk2" accent1="accent1" accent2="accent2" accent3="accent3" accent4="accent4" accent5="accent5" accent6="accent6" hlink="hlink" folHlink="folHlink"/>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1_Quote &amp; Image (Ligh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20E6F4-565B-5443-27D3-613D2588D5B6}"/>
              </a:ext>
            </a:extLst>
          </p:cNvPr>
          <p:cNvSpPr/>
          <p:nvPr userDrawn="1"/>
        </p:nvSpPr>
        <p:spPr>
          <a:xfrm>
            <a:off x="6002337" y="0"/>
            <a:ext cx="6189663" cy="59944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Graphic 4">
            <a:extLst>
              <a:ext uri="{FF2B5EF4-FFF2-40B4-BE49-F238E27FC236}">
                <a16:creationId xmlns:a16="http://schemas.microsoft.com/office/drawing/2014/main" id="{09B707E3-AE95-D048-BCD3-F3F6388A0DC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a:extLst>
              <a:ext uri="{FF2B5EF4-FFF2-40B4-BE49-F238E27FC236}">
                <a16:creationId xmlns:a16="http://schemas.microsoft.com/office/drawing/2014/main" id="{9DF176BF-6DA7-9246-B977-55B2E1F14729}"/>
              </a:ext>
            </a:extLst>
          </p:cNvPr>
          <p:cNvSpPr/>
          <p:nvPr userDrawn="1"/>
        </p:nvSpPr>
        <p:spPr>
          <a:xfrm>
            <a:off x="7332663" y="1393825"/>
            <a:ext cx="400050" cy="40005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Graphic 8">
            <a:extLst>
              <a:ext uri="{FF2B5EF4-FFF2-40B4-BE49-F238E27FC236}">
                <a16:creationId xmlns:a16="http://schemas.microsoft.com/office/drawing/2014/main" id="{02773B05-D49D-CF43-B370-F0447F22210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265988" y="1327150"/>
            <a:ext cx="533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icture Placeholder 7"/>
          <p:cNvSpPr>
            <a:spLocks noGrp="1"/>
          </p:cNvSpPr>
          <p:nvPr>
            <p:ph type="pic" sz="quarter" idx="10"/>
          </p:nvPr>
        </p:nvSpPr>
        <p:spPr>
          <a:xfrm>
            <a:off x="558800" y="685800"/>
            <a:ext cx="5537200" cy="5334000"/>
          </a:xfrm>
          <a:prstGeom prst="rect">
            <a:avLst/>
          </a:prstGeom>
        </p:spPr>
        <p:txBody>
          <a:bodyPr/>
          <a:lstStyle>
            <a:lvl1pPr>
              <a:defRPr>
                <a:solidFill>
                  <a:schemeClr val="tx1"/>
                </a:solidFill>
              </a:defRPr>
            </a:lvl1pPr>
          </a:lstStyle>
          <a:p>
            <a:pPr lvl="0"/>
            <a:endParaRPr lang="en-US" noProof="0"/>
          </a:p>
        </p:txBody>
      </p:sp>
      <p:sp>
        <p:nvSpPr>
          <p:cNvPr id="12" name="Text Placeholder 11"/>
          <p:cNvSpPr>
            <a:spLocks noGrp="1"/>
          </p:cNvSpPr>
          <p:nvPr>
            <p:ph type="body" sz="quarter" idx="11"/>
          </p:nvPr>
        </p:nvSpPr>
        <p:spPr>
          <a:xfrm>
            <a:off x="7208838" y="2002562"/>
            <a:ext cx="4262437" cy="2671038"/>
          </a:xfrm>
          <a:prstGeom prst="rect">
            <a:avLst/>
          </a:prstGeom>
        </p:spPr>
        <p:txBody>
          <a:bodyPr/>
          <a:lstStyle>
            <a:lvl1pPr marL="0" indent="0">
              <a:lnSpc>
                <a:spcPct val="100000"/>
              </a:lnSpc>
              <a:spcBef>
                <a:spcPts val="0"/>
              </a:spcBef>
              <a:buNone/>
              <a:defRPr sz="1900">
                <a:solidFill>
                  <a:schemeClr val="tx1"/>
                </a:solidFill>
              </a:defRPr>
            </a:lvl1pPr>
          </a:lstStyle>
          <a:p>
            <a:pPr lvl="0"/>
            <a:r>
              <a:rPr lang="en-US"/>
              <a:t>Click to edit Master text styles</a:t>
            </a:r>
          </a:p>
        </p:txBody>
      </p:sp>
      <p:sp>
        <p:nvSpPr>
          <p:cNvPr id="13" name="Text Placeholder 11"/>
          <p:cNvSpPr>
            <a:spLocks noGrp="1"/>
          </p:cNvSpPr>
          <p:nvPr>
            <p:ph type="body" sz="quarter" idx="12"/>
          </p:nvPr>
        </p:nvSpPr>
        <p:spPr>
          <a:xfrm>
            <a:off x="7208838" y="4604564"/>
            <a:ext cx="4262437" cy="416555"/>
          </a:xfrm>
          <a:prstGeom prst="rect">
            <a:avLst/>
          </a:prstGeom>
        </p:spPr>
        <p:txBody>
          <a:bodyPr/>
          <a:lstStyle>
            <a:lvl1pPr marL="0" indent="0">
              <a:lnSpc>
                <a:spcPct val="100000"/>
              </a:lnSpc>
              <a:spcBef>
                <a:spcPts val="0"/>
              </a:spcBef>
              <a:buNone/>
              <a:defRPr sz="1600" b="1">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251667878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1_Timeline (Light)">
    <p:spTree>
      <p:nvGrpSpPr>
        <p:cNvPr id="1" name=""/>
        <p:cNvGrpSpPr/>
        <p:nvPr/>
      </p:nvGrpSpPr>
      <p:grpSpPr>
        <a:xfrm>
          <a:off x="0" y="0"/>
          <a:ext cx="0" cy="0"/>
          <a:chOff x="0" y="0"/>
          <a:chExt cx="0" cy="0"/>
        </a:xfrm>
      </p:grpSpPr>
      <p:pic>
        <p:nvPicPr>
          <p:cNvPr id="18" name="Graphic 4">
            <a:extLst>
              <a:ext uri="{FF2B5EF4-FFF2-40B4-BE49-F238E27FC236}">
                <a16:creationId xmlns:a16="http://schemas.microsoft.com/office/drawing/2014/main" id="{18A37A24-0E8B-9B40-AA9F-77BD66E58E5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Straight Connector 18">
            <a:extLst>
              <a:ext uri="{FF2B5EF4-FFF2-40B4-BE49-F238E27FC236}">
                <a16:creationId xmlns:a16="http://schemas.microsoft.com/office/drawing/2014/main" id="{872DAE5D-2651-314F-849A-83926B0F90AA}"/>
              </a:ext>
            </a:extLst>
          </p:cNvPr>
          <p:cNvCxnSpPr/>
          <p:nvPr userDrawn="1"/>
        </p:nvCxnSpPr>
        <p:spPr>
          <a:xfrm>
            <a:off x="630238" y="3387725"/>
            <a:ext cx="109569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1EA26B1A-4C93-8449-B544-F82DA625B0DC}"/>
              </a:ext>
            </a:extLst>
          </p:cNvPr>
          <p:cNvSpPr/>
          <p:nvPr userDrawn="1"/>
        </p:nvSpPr>
        <p:spPr>
          <a:xfrm>
            <a:off x="3108325" y="3235325"/>
            <a:ext cx="317500" cy="319088"/>
          </a:xfrm>
          <a:prstGeom prst="ellips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Oval 20">
            <a:extLst>
              <a:ext uri="{FF2B5EF4-FFF2-40B4-BE49-F238E27FC236}">
                <a16:creationId xmlns:a16="http://schemas.microsoft.com/office/drawing/2014/main" id="{3B8D4F63-040B-0842-B796-C31DCA9087DA}"/>
              </a:ext>
            </a:extLst>
          </p:cNvPr>
          <p:cNvSpPr/>
          <p:nvPr userDrawn="1"/>
        </p:nvSpPr>
        <p:spPr>
          <a:xfrm>
            <a:off x="3179763" y="3306763"/>
            <a:ext cx="174625" cy="1746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22" name="Straight Connector 21">
            <a:extLst>
              <a:ext uri="{FF2B5EF4-FFF2-40B4-BE49-F238E27FC236}">
                <a16:creationId xmlns:a16="http://schemas.microsoft.com/office/drawing/2014/main" id="{83EA97B5-C3F3-794C-8689-BDB3EAA3A0B8}"/>
              </a:ext>
            </a:extLst>
          </p:cNvPr>
          <p:cNvCxnSpPr>
            <a:endCxn id="10" idx="4"/>
          </p:cNvCxnSpPr>
          <p:nvPr userDrawn="1"/>
        </p:nvCxnSpPr>
        <p:spPr>
          <a:xfrm flipV="1">
            <a:off x="3267075" y="3481388"/>
            <a:ext cx="0" cy="227171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7AE34579-3AF6-7E49-8F59-7D1ADDFCF892}"/>
              </a:ext>
            </a:extLst>
          </p:cNvPr>
          <p:cNvSpPr/>
          <p:nvPr userDrawn="1"/>
        </p:nvSpPr>
        <p:spPr>
          <a:xfrm>
            <a:off x="1022350" y="3235325"/>
            <a:ext cx="319088" cy="319088"/>
          </a:xfrm>
          <a:prstGeom prst="ellips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Oval 23">
            <a:extLst>
              <a:ext uri="{FF2B5EF4-FFF2-40B4-BE49-F238E27FC236}">
                <a16:creationId xmlns:a16="http://schemas.microsoft.com/office/drawing/2014/main" id="{BCD8BEF1-7080-5847-9E1A-3629AB8DA796}"/>
              </a:ext>
            </a:extLst>
          </p:cNvPr>
          <p:cNvSpPr/>
          <p:nvPr userDrawn="1"/>
        </p:nvSpPr>
        <p:spPr>
          <a:xfrm>
            <a:off x="1093788" y="3306763"/>
            <a:ext cx="174625" cy="1746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25" name="Straight Connector 24">
            <a:extLst>
              <a:ext uri="{FF2B5EF4-FFF2-40B4-BE49-F238E27FC236}">
                <a16:creationId xmlns:a16="http://schemas.microsoft.com/office/drawing/2014/main" id="{8A7B0037-11E4-994A-A573-D889FD57D399}"/>
              </a:ext>
            </a:extLst>
          </p:cNvPr>
          <p:cNvCxnSpPr>
            <a:cxnSpLocks/>
            <a:endCxn id="16" idx="4"/>
          </p:cNvCxnSpPr>
          <p:nvPr userDrawn="1"/>
        </p:nvCxnSpPr>
        <p:spPr>
          <a:xfrm flipV="1">
            <a:off x="1181100" y="3481388"/>
            <a:ext cx="0" cy="148431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27B6F0A6-48F1-8F46-A701-6C99687E40D0}"/>
              </a:ext>
            </a:extLst>
          </p:cNvPr>
          <p:cNvSpPr/>
          <p:nvPr userDrawn="1"/>
        </p:nvSpPr>
        <p:spPr>
          <a:xfrm>
            <a:off x="5208588" y="3235325"/>
            <a:ext cx="317500" cy="319088"/>
          </a:xfrm>
          <a:prstGeom prst="ellips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Oval 26">
            <a:extLst>
              <a:ext uri="{FF2B5EF4-FFF2-40B4-BE49-F238E27FC236}">
                <a16:creationId xmlns:a16="http://schemas.microsoft.com/office/drawing/2014/main" id="{2BDA22BA-CC76-4F45-BD6E-0B7DF1E0737F}"/>
              </a:ext>
            </a:extLst>
          </p:cNvPr>
          <p:cNvSpPr/>
          <p:nvPr userDrawn="1"/>
        </p:nvSpPr>
        <p:spPr>
          <a:xfrm>
            <a:off x="5280025" y="3306763"/>
            <a:ext cx="174625" cy="1746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29" name="Straight Connector 28">
            <a:extLst>
              <a:ext uri="{FF2B5EF4-FFF2-40B4-BE49-F238E27FC236}">
                <a16:creationId xmlns:a16="http://schemas.microsoft.com/office/drawing/2014/main" id="{CA9C6DA0-90AB-1348-AB30-B57CBF8E72B5}"/>
              </a:ext>
            </a:extLst>
          </p:cNvPr>
          <p:cNvCxnSpPr>
            <a:cxnSpLocks/>
            <a:endCxn id="19" idx="4"/>
          </p:cNvCxnSpPr>
          <p:nvPr userDrawn="1"/>
        </p:nvCxnSpPr>
        <p:spPr>
          <a:xfrm flipV="1">
            <a:off x="5367338" y="3481388"/>
            <a:ext cx="0" cy="151765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38E064BD-30DD-8940-B9F2-2C55A4575B4D}"/>
              </a:ext>
            </a:extLst>
          </p:cNvPr>
          <p:cNvSpPr/>
          <p:nvPr userDrawn="1"/>
        </p:nvSpPr>
        <p:spPr>
          <a:xfrm>
            <a:off x="7308850" y="3235325"/>
            <a:ext cx="319088" cy="319088"/>
          </a:xfrm>
          <a:prstGeom prst="ellipse">
            <a:avLst/>
          </a:prstGeom>
          <a:solidFill>
            <a:schemeClr val="accent2">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 name="Oval 37">
            <a:extLst>
              <a:ext uri="{FF2B5EF4-FFF2-40B4-BE49-F238E27FC236}">
                <a16:creationId xmlns:a16="http://schemas.microsoft.com/office/drawing/2014/main" id="{02769394-83DD-DC42-AD81-2087F2307250}"/>
              </a:ext>
            </a:extLst>
          </p:cNvPr>
          <p:cNvSpPr/>
          <p:nvPr userDrawn="1"/>
        </p:nvSpPr>
        <p:spPr>
          <a:xfrm>
            <a:off x="7380288" y="3306763"/>
            <a:ext cx="174625" cy="1746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43" name="Straight Connector 42">
            <a:extLst>
              <a:ext uri="{FF2B5EF4-FFF2-40B4-BE49-F238E27FC236}">
                <a16:creationId xmlns:a16="http://schemas.microsoft.com/office/drawing/2014/main" id="{098E90FC-CCD3-8746-924B-3480E60F4A6D}"/>
              </a:ext>
            </a:extLst>
          </p:cNvPr>
          <p:cNvCxnSpPr>
            <a:cxnSpLocks/>
            <a:endCxn id="22" idx="4"/>
          </p:cNvCxnSpPr>
          <p:nvPr userDrawn="1"/>
        </p:nvCxnSpPr>
        <p:spPr>
          <a:xfrm flipV="1">
            <a:off x="7467600" y="3481388"/>
            <a:ext cx="0" cy="227171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4" name="Oval 43">
            <a:extLst>
              <a:ext uri="{FF2B5EF4-FFF2-40B4-BE49-F238E27FC236}">
                <a16:creationId xmlns:a16="http://schemas.microsoft.com/office/drawing/2014/main" id="{26275BE9-B703-4048-8F9B-27945F7C838A}"/>
              </a:ext>
            </a:extLst>
          </p:cNvPr>
          <p:cNvSpPr/>
          <p:nvPr userDrawn="1"/>
        </p:nvSpPr>
        <p:spPr>
          <a:xfrm>
            <a:off x="9399588" y="3224213"/>
            <a:ext cx="317500" cy="317500"/>
          </a:xfrm>
          <a:prstGeom prst="ellips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9" name="Oval 48">
            <a:extLst>
              <a:ext uri="{FF2B5EF4-FFF2-40B4-BE49-F238E27FC236}">
                <a16:creationId xmlns:a16="http://schemas.microsoft.com/office/drawing/2014/main" id="{1E3C259E-19AB-954C-8501-15CF455DD913}"/>
              </a:ext>
            </a:extLst>
          </p:cNvPr>
          <p:cNvSpPr/>
          <p:nvPr userDrawn="1"/>
        </p:nvSpPr>
        <p:spPr>
          <a:xfrm>
            <a:off x="9471025" y="3295650"/>
            <a:ext cx="174625" cy="1746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50" name="Straight Connector 49">
            <a:extLst>
              <a:ext uri="{FF2B5EF4-FFF2-40B4-BE49-F238E27FC236}">
                <a16:creationId xmlns:a16="http://schemas.microsoft.com/office/drawing/2014/main" id="{532FAED7-323C-6B45-97DD-17D609CB94ED}"/>
              </a:ext>
            </a:extLst>
          </p:cNvPr>
          <p:cNvCxnSpPr>
            <a:cxnSpLocks/>
            <a:endCxn id="25" idx="4"/>
          </p:cNvCxnSpPr>
          <p:nvPr userDrawn="1"/>
        </p:nvCxnSpPr>
        <p:spPr>
          <a:xfrm flipV="1">
            <a:off x="9558338" y="3470275"/>
            <a:ext cx="0" cy="149542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Text Placeholder 27"/>
          <p:cNvSpPr>
            <a:spLocks noGrp="1"/>
          </p:cNvSpPr>
          <p:nvPr>
            <p:ph type="body" sz="quarter" idx="10"/>
          </p:nvPr>
        </p:nvSpPr>
        <p:spPr>
          <a:xfrm>
            <a:off x="2205038" y="711200"/>
            <a:ext cx="7777162" cy="1701800"/>
          </a:xfrm>
          <a:prstGeom prst="rect">
            <a:avLst/>
          </a:prstGeom>
        </p:spPr>
        <p:txBody>
          <a:bodyPr/>
          <a:lstStyle>
            <a:lvl1pPr marL="0" indent="0" algn="ctr">
              <a:buNone/>
              <a:defRPr sz="5800">
                <a:solidFill>
                  <a:schemeClr val="tx1"/>
                </a:solidFill>
              </a:defRPr>
            </a:lvl1pPr>
          </a:lstStyle>
          <a:p>
            <a:pPr lvl="0"/>
            <a:r>
              <a:rPr lang="en-US"/>
              <a:t>Click to edit Master text styles</a:t>
            </a:r>
          </a:p>
        </p:txBody>
      </p:sp>
      <p:sp>
        <p:nvSpPr>
          <p:cNvPr id="30" name="Text Placeholder 29"/>
          <p:cNvSpPr>
            <a:spLocks noGrp="1"/>
          </p:cNvSpPr>
          <p:nvPr>
            <p:ph type="body" sz="quarter" idx="11"/>
          </p:nvPr>
        </p:nvSpPr>
        <p:spPr>
          <a:xfrm>
            <a:off x="3054350" y="2925729"/>
            <a:ext cx="438150" cy="130175"/>
          </a:xfrm>
          <a:prstGeom prst="rect">
            <a:avLst/>
          </a:prstGeom>
        </p:spPr>
        <p:txBody>
          <a:bodyPr/>
          <a:lstStyle>
            <a:lvl1pPr marL="0" indent="0">
              <a:lnSpc>
                <a:spcPct val="100000"/>
              </a:lnSpc>
              <a:spcBef>
                <a:spcPts val="0"/>
              </a:spcBef>
              <a:buNone/>
              <a:defRPr sz="900" b="1">
                <a:solidFill>
                  <a:schemeClr val="tx1"/>
                </a:solidFill>
              </a:defRPr>
            </a:lvl1pPr>
          </a:lstStyle>
          <a:p>
            <a:pPr lvl="0"/>
            <a:r>
              <a:rPr lang="en-US"/>
              <a:t>Click to edit Master text styles</a:t>
            </a:r>
          </a:p>
        </p:txBody>
      </p:sp>
      <p:sp>
        <p:nvSpPr>
          <p:cNvPr id="31" name="Text Placeholder 29"/>
          <p:cNvSpPr>
            <a:spLocks noGrp="1"/>
          </p:cNvSpPr>
          <p:nvPr>
            <p:ph type="body" sz="quarter" idx="12"/>
          </p:nvPr>
        </p:nvSpPr>
        <p:spPr>
          <a:xfrm>
            <a:off x="962660" y="2929463"/>
            <a:ext cx="438150" cy="130175"/>
          </a:xfrm>
          <a:prstGeom prst="rect">
            <a:avLst/>
          </a:prstGeom>
        </p:spPr>
        <p:txBody>
          <a:bodyPr/>
          <a:lstStyle>
            <a:lvl1pPr marL="0" indent="0">
              <a:lnSpc>
                <a:spcPct val="100000"/>
              </a:lnSpc>
              <a:spcBef>
                <a:spcPts val="0"/>
              </a:spcBef>
              <a:buNone/>
              <a:defRPr sz="900" b="1">
                <a:solidFill>
                  <a:schemeClr val="tx1"/>
                </a:solidFill>
              </a:defRPr>
            </a:lvl1pPr>
          </a:lstStyle>
          <a:p>
            <a:pPr lvl="0"/>
            <a:r>
              <a:rPr lang="en-US"/>
              <a:t>Click to edit Master text styles</a:t>
            </a:r>
          </a:p>
        </p:txBody>
      </p:sp>
      <p:sp>
        <p:nvSpPr>
          <p:cNvPr id="32" name="Text Placeholder 29"/>
          <p:cNvSpPr>
            <a:spLocks noGrp="1"/>
          </p:cNvSpPr>
          <p:nvPr>
            <p:ph type="body" sz="quarter" idx="13"/>
          </p:nvPr>
        </p:nvSpPr>
        <p:spPr>
          <a:xfrm>
            <a:off x="5146040" y="2927453"/>
            <a:ext cx="438150" cy="130175"/>
          </a:xfrm>
          <a:prstGeom prst="rect">
            <a:avLst/>
          </a:prstGeom>
        </p:spPr>
        <p:txBody>
          <a:bodyPr/>
          <a:lstStyle>
            <a:lvl1pPr marL="0" indent="0">
              <a:lnSpc>
                <a:spcPct val="100000"/>
              </a:lnSpc>
              <a:spcBef>
                <a:spcPts val="0"/>
              </a:spcBef>
              <a:buNone/>
              <a:defRPr sz="900" b="1">
                <a:solidFill>
                  <a:schemeClr val="tx1"/>
                </a:solidFill>
              </a:defRPr>
            </a:lvl1pPr>
          </a:lstStyle>
          <a:p>
            <a:pPr lvl="0"/>
            <a:r>
              <a:rPr lang="en-US"/>
              <a:t>Click to edit Master text styles</a:t>
            </a:r>
          </a:p>
        </p:txBody>
      </p:sp>
      <p:sp>
        <p:nvSpPr>
          <p:cNvPr id="33" name="Text Placeholder 29"/>
          <p:cNvSpPr>
            <a:spLocks noGrp="1"/>
          </p:cNvSpPr>
          <p:nvPr>
            <p:ph type="body" sz="quarter" idx="14"/>
          </p:nvPr>
        </p:nvSpPr>
        <p:spPr>
          <a:xfrm>
            <a:off x="7237730" y="2932953"/>
            <a:ext cx="438150" cy="130175"/>
          </a:xfrm>
          <a:prstGeom prst="rect">
            <a:avLst/>
          </a:prstGeom>
        </p:spPr>
        <p:txBody>
          <a:bodyPr/>
          <a:lstStyle>
            <a:lvl1pPr marL="0" indent="0">
              <a:lnSpc>
                <a:spcPct val="100000"/>
              </a:lnSpc>
              <a:spcBef>
                <a:spcPts val="0"/>
              </a:spcBef>
              <a:buNone/>
              <a:defRPr sz="900" b="1">
                <a:solidFill>
                  <a:schemeClr val="tx1"/>
                </a:solidFill>
              </a:defRPr>
            </a:lvl1pPr>
          </a:lstStyle>
          <a:p>
            <a:pPr lvl="0"/>
            <a:r>
              <a:rPr lang="en-US"/>
              <a:t>Click to edit Master text styles</a:t>
            </a:r>
          </a:p>
        </p:txBody>
      </p:sp>
      <p:sp>
        <p:nvSpPr>
          <p:cNvPr id="34" name="Text Placeholder 29"/>
          <p:cNvSpPr>
            <a:spLocks noGrp="1"/>
          </p:cNvSpPr>
          <p:nvPr>
            <p:ph type="body" sz="quarter" idx="15"/>
          </p:nvPr>
        </p:nvSpPr>
        <p:spPr>
          <a:xfrm>
            <a:off x="9329420" y="2932953"/>
            <a:ext cx="438150" cy="130175"/>
          </a:xfrm>
          <a:prstGeom prst="rect">
            <a:avLst/>
          </a:prstGeom>
        </p:spPr>
        <p:txBody>
          <a:bodyPr/>
          <a:lstStyle>
            <a:lvl1pPr marL="0" indent="0">
              <a:lnSpc>
                <a:spcPct val="100000"/>
              </a:lnSpc>
              <a:spcBef>
                <a:spcPts val="0"/>
              </a:spcBef>
              <a:buNone/>
              <a:defRPr sz="900" b="1">
                <a:solidFill>
                  <a:schemeClr val="tx1"/>
                </a:solidFill>
              </a:defRPr>
            </a:lvl1pPr>
          </a:lstStyle>
          <a:p>
            <a:pPr lvl="0"/>
            <a:r>
              <a:rPr lang="en-US"/>
              <a:t>Click to edit Master text styles</a:t>
            </a:r>
          </a:p>
        </p:txBody>
      </p:sp>
      <p:sp>
        <p:nvSpPr>
          <p:cNvPr id="36" name="Text Placeholder 35"/>
          <p:cNvSpPr>
            <a:spLocks noGrp="1"/>
          </p:cNvSpPr>
          <p:nvPr>
            <p:ph type="body" sz="quarter" idx="16"/>
          </p:nvPr>
        </p:nvSpPr>
        <p:spPr>
          <a:xfrm>
            <a:off x="1176976" y="4120086"/>
            <a:ext cx="1797447" cy="160974"/>
          </a:xfrm>
          <a:prstGeom prst="rect">
            <a:avLst/>
          </a:prstGeom>
        </p:spPr>
        <p:txBody>
          <a:bodyPr/>
          <a:lstStyle>
            <a:lvl1pPr marL="0" indent="0">
              <a:lnSpc>
                <a:spcPct val="100000"/>
              </a:lnSpc>
              <a:buNone/>
              <a:defRPr sz="900" b="1">
                <a:solidFill>
                  <a:schemeClr val="tx1"/>
                </a:solidFill>
              </a:defRPr>
            </a:lvl1pPr>
          </a:lstStyle>
          <a:p>
            <a:pPr lvl="0"/>
            <a:r>
              <a:rPr lang="en-US"/>
              <a:t>Click to edit Master text styles</a:t>
            </a:r>
          </a:p>
        </p:txBody>
      </p:sp>
      <p:sp>
        <p:nvSpPr>
          <p:cNvPr id="37" name="Text Placeholder 35"/>
          <p:cNvSpPr>
            <a:spLocks noGrp="1"/>
          </p:cNvSpPr>
          <p:nvPr>
            <p:ph type="body" sz="quarter" idx="17"/>
          </p:nvPr>
        </p:nvSpPr>
        <p:spPr>
          <a:xfrm>
            <a:off x="1166495" y="4279268"/>
            <a:ext cx="1567493" cy="730975"/>
          </a:xfrm>
          <a:prstGeom prst="rect">
            <a:avLst/>
          </a:prstGeom>
        </p:spPr>
        <p:txBody>
          <a:bodyPr/>
          <a:lstStyle>
            <a:lvl1pPr marL="0" indent="0">
              <a:lnSpc>
                <a:spcPct val="100000"/>
              </a:lnSpc>
              <a:spcBef>
                <a:spcPts val="0"/>
              </a:spcBef>
              <a:buNone/>
              <a:defRPr sz="800" b="0">
                <a:solidFill>
                  <a:schemeClr val="tx1"/>
                </a:solidFill>
              </a:defRPr>
            </a:lvl1pPr>
          </a:lstStyle>
          <a:p>
            <a:pPr lvl="0"/>
            <a:r>
              <a:rPr lang="en-US"/>
              <a:t>Click to edit Master text styles</a:t>
            </a:r>
          </a:p>
        </p:txBody>
      </p:sp>
      <p:sp>
        <p:nvSpPr>
          <p:cNvPr id="39" name="Text Placeholder 35"/>
          <p:cNvSpPr>
            <a:spLocks noGrp="1"/>
          </p:cNvSpPr>
          <p:nvPr>
            <p:ph type="body" sz="quarter" idx="18"/>
          </p:nvPr>
        </p:nvSpPr>
        <p:spPr>
          <a:xfrm>
            <a:off x="3263521" y="4894769"/>
            <a:ext cx="1797447" cy="160974"/>
          </a:xfrm>
          <a:prstGeom prst="rect">
            <a:avLst/>
          </a:prstGeom>
        </p:spPr>
        <p:txBody>
          <a:bodyPr/>
          <a:lstStyle>
            <a:lvl1pPr marL="0" indent="0">
              <a:lnSpc>
                <a:spcPct val="100000"/>
              </a:lnSpc>
              <a:buNone/>
              <a:defRPr sz="900" b="1">
                <a:solidFill>
                  <a:schemeClr val="tx1"/>
                </a:solidFill>
              </a:defRPr>
            </a:lvl1pPr>
          </a:lstStyle>
          <a:p>
            <a:pPr lvl="0"/>
            <a:r>
              <a:rPr lang="en-US"/>
              <a:t>Click to edit Master text styles</a:t>
            </a:r>
          </a:p>
        </p:txBody>
      </p:sp>
      <p:sp>
        <p:nvSpPr>
          <p:cNvPr id="40" name="Text Placeholder 35"/>
          <p:cNvSpPr>
            <a:spLocks noGrp="1"/>
          </p:cNvSpPr>
          <p:nvPr>
            <p:ph type="body" sz="quarter" idx="19"/>
          </p:nvPr>
        </p:nvSpPr>
        <p:spPr>
          <a:xfrm>
            <a:off x="3253040" y="5053951"/>
            <a:ext cx="1567493" cy="764679"/>
          </a:xfrm>
          <a:prstGeom prst="rect">
            <a:avLst/>
          </a:prstGeom>
        </p:spPr>
        <p:txBody>
          <a:bodyPr/>
          <a:lstStyle>
            <a:lvl1pPr marL="0" indent="0">
              <a:lnSpc>
                <a:spcPct val="100000"/>
              </a:lnSpc>
              <a:spcBef>
                <a:spcPts val="0"/>
              </a:spcBef>
              <a:buNone/>
              <a:defRPr sz="800" b="0">
                <a:solidFill>
                  <a:schemeClr val="tx1"/>
                </a:solidFill>
              </a:defRPr>
            </a:lvl1pPr>
          </a:lstStyle>
          <a:p>
            <a:pPr lvl="0"/>
            <a:r>
              <a:rPr lang="en-US"/>
              <a:t>Click to edit Master text styles</a:t>
            </a:r>
          </a:p>
        </p:txBody>
      </p:sp>
      <p:sp>
        <p:nvSpPr>
          <p:cNvPr id="41" name="Text Placeholder 35"/>
          <p:cNvSpPr>
            <a:spLocks noGrp="1"/>
          </p:cNvSpPr>
          <p:nvPr>
            <p:ph type="body" sz="quarter" idx="20"/>
          </p:nvPr>
        </p:nvSpPr>
        <p:spPr>
          <a:xfrm>
            <a:off x="5371118" y="4120086"/>
            <a:ext cx="1797447" cy="160974"/>
          </a:xfrm>
          <a:prstGeom prst="rect">
            <a:avLst/>
          </a:prstGeom>
        </p:spPr>
        <p:txBody>
          <a:bodyPr/>
          <a:lstStyle>
            <a:lvl1pPr marL="0" indent="0">
              <a:lnSpc>
                <a:spcPct val="100000"/>
              </a:lnSpc>
              <a:buNone/>
              <a:defRPr sz="900" b="1">
                <a:solidFill>
                  <a:schemeClr val="tx1"/>
                </a:solidFill>
              </a:defRPr>
            </a:lvl1pPr>
          </a:lstStyle>
          <a:p>
            <a:pPr lvl="0"/>
            <a:r>
              <a:rPr lang="en-US"/>
              <a:t>Click to edit Master text styles</a:t>
            </a:r>
          </a:p>
        </p:txBody>
      </p:sp>
      <p:sp>
        <p:nvSpPr>
          <p:cNvPr id="42" name="Text Placeholder 35"/>
          <p:cNvSpPr>
            <a:spLocks noGrp="1"/>
          </p:cNvSpPr>
          <p:nvPr>
            <p:ph type="body" sz="quarter" idx="21"/>
          </p:nvPr>
        </p:nvSpPr>
        <p:spPr>
          <a:xfrm>
            <a:off x="5360637" y="4279269"/>
            <a:ext cx="1567493" cy="740052"/>
          </a:xfrm>
          <a:prstGeom prst="rect">
            <a:avLst/>
          </a:prstGeom>
        </p:spPr>
        <p:txBody>
          <a:bodyPr/>
          <a:lstStyle>
            <a:lvl1pPr marL="0" indent="0">
              <a:lnSpc>
                <a:spcPct val="100000"/>
              </a:lnSpc>
              <a:spcBef>
                <a:spcPts val="0"/>
              </a:spcBef>
              <a:buNone/>
              <a:defRPr sz="800" b="0">
                <a:solidFill>
                  <a:schemeClr val="tx1"/>
                </a:solidFill>
              </a:defRPr>
            </a:lvl1pPr>
          </a:lstStyle>
          <a:p>
            <a:pPr lvl="0"/>
            <a:r>
              <a:rPr lang="en-US"/>
              <a:t>Click to edit Master text styles</a:t>
            </a:r>
          </a:p>
        </p:txBody>
      </p:sp>
      <p:sp>
        <p:nvSpPr>
          <p:cNvPr id="45" name="Text Placeholder 35"/>
          <p:cNvSpPr>
            <a:spLocks noGrp="1"/>
          </p:cNvSpPr>
          <p:nvPr>
            <p:ph type="body" sz="quarter" idx="22"/>
          </p:nvPr>
        </p:nvSpPr>
        <p:spPr>
          <a:xfrm>
            <a:off x="7468235" y="4885199"/>
            <a:ext cx="1797447" cy="160974"/>
          </a:xfrm>
          <a:prstGeom prst="rect">
            <a:avLst/>
          </a:prstGeom>
        </p:spPr>
        <p:txBody>
          <a:bodyPr/>
          <a:lstStyle>
            <a:lvl1pPr marL="0" indent="0">
              <a:lnSpc>
                <a:spcPct val="100000"/>
              </a:lnSpc>
              <a:buNone/>
              <a:defRPr sz="900" b="1">
                <a:solidFill>
                  <a:schemeClr val="tx1"/>
                </a:solidFill>
              </a:defRPr>
            </a:lvl1pPr>
          </a:lstStyle>
          <a:p>
            <a:pPr lvl="0"/>
            <a:r>
              <a:rPr lang="en-US"/>
              <a:t>Click to edit Master text styles</a:t>
            </a:r>
          </a:p>
        </p:txBody>
      </p:sp>
      <p:sp>
        <p:nvSpPr>
          <p:cNvPr id="46" name="Text Placeholder 35"/>
          <p:cNvSpPr>
            <a:spLocks noGrp="1"/>
          </p:cNvSpPr>
          <p:nvPr>
            <p:ph type="body" sz="quarter" idx="23"/>
          </p:nvPr>
        </p:nvSpPr>
        <p:spPr>
          <a:xfrm>
            <a:off x="7457754" y="5044382"/>
            <a:ext cx="1567493" cy="734730"/>
          </a:xfrm>
          <a:prstGeom prst="rect">
            <a:avLst/>
          </a:prstGeom>
        </p:spPr>
        <p:txBody>
          <a:bodyPr/>
          <a:lstStyle>
            <a:lvl1pPr marL="0" indent="0">
              <a:lnSpc>
                <a:spcPct val="100000"/>
              </a:lnSpc>
              <a:spcBef>
                <a:spcPts val="0"/>
              </a:spcBef>
              <a:buNone/>
              <a:defRPr sz="800" b="0">
                <a:solidFill>
                  <a:schemeClr val="tx1"/>
                </a:solidFill>
              </a:defRPr>
            </a:lvl1pPr>
          </a:lstStyle>
          <a:p>
            <a:pPr lvl="0"/>
            <a:r>
              <a:rPr lang="en-US"/>
              <a:t>Click to edit Master text styles</a:t>
            </a:r>
          </a:p>
        </p:txBody>
      </p:sp>
      <p:sp>
        <p:nvSpPr>
          <p:cNvPr id="47" name="Text Placeholder 35"/>
          <p:cNvSpPr>
            <a:spLocks noGrp="1"/>
          </p:cNvSpPr>
          <p:nvPr>
            <p:ph type="body" sz="quarter" idx="24"/>
          </p:nvPr>
        </p:nvSpPr>
        <p:spPr>
          <a:xfrm>
            <a:off x="9568814" y="4120086"/>
            <a:ext cx="1797447" cy="160974"/>
          </a:xfrm>
          <a:prstGeom prst="rect">
            <a:avLst/>
          </a:prstGeom>
        </p:spPr>
        <p:txBody>
          <a:bodyPr/>
          <a:lstStyle>
            <a:lvl1pPr marL="0" indent="0">
              <a:lnSpc>
                <a:spcPct val="100000"/>
              </a:lnSpc>
              <a:buNone/>
              <a:defRPr sz="900" b="1">
                <a:solidFill>
                  <a:schemeClr val="tx1"/>
                </a:solidFill>
              </a:defRPr>
            </a:lvl1pPr>
          </a:lstStyle>
          <a:p>
            <a:pPr lvl="0"/>
            <a:r>
              <a:rPr lang="en-US"/>
              <a:t>Click to edit Master text styles</a:t>
            </a:r>
          </a:p>
        </p:txBody>
      </p:sp>
      <p:sp>
        <p:nvSpPr>
          <p:cNvPr id="48" name="Text Placeholder 35"/>
          <p:cNvSpPr>
            <a:spLocks noGrp="1"/>
          </p:cNvSpPr>
          <p:nvPr>
            <p:ph type="body" sz="quarter" idx="25"/>
          </p:nvPr>
        </p:nvSpPr>
        <p:spPr>
          <a:xfrm>
            <a:off x="9558333" y="4279269"/>
            <a:ext cx="1567493" cy="745552"/>
          </a:xfrm>
          <a:prstGeom prst="rect">
            <a:avLst/>
          </a:prstGeom>
        </p:spPr>
        <p:txBody>
          <a:bodyPr/>
          <a:lstStyle>
            <a:lvl1pPr marL="0" indent="0">
              <a:lnSpc>
                <a:spcPct val="100000"/>
              </a:lnSpc>
              <a:spcBef>
                <a:spcPts val="0"/>
              </a:spcBef>
              <a:buNone/>
              <a:defRPr sz="800" b="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87215587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4_Quote &amp; Image (Dar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F7F9813-AF83-914B-ABBD-DB7EF308CB21}"/>
              </a:ext>
            </a:extLst>
          </p:cNvPr>
          <p:cNvSpPr/>
          <p:nvPr userDrawn="1"/>
        </p:nvSpPr>
        <p:spPr>
          <a:xfrm>
            <a:off x="-93663" y="0"/>
            <a:ext cx="6189663" cy="599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6" name="Graphic 7">
            <a:extLst>
              <a:ext uri="{FF2B5EF4-FFF2-40B4-BE49-F238E27FC236}">
                <a16:creationId xmlns:a16="http://schemas.microsoft.com/office/drawing/2014/main" id="{44A1B00A-2221-CD4B-A3A4-532E622A923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phic 8">
            <a:extLst>
              <a:ext uri="{FF2B5EF4-FFF2-40B4-BE49-F238E27FC236}">
                <a16:creationId xmlns:a16="http://schemas.microsoft.com/office/drawing/2014/main" id="{4EE5C1A9-E4C1-EB40-B21C-05F7F2C5C5B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2800" y="1435100"/>
            <a:ext cx="533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3"/>
          <p:cNvSpPr>
            <a:spLocks noGrp="1"/>
          </p:cNvSpPr>
          <p:nvPr>
            <p:ph type="pic" sz="quarter" idx="10"/>
          </p:nvPr>
        </p:nvSpPr>
        <p:spPr>
          <a:xfrm>
            <a:off x="6096000" y="0"/>
            <a:ext cx="6096000" cy="5994400"/>
          </a:xfrm>
          <a:prstGeom prst="rect">
            <a:avLst/>
          </a:prstGeom>
        </p:spPr>
        <p:txBody>
          <a:bodyPr anchor="ctr"/>
          <a:lstStyle>
            <a:lvl1pPr algn="ctr">
              <a:defRPr>
                <a:solidFill>
                  <a:schemeClr val="tx1"/>
                </a:solidFill>
              </a:defRPr>
            </a:lvl1pPr>
          </a:lstStyle>
          <a:p>
            <a:pPr lvl="0"/>
            <a:endParaRPr lang="en-US" noProof="0"/>
          </a:p>
        </p:txBody>
      </p:sp>
      <p:sp>
        <p:nvSpPr>
          <p:cNvPr id="10" name="Text Placeholder 11"/>
          <p:cNvSpPr>
            <a:spLocks noGrp="1"/>
          </p:cNvSpPr>
          <p:nvPr>
            <p:ph type="body" sz="quarter" idx="11"/>
          </p:nvPr>
        </p:nvSpPr>
        <p:spPr>
          <a:xfrm>
            <a:off x="762318" y="2002562"/>
            <a:ext cx="4262437" cy="2671038"/>
          </a:xfrm>
          <a:prstGeom prst="rect">
            <a:avLst/>
          </a:prstGeom>
          <a:ln>
            <a:noFill/>
          </a:ln>
        </p:spPr>
        <p:txBody>
          <a:bodyPr/>
          <a:lstStyle>
            <a:lvl1pPr marL="0" indent="0">
              <a:lnSpc>
                <a:spcPct val="100000"/>
              </a:lnSpc>
              <a:spcBef>
                <a:spcPts val="0"/>
              </a:spcBef>
              <a:buNone/>
              <a:defRPr sz="1900">
                <a:solidFill>
                  <a:schemeClr val="bg2"/>
                </a:solidFill>
              </a:defRPr>
            </a:lvl1pPr>
          </a:lstStyle>
          <a:p>
            <a:pPr lvl="0"/>
            <a:r>
              <a:rPr lang="en-US"/>
              <a:t>Click to edit Master text styles</a:t>
            </a:r>
          </a:p>
        </p:txBody>
      </p:sp>
      <p:sp>
        <p:nvSpPr>
          <p:cNvPr id="11" name="Text Placeholder 11"/>
          <p:cNvSpPr>
            <a:spLocks noGrp="1"/>
          </p:cNvSpPr>
          <p:nvPr>
            <p:ph type="body" sz="quarter" idx="12"/>
          </p:nvPr>
        </p:nvSpPr>
        <p:spPr>
          <a:xfrm>
            <a:off x="762318" y="4604564"/>
            <a:ext cx="4262437" cy="416555"/>
          </a:xfrm>
          <a:prstGeom prst="rect">
            <a:avLst/>
          </a:prstGeom>
        </p:spPr>
        <p:txBody>
          <a:bodyPr/>
          <a:lstStyle>
            <a:lvl1pPr marL="0" indent="0">
              <a:lnSpc>
                <a:spcPct val="100000"/>
              </a:lnSpc>
              <a:spcBef>
                <a:spcPts val="0"/>
              </a:spcBef>
              <a:buNone/>
              <a:defRPr sz="1600" b="1">
                <a:solidFill>
                  <a:schemeClr val="tx2">
                    <a:lumMod val="75000"/>
                  </a:schemeClr>
                </a:solidFill>
              </a:defRPr>
            </a:lvl1pPr>
          </a:lstStyle>
          <a:p>
            <a:pPr lvl="0"/>
            <a:r>
              <a:rPr lang="en-US"/>
              <a:t>Click to edit Master text styles</a:t>
            </a:r>
          </a:p>
        </p:txBody>
      </p:sp>
    </p:spTree>
    <p:extLst>
      <p:ext uri="{BB962C8B-B14F-4D97-AF65-F5344CB8AC3E}">
        <p14:creationId xmlns:p14="http://schemas.microsoft.com/office/powerpoint/2010/main" val="61822608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1_Divider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E0CC143-0AE0-6144-B5FC-21FDB4471783}"/>
              </a:ext>
            </a:extLst>
          </p:cNvPr>
          <p:cNvSpPr/>
          <p:nvPr userDrawn="1"/>
        </p:nvSpPr>
        <p:spPr>
          <a:xfrm>
            <a:off x="0" y="0"/>
            <a:ext cx="12192000" cy="6858000"/>
          </a:xfrm>
          <a:prstGeom prst="rect">
            <a:avLst/>
          </a:prstGeom>
          <a:solidFill>
            <a:schemeClr val="tx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Graphic 7">
            <a:extLst>
              <a:ext uri="{FF2B5EF4-FFF2-40B4-BE49-F238E27FC236}">
                <a16:creationId xmlns:a16="http://schemas.microsoft.com/office/drawing/2014/main" id="{96861449-C4D5-DD40-8665-0CFD202D441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0" y="0"/>
            <a:ext cx="121920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phic 8">
            <a:extLst>
              <a:ext uri="{FF2B5EF4-FFF2-40B4-BE49-F238E27FC236}">
                <a16:creationId xmlns:a16="http://schemas.microsoft.com/office/drawing/2014/main" id="{C14651A3-BED2-D640-B516-1A47773F5733}"/>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2193925"/>
            <a:ext cx="12192000"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9"/>
          <p:cNvSpPr>
            <a:spLocks noGrp="1"/>
          </p:cNvSpPr>
          <p:nvPr>
            <p:ph type="body" sz="quarter" idx="10"/>
          </p:nvPr>
        </p:nvSpPr>
        <p:spPr>
          <a:xfrm>
            <a:off x="447674" y="3552736"/>
            <a:ext cx="10367645" cy="787400"/>
          </a:xfrm>
          <a:prstGeom prst="rect">
            <a:avLst/>
          </a:prstGeom>
        </p:spPr>
        <p:txBody>
          <a:bodyPr/>
          <a:lstStyle>
            <a:lvl1pPr marL="0" indent="0">
              <a:lnSpc>
                <a:spcPct val="100000"/>
              </a:lnSpc>
              <a:buNone/>
              <a:defRPr sz="5800">
                <a:solidFill>
                  <a:schemeClr val="tx1"/>
                </a:solidFill>
              </a:defRPr>
            </a:lvl1pPr>
          </a:lstStyle>
          <a:p>
            <a:pPr lvl="0"/>
            <a:r>
              <a:rPr lang="en-US"/>
              <a:t>Click to edit Master text styles</a:t>
            </a:r>
          </a:p>
        </p:txBody>
      </p:sp>
      <p:sp>
        <p:nvSpPr>
          <p:cNvPr id="8" name="Text Placeholder 20"/>
          <p:cNvSpPr>
            <a:spLocks noGrp="1"/>
          </p:cNvSpPr>
          <p:nvPr>
            <p:ph type="body" sz="quarter" idx="12"/>
          </p:nvPr>
        </p:nvSpPr>
        <p:spPr>
          <a:xfrm>
            <a:off x="519960" y="4502365"/>
            <a:ext cx="10295360"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790592920"/>
      </p:ext>
    </p:extLst>
  </p:cSld>
  <p:clrMapOvr>
    <a:overrideClrMapping bg1="lt1" tx1="dk1" bg2="lt2" tx2="dk2" accent1="accent1" accent2="accent2" accent3="accent3" accent4="accent4" accent5="accent5" accent6="accent6" hlink="hlink" folHlink="folHlink"/>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D117851-4D46-184A-982D-C35544B1932D}"/>
              </a:ext>
            </a:extLst>
          </p:cNvPr>
          <p:cNvSpPr/>
          <p:nvPr userDrawn="1"/>
        </p:nvSpPr>
        <p:spPr>
          <a:xfrm>
            <a:off x="0" y="0"/>
            <a:ext cx="12192000" cy="62325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Graphic 2">
            <a:extLst>
              <a:ext uri="{FF2B5EF4-FFF2-40B4-BE49-F238E27FC236}">
                <a16:creationId xmlns:a16="http://schemas.microsoft.com/office/drawing/2014/main" id="{7F27D695-3526-BA4D-BB66-3855EEE7729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phic 3">
            <a:extLst>
              <a:ext uri="{FF2B5EF4-FFF2-40B4-BE49-F238E27FC236}">
                <a16:creationId xmlns:a16="http://schemas.microsoft.com/office/drawing/2014/main" id="{1591D804-80B0-FA41-8C09-3B9230A7848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0" y="1046163"/>
            <a:ext cx="12192000" cy="494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B8D618AF-E2A8-6144-A81B-7A7E9509E17D}"/>
              </a:ext>
            </a:extLst>
          </p:cNvPr>
          <p:cNvSpPr/>
          <p:nvPr userDrawn="1"/>
        </p:nvSpPr>
        <p:spPr>
          <a:xfrm>
            <a:off x="0" y="5994400"/>
            <a:ext cx="12192000" cy="86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2"/>
              </a:solidFill>
            </a:endParaRPr>
          </a:p>
        </p:txBody>
      </p:sp>
      <p:sp>
        <p:nvSpPr>
          <p:cNvPr id="10" name="Rectangle 9">
            <a:extLst>
              <a:ext uri="{FF2B5EF4-FFF2-40B4-BE49-F238E27FC236}">
                <a16:creationId xmlns:a16="http://schemas.microsoft.com/office/drawing/2014/main" id="{CD550506-6F25-E34E-A0FB-79C311CEB14A}"/>
              </a:ext>
            </a:extLst>
          </p:cNvPr>
          <p:cNvSpPr/>
          <p:nvPr userDrawn="1"/>
        </p:nvSpPr>
        <p:spPr>
          <a:xfrm>
            <a:off x="0" y="1452563"/>
            <a:ext cx="12192000" cy="337343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1" name="Graphic 6">
            <a:extLst>
              <a:ext uri="{FF2B5EF4-FFF2-40B4-BE49-F238E27FC236}">
                <a16:creationId xmlns:a16="http://schemas.microsoft.com/office/drawing/2014/main" id="{0B68D49E-9119-AC4B-B4F1-D731A7C571EF}"/>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p:blipFill>
        <p:spPr bwMode="auto">
          <a:xfrm>
            <a:off x="541258" y="6170735"/>
            <a:ext cx="1487868" cy="49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6BB95B24-CB54-984B-9C18-B6D1EBBB7088}"/>
              </a:ext>
            </a:extLst>
          </p:cNvPr>
          <p:cNvSpPr txBox="1">
            <a:spLocks noChangeArrowheads="1"/>
          </p:cNvSpPr>
          <p:nvPr userDrawn="1"/>
        </p:nvSpPr>
        <p:spPr bwMode="auto">
          <a:xfrm>
            <a:off x="10982325" y="6362700"/>
            <a:ext cx="741363" cy="21431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800"/>
              <a:t>delinea.com</a:t>
            </a:r>
          </a:p>
        </p:txBody>
      </p:sp>
      <p:sp>
        <p:nvSpPr>
          <p:cNvPr id="19" name="Text Placeholder 18"/>
          <p:cNvSpPr>
            <a:spLocks noGrp="1"/>
          </p:cNvSpPr>
          <p:nvPr>
            <p:ph type="body" sz="quarter" idx="10"/>
          </p:nvPr>
        </p:nvSpPr>
        <p:spPr>
          <a:xfrm>
            <a:off x="541258" y="1903371"/>
            <a:ext cx="11030981" cy="1289050"/>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21" name="Text Placeholder 20"/>
          <p:cNvSpPr>
            <a:spLocks noGrp="1"/>
          </p:cNvSpPr>
          <p:nvPr>
            <p:ph type="body" sz="quarter" idx="11"/>
          </p:nvPr>
        </p:nvSpPr>
        <p:spPr>
          <a:xfrm>
            <a:off x="541259" y="3394219"/>
            <a:ext cx="10634741" cy="417512"/>
          </a:xfrm>
          <a:prstGeom prst="rect">
            <a:avLst/>
          </a:prstGeom>
        </p:spPr>
        <p:txBody>
          <a:bodyPr/>
          <a:lstStyle>
            <a:lvl1pPr marL="0" indent="0">
              <a:lnSpc>
                <a:spcPct val="100000"/>
              </a:lnSpc>
              <a:buNone/>
              <a:defRPr sz="1800"/>
            </a:lvl1pPr>
          </a:lstStyle>
          <a:p>
            <a:pPr lvl="0"/>
            <a:r>
              <a:rPr lang="en-US"/>
              <a:t>Click to edit Master text styles</a:t>
            </a:r>
          </a:p>
        </p:txBody>
      </p:sp>
      <p:sp>
        <p:nvSpPr>
          <p:cNvPr id="23" name="Text Placeholder 22"/>
          <p:cNvSpPr>
            <a:spLocks noGrp="1"/>
          </p:cNvSpPr>
          <p:nvPr>
            <p:ph type="body" sz="quarter" idx="12"/>
          </p:nvPr>
        </p:nvSpPr>
        <p:spPr>
          <a:xfrm>
            <a:off x="541258" y="4084320"/>
            <a:ext cx="2989341" cy="254000"/>
          </a:xfrm>
          <a:prstGeom prst="rect">
            <a:avLst/>
          </a:prstGeom>
        </p:spPr>
        <p:txBody>
          <a:bodyPr/>
          <a:lstStyle>
            <a:lvl1pPr marL="0" indent="0">
              <a:lnSpc>
                <a:spcPct val="100000"/>
              </a:lnSpc>
              <a:buNone/>
              <a:defRPr sz="1200" b="1">
                <a:solidFill>
                  <a:schemeClr val="tx2"/>
                </a:solidFill>
              </a:defRPr>
            </a:lvl1pPr>
          </a:lstStyle>
          <a:p>
            <a:pPr lvl="0"/>
            <a:r>
              <a:rPr lang="en-US"/>
              <a:t>Click to edit Master text styles</a:t>
            </a:r>
          </a:p>
        </p:txBody>
      </p:sp>
      <p:sp>
        <p:nvSpPr>
          <p:cNvPr id="25" name="Text Placeholder 24"/>
          <p:cNvSpPr>
            <a:spLocks noGrp="1"/>
          </p:cNvSpPr>
          <p:nvPr>
            <p:ph type="body" sz="quarter" idx="13"/>
          </p:nvPr>
        </p:nvSpPr>
        <p:spPr>
          <a:xfrm>
            <a:off x="541258" y="4338321"/>
            <a:ext cx="2989341" cy="254000"/>
          </a:xfrm>
          <a:prstGeom prst="rect">
            <a:avLst/>
          </a:prstGeom>
        </p:spPr>
        <p:txBody>
          <a:bodyPr/>
          <a:lstStyle>
            <a:lvl1pPr marL="0" indent="0">
              <a:lnSpc>
                <a:spcPct val="100000"/>
              </a:lnSpc>
              <a:buNone/>
              <a:defRPr sz="1200" b="1">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405509160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0195615-007D-4D4F-82FC-028469D04141}"/>
              </a:ext>
            </a:extLst>
          </p:cNvPr>
          <p:cNvSpPr/>
          <p:nvPr userDrawn="1"/>
        </p:nvSpPr>
        <p:spPr>
          <a:xfrm>
            <a:off x="0" y="3378200"/>
            <a:ext cx="12187238" cy="26066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Graphic 2">
            <a:extLst>
              <a:ext uri="{FF2B5EF4-FFF2-40B4-BE49-F238E27FC236}">
                <a16:creationId xmlns:a16="http://schemas.microsoft.com/office/drawing/2014/main" id="{BF62147B-75FE-084D-87EF-E1A4F65A0CD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378200"/>
            <a:ext cx="12192000"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phic 3">
            <a:extLst>
              <a:ext uri="{FF2B5EF4-FFF2-40B4-BE49-F238E27FC236}">
                <a16:creationId xmlns:a16="http://schemas.microsoft.com/office/drawing/2014/main" id="{64154DB0-737F-834E-8852-371BA2AED8B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4763" y="3378200"/>
            <a:ext cx="12192000" cy="260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Placeholder 18"/>
          <p:cNvSpPr>
            <a:spLocks noGrp="1"/>
          </p:cNvSpPr>
          <p:nvPr>
            <p:ph type="body" sz="quarter" idx="10"/>
          </p:nvPr>
        </p:nvSpPr>
        <p:spPr>
          <a:xfrm>
            <a:off x="545360" y="496917"/>
            <a:ext cx="10681440" cy="1289050"/>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19" name="Text Placeholder 20"/>
          <p:cNvSpPr>
            <a:spLocks noGrp="1"/>
          </p:cNvSpPr>
          <p:nvPr>
            <p:ph type="body" sz="quarter" idx="11"/>
          </p:nvPr>
        </p:nvSpPr>
        <p:spPr>
          <a:xfrm>
            <a:off x="545360" y="1987765"/>
            <a:ext cx="10681440" cy="417512"/>
          </a:xfrm>
          <a:prstGeom prst="rect">
            <a:avLst/>
          </a:prstGeom>
        </p:spPr>
        <p:txBody>
          <a:bodyPr/>
          <a:lstStyle>
            <a:lvl1pPr marL="0" indent="0">
              <a:lnSpc>
                <a:spcPct val="100000"/>
              </a:lnSpc>
              <a:buNone/>
              <a:defRPr sz="1800"/>
            </a:lvl1pPr>
          </a:lstStyle>
          <a:p>
            <a:pPr lvl="0"/>
            <a:r>
              <a:rPr lang="en-US"/>
              <a:t>Click to edit Master text styles</a:t>
            </a:r>
          </a:p>
        </p:txBody>
      </p:sp>
      <p:sp>
        <p:nvSpPr>
          <p:cNvPr id="20" name="Text Placeholder 22"/>
          <p:cNvSpPr>
            <a:spLocks noGrp="1"/>
          </p:cNvSpPr>
          <p:nvPr>
            <p:ph type="body" sz="quarter" idx="12"/>
          </p:nvPr>
        </p:nvSpPr>
        <p:spPr>
          <a:xfrm>
            <a:off x="545360" y="2606953"/>
            <a:ext cx="2989341" cy="254000"/>
          </a:xfrm>
          <a:prstGeom prst="rect">
            <a:avLst/>
          </a:prstGeom>
        </p:spPr>
        <p:txBody>
          <a:bodyPr/>
          <a:lstStyle>
            <a:lvl1pPr marL="0" indent="0">
              <a:lnSpc>
                <a:spcPct val="100000"/>
              </a:lnSpc>
              <a:buNone/>
              <a:defRPr sz="1200" b="1">
                <a:solidFill>
                  <a:schemeClr val="tx2"/>
                </a:solidFill>
              </a:defRPr>
            </a:lvl1pPr>
          </a:lstStyle>
          <a:p>
            <a:pPr lvl="0"/>
            <a:r>
              <a:rPr lang="en-US"/>
              <a:t>Click to edit Master text styles</a:t>
            </a:r>
          </a:p>
        </p:txBody>
      </p:sp>
      <p:sp>
        <p:nvSpPr>
          <p:cNvPr id="21" name="Text Placeholder 24"/>
          <p:cNvSpPr>
            <a:spLocks noGrp="1"/>
          </p:cNvSpPr>
          <p:nvPr>
            <p:ph type="body" sz="quarter" idx="13"/>
          </p:nvPr>
        </p:nvSpPr>
        <p:spPr>
          <a:xfrm>
            <a:off x="545360" y="2860954"/>
            <a:ext cx="2989341" cy="254000"/>
          </a:xfrm>
          <a:prstGeom prst="rect">
            <a:avLst/>
          </a:prstGeom>
        </p:spPr>
        <p:txBody>
          <a:bodyPr/>
          <a:lstStyle>
            <a:lvl1pPr marL="0" indent="0">
              <a:lnSpc>
                <a:spcPct val="100000"/>
              </a:lnSpc>
              <a:buNone/>
              <a:defRPr sz="1200" b="1">
                <a:solidFill>
                  <a:schemeClr val="tx2"/>
                </a:solidFill>
              </a:defRPr>
            </a:lvl1pPr>
          </a:lstStyle>
          <a:p>
            <a:pPr lvl="0"/>
            <a:r>
              <a:rPr lang="en-US"/>
              <a:t>Click to edit Master text styles</a:t>
            </a:r>
          </a:p>
        </p:txBody>
      </p:sp>
      <p:sp>
        <p:nvSpPr>
          <p:cNvPr id="2" name="Rectangle 1">
            <a:extLst>
              <a:ext uri="{FF2B5EF4-FFF2-40B4-BE49-F238E27FC236}">
                <a16:creationId xmlns:a16="http://schemas.microsoft.com/office/drawing/2014/main" id="{0B6314F3-27D8-1566-F670-3BC45DFB24E0}"/>
              </a:ext>
            </a:extLst>
          </p:cNvPr>
          <p:cNvSpPr/>
          <p:nvPr userDrawn="1"/>
        </p:nvSpPr>
        <p:spPr>
          <a:xfrm>
            <a:off x="11600329" y="6409531"/>
            <a:ext cx="295836"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6">
            <a:extLst>
              <a:ext uri="{FF2B5EF4-FFF2-40B4-BE49-F238E27FC236}">
                <a16:creationId xmlns:a16="http://schemas.microsoft.com/office/drawing/2014/main" id="{8719F468-D0D7-2750-C02A-EBD72AA4B4A1}"/>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p:blipFill>
        <p:spPr bwMode="auto">
          <a:xfrm>
            <a:off x="295835" y="6164487"/>
            <a:ext cx="1487868" cy="490087"/>
          </a:xfrm>
          <a:prstGeom prst="rect">
            <a:avLst/>
          </a:prstGeom>
          <a:solidFill>
            <a:schemeClr val="bg2"/>
          </a:solidFill>
          <a:ln>
            <a:noFill/>
          </a:ln>
        </p:spPr>
      </p:pic>
    </p:spTree>
    <p:extLst>
      <p:ext uri="{BB962C8B-B14F-4D97-AF65-F5344CB8AC3E}">
        <p14:creationId xmlns:p14="http://schemas.microsoft.com/office/powerpoint/2010/main" val="287544448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8B29B7D-8140-724E-A7DF-105BF72530C5}"/>
              </a:ext>
            </a:extLst>
          </p:cNvPr>
          <p:cNvSpPr/>
          <p:nvPr userDrawn="1"/>
        </p:nvSpPr>
        <p:spPr>
          <a:xfrm>
            <a:off x="0" y="0"/>
            <a:ext cx="12192000" cy="6019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id="{EB9B19F2-2338-F041-A144-313F496AA6C6}"/>
              </a:ext>
            </a:extLst>
          </p:cNvPr>
          <p:cNvSpPr/>
          <p:nvPr userDrawn="1"/>
        </p:nvSpPr>
        <p:spPr>
          <a:xfrm>
            <a:off x="0" y="5994400"/>
            <a:ext cx="12192000" cy="86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2"/>
              </a:solidFill>
            </a:endParaRPr>
          </a:p>
        </p:txBody>
      </p:sp>
      <p:pic>
        <p:nvPicPr>
          <p:cNvPr id="6" name="Graphic 3">
            <a:extLst>
              <a:ext uri="{FF2B5EF4-FFF2-40B4-BE49-F238E27FC236}">
                <a16:creationId xmlns:a16="http://schemas.microsoft.com/office/drawing/2014/main" id="{67466C18-2C44-9D4F-9DAF-E348F98560E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4870450"/>
            <a:ext cx="121920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phic 4">
            <a:extLst>
              <a:ext uri="{FF2B5EF4-FFF2-40B4-BE49-F238E27FC236}">
                <a16:creationId xmlns:a16="http://schemas.microsoft.com/office/drawing/2014/main" id="{941473AF-BCD7-2A4C-8D5A-CFC1EF5E669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E20FE890-2714-FA41-AAE0-70F0984DA151}"/>
              </a:ext>
            </a:extLst>
          </p:cNvPr>
          <p:cNvSpPr/>
          <p:nvPr userDrawn="1"/>
        </p:nvSpPr>
        <p:spPr>
          <a:xfrm>
            <a:off x="0" y="1457325"/>
            <a:ext cx="12192000" cy="34131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TextBox 9">
            <a:extLst>
              <a:ext uri="{FF2B5EF4-FFF2-40B4-BE49-F238E27FC236}">
                <a16:creationId xmlns:a16="http://schemas.microsoft.com/office/drawing/2014/main" id="{8F533F03-59B1-C14B-8704-B5D5B6841D7B}"/>
              </a:ext>
            </a:extLst>
          </p:cNvPr>
          <p:cNvSpPr txBox="1">
            <a:spLocks noChangeArrowheads="1"/>
          </p:cNvSpPr>
          <p:nvPr userDrawn="1"/>
        </p:nvSpPr>
        <p:spPr bwMode="auto">
          <a:xfrm>
            <a:off x="10982325" y="6362700"/>
            <a:ext cx="741363" cy="21431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800"/>
              <a:t>delinea.com</a:t>
            </a:r>
          </a:p>
        </p:txBody>
      </p:sp>
      <p:sp>
        <p:nvSpPr>
          <p:cNvPr id="12" name="Text Placeholder 18"/>
          <p:cNvSpPr>
            <a:spLocks noGrp="1"/>
          </p:cNvSpPr>
          <p:nvPr>
            <p:ph type="body" sz="quarter" idx="10"/>
          </p:nvPr>
        </p:nvSpPr>
        <p:spPr>
          <a:xfrm>
            <a:off x="541258" y="1903370"/>
            <a:ext cx="10578861" cy="1992055"/>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13" name="Text Placeholder 20"/>
          <p:cNvSpPr>
            <a:spLocks noGrp="1"/>
          </p:cNvSpPr>
          <p:nvPr>
            <p:ph type="body" sz="quarter" idx="11"/>
          </p:nvPr>
        </p:nvSpPr>
        <p:spPr>
          <a:xfrm>
            <a:off x="541259" y="4185605"/>
            <a:ext cx="10578861" cy="417512"/>
          </a:xfrm>
          <a:prstGeom prst="rect">
            <a:avLst/>
          </a:prstGeom>
        </p:spPr>
        <p:txBody>
          <a:bodyPr/>
          <a:lstStyle>
            <a:lvl1pPr marL="0" indent="0">
              <a:lnSpc>
                <a:spcPct val="100000"/>
              </a:lnSpc>
              <a:buNone/>
              <a:defRPr sz="1800"/>
            </a:lvl1pPr>
          </a:lstStyle>
          <a:p>
            <a:pPr lvl="0"/>
            <a:r>
              <a:rPr lang="en-US"/>
              <a:t>Click to edit Master text styles</a:t>
            </a:r>
          </a:p>
        </p:txBody>
      </p:sp>
      <p:pic>
        <p:nvPicPr>
          <p:cNvPr id="2" name="Graphic 6">
            <a:extLst>
              <a:ext uri="{FF2B5EF4-FFF2-40B4-BE49-F238E27FC236}">
                <a16:creationId xmlns:a16="http://schemas.microsoft.com/office/drawing/2014/main" id="{6E8509BB-EBDA-CE65-A69A-336EC8CAEDD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p:blipFill>
        <p:spPr bwMode="auto">
          <a:xfrm>
            <a:off x="541258" y="6170735"/>
            <a:ext cx="1487868" cy="49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596856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4">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1" descr="Background pattern&#10;&#10;Description automatically generated">
            <a:extLst>
              <a:ext uri="{FF2B5EF4-FFF2-40B4-BE49-F238E27FC236}">
                <a16:creationId xmlns:a16="http://schemas.microsoft.com/office/drawing/2014/main" id="{C5655262-EB74-7D40-AEEB-360746AB036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6981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A7469CE7-7452-474D-8726-20B84F00D011}"/>
              </a:ext>
            </a:extLst>
          </p:cNvPr>
          <p:cNvSpPr/>
          <p:nvPr userDrawn="1"/>
        </p:nvSpPr>
        <p:spPr>
          <a:xfrm>
            <a:off x="0" y="1452563"/>
            <a:ext cx="12192000" cy="340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id="{4CA8ADF8-0CE4-9843-BB78-9C5B63ADDFC0}"/>
              </a:ext>
            </a:extLst>
          </p:cNvPr>
          <p:cNvSpPr/>
          <p:nvPr userDrawn="1"/>
        </p:nvSpPr>
        <p:spPr>
          <a:xfrm>
            <a:off x="0" y="5994400"/>
            <a:ext cx="12192000" cy="86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2"/>
              </a:solidFill>
            </a:endParaRPr>
          </a:p>
        </p:txBody>
      </p:sp>
      <p:cxnSp>
        <p:nvCxnSpPr>
          <p:cNvPr id="8" name="Straight Connector 7">
            <a:extLst>
              <a:ext uri="{FF2B5EF4-FFF2-40B4-BE49-F238E27FC236}">
                <a16:creationId xmlns:a16="http://schemas.microsoft.com/office/drawing/2014/main" id="{63CE4F1D-2E10-8D47-9C3F-B5E307856015}"/>
              </a:ext>
            </a:extLst>
          </p:cNvPr>
          <p:cNvCxnSpPr/>
          <p:nvPr userDrawn="1"/>
        </p:nvCxnSpPr>
        <p:spPr>
          <a:xfrm>
            <a:off x="2760663" y="1803400"/>
            <a:ext cx="0" cy="273526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97026DA-76D5-5A4A-9DC1-98D48A520217}"/>
              </a:ext>
            </a:extLst>
          </p:cNvPr>
          <p:cNvSpPr txBox="1">
            <a:spLocks noChangeArrowheads="1"/>
          </p:cNvSpPr>
          <p:nvPr userDrawn="1"/>
        </p:nvSpPr>
        <p:spPr bwMode="auto">
          <a:xfrm>
            <a:off x="10982325" y="6362700"/>
            <a:ext cx="741363" cy="21431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800"/>
              <a:t>delinea.com</a:t>
            </a:r>
          </a:p>
        </p:txBody>
      </p:sp>
      <p:sp>
        <p:nvSpPr>
          <p:cNvPr id="18" name="Text Placeholder 18"/>
          <p:cNvSpPr>
            <a:spLocks noGrp="1"/>
          </p:cNvSpPr>
          <p:nvPr>
            <p:ph type="body" sz="quarter" idx="10"/>
          </p:nvPr>
        </p:nvSpPr>
        <p:spPr>
          <a:xfrm>
            <a:off x="3292660" y="1895169"/>
            <a:ext cx="8035737" cy="1992055"/>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19" name="Text Placeholder 20"/>
          <p:cNvSpPr>
            <a:spLocks noGrp="1"/>
          </p:cNvSpPr>
          <p:nvPr>
            <p:ph type="body" sz="quarter" idx="11"/>
          </p:nvPr>
        </p:nvSpPr>
        <p:spPr>
          <a:xfrm>
            <a:off x="3292660" y="4120932"/>
            <a:ext cx="7802055" cy="417512"/>
          </a:xfrm>
          <a:prstGeom prst="rect">
            <a:avLst/>
          </a:prstGeom>
        </p:spPr>
        <p:txBody>
          <a:bodyPr/>
          <a:lstStyle>
            <a:lvl1pPr marL="0" indent="0">
              <a:lnSpc>
                <a:spcPct val="100000"/>
              </a:lnSpc>
              <a:buNone/>
              <a:defRPr sz="1800"/>
            </a:lvl1pPr>
          </a:lstStyle>
          <a:p>
            <a:pPr lvl="0"/>
            <a:r>
              <a:rPr lang="en-US"/>
              <a:t>Click to edit Master text styles</a:t>
            </a:r>
          </a:p>
        </p:txBody>
      </p:sp>
      <p:sp>
        <p:nvSpPr>
          <p:cNvPr id="3" name="Picture Placeholder 2"/>
          <p:cNvSpPr>
            <a:spLocks noGrp="1"/>
          </p:cNvSpPr>
          <p:nvPr>
            <p:ph type="pic" sz="quarter" idx="12"/>
          </p:nvPr>
        </p:nvSpPr>
        <p:spPr>
          <a:xfrm>
            <a:off x="187325" y="1803400"/>
            <a:ext cx="2373313" cy="2735263"/>
          </a:xfrm>
          <a:prstGeom prst="rect">
            <a:avLst/>
          </a:prstGeom>
        </p:spPr>
        <p:txBody>
          <a:bodyPr/>
          <a:lstStyle/>
          <a:p>
            <a:pPr lvl="0"/>
            <a:r>
              <a:rPr lang="en-US" noProof="0"/>
              <a:t>Click icon to add picture</a:t>
            </a:r>
          </a:p>
        </p:txBody>
      </p:sp>
      <p:pic>
        <p:nvPicPr>
          <p:cNvPr id="2" name="Graphic 6">
            <a:extLst>
              <a:ext uri="{FF2B5EF4-FFF2-40B4-BE49-F238E27FC236}">
                <a16:creationId xmlns:a16="http://schemas.microsoft.com/office/drawing/2014/main" id="{084F0415-70BB-8C46-3396-470F3F57306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p:blipFill>
        <p:spPr bwMode="auto">
          <a:xfrm>
            <a:off x="541258" y="6170735"/>
            <a:ext cx="1487868" cy="49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25834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 5">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4A41A28-1CAB-F647-98B7-6E722424B68E}"/>
              </a:ext>
            </a:extLst>
          </p:cNvPr>
          <p:cNvSpPr/>
          <p:nvPr userDrawn="1"/>
        </p:nvSpPr>
        <p:spPr>
          <a:xfrm>
            <a:off x="0" y="0"/>
            <a:ext cx="12192000" cy="59944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7" name="Straight Connector 16">
            <a:extLst>
              <a:ext uri="{FF2B5EF4-FFF2-40B4-BE49-F238E27FC236}">
                <a16:creationId xmlns:a16="http://schemas.microsoft.com/office/drawing/2014/main" id="{4E1883FF-BFF4-2444-B036-9EFACE2CAD1C}"/>
              </a:ext>
            </a:extLst>
          </p:cNvPr>
          <p:cNvCxnSpPr>
            <a:cxnSpLocks/>
          </p:cNvCxnSpPr>
          <p:nvPr userDrawn="1"/>
        </p:nvCxnSpPr>
        <p:spPr>
          <a:xfrm flipV="1">
            <a:off x="625475" y="3602516"/>
            <a:ext cx="10611730" cy="904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3" descr="Background pattern&#10;&#10;Description automatically generated">
            <a:extLst>
              <a:ext uri="{FF2B5EF4-FFF2-40B4-BE49-F238E27FC236}">
                <a16:creationId xmlns:a16="http://schemas.microsoft.com/office/drawing/2014/main" id="{2CA6F966-1D69-A647-89C3-FC6E51A7D05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88"/>
            <a:ext cx="12192000" cy="61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Placeholder 12"/>
          <p:cNvSpPr>
            <a:spLocks noGrp="1"/>
          </p:cNvSpPr>
          <p:nvPr>
            <p:ph type="body" sz="quarter" idx="10"/>
          </p:nvPr>
        </p:nvSpPr>
        <p:spPr>
          <a:xfrm>
            <a:off x="533400" y="965200"/>
            <a:ext cx="10591800" cy="263525"/>
          </a:xfrm>
          <a:prstGeom prst="rect">
            <a:avLst/>
          </a:prstGeom>
        </p:spPr>
        <p:txBody>
          <a:bodyPr/>
          <a:lstStyle>
            <a:lvl1pPr marL="0" indent="0">
              <a:lnSpc>
                <a:spcPct val="100000"/>
              </a:lnSpc>
              <a:buNone/>
              <a:defRPr sz="1300" b="1"/>
            </a:lvl1pPr>
          </a:lstStyle>
          <a:p>
            <a:pPr lvl="0"/>
            <a:r>
              <a:rPr lang="en-US"/>
              <a:t>Click to edit Master text styles</a:t>
            </a:r>
          </a:p>
        </p:txBody>
      </p:sp>
      <p:sp>
        <p:nvSpPr>
          <p:cNvPr id="14" name="Text Placeholder 18"/>
          <p:cNvSpPr>
            <a:spLocks noGrp="1"/>
          </p:cNvSpPr>
          <p:nvPr>
            <p:ph type="body" sz="quarter" idx="11"/>
          </p:nvPr>
        </p:nvSpPr>
        <p:spPr>
          <a:xfrm>
            <a:off x="533399" y="1274157"/>
            <a:ext cx="10701829" cy="1289050"/>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15" name="Text Placeholder 20"/>
          <p:cNvSpPr>
            <a:spLocks noGrp="1"/>
          </p:cNvSpPr>
          <p:nvPr>
            <p:ph type="body" sz="quarter" idx="12"/>
          </p:nvPr>
        </p:nvSpPr>
        <p:spPr>
          <a:xfrm>
            <a:off x="533400" y="2815805"/>
            <a:ext cx="10701828" cy="417512"/>
          </a:xfrm>
          <a:prstGeom prst="rect">
            <a:avLst/>
          </a:prstGeom>
        </p:spPr>
        <p:txBody>
          <a:bodyPr/>
          <a:lstStyle>
            <a:lvl1pPr marL="0" indent="0">
              <a:lnSpc>
                <a:spcPct val="100000"/>
              </a:lnSpc>
              <a:buNone/>
              <a:defRPr sz="1800"/>
            </a:lvl1pPr>
          </a:lstStyle>
          <a:p>
            <a:pPr lvl="0"/>
            <a:r>
              <a:rPr lang="en-US"/>
              <a:t>Click to edit Master text styles</a:t>
            </a:r>
          </a:p>
        </p:txBody>
      </p:sp>
      <p:sp>
        <p:nvSpPr>
          <p:cNvPr id="24" name="Picture Placeholder 19"/>
          <p:cNvSpPr>
            <a:spLocks noGrp="1" noChangeAspect="1"/>
          </p:cNvSpPr>
          <p:nvPr>
            <p:ph type="pic" sz="quarter" idx="14"/>
          </p:nvPr>
        </p:nvSpPr>
        <p:spPr>
          <a:xfrm>
            <a:off x="2326640" y="3990444"/>
            <a:ext cx="1122680" cy="1143000"/>
          </a:xfrm>
          <a:prstGeom prst="flowChartConnector">
            <a:avLst/>
          </a:prstGeom>
          <a:blipFill>
            <a:blip r:embed="rId3" cstate="print"/>
            <a:stretch>
              <a:fillRect/>
            </a:stretch>
          </a:blipFill>
        </p:spPr>
        <p:txBody>
          <a:bodyPr>
            <a:noAutofit/>
          </a:bodyPr>
          <a:lstStyle>
            <a:lvl1pPr marL="0" indent="0">
              <a:lnSpc>
                <a:spcPct val="100000"/>
              </a:lnSpc>
              <a:spcBef>
                <a:spcPts val="0"/>
              </a:spcBef>
              <a:buNone/>
              <a:defRPr sz="1600"/>
            </a:lvl1pPr>
          </a:lstStyle>
          <a:p>
            <a:pPr lvl="0"/>
            <a:r>
              <a:rPr lang="en-US" noProof="0"/>
              <a:t>Click icon to add picture</a:t>
            </a:r>
          </a:p>
        </p:txBody>
      </p:sp>
      <p:sp>
        <p:nvSpPr>
          <p:cNvPr id="25" name="Picture Placeholder 19"/>
          <p:cNvSpPr>
            <a:spLocks noGrp="1" noChangeAspect="1"/>
          </p:cNvSpPr>
          <p:nvPr>
            <p:ph type="pic" sz="quarter" idx="15"/>
          </p:nvPr>
        </p:nvSpPr>
        <p:spPr>
          <a:xfrm>
            <a:off x="4028440" y="3990444"/>
            <a:ext cx="1122680" cy="1143000"/>
          </a:xfrm>
          <a:prstGeom prst="flowChartConnector">
            <a:avLst/>
          </a:prstGeom>
          <a:blipFill>
            <a:blip r:embed="rId3" cstate="print"/>
            <a:stretch>
              <a:fillRect/>
            </a:stretch>
          </a:blipFill>
        </p:spPr>
        <p:txBody>
          <a:bodyPr>
            <a:noAutofit/>
          </a:bodyPr>
          <a:lstStyle>
            <a:lvl1pPr marL="0" indent="0">
              <a:lnSpc>
                <a:spcPct val="100000"/>
              </a:lnSpc>
              <a:spcBef>
                <a:spcPts val="0"/>
              </a:spcBef>
              <a:buNone/>
              <a:defRPr sz="1600"/>
            </a:lvl1pPr>
          </a:lstStyle>
          <a:p>
            <a:pPr lvl="0"/>
            <a:r>
              <a:rPr lang="en-US" noProof="0"/>
              <a:t>Click icon to add picture</a:t>
            </a:r>
          </a:p>
        </p:txBody>
      </p:sp>
      <p:sp>
        <p:nvSpPr>
          <p:cNvPr id="28" name="Text Placeholder 27"/>
          <p:cNvSpPr>
            <a:spLocks noGrp="1"/>
          </p:cNvSpPr>
          <p:nvPr>
            <p:ph type="body" sz="quarter" idx="16"/>
          </p:nvPr>
        </p:nvSpPr>
        <p:spPr>
          <a:xfrm>
            <a:off x="685959" y="5255577"/>
            <a:ext cx="985202" cy="157477"/>
          </a:xfrm>
          <a:prstGeom prst="rect">
            <a:avLst/>
          </a:prstGeom>
        </p:spPr>
        <p:txBody>
          <a:bodyPr/>
          <a:lstStyle>
            <a:lvl1pPr marL="0" indent="0" algn="ctr">
              <a:lnSpc>
                <a:spcPct val="100000"/>
              </a:lnSpc>
              <a:buNone/>
              <a:defRPr sz="800" b="1"/>
            </a:lvl1pPr>
          </a:lstStyle>
          <a:p>
            <a:pPr lvl="0"/>
            <a:r>
              <a:rPr lang="en-US"/>
              <a:t>Click to edit Master text styles</a:t>
            </a:r>
          </a:p>
        </p:txBody>
      </p:sp>
      <p:sp>
        <p:nvSpPr>
          <p:cNvPr id="29" name="Text Placeholder 27"/>
          <p:cNvSpPr>
            <a:spLocks noGrp="1"/>
          </p:cNvSpPr>
          <p:nvPr>
            <p:ph type="body" sz="quarter" idx="17"/>
          </p:nvPr>
        </p:nvSpPr>
        <p:spPr>
          <a:xfrm>
            <a:off x="685959" y="5404602"/>
            <a:ext cx="985202" cy="157477"/>
          </a:xfrm>
          <a:prstGeom prst="rect">
            <a:avLst/>
          </a:prstGeom>
        </p:spPr>
        <p:txBody>
          <a:bodyPr/>
          <a:lstStyle>
            <a:lvl1pPr marL="0" indent="0" algn="ctr">
              <a:lnSpc>
                <a:spcPct val="100000"/>
              </a:lnSpc>
              <a:buNone/>
              <a:defRPr sz="700" b="0"/>
            </a:lvl1pPr>
          </a:lstStyle>
          <a:p>
            <a:pPr lvl="0"/>
            <a:r>
              <a:rPr lang="en-US"/>
              <a:t>Click to edit Master text styles</a:t>
            </a:r>
          </a:p>
        </p:txBody>
      </p:sp>
      <p:sp>
        <p:nvSpPr>
          <p:cNvPr id="30" name="Text Placeholder 27"/>
          <p:cNvSpPr>
            <a:spLocks noGrp="1"/>
          </p:cNvSpPr>
          <p:nvPr>
            <p:ph type="body" sz="quarter" idx="18"/>
          </p:nvPr>
        </p:nvSpPr>
        <p:spPr>
          <a:xfrm>
            <a:off x="2395696" y="5255577"/>
            <a:ext cx="985202" cy="157477"/>
          </a:xfrm>
          <a:prstGeom prst="rect">
            <a:avLst/>
          </a:prstGeom>
        </p:spPr>
        <p:txBody>
          <a:bodyPr/>
          <a:lstStyle>
            <a:lvl1pPr marL="0" indent="0" algn="ctr">
              <a:lnSpc>
                <a:spcPct val="100000"/>
              </a:lnSpc>
              <a:buNone/>
              <a:defRPr sz="800" b="1"/>
            </a:lvl1pPr>
          </a:lstStyle>
          <a:p>
            <a:pPr lvl="0"/>
            <a:r>
              <a:rPr lang="en-US"/>
              <a:t>Click to edit Master text styles</a:t>
            </a:r>
          </a:p>
        </p:txBody>
      </p:sp>
      <p:sp>
        <p:nvSpPr>
          <p:cNvPr id="31" name="Text Placeholder 27"/>
          <p:cNvSpPr>
            <a:spLocks noGrp="1"/>
          </p:cNvSpPr>
          <p:nvPr>
            <p:ph type="body" sz="quarter" idx="19"/>
          </p:nvPr>
        </p:nvSpPr>
        <p:spPr>
          <a:xfrm>
            <a:off x="2395696" y="5404602"/>
            <a:ext cx="985202" cy="157477"/>
          </a:xfrm>
          <a:prstGeom prst="rect">
            <a:avLst/>
          </a:prstGeom>
        </p:spPr>
        <p:txBody>
          <a:bodyPr/>
          <a:lstStyle>
            <a:lvl1pPr marL="0" indent="0" algn="ctr">
              <a:lnSpc>
                <a:spcPct val="100000"/>
              </a:lnSpc>
              <a:buNone/>
              <a:defRPr sz="700" b="0"/>
            </a:lvl1pPr>
          </a:lstStyle>
          <a:p>
            <a:pPr lvl="0"/>
            <a:r>
              <a:rPr lang="en-US"/>
              <a:t>Click to edit Master text styles</a:t>
            </a:r>
          </a:p>
        </p:txBody>
      </p:sp>
      <p:sp>
        <p:nvSpPr>
          <p:cNvPr id="33" name="Text Placeholder 27"/>
          <p:cNvSpPr>
            <a:spLocks noGrp="1"/>
          </p:cNvSpPr>
          <p:nvPr>
            <p:ph type="body" sz="quarter" idx="20"/>
          </p:nvPr>
        </p:nvSpPr>
        <p:spPr>
          <a:xfrm>
            <a:off x="4105433" y="5255577"/>
            <a:ext cx="985202" cy="157477"/>
          </a:xfrm>
          <a:prstGeom prst="rect">
            <a:avLst/>
          </a:prstGeom>
        </p:spPr>
        <p:txBody>
          <a:bodyPr/>
          <a:lstStyle>
            <a:lvl1pPr marL="0" indent="0" algn="ctr">
              <a:lnSpc>
                <a:spcPct val="100000"/>
              </a:lnSpc>
              <a:buNone/>
              <a:defRPr sz="800" b="1"/>
            </a:lvl1pPr>
          </a:lstStyle>
          <a:p>
            <a:pPr lvl="0"/>
            <a:r>
              <a:rPr lang="en-US"/>
              <a:t>Click to edit Master text styles</a:t>
            </a:r>
          </a:p>
        </p:txBody>
      </p:sp>
      <p:sp>
        <p:nvSpPr>
          <p:cNvPr id="34" name="Text Placeholder 27"/>
          <p:cNvSpPr>
            <a:spLocks noGrp="1"/>
          </p:cNvSpPr>
          <p:nvPr>
            <p:ph type="body" sz="quarter" idx="21"/>
          </p:nvPr>
        </p:nvSpPr>
        <p:spPr>
          <a:xfrm>
            <a:off x="4105433" y="5404602"/>
            <a:ext cx="985202" cy="157477"/>
          </a:xfrm>
          <a:prstGeom prst="rect">
            <a:avLst/>
          </a:prstGeom>
        </p:spPr>
        <p:txBody>
          <a:bodyPr/>
          <a:lstStyle>
            <a:lvl1pPr marL="0" indent="0" algn="ctr">
              <a:lnSpc>
                <a:spcPct val="100000"/>
              </a:lnSpc>
              <a:buNone/>
              <a:defRPr sz="700" b="0"/>
            </a:lvl1pPr>
          </a:lstStyle>
          <a:p>
            <a:pPr lvl="0"/>
            <a:r>
              <a:rPr lang="en-US"/>
              <a:t>Click to edit Master text styles</a:t>
            </a:r>
          </a:p>
        </p:txBody>
      </p:sp>
      <p:sp>
        <p:nvSpPr>
          <p:cNvPr id="2" name="Rectangle 1">
            <a:extLst>
              <a:ext uri="{FF2B5EF4-FFF2-40B4-BE49-F238E27FC236}">
                <a16:creationId xmlns:a16="http://schemas.microsoft.com/office/drawing/2014/main" id="{EEF2435C-2BF1-30BA-50C2-93F6DE293DB5}"/>
              </a:ext>
            </a:extLst>
          </p:cNvPr>
          <p:cNvSpPr/>
          <p:nvPr userDrawn="1"/>
        </p:nvSpPr>
        <p:spPr>
          <a:xfrm>
            <a:off x="11600329" y="6409531"/>
            <a:ext cx="295836"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FC9A535-09D0-9088-FA20-2831EFE31776}"/>
              </a:ext>
            </a:extLst>
          </p:cNvPr>
          <p:cNvSpPr/>
          <p:nvPr userDrawn="1"/>
        </p:nvSpPr>
        <p:spPr>
          <a:xfrm>
            <a:off x="291351" y="6377921"/>
            <a:ext cx="1007223"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icture Placeholder 19"/>
          <p:cNvSpPr>
            <a:spLocks noGrp="1" noChangeAspect="1"/>
          </p:cNvSpPr>
          <p:nvPr>
            <p:ph type="pic" sz="quarter" idx="13"/>
          </p:nvPr>
        </p:nvSpPr>
        <p:spPr>
          <a:xfrm>
            <a:off x="624840" y="3990444"/>
            <a:ext cx="1122680" cy="1143000"/>
          </a:xfrm>
          <a:prstGeom prst="flowChartConnector">
            <a:avLst/>
          </a:prstGeom>
          <a:blipFill>
            <a:blip r:embed="rId3" cstate="print"/>
            <a:stretch>
              <a:fillRect/>
            </a:stretch>
          </a:blipFill>
        </p:spPr>
        <p:txBody>
          <a:bodyPr>
            <a:noAutofit/>
          </a:bodyPr>
          <a:lstStyle>
            <a:lvl1pPr marL="0" indent="0">
              <a:lnSpc>
                <a:spcPct val="100000"/>
              </a:lnSpc>
              <a:spcBef>
                <a:spcPts val="0"/>
              </a:spcBef>
              <a:buNone/>
              <a:defRPr sz="1600"/>
            </a:lvl1pPr>
          </a:lstStyle>
          <a:p>
            <a:pPr lvl="0"/>
            <a:r>
              <a:rPr lang="en-US" noProof="0"/>
              <a:t>Click icon to add picture</a:t>
            </a:r>
          </a:p>
        </p:txBody>
      </p:sp>
      <p:pic>
        <p:nvPicPr>
          <p:cNvPr id="4" name="Graphic 6">
            <a:extLst>
              <a:ext uri="{FF2B5EF4-FFF2-40B4-BE49-F238E27FC236}">
                <a16:creationId xmlns:a16="http://schemas.microsoft.com/office/drawing/2014/main" id="{94475314-E061-BF67-30F9-8B6F8A3CB4E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p:blipFill>
        <p:spPr bwMode="auto">
          <a:xfrm>
            <a:off x="541258" y="6170735"/>
            <a:ext cx="1487868" cy="49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503797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6">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69344CE-B3F2-2F4A-BCC3-D6BCD2AE53CA}"/>
              </a:ext>
            </a:extLst>
          </p:cNvPr>
          <p:cNvSpPr/>
          <p:nvPr userDrawn="1"/>
        </p:nvSpPr>
        <p:spPr>
          <a:xfrm>
            <a:off x="-66907" y="5441949"/>
            <a:ext cx="12333248" cy="1531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Graphic 2">
            <a:extLst>
              <a:ext uri="{FF2B5EF4-FFF2-40B4-BE49-F238E27FC236}">
                <a16:creationId xmlns:a16="http://schemas.microsoft.com/office/drawing/2014/main" id="{2399CD51-4079-6F4B-AA00-03784AA99B4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phic 3">
            <a:extLst>
              <a:ext uri="{FF2B5EF4-FFF2-40B4-BE49-F238E27FC236}">
                <a16:creationId xmlns:a16="http://schemas.microsoft.com/office/drawing/2014/main" id="{42913883-F31E-0344-92D5-8BDADF61438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982663"/>
            <a:ext cx="121920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phic 4">
            <a:extLst>
              <a:ext uri="{FF2B5EF4-FFF2-40B4-BE49-F238E27FC236}">
                <a16:creationId xmlns:a16="http://schemas.microsoft.com/office/drawing/2014/main" id="{FE984104-785D-0647-89ED-D7C5A0F2B1F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4251325"/>
            <a:ext cx="121920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phic 5">
            <a:extLst>
              <a:ext uri="{FF2B5EF4-FFF2-40B4-BE49-F238E27FC236}">
                <a16:creationId xmlns:a16="http://schemas.microsoft.com/office/drawing/2014/main" id="{DACD77B4-3A86-944F-9912-E288A5D673F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0" y="5441950"/>
            <a:ext cx="121920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0A544E2C-B26F-484D-9F6D-C1FF66E494A2}"/>
              </a:ext>
            </a:extLst>
          </p:cNvPr>
          <p:cNvSpPr txBox="1">
            <a:spLocks noChangeArrowheads="1"/>
          </p:cNvSpPr>
          <p:nvPr userDrawn="1"/>
        </p:nvSpPr>
        <p:spPr bwMode="auto">
          <a:xfrm>
            <a:off x="10982325" y="6362700"/>
            <a:ext cx="741363" cy="21431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800">
                <a:solidFill>
                  <a:schemeClr val="bg1"/>
                </a:solidFill>
              </a:rPr>
              <a:t>delinea.com</a:t>
            </a:r>
          </a:p>
        </p:txBody>
      </p:sp>
      <p:sp>
        <p:nvSpPr>
          <p:cNvPr id="20" name="Text Placeholder 18"/>
          <p:cNvSpPr>
            <a:spLocks noGrp="1"/>
          </p:cNvSpPr>
          <p:nvPr>
            <p:ph type="body" sz="quarter" idx="10"/>
          </p:nvPr>
        </p:nvSpPr>
        <p:spPr>
          <a:xfrm>
            <a:off x="545360" y="1938152"/>
            <a:ext cx="10859240" cy="1289050"/>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21" name="Text Placeholder 20"/>
          <p:cNvSpPr>
            <a:spLocks noGrp="1"/>
          </p:cNvSpPr>
          <p:nvPr>
            <p:ph type="body" sz="quarter" idx="11"/>
          </p:nvPr>
        </p:nvSpPr>
        <p:spPr>
          <a:xfrm>
            <a:off x="545360" y="3429000"/>
            <a:ext cx="10859240" cy="417512"/>
          </a:xfrm>
          <a:prstGeom prst="rect">
            <a:avLst/>
          </a:prstGeom>
        </p:spPr>
        <p:txBody>
          <a:bodyPr/>
          <a:lstStyle>
            <a:lvl1pPr marL="0" indent="0">
              <a:lnSpc>
                <a:spcPct val="100000"/>
              </a:lnSpc>
              <a:buNone/>
              <a:defRPr sz="1800"/>
            </a:lvl1pPr>
          </a:lstStyle>
          <a:p>
            <a:pPr lvl="0"/>
            <a:r>
              <a:rPr lang="en-US"/>
              <a:t>Click to edit Master text styles</a:t>
            </a:r>
          </a:p>
        </p:txBody>
      </p:sp>
      <p:pic>
        <p:nvPicPr>
          <p:cNvPr id="2" name="Graphic 6">
            <a:extLst>
              <a:ext uri="{FF2B5EF4-FFF2-40B4-BE49-F238E27FC236}">
                <a16:creationId xmlns:a16="http://schemas.microsoft.com/office/drawing/2014/main" id="{11CB312D-14D7-768C-8473-D61B924C2193}"/>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p:blipFill>
        <p:spPr bwMode="auto">
          <a:xfrm>
            <a:off x="623418" y="6170735"/>
            <a:ext cx="1323547" cy="49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394683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7">
    <p:spTree>
      <p:nvGrpSpPr>
        <p:cNvPr id="1" name=""/>
        <p:cNvGrpSpPr/>
        <p:nvPr/>
      </p:nvGrpSpPr>
      <p:grpSpPr>
        <a:xfrm>
          <a:off x="0" y="0"/>
          <a:ext cx="0" cy="0"/>
          <a:chOff x="0" y="0"/>
          <a:chExt cx="0" cy="0"/>
        </a:xfrm>
      </p:grpSpPr>
      <p:pic>
        <p:nvPicPr>
          <p:cNvPr id="4" name="Graphic 1">
            <a:extLst>
              <a:ext uri="{FF2B5EF4-FFF2-40B4-BE49-F238E27FC236}">
                <a16:creationId xmlns:a16="http://schemas.microsoft.com/office/drawing/2014/main" id="{43ADE971-3985-5340-97A3-A8B1989FB67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0"/>
            <a:ext cx="12192000"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phic 2">
            <a:extLst>
              <a:ext uri="{FF2B5EF4-FFF2-40B4-BE49-F238E27FC236}">
                <a16:creationId xmlns:a16="http://schemas.microsoft.com/office/drawing/2014/main" id="{61FC8054-6410-6B4A-AD28-0D4BBEC5F05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34925" y="4972050"/>
            <a:ext cx="12155488"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18"/>
          <p:cNvSpPr>
            <a:spLocks noGrp="1"/>
          </p:cNvSpPr>
          <p:nvPr>
            <p:ph type="body" sz="quarter" idx="10"/>
          </p:nvPr>
        </p:nvSpPr>
        <p:spPr>
          <a:xfrm>
            <a:off x="545360" y="3296921"/>
            <a:ext cx="10529040" cy="728848"/>
          </a:xfrm>
          <a:prstGeom prst="rect">
            <a:avLst/>
          </a:prstGeom>
        </p:spPr>
        <p:txBody>
          <a:bodyPr>
            <a:noAutofit/>
          </a:bodyPr>
          <a:lstStyle>
            <a:lvl1pPr marL="0" indent="0">
              <a:lnSpc>
                <a:spcPct val="100000"/>
              </a:lnSpc>
              <a:spcBef>
                <a:spcPts val="0"/>
              </a:spcBef>
              <a:buNone/>
              <a:defRPr sz="4800"/>
            </a:lvl1pPr>
          </a:lstStyle>
          <a:p>
            <a:pPr lvl="0"/>
            <a:r>
              <a:rPr lang="en-US"/>
              <a:t>Click to edit Master text styles</a:t>
            </a:r>
          </a:p>
        </p:txBody>
      </p:sp>
      <p:sp>
        <p:nvSpPr>
          <p:cNvPr id="11" name="Text Placeholder 20"/>
          <p:cNvSpPr>
            <a:spLocks noGrp="1"/>
          </p:cNvSpPr>
          <p:nvPr>
            <p:ph type="body" sz="quarter" idx="11"/>
          </p:nvPr>
        </p:nvSpPr>
        <p:spPr>
          <a:xfrm>
            <a:off x="545359" y="4145280"/>
            <a:ext cx="10529040" cy="417512"/>
          </a:xfrm>
          <a:prstGeom prst="rect">
            <a:avLst/>
          </a:prstGeom>
        </p:spPr>
        <p:txBody>
          <a:bodyPr/>
          <a:lstStyle>
            <a:lvl1pPr marL="0" indent="0">
              <a:lnSpc>
                <a:spcPct val="100000"/>
              </a:lnSpc>
              <a:buNone/>
              <a:defRPr sz="1800"/>
            </a:lvl1pPr>
          </a:lstStyle>
          <a:p>
            <a:pPr lvl="0"/>
            <a:r>
              <a:rPr lang="en-US"/>
              <a:t>Click to edit Master text styles</a:t>
            </a:r>
          </a:p>
        </p:txBody>
      </p:sp>
      <p:sp>
        <p:nvSpPr>
          <p:cNvPr id="2" name="Rectangle 1">
            <a:extLst>
              <a:ext uri="{FF2B5EF4-FFF2-40B4-BE49-F238E27FC236}">
                <a16:creationId xmlns:a16="http://schemas.microsoft.com/office/drawing/2014/main" id="{4AA85423-8F59-3BEE-E534-1E99CB215BE0}"/>
              </a:ext>
            </a:extLst>
          </p:cNvPr>
          <p:cNvSpPr/>
          <p:nvPr userDrawn="1"/>
        </p:nvSpPr>
        <p:spPr>
          <a:xfrm>
            <a:off x="11600329" y="6409531"/>
            <a:ext cx="295836"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AF6B8408-FB3E-DFE2-45E9-813F49569536}"/>
              </a:ext>
            </a:extLst>
          </p:cNvPr>
          <p:cNvSpPr/>
          <p:nvPr userDrawn="1"/>
        </p:nvSpPr>
        <p:spPr>
          <a:xfrm>
            <a:off x="291351" y="6377921"/>
            <a:ext cx="1007223"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04D055E7-0E0F-8FC9-7F0D-295F406E020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p:blipFill>
        <p:spPr bwMode="auto">
          <a:xfrm>
            <a:off x="541258" y="6170735"/>
            <a:ext cx="1487868" cy="49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871512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Divider 1">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Graphic 4">
            <a:extLst>
              <a:ext uri="{FF2B5EF4-FFF2-40B4-BE49-F238E27FC236}">
                <a16:creationId xmlns:a16="http://schemas.microsoft.com/office/drawing/2014/main" id="{B8F83D0C-F46C-7640-804C-578551894906}"/>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12192000" cy="392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phic 7">
            <a:extLst>
              <a:ext uri="{FF2B5EF4-FFF2-40B4-BE49-F238E27FC236}">
                <a16:creationId xmlns:a16="http://schemas.microsoft.com/office/drawing/2014/main" id="{B4968F67-C72D-5742-B220-5D3A894FA40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0" y="4378325"/>
            <a:ext cx="12192000"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1DCC3230-1E2D-4848-8C22-8ED63D01570A}"/>
              </a:ext>
            </a:extLst>
          </p:cNvPr>
          <p:cNvSpPr/>
          <p:nvPr userDrawn="1"/>
        </p:nvSpPr>
        <p:spPr>
          <a:xfrm>
            <a:off x="-84138" y="3063875"/>
            <a:ext cx="12276138" cy="27114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Text Placeholder 9"/>
          <p:cNvSpPr>
            <a:spLocks noGrp="1"/>
          </p:cNvSpPr>
          <p:nvPr>
            <p:ph type="body" sz="quarter" idx="10"/>
          </p:nvPr>
        </p:nvSpPr>
        <p:spPr>
          <a:xfrm>
            <a:off x="447674" y="3552736"/>
            <a:ext cx="10367645" cy="787400"/>
          </a:xfrm>
          <a:prstGeom prst="rect">
            <a:avLst/>
          </a:prstGeom>
        </p:spPr>
        <p:txBody>
          <a:bodyPr/>
          <a:lstStyle>
            <a:lvl1pPr marL="0" indent="0">
              <a:lnSpc>
                <a:spcPct val="100000"/>
              </a:lnSpc>
              <a:buNone/>
              <a:defRPr sz="5800">
                <a:solidFill>
                  <a:schemeClr val="bg1"/>
                </a:solidFill>
              </a:defRPr>
            </a:lvl1pPr>
          </a:lstStyle>
          <a:p>
            <a:pPr lvl="0"/>
            <a:r>
              <a:rPr lang="en-US"/>
              <a:t>Click to edit Master text styles</a:t>
            </a:r>
          </a:p>
        </p:txBody>
      </p:sp>
      <p:sp>
        <p:nvSpPr>
          <p:cNvPr id="13" name="Text Placeholder 20"/>
          <p:cNvSpPr>
            <a:spLocks noGrp="1"/>
          </p:cNvSpPr>
          <p:nvPr>
            <p:ph type="body" sz="quarter" idx="12"/>
          </p:nvPr>
        </p:nvSpPr>
        <p:spPr>
          <a:xfrm>
            <a:off x="519960" y="4502365"/>
            <a:ext cx="10295360" cy="417512"/>
          </a:xfrm>
          <a:prstGeom prst="rect">
            <a:avLst/>
          </a:prstGeom>
        </p:spPr>
        <p:txBody>
          <a:bodyPr/>
          <a:lstStyle>
            <a:lvl1pPr marL="0" indent="0">
              <a:lnSpc>
                <a:spcPct val="100000"/>
              </a:lnSpc>
              <a:buNone/>
              <a:defRPr sz="18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06160131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Foreward / Prefac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3D3317A-0181-F048-94D5-96FDB7F6C880}"/>
              </a:ext>
            </a:extLst>
          </p:cNvPr>
          <p:cNvSpPr/>
          <p:nvPr userDrawn="1"/>
        </p:nvSpPr>
        <p:spPr>
          <a:xfrm>
            <a:off x="0" y="0"/>
            <a:ext cx="12192000" cy="59944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8" name="Graphic 7">
            <a:extLst>
              <a:ext uri="{FF2B5EF4-FFF2-40B4-BE49-F238E27FC236}">
                <a16:creationId xmlns:a16="http://schemas.microsoft.com/office/drawing/2014/main" id="{B848F5C4-23AE-DE46-8DAF-94CC603A8FB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559374" y="683489"/>
            <a:ext cx="11035595" cy="446087"/>
          </a:xfrm>
          <a:prstGeom prst="rect">
            <a:avLst/>
          </a:prstGeom>
        </p:spPr>
        <p:txBody>
          <a:bodyPr/>
          <a:lstStyle>
            <a:lvl1pPr marL="0" indent="0">
              <a:lnSpc>
                <a:spcPct val="100000"/>
              </a:lnSpc>
              <a:spcBef>
                <a:spcPts val="0"/>
              </a:spcBef>
              <a:buNone/>
              <a:defRPr sz="3300">
                <a:solidFill>
                  <a:schemeClr val="tx1"/>
                </a:solidFill>
              </a:defRPr>
            </a:lvl1pPr>
          </a:lstStyle>
          <a:p>
            <a:pPr lvl="0"/>
            <a:r>
              <a:rPr lang="en-US"/>
              <a:t>Click to edit Master text styles</a:t>
            </a:r>
          </a:p>
        </p:txBody>
      </p:sp>
      <p:sp>
        <p:nvSpPr>
          <p:cNvPr id="7" name="Text Placeholder 20"/>
          <p:cNvSpPr>
            <a:spLocks noGrp="1"/>
          </p:cNvSpPr>
          <p:nvPr>
            <p:ph type="body" sz="quarter" idx="12"/>
          </p:nvPr>
        </p:nvSpPr>
        <p:spPr>
          <a:xfrm>
            <a:off x="550196" y="1210231"/>
            <a:ext cx="11053949" cy="417512"/>
          </a:xfrm>
          <a:prstGeom prst="rect">
            <a:avLst/>
          </a:prstGeom>
        </p:spPr>
        <p:txBody>
          <a:bodyPr/>
          <a:lstStyle>
            <a:lvl1pPr marL="0" indent="0">
              <a:lnSpc>
                <a:spcPct val="100000"/>
              </a:lnSpc>
              <a:spcBef>
                <a:spcPts val="0"/>
              </a:spcBef>
              <a:buNone/>
              <a:defRPr sz="1800">
                <a:solidFill>
                  <a:schemeClr val="tx1"/>
                </a:solidFill>
              </a:defRPr>
            </a:lvl1pPr>
          </a:lstStyle>
          <a:p>
            <a:pPr lvl="0"/>
            <a:r>
              <a:rPr lang="en-US"/>
              <a:t>Click to edit Master text styles</a:t>
            </a:r>
          </a:p>
        </p:txBody>
      </p:sp>
      <p:sp>
        <p:nvSpPr>
          <p:cNvPr id="9" name="Text Placeholder 8"/>
          <p:cNvSpPr>
            <a:spLocks noGrp="1"/>
          </p:cNvSpPr>
          <p:nvPr>
            <p:ph type="body" sz="quarter" idx="13"/>
          </p:nvPr>
        </p:nvSpPr>
        <p:spPr>
          <a:xfrm>
            <a:off x="561021" y="2162174"/>
            <a:ext cx="11033947" cy="2795267"/>
          </a:xfrm>
          <a:prstGeom prst="rect">
            <a:avLst/>
          </a:prstGeom>
        </p:spPr>
        <p:txBody>
          <a:bodyPr>
            <a:noAutofit/>
          </a:bodyPr>
          <a:lstStyle>
            <a:lvl1pPr marL="0" indent="0">
              <a:lnSpc>
                <a:spcPct val="100000"/>
              </a:lnSpc>
              <a:spcBef>
                <a:spcPts val="0"/>
              </a:spcBef>
              <a:spcAft>
                <a:spcPts val="600"/>
              </a:spcAft>
              <a:buNone/>
              <a:defRPr sz="1800">
                <a:solidFill>
                  <a:schemeClr val="tx1"/>
                </a:solidFill>
              </a:defRPr>
            </a:lvl1pPr>
            <a:lvl2pPr>
              <a:lnSpc>
                <a:spcPct val="100000"/>
              </a:lnSpc>
              <a:spcAft>
                <a:spcPts val="600"/>
              </a:spcAft>
              <a:defRPr sz="1600">
                <a:solidFill>
                  <a:schemeClr val="tx1"/>
                </a:solidFill>
              </a:defRPr>
            </a:lvl2pPr>
            <a:lvl3pPr>
              <a:lnSpc>
                <a:spcPct val="100000"/>
              </a:lnSpc>
              <a:spcAft>
                <a:spcPts val="600"/>
              </a:spcAft>
              <a:defRPr sz="1400">
                <a:solidFill>
                  <a:schemeClr val="tx1"/>
                </a:solidFill>
              </a:defRPr>
            </a:lvl3pPr>
            <a:lvl4pPr>
              <a:lnSpc>
                <a:spcPct val="100000"/>
              </a:lnSpc>
              <a:spcAft>
                <a:spcPts val="600"/>
              </a:spcAft>
              <a:defRPr sz="1400">
                <a:solidFill>
                  <a:schemeClr val="tx1"/>
                </a:solidFill>
              </a:defRPr>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214028125"/>
      </p:ext>
    </p:extLst>
  </p:cSld>
  <p:clrMapOvr>
    <a:masterClrMapping/>
  </p:clrMapOvr>
  <p:hf hdr="0" dt="0"/>
  <p:extLst>
    <p:ext uri="{DCECCB84-F9BA-43D5-87BE-67443E8EF086}">
      <p15:sldGuideLst xmlns:p15="http://schemas.microsoft.com/office/powerpoint/2012/main">
        <p15:guide id="1" orient="horz" pos="912">
          <p15:clr>
            <a:srgbClr val="FBAE40"/>
          </p15:clr>
        </p15:guide>
        <p15:guide id="2" pos="3840">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Plain no copy">
    <p:spTree>
      <p:nvGrpSpPr>
        <p:cNvPr id="1" name=""/>
        <p:cNvGrpSpPr/>
        <p:nvPr/>
      </p:nvGrpSpPr>
      <p:grpSpPr>
        <a:xfrm>
          <a:off x="0" y="0"/>
          <a:ext cx="0" cy="0"/>
          <a:chOff x="0" y="0"/>
          <a:chExt cx="0" cy="0"/>
        </a:xfrm>
      </p:grpSpPr>
      <p:pic>
        <p:nvPicPr>
          <p:cNvPr id="4" name="Graphic 4">
            <a:extLst>
              <a:ext uri="{FF2B5EF4-FFF2-40B4-BE49-F238E27FC236}">
                <a16:creationId xmlns:a16="http://schemas.microsoft.com/office/drawing/2014/main" id="{60C02E56-3EEA-2A40-87BB-4CC8A55AD60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559374" y="683489"/>
            <a:ext cx="11035595" cy="446087"/>
          </a:xfrm>
          <a:prstGeom prst="rect">
            <a:avLst/>
          </a:prstGeom>
        </p:spPr>
        <p:txBody>
          <a:bodyPr/>
          <a:lstStyle>
            <a:lvl1pPr marL="0" indent="0">
              <a:lnSpc>
                <a:spcPct val="100000"/>
              </a:lnSpc>
              <a:spcBef>
                <a:spcPts val="0"/>
              </a:spcBef>
              <a:buNone/>
              <a:defRPr sz="3300">
                <a:solidFill>
                  <a:schemeClr val="tx1"/>
                </a:solidFill>
              </a:defRPr>
            </a:lvl1pPr>
          </a:lstStyle>
          <a:p>
            <a:pPr lvl="0"/>
            <a:r>
              <a:rPr lang="en-US"/>
              <a:t>Click to edit Master text styles</a:t>
            </a:r>
          </a:p>
        </p:txBody>
      </p:sp>
      <p:sp>
        <p:nvSpPr>
          <p:cNvPr id="7" name="Text Placeholder 20"/>
          <p:cNvSpPr>
            <a:spLocks noGrp="1"/>
          </p:cNvSpPr>
          <p:nvPr>
            <p:ph type="body" sz="quarter" idx="12"/>
          </p:nvPr>
        </p:nvSpPr>
        <p:spPr>
          <a:xfrm>
            <a:off x="559373" y="1205053"/>
            <a:ext cx="11035596"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935204547"/>
      </p:ext>
    </p:extLst>
  </p:cSld>
  <p:clrMapOvr>
    <a:masterClrMapping/>
  </p:clrMapOvr>
  <p:hf hdr="0" dt="0"/>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Plain no copy">
    <p:spTree>
      <p:nvGrpSpPr>
        <p:cNvPr id="1" name=""/>
        <p:cNvGrpSpPr/>
        <p:nvPr/>
      </p:nvGrpSpPr>
      <p:grpSpPr>
        <a:xfrm>
          <a:off x="0" y="0"/>
          <a:ext cx="0" cy="0"/>
          <a:chOff x="0" y="0"/>
          <a:chExt cx="0" cy="0"/>
        </a:xfrm>
      </p:grpSpPr>
      <p:pic>
        <p:nvPicPr>
          <p:cNvPr id="4" name="Graphic 4">
            <a:extLst>
              <a:ext uri="{FF2B5EF4-FFF2-40B4-BE49-F238E27FC236}">
                <a16:creationId xmlns:a16="http://schemas.microsoft.com/office/drawing/2014/main" id="{60C02E56-3EEA-2A40-87BB-4CC8A55AD60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8378704"/>
      </p:ext>
    </p:extLst>
  </p:cSld>
  <p:clrMapOvr>
    <a:masterClrMapping/>
  </p:clrMapOvr>
  <p:hf hdr="0" dt="0"/>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Quote Full (Dark)">
    <p:bg>
      <p:bgRef idx="1001">
        <a:schemeClr val="bg1"/>
      </p:bgRef>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B28603C-3F84-A440-B842-33EE648FB62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7434"/>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7"/>
          <p:cNvSpPr>
            <a:spLocks noGrp="1"/>
          </p:cNvSpPr>
          <p:nvPr>
            <p:ph type="body" sz="quarter" idx="10"/>
          </p:nvPr>
        </p:nvSpPr>
        <p:spPr>
          <a:xfrm>
            <a:off x="853758" y="1284606"/>
            <a:ext cx="10163109" cy="2002154"/>
          </a:xfrm>
          <a:prstGeom prst="rect">
            <a:avLst/>
          </a:prstGeom>
        </p:spPr>
        <p:txBody>
          <a:bodyPr/>
          <a:lstStyle>
            <a:lvl1pPr marL="0" indent="0">
              <a:lnSpc>
                <a:spcPct val="100000"/>
              </a:lnSpc>
              <a:spcBef>
                <a:spcPts val="0"/>
              </a:spcBef>
              <a:buNone/>
              <a:defRPr sz="4800"/>
            </a:lvl1pPr>
          </a:lstStyle>
          <a:p>
            <a:pPr lvl="0"/>
            <a:r>
              <a:rPr lang="en-US"/>
              <a:t>Click to edit Master text styles</a:t>
            </a:r>
          </a:p>
        </p:txBody>
      </p:sp>
      <p:sp>
        <p:nvSpPr>
          <p:cNvPr id="7" name="Text Placeholder 9"/>
          <p:cNvSpPr>
            <a:spLocks noGrp="1"/>
          </p:cNvSpPr>
          <p:nvPr>
            <p:ph type="body" sz="quarter" idx="11"/>
          </p:nvPr>
        </p:nvSpPr>
        <p:spPr>
          <a:xfrm>
            <a:off x="854074" y="3347720"/>
            <a:ext cx="10162793" cy="670877"/>
          </a:xfrm>
          <a:prstGeom prst="rect">
            <a:avLst/>
          </a:prstGeom>
        </p:spPr>
        <p:txBody>
          <a:bodyPr/>
          <a:lstStyle>
            <a:lvl1pPr marL="0" indent="0">
              <a:lnSpc>
                <a:spcPct val="100000"/>
              </a:lnSpc>
              <a:buNone/>
              <a:defRPr sz="4000">
                <a:solidFill>
                  <a:schemeClr val="bg2"/>
                </a:solidFill>
              </a:defRPr>
            </a:lvl1pPr>
          </a:lstStyle>
          <a:p>
            <a:pPr lvl="0"/>
            <a:r>
              <a:rPr lang="en-US"/>
              <a:t>Click to edit Master text styles</a:t>
            </a:r>
          </a:p>
        </p:txBody>
      </p:sp>
      <p:sp>
        <p:nvSpPr>
          <p:cNvPr id="10" name="Text Placeholder 11"/>
          <p:cNvSpPr>
            <a:spLocks noGrp="1"/>
          </p:cNvSpPr>
          <p:nvPr>
            <p:ph type="body" sz="quarter" idx="12"/>
          </p:nvPr>
        </p:nvSpPr>
        <p:spPr>
          <a:xfrm>
            <a:off x="854075" y="4163378"/>
            <a:ext cx="10162792" cy="417512"/>
          </a:xfrm>
          <a:prstGeom prst="rect">
            <a:avLst/>
          </a:prstGeom>
        </p:spPr>
        <p:txBody>
          <a:bodyPr/>
          <a:lstStyle>
            <a:lvl1pPr marL="0" indent="0">
              <a:lnSpc>
                <a:spcPct val="100000"/>
              </a:lnSpc>
              <a:buNone/>
              <a:defRPr sz="150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3307044514"/>
      </p:ext>
    </p:extLst>
  </p:cSld>
  <p:clrMapOvr>
    <a:overrideClrMapping bg1="lt1" tx1="dk1" bg2="lt2" tx2="dk2" accent1="accent1" accent2="accent2" accent3="accent3" accent4="accent4" accent5="accent5" accent6="accent6" hlink="hlink" folHlink="folHlink"/>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Quote &amp; Image (Dar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F7F9813-AF83-914B-ABBD-DB7EF308CB21}"/>
              </a:ext>
            </a:extLst>
          </p:cNvPr>
          <p:cNvSpPr/>
          <p:nvPr userDrawn="1"/>
        </p:nvSpPr>
        <p:spPr>
          <a:xfrm>
            <a:off x="6002337" y="0"/>
            <a:ext cx="6189663" cy="599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Graphic 8">
            <a:extLst>
              <a:ext uri="{FF2B5EF4-FFF2-40B4-BE49-F238E27FC236}">
                <a16:creationId xmlns:a16="http://schemas.microsoft.com/office/drawing/2014/main" id="{4EE5C1A9-E4C1-EB40-B21C-05F7F2C5C5B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08800" y="1435100"/>
            <a:ext cx="533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11"/>
          <p:cNvSpPr>
            <a:spLocks noGrp="1"/>
          </p:cNvSpPr>
          <p:nvPr>
            <p:ph type="body" sz="quarter" idx="11"/>
          </p:nvPr>
        </p:nvSpPr>
        <p:spPr>
          <a:xfrm>
            <a:off x="6858318" y="2002562"/>
            <a:ext cx="4262437" cy="2671038"/>
          </a:xfrm>
          <a:prstGeom prst="rect">
            <a:avLst/>
          </a:prstGeom>
          <a:ln>
            <a:noFill/>
          </a:ln>
        </p:spPr>
        <p:txBody>
          <a:bodyPr/>
          <a:lstStyle>
            <a:lvl1pPr marL="0" indent="0">
              <a:lnSpc>
                <a:spcPct val="100000"/>
              </a:lnSpc>
              <a:spcBef>
                <a:spcPts val="0"/>
              </a:spcBef>
              <a:buNone/>
              <a:defRPr sz="1900">
                <a:solidFill>
                  <a:schemeClr val="bg2"/>
                </a:solidFill>
              </a:defRPr>
            </a:lvl1pPr>
          </a:lstStyle>
          <a:p>
            <a:pPr lvl="0"/>
            <a:r>
              <a:rPr lang="en-US"/>
              <a:t>Click to edit Master text styles</a:t>
            </a:r>
          </a:p>
        </p:txBody>
      </p:sp>
      <p:sp>
        <p:nvSpPr>
          <p:cNvPr id="11" name="Text Placeholder 11"/>
          <p:cNvSpPr>
            <a:spLocks noGrp="1"/>
          </p:cNvSpPr>
          <p:nvPr>
            <p:ph type="body" sz="quarter" idx="12"/>
          </p:nvPr>
        </p:nvSpPr>
        <p:spPr>
          <a:xfrm>
            <a:off x="6858318" y="4604564"/>
            <a:ext cx="4262437" cy="416555"/>
          </a:xfrm>
          <a:prstGeom prst="rect">
            <a:avLst/>
          </a:prstGeom>
        </p:spPr>
        <p:txBody>
          <a:bodyPr/>
          <a:lstStyle>
            <a:lvl1pPr marL="0" indent="0">
              <a:lnSpc>
                <a:spcPct val="100000"/>
              </a:lnSpc>
              <a:spcBef>
                <a:spcPts val="0"/>
              </a:spcBef>
              <a:buNone/>
              <a:defRPr sz="1600" b="1">
                <a:solidFill>
                  <a:schemeClr val="tx2">
                    <a:lumMod val="75000"/>
                  </a:schemeClr>
                </a:solidFill>
              </a:defRPr>
            </a:lvl1pPr>
          </a:lstStyle>
          <a:p>
            <a:pPr lvl="0"/>
            <a:r>
              <a:rPr lang="en-US"/>
              <a:t>Click to edit Master text styles</a:t>
            </a:r>
          </a:p>
        </p:txBody>
      </p:sp>
      <p:pic>
        <p:nvPicPr>
          <p:cNvPr id="6" name="Graphic 7">
            <a:extLst>
              <a:ext uri="{FF2B5EF4-FFF2-40B4-BE49-F238E27FC236}">
                <a16:creationId xmlns:a16="http://schemas.microsoft.com/office/drawing/2014/main" id="{44A1B00A-2221-CD4B-A3A4-532E622A923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3"/>
          <p:cNvSpPr>
            <a:spLocks noGrp="1"/>
          </p:cNvSpPr>
          <p:nvPr>
            <p:ph type="pic" sz="quarter" idx="10"/>
          </p:nvPr>
        </p:nvSpPr>
        <p:spPr>
          <a:xfrm>
            <a:off x="0" y="0"/>
            <a:ext cx="6002337" cy="5994400"/>
          </a:xfrm>
          <a:prstGeom prst="rect">
            <a:avLst/>
          </a:prstGeom>
        </p:spPr>
        <p:txBody>
          <a:bodyPr anchor="ctr"/>
          <a:lstStyle>
            <a:lvl1pPr algn="ctr">
              <a:defRPr>
                <a:solidFill>
                  <a:schemeClr val="tx1"/>
                </a:solidFill>
              </a:defRPr>
            </a:lvl1pPr>
          </a:lstStyle>
          <a:p>
            <a:pPr lvl="0"/>
            <a:endParaRPr lang="en-US" noProof="0"/>
          </a:p>
        </p:txBody>
      </p:sp>
    </p:spTree>
    <p:extLst>
      <p:ext uri="{BB962C8B-B14F-4D97-AF65-F5344CB8AC3E}">
        <p14:creationId xmlns:p14="http://schemas.microsoft.com/office/powerpoint/2010/main" val="293084194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2_Quote &amp; Image (Dar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F7F9813-AF83-914B-ABBD-DB7EF308CB21}"/>
              </a:ext>
            </a:extLst>
          </p:cNvPr>
          <p:cNvSpPr/>
          <p:nvPr userDrawn="1"/>
        </p:nvSpPr>
        <p:spPr>
          <a:xfrm>
            <a:off x="-93663" y="0"/>
            <a:ext cx="6189663" cy="599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6" name="Graphic 7">
            <a:extLst>
              <a:ext uri="{FF2B5EF4-FFF2-40B4-BE49-F238E27FC236}">
                <a16:creationId xmlns:a16="http://schemas.microsoft.com/office/drawing/2014/main" id="{44A1B00A-2221-CD4B-A3A4-532E622A923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3"/>
          <p:cNvSpPr>
            <a:spLocks noGrp="1"/>
          </p:cNvSpPr>
          <p:nvPr>
            <p:ph type="pic" sz="quarter" idx="10"/>
          </p:nvPr>
        </p:nvSpPr>
        <p:spPr>
          <a:xfrm>
            <a:off x="6096000" y="0"/>
            <a:ext cx="6096000" cy="5994400"/>
          </a:xfrm>
          <a:prstGeom prst="rect">
            <a:avLst/>
          </a:prstGeom>
        </p:spPr>
        <p:txBody>
          <a:bodyPr anchor="ctr"/>
          <a:lstStyle>
            <a:lvl1pPr algn="ctr">
              <a:defRPr>
                <a:solidFill>
                  <a:schemeClr val="tx1"/>
                </a:solidFill>
              </a:defRPr>
            </a:lvl1pPr>
          </a:lstStyle>
          <a:p>
            <a:pPr lvl="0"/>
            <a:endParaRPr lang="en-US" noProof="0"/>
          </a:p>
        </p:txBody>
      </p:sp>
      <p:sp>
        <p:nvSpPr>
          <p:cNvPr id="10" name="Text Placeholder 11"/>
          <p:cNvSpPr>
            <a:spLocks noGrp="1"/>
          </p:cNvSpPr>
          <p:nvPr>
            <p:ph type="body" sz="quarter" idx="11"/>
          </p:nvPr>
        </p:nvSpPr>
        <p:spPr>
          <a:xfrm>
            <a:off x="762318" y="2002562"/>
            <a:ext cx="4262437" cy="2671038"/>
          </a:xfrm>
          <a:prstGeom prst="rect">
            <a:avLst/>
          </a:prstGeom>
          <a:ln>
            <a:noFill/>
          </a:ln>
        </p:spPr>
        <p:txBody>
          <a:bodyPr/>
          <a:lstStyle>
            <a:lvl1pPr marL="0" indent="0">
              <a:lnSpc>
                <a:spcPct val="100000"/>
              </a:lnSpc>
              <a:spcBef>
                <a:spcPts val="0"/>
              </a:spcBef>
              <a:buNone/>
              <a:defRPr sz="1900">
                <a:solidFill>
                  <a:schemeClr val="bg2"/>
                </a:solidFill>
              </a:defRPr>
            </a:lvl1pPr>
          </a:lstStyle>
          <a:p>
            <a:pPr lvl="0"/>
            <a:r>
              <a:rPr lang="en-US"/>
              <a:t>Click to edit Master text styles</a:t>
            </a:r>
          </a:p>
        </p:txBody>
      </p:sp>
      <p:sp>
        <p:nvSpPr>
          <p:cNvPr id="11" name="Text Placeholder 11"/>
          <p:cNvSpPr>
            <a:spLocks noGrp="1"/>
          </p:cNvSpPr>
          <p:nvPr>
            <p:ph type="body" sz="quarter" idx="12"/>
          </p:nvPr>
        </p:nvSpPr>
        <p:spPr>
          <a:xfrm>
            <a:off x="762318" y="4604564"/>
            <a:ext cx="4262437" cy="416555"/>
          </a:xfrm>
          <a:prstGeom prst="rect">
            <a:avLst/>
          </a:prstGeom>
        </p:spPr>
        <p:txBody>
          <a:bodyPr/>
          <a:lstStyle>
            <a:lvl1pPr marL="0" indent="0">
              <a:lnSpc>
                <a:spcPct val="100000"/>
              </a:lnSpc>
              <a:spcBef>
                <a:spcPts val="0"/>
              </a:spcBef>
              <a:buNone/>
              <a:defRPr sz="1600" b="1">
                <a:solidFill>
                  <a:schemeClr val="tx2">
                    <a:lumMod val="75000"/>
                  </a:schemeClr>
                </a:solidFill>
              </a:defRPr>
            </a:lvl1pPr>
          </a:lstStyle>
          <a:p>
            <a:pPr lvl="0"/>
            <a:r>
              <a:rPr lang="en-US"/>
              <a:t>Click to edit Master text styles</a:t>
            </a:r>
          </a:p>
        </p:txBody>
      </p:sp>
    </p:spTree>
    <p:extLst>
      <p:ext uri="{BB962C8B-B14F-4D97-AF65-F5344CB8AC3E}">
        <p14:creationId xmlns:p14="http://schemas.microsoft.com/office/powerpoint/2010/main" val="164981270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3_Quote &amp; Image (Dar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F7F9813-AF83-914B-ABBD-DB7EF308CB21}"/>
              </a:ext>
            </a:extLst>
          </p:cNvPr>
          <p:cNvSpPr/>
          <p:nvPr userDrawn="1"/>
        </p:nvSpPr>
        <p:spPr>
          <a:xfrm>
            <a:off x="6002337" y="0"/>
            <a:ext cx="6189663" cy="599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Text Placeholder 11"/>
          <p:cNvSpPr>
            <a:spLocks noGrp="1"/>
          </p:cNvSpPr>
          <p:nvPr>
            <p:ph type="body" sz="quarter" idx="11"/>
          </p:nvPr>
        </p:nvSpPr>
        <p:spPr>
          <a:xfrm>
            <a:off x="6858318" y="2002562"/>
            <a:ext cx="4262437" cy="2671038"/>
          </a:xfrm>
          <a:prstGeom prst="rect">
            <a:avLst/>
          </a:prstGeom>
          <a:ln>
            <a:noFill/>
          </a:ln>
        </p:spPr>
        <p:txBody>
          <a:bodyPr/>
          <a:lstStyle>
            <a:lvl1pPr marL="0" indent="0">
              <a:lnSpc>
                <a:spcPct val="100000"/>
              </a:lnSpc>
              <a:spcBef>
                <a:spcPts val="0"/>
              </a:spcBef>
              <a:buNone/>
              <a:defRPr sz="1900">
                <a:solidFill>
                  <a:schemeClr val="bg2"/>
                </a:solidFill>
              </a:defRPr>
            </a:lvl1pPr>
          </a:lstStyle>
          <a:p>
            <a:pPr lvl="0"/>
            <a:r>
              <a:rPr lang="en-US"/>
              <a:t>Click to edit Master text styles</a:t>
            </a:r>
          </a:p>
        </p:txBody>
      </p:sp>
      <p:sp>
        <p:nvSpPr>
          <p:cNvPr id="11" name="Text Placeholder 11"/>
          <p:cNvSpPr>
            <a:spLocks noGrp="1"/>
          </p:cNvSpPr>
          <p:nvPr>
            <p:ph type="body" sz="quarter" idx="12"/>
          </p:nvPr>
        </p:nvSpPr>
        <p:spPr>
          <a:xfrm>
            <a:off x="6858318" y="4604564"/>
            <a:ext cx="4262437" cy="416555"/>
          </a:xfrm>
          <a:prstGeom prst="rect">
            <a:avLst/>
          </a:prstGeom>
        </p:spPr>
        <p:txBody>
          <a:bodyPr/>
          <a:lstStyle>
            <a:lvl1pPr marL="0" indent="0">
              <a:lnSpc>
                <a:spcPct val="100000"/>
              </a:lnSpc>
              <a:spcBef>
                <a:spcPts val="0"/>
              </a:spcBef>
              <a:buNone/>
              <a:defRPr sz="1600" b="1">
                <a:solidFill>
                  <a:schemeClr val="tx2">
                    <a:lumMod val="75000"/>
                  </a:schemeClr>
                </a:solidFill>
              </a:defRPr>
            </a:lvl1pPr>
          </a:lstStyle>
          <a:p>
            <a:pPr lvl="0"/>
            <a:r>
              <a:rPr lang="en-US"/>
              <a:t>Click to edit Master text styles</a:t>
            </a:r>
          </a:p>
        </p:txBody>
      </p:sp>
      <p:pic>
        <p:nvPicPr>
          <p:cNvPr id="6" name="Graphic 7">
            <a:extLst>
              <a:ext uri="{FF2B5EF4-FFF2-40B4-BE49-F238E27FC236}">
                <a16:creationId xmlns:a16="http://schemas.microsoft.com/office/drawing/2014/main" id="{44A1B00A-2221-CD4B-A3A4-532E622A923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3"/>
          <p:cNvSpPr>
            <a:spLocks noGrp="1"/>
          </p:cNvSpPr>
          <p:nvPr>
            <p:ph type="pic" sz="quarter" idx="10"/>
          </p:nvPr>
        </p:nvSpPr>
        <p:spPr>
          <a:xfrm>
            <a:off x="0" y="0"/>
            <a:ext cx="6002337" cy="5994400"/>
          </a:xfrm>
          <a:prstGeom prst="rect">
            <a:avLst/>
          </a:prstGeom>
        </p:spPr>
        <p:txBody>
          <a:bodyPr anchor="ctr"/>
          <a:lstStyle>
            <a:lvl1pPr algn="ctr">
              <a:defRPr>
                <a:solidFill>
                  <a:schemeClr val="tx1"/>
                </a:solidFill>
              </a:defRPr>
            </a:lvl1pPr>
          </a:lstStyle>
          <a:p>
            <a:pPr lvl="0"/>
            <a:endParaRPr lang="en-US" noProof="0"/>
          </a:p>
        </p:txBody>
      </p:sp>
    </p:spTree>
    <p:extLst>
      <p:ext uri="{BB962C8B-B14F-4D97-AF65-F5344CB8AC3E}">
        <p14:creationId xmlns:p14="http://schemas.microsoft.com/office/powerpoint/2010/main" val="182191512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imeline (Dark)">
    <p:bg>
      <p:bgRef idx="1001">
        <a:schemeClr val="bg1"/>
      </p:bgRef>
    </p:bg>
    <p:spTree>
      <p:nvGrpSpPr>
        <p:cNvPr id="1" name=""/>
        <p:cNvGrpSpPr/>
        <p:nvPr/>
      </p:nvGrpSpPr>
      <p:grpSpPr>
        <a:xfrm>
          <a:off x="0" y="0"/>
          <a:ext cx="0" cy="0"/>
          <a:chOff x="0" y="0"/>
          <a:chExt cx="0" cy="0"/>
        </a:xfrm>
      </p:grpSpPr>
      <p:pic>
        <p:nvPicPr>
          <p:cNvPr id="18" name="Graphic 4">
            <a:extLst>
              <a:ext uri="{FF2B5EF4-FFF2-40B4-BE49-F238E27FC236}">
                <a16:creationId xmlns:a16="http://schemas.microsoft.com/office/drawing/2014/main" id="{7D7F539F-554B-804D-842F-EF24D138FDE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Straight Connector 18">
            <a:extLst>
              <a:ext uri="{FF2B5EF4-FFF2-40B4-BE49-F238E27FC236}">
                <a16:creationId xmlns:a16="http://schemas.microsoft.com/office/drawing/2014/main" id="{186C4D2C-229A-2E46-8E4A-C0631CDD6E6B}"/>
              </a:ext>
            </a:extLst>
          </p:cNvPr>
          <p:cNvCxnSpPr/>
          <p:nvPr userDrawn="1"/>
        </p:nvCxnSpPr>
        <p:spPr>
          <a:xfrm>
            <a:off x="630238" y="3387725"/>
            <a:ext cx="10956925"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3879B792-5D11-FD48-8EA2-074FE9FB114F}"/>
              </a:ext>
            </a:extLst>
          </p:cNvPr>
          <p:cNvSpPr/>
          <p:nvPr userDrawn="1"/>
        </p:nvSpPr>
        <p:spPr>
          <a:xfrm>
            <a:off x="3108325" y="3235325"/>
            <a:ext cx="317500" cy="319088"/>
          </a:xfrm>
          <a:prstGeom prst="ellipse">
            <a:avLst/>
          </a:prstGeom>
          <a:solidFill>
            <a:schemeClr val="accent6">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Oval 36">
            <a:extLst>
              <a:ext uri="{FF2B5EF4-FFF2-40B4-BE49-F238E27FC236}">
                <a16:creationId xmlns:a16="http://schemas.microsoft.com/office/drawing/2014/main" id="{9436E311-9A83-6A4F-8F53-E8DF42BA2CB6}"/>
              </a:ext>
            </a:extLst>
          </p:cNvPr>
          <p:cNvSpPr/>
          <p:nvPr userDrawn="1"/>
        </p:nvSpPr>
        <p:spPr>
          <a:xfrm>
            <a:off x="3179763" y="3306763"/>
            <a:ext cx="174625" cy="17462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38" name="Straight Connector 37">
            <a:extLst>
              <a:ext uri="{FF2B5EF4-FFF2-40B4-BE49-F238E27FC236}">
                <a16:creationId xmlns:a16="http://schemas.microsoft.com/office/drawing/2014/main" id="{CD6FDD44-31CE-4C4F-B83A-688607DC9D3A}"/>
              </a:ext>
            </a:extLst>
          </p:cNvPr>
          <p:cNvCxnSpPr>
            <a:endCxn id="31748" idx="4"/>
          </p:cNvCxnSpPr>
          <p:nvPr userDrawn="1"/>
        </p:nvCxnSpPr>
        <p:spPr>
          <a:xfrm flipV="1">
            <a:off x="3267075" y="3481388"/>
            <a:ext cx="0" cy="227171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D034B301-40F8-5F4F-81A6-017FFA85628E}"/>
              </a:ext>
            </a:extLst>
          </p:cNvPr>
          <p:cNvSpPr/>
          <p:nvPr userDrawn="1"/>
        </p:nvSpPr>
        <p:spPr>
          <a:xfrm>
            <a:off x="1022350" y="3235325"/>
            <a:ext cx="319088" cy="319088"/>
          </a:xfrm>
          <a:prstGeom prst="ellipse">
            <a:avLst/>
          </a:prstGeom>
          <a:solidFill>
            <a:schemeClr val="accent5">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Oval 39">
            <a:extLst>
              <a:ext uri="{FF2B5EF4-FFF2-40B4-BE49-F238E27FC236}">
                <a16:creationId xmlns:a16="http://schemas.microsoft.com/office/drawing/2014/main" id="{1A8B5137-02A0-CF4B-8202-3E2C7D96DFED}"/>
              </a:ext>
            </a:extLst>
          </p:cNvPr>
          <p:cNvSpPr/>
          <p:nvPr userDrawn="1"/>
        </p:nvSpPr>
        <p:spPr>
          <a:xfrm>
            <a:off x="1093788" y="3306763"/>
            <a:ext cx="174625" cy="17462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41" name="Straight Connector 40">
            <a:extLst>
              <a:ext uri="{FF2B5EF4-FFF2-40B4-BE49-F238E27FC236}">
                <a16:creationId xmlns:a16="http://schemas.microsoft.com/office/drawing/2014/main" id="{9C7AB049-A416-A546-90ED-5A2D8A9C15A9}"/>
              </a:ext>
            </a:extLst>
          </p:cNvPr>
          <p:cNvCxnSpPr>
            <a:cxnSpLocks/>
            <a:endCxn id="10" idx="4"/>
          </p:cNvCxnSpPr>
          <p:nvPr userDrawn="1"/>
        </p:nvCxnSpPr>
        <p:spPr>
          <a:xfrm flipV="1">
            <a:off x="1181100" y="3481388"/>
            <a:ext cx="0" cy="1484312"/>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93A46EC6-7E3C-0A4E-B37F-3F0BC70063C9}"/>
              </a:ext>
            </a:extLst>
          </p:cNvPr>
          <p:cNvSpPr/>
          <p:nvPr userDrawn="1"/>
        </p:nvSpPr>
        <p:spPr>
          <a:xfrm>
            <a:off x="5208588" y="3235325"/>
            <a:ext cx="317500" cy="319088"/>
          </a:xfrm>
          <a:prstGeom prst="ellipse">
            <a:avLst/>
          </a:prstGeom>
          <a:solidFill>
            <a:schemeClr val="accent4">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3" name="Oval 42">
            <a:extLst>
              <a:ext uri="{FF2B5EF4-FFF2-40B4-BE49-F238E27FC236}">
                <a16:creationId xmlns:a16="http://schemas.microsoft.com/office/drawing/2014/main" id="{0D72F0EE-AC06-BA4C-9797-F7A03F29A177}"/>
              </a:ext>
            </a:extLst>
          </p:cNvPr>
          <p:cNvSpPr/>
          <p:nvPr userDrawn="1"/>
        </p:nvSpPr>
        <p:spPr>
          <a:xfrm>
            <a:off x="5280025" y="3306763"/>
            <a:ext cx="174625" cy="1746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44" name="Straight Connector 43">
            <a:extLst>
              <a:ext uri="{FF2B5EF4-FFF2-40B4-BE49-F238E27FC236}">
                <a16:creationId xmlns:a16="http://schemas.microsoft.com/office/drawing/2014/main" id="{CC82A399-12D5-8A46-9C0D-E7D41001BABC}"/>
              </a:ext>
            </a:extLst>
          </p:cNvPr>
          <p:cNvCxnSpPr>
            <a:cxnSpLocks/>
            <a:endCxn id="13" idx="4"/>
          </p:cNvCxnSpPr>
          <p:nvPr userDrawn="1"/>
        </p:nvCxnSpPr>
        <p:spPr>
          <a:xfrm flipV="1">
            <a:off x="5367338" y="3481388"/>
            <a:ext cx="0" cy="151765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809C0DA2-8780-3040-899B-91569A310B7E}"/>
              </a:ext>
            </a:extLst>
          </p:cNvPr>
          <p:cNvSpPr/>
          <p:nvPr userDrawn="1"/>
        </p:nvSpPr>
        <p:spPr>
          <a:xfrm>
            <a:off x="7308850" y="3235325"/>
            <a:ext cx="319088" cy="319088"/>
          </a:xfrm>
          <a:prstGeom prst="ellipse">
            <a:avLst/>
          </a:prstGeom>
          <a:solidFill>
            <a:schemeClr val="accent2">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6" name="Oval 45">
            <a:extLst>
              <a:ext uri="{FF2B5EF4-FFF2-40B4-BE49-F238E27FC236}">
                <a16:creationId xmlns:a16="http://schemas.microsoft.com/office/drawing/2014/main" id="{6D355A77-4491-AB44-82AE-8E4A28CDB79D}"/>
              </a:ext>
            </a:extLst>
          </p:cNvPr>
          <p:cNvSpPr/>
          <p:nvPr userDrawn="1"/>
        </p:nvSpPr>
        <p:spPr>
          <a:xfrm>
            <a:off x="7380288" y="3306763"/>
            <a:ext cx="174625" cy="1746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47" name="Straight Connector 46">
            <a:extLst>
              <a:ext uri="{FF2B5EF4-FFF2-40B4-BE49-F238E27FC236}">
                <a16:creationId xmlns:a16="http://schemas.microsoft.com/office/drawing/2014/main" id="{2412D860-8E7E-BB42-8243-B69B004D1E32}"/>
              </a:ext>
            </a:extLst>
          </p:cNvPr>
          <p:cNvCxnSpPr>
            <a:cxnSpLocks/>
            <a:endCxn id="16" idx="4"/>
          </p:cNvCxnSpPr>
          <p:nvPr userDrawn="1"/>
        </p:nvCxnSpPr>
        <p:spPr>
          <a:xfrm flipV="1">
            <a:off x="7467600" y="3481388"/>
            <a:ext cx="0" cy="227171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8" name="Oval 47">
            <a:extLst>
              <a:ext uri="{FF2B5EF4-FFF2-40B4-BE49-F238E27FC236}">
                <a16:creationId xmlns:a16="http://schemas.microsoft.com/office/drawing/2014/main" id="{401DBBA8-DB1D-4043-ABDE-C27BC811C79F}"/>
              </a:ext>
            </a:extLst>
          </p:cNvPr>
          <p:cNvSpPr/>
          <p:nvPr userDrawn="1"/>
        </p:nvSpPr>
        <p:spPr>
          <a:xfrm>
            <a:off x="9399588" y="3224213"/>
            <a:ext cx="317500" cy="317500"/>
          </a:xfrm>
          <a:prstGeom prst="ellipse">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9" name="Oval 48">
            <a:extLst>
              <a:ext uri="{FF2B5EF4-FFF2-40B4-BE49-F238E27FC236}">
                <a16:creationId xmlns:a16="http://schemas.microsoft.com/office/drawing/2014/main" id="{FAB0FF40-7435-BB4E-813C-F5C89E3D8FD4}"/>
              </a:ext>
            </a:extLst>
          </p:cNvPr>
          <p:cNvSpPr/>
          <p:nvPr userDrawn="1"/>
        </p:nvSpPr>
        <p:spPr>
          <a:xfrm>
            <a:off x="9471025" y="3295650"/>
            <a:ext cx="174625" cy="17462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50" name="Straight Connector 49">
            <a:extLst>
              <a:ext uri="{FF2B5EF4-FFF2-40B4-BE49-F238E27FC236}">
                <a16:creationId xmlns:a16="http://schemas.microsoft.com/office/drawing/2014/main" id="{77092A32-2012-4B4A-AF00-65B3B8E00CDC}"/>
              </a:ext>
            </a:extLst>
          </p:cNvPr>
          <p:cNvCxnSpPr>
            <a:cxnSpLocks/>
            <a:endCxn id="19" idx="4"/>
          </p:cNvCxnSpPr>
          <p:nvPr userDrawn="1"/>
        </p:nvCxnSpPr>
        <p:spPr>
          <a:xfrm flipV="1">
            <a:off x="9558338" y="3470275"/>
            <a:ext cx="0" cy="14954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27"/>
          <p:cNvSpPr>
            <a:spLocks noGrp="1"/>
          </p:cNvSpPr>
          <p:nvPr>
            <p:ph type="body" sz="quarter" idx="10"/>
          </p:nvPr>
        </p:nvSpPr>
        <p:spPr>
          <a:xfrm>
            <a:off x="2205038" y="711200"/>
            <a:ext cx="7777162" cy="1701800"/>
          </a:xfrm>
          <a:prstGeom prst="rect">
            <a:avLst/>
          </a:prstGeom>
        </p:spPr>
        <p:txBody>
          <a:bodyPr/>
          <a:lstStyle>
            <a:lvl1pPr marL="0" indent="0" algn="ctr">
              <a:buNone/>
              <a:defRPr sz="5800">
                <a:solidFill>
                  <a:schemeClr val="tx2"/>
                </a:solidFill>
              </a:defRPr>
            </a:lvl1pPr>
          </a:lstStyle>
          <a:p>
            <a:pPr lvl="0"/>
            <a:r>
              <a:rPr lang="en-US"/>
              <a:t>Click to edit Master text styles</a:t>
            </a:r>
          </a:p>
        </p:txBody>
      </p:sp>
      <p:sp>
        <p:nvSpPr>
          <p:cNvPr id="22" name="Text Placeholder 29"/>
          <p:cNvSpPr>
            <a:spLocks noGrp="1"/>
          </p:cNvSpPr>
          <p:nvPr>
            <p:ph type="body" sz="quarter" idx="11"/>
          </p:nvPr>
        </p:nvSpPr>
        <p:spPr>
          <a:xfrm>
            <a:off x="3054350" y="2925729"/>
            <a:ext cx="438150" cy="130175"/>
          </a:xfrm>
          <a:prstGeom prst="rect">
            <a:avLst/>
          </a:prstGeom>
        </p:spPr>
        <p:txBody>
          <a:bodyPr/>
          <a:lstStyle>
            <a:lvl1pPr marL="0" indent="0">
              <a:lnSpc>
                <a:spcPct val="100000"/>
              </a:lnSpc>
              <a:buNone/>
              <a:defRPr sz="900" b="1">
                <a:solidFill>
                  <a:schemeClr val="tx2"/>
                </a:solidFill>
              </a:defRPr>
            </a:lvl1pPr>
          </a:lstStyle>
          <a:p>
            <a:pPr lvl="0"/>
            <a:r>
              <a:rPr lang="en-US"/>
              <a:t>Click to edit Master text styles</a:t>
            </a:r>
          </a:p>
        </p:txBody>
      </p:sp>
      <p:sp>
        <p:nvSpPr>
          <p:cNvPr id="23" name="Text Placeholder 29"/>
          <p:cNvSpPr>
            <a:spLocks noGrp="1"/>
          </p:cNvSpPr>
          <p:nvPr>
            <p:ph type="body" sz="quarter" idx="12"/>
          </p:nvPr>
        </p:nvSpPr>
        <p:spPr>
          <a:xfrm>
            <a:off x="962660" y="2929463"/>
            <a:ext cx="438150" cy="130175"/>
          </a:xfrm>
          <a:prstGeom prst="rect">
            <a:avLst/>
          </a:prstGeom>
        </p:spPr>
        <p:txBody>
          <a:bodyPr/>
          <a:lstStyle>
            <a:lvl1pPr marL="0" indent="0">
              <a:lnSpc>
                <a:spcPct val="100000"/>
              </a:lnSpc>
              <a:buNone/>
              <a:defRPr sz="900" b="1">
                <a:solidFill>
                  <a:schemeClr val="tx2"/>
                </a:solidFill>
              </a:defRPr>
            </a:lvl1pPr>
          </a:lstStyle>
          <a:p>
            <a:pPr lvl="0"/>
            <a:r>
              <a:rPr lang="en-US"/>
              <a:t>Click to edit Master text styles</a:t>
            </a:r>
          </a:p>
        </p:txBody>
      </p:sp>
      <p:sp>
        <p:nvSpPr>
          <p:cNvPr id="24" name="Text Placeholder 29"/>
          <p:cNvSpPr>
            <a:spLocks noGrp="1"/>
          </p:cNvSpPr>
          <p:nvPr>
            <p:ph type="body" sz="quarter" idx="13"/>
          </p:nvPr>
        </p:nvSpPr>
        <p:spPr>
          <a:xfrm>
            <a:off x="5146040" y="2927453"/>
            <a:ext cx="438150" cy="130175"/>
          </a:xfrm>
          <a:prstGeom prst="rect">
            <a:avLst/>
          </a:prstGeom>
        </p:spPr>
        <p:txBody>
          <a:bodyPr/>
          <a:lstStyle>
            <a:lvl1pPr marL="0" indent="0">
              <a:lnSpc>
                <a:spcPct val="100000"/>
              </a:lnSpc>
              <a:buNone/>
              <a:defRPr sz="900" b="1">
                <a:solidFill>
                  <a:schemeClr val="tx2"/>
                </a:solidFill>
              </a:defRPr>
            </a:lvl1pPr>
          </a:lstStyle>
          <a:p>
            <a:pPr lvl="0"/>
            <a:r>
              <a:rPr lang="en-US"/>
              <a:t>Click to edit Master text styles</a:t>
            </a:r>
          </a:p>
        </p:txBody>
      </p:sp>
      <p:sp>
        <p:nvSpPr>
          <p:cNvPr id="25" name="Text Placeholder 29"/>
          <p:cNvSpPr>
            <a:spLocks noGrp="1"/>
          </p:cNvSpPr>
          <p:nvPr>
            <p:ph type="body" sz="quarter" idx="14"/>
          </p:nvPr>
        </p:nvSpPr>
        <p:spPr>
          <a:xfrm>
            <a:off x="7237730" y="2932953"/>
            <a:ext cx="438150" cy="130175"/>
          </a:xfrm>
          <a:prstGeom prst="rect">
            <a:avLst/>
          </a:prstGeom>
        </p:spPr>
        <p:txBody>
          <a:bodyPr/>
          <a:lstStyle>
            <a:lvl1pPr marL="0" indent="0">
              <a:lnSpc>
                <a:spcPct val="100000"/>
              </a:lnSpc>
              <a:buNone/>
              <a:defRPr sz="900" b="1">
                <a:solidFill>
                  <a:schemeClr val="tx2"/>
                </a:solidFill>
              </a:defRPr>
            </a:lvl1pPr>
          </a:lstStyle>
          <a:p>
            <a:pPr lvl="0"/>
            <a:r>
              <a:rPr lang="en-US"/>
              <a:t>Click to edit Master text styles</a:t>
            </a:r>
          </a:p>
        </p:txBody>
      </p:sp>
      <p:sp>
        <p:nvSpPr>
          <p:cNvPr id="26" name="Text Placeholder 29"/>
          <p:cNvSpPr>
            <a:spLocks noGrp="1"/>
          </p:cNvSpPr>
          <p:nvPr>
            <p:ph type="body" sz="quarter" idx="15"/>
          </p:nvPr>
        </p:nvSpPr>
        <p:spPr>
          <a:xfrm>
            <a:off x="9329420" y="2932953"/>
            <a:ext cx="438150" cy="130175"/>
          </a:xfrm>
          <a:prstGeom prst="rect">
            <a:avLst/>
          </a:prstGeom>
        </p:spPr>
        <p:txBody>
          <a:bodyPr/>
          <a:lstStyle>
            <a:lvl1pPr marL="0" indent="0">
              <a:lnSpc>
                <a:spcPct val="100000"/>
              </a:lnSpc>
              <a:buNone/>
              <a:defRPr sz="900" b="1">
                <a:solidFill>
                  <a:schemeClr val="tx2"/>
                </a:solidFill>
              </a:defRPr>
            </a:lvl1pPr>
          </a:lstStyle>
          <a:p>
            <a:pPr lvl="0"/>
            <a:r>
              <a:rPr lang="en-US"/>
              <a:t>Click to edit Master text styles</a:t>
            </a:r>
          </a:p>
        </p:txBody>
      </p:sp>
      <p:sp>
        <p:nvSpPr>
          <p:cNvPr id="27" name="Text Placeholder 35"/>
          <p:cNvSpPr>
            <a:spLocks noGrp="1"/>
          </p:cNvSpPr>
          <p:nvPr>
            <p:ph type="body" sz="quarter" idx="16"/>
          </p:nvPr>
        </p:nvSpPr>
        <p:spPr>
          <a:xfrm>
            <a:off x="1176977" y="4117547"/>
            <a:ext cx="1150938" cy="163513"/>
          </a:xfrm>
          <a:prstGeom prst="rect">
            <a:avLst/>
          </a:prstGeom>
        </p:spPr>
        <p:txBody>
          <a:bodyPr/>
          <a:lstStyle>
            <a:lvl1pPr marL="0" indent="0">
              <a:lnSpc>
                <a:spcPct val="100000"/>
              </a:lnSpc>
              <a:buNone/>
              <a:defRPr sz="800" b="1">
                <a:solidFill>
                  <a:schemeClr val="accent5"/>
                </a:solidFill>
              </a:defRPr>
            </a:lvl1pPr>
          </a:lstStyle>
          <a:p>
            <a:pPr lvl="0"/>
            <a:r>
              <a:rPr lang="en-US"/>
              <a:t>Click to edit Master text styles</a:t>
            </a:r>
          </a:p>
        </p:txBody>
      </p:sp>
      <p:sp>
        <p:nvSpPr>
          <p:cNvPr id="28" name="Text Placeholder 35"/>
          <p:cNvSpPr>
            <a:spLocks noGrp="1"/>
          </p:cNvSpPr>
          <p:nvPr>
            <p:ph type="body" sz="quarter" idx="17"/>
          </p:nvPr>
        </p:nvSpPr>
        <p:spPr>
          <a:xfrm>
            <a:off x="1166495" y="4279268"/>
            <a:ext cx="1567493" cy="730975"/>
          </a:xfrm>
          <a:prstGeom prst="rect">
            <a:avLst/>
          </a:prstGeom>
        </p:spPr>
        <p:txBody>
          <a:bodyPr/>
          <a:lstStyle>
            <a:lvl1pPr marL="0" indent="0">
              <a:lnSpc>
                <a:spcPct val="100000"/>
              </a:lnSpc>
              <a:spcBef>
                <a:spcPts val="0"/>
              </a:spcBef>
              <a:buNone/>
              <a:defRPr sz="800" b="0">
                <a:solidFill>
                  <a:schemeClr val="tx2"/>
                </a:solidFill>
              </a:defRPr>
            </a:lvl1pPr>
          </a:lstStyle>
          <a:p>
            <a:pPr lvl="0"/>
            <a:r>
              <a:rPr lang="en-US"/>
              <a:t>Click to edit Master text styles</a:t>
            </a:r>
          </a:p>
        </p:txBody>
      </p:sp>
      <p:sp>
        <p:nvSpPr>
          <p:cNvPr id="29" name="Text Placeholder 35"/>
          <p:cNvSpPr>
            <a:spLocks noGrp="1"/>
          </p:cNvSpPr>
          <p:nvPr>
            <p:ph type="body" sz="quarter" idx="18"/>
          </p:nvPr>
        </p:nvSpPr>
        <p:spPr>
          <a:xfrm>
            <a:off x="3263522" y="4892230"/>
            <a:ext cx="1150938" cy="163513"/>
          </a:xfrm>
          <a:prstGeom prst="rect">
            <a:avLst/>
          </a:prstGeom>
        </p:spPr>
        <p:txBody>
          <a:bodyPr/>
          <a:lstStyle>
            <a:lvl1pPr marL="0" indent="0">
              <a:lnSpc>
                <a:spcPct val="100000"/>
              </a:lnSpc>
              <a:buNone/>
              <a:defRPr sz="800" b="1">
                <a:solidFill>
                  <a:schemeClr val="accent6"/>
                </a:solidFill>
              </a:defRPr>
            </a:lvl1pPr>
          </a:lstStyle>
          <a:p>
            <a:pPr lvl="0"/>
            <a:r>
              <a:rPr lang="en-US"/>
              <a:t>Click to edit Master text styles</a:t>
            </a:r>
          </a:p>
        </p:txBody>
      </p:sp>
      <p:sp>
        <p:nvSpPr>
          <p:cNvPr id="30" name="Text Placeholder 35"/>
          <p:cNvSpPr>
            <a:spLocks noGrp="1"/>
          </p:cNvSpPr>
          <p:nvPr>
            <p:ph type="body" sz="quarter" idx="19"/>
          </p:nvPr>
        </p:nvSpPr>
        <p:spPr>
          <a:xfrm>
            <a:off x="3253040" y="5053951"/>
            <a:ext cx="1567493" cy="764679"/>
          </a:xfrm>
          <a:prstGeom prst="rect">
            <a:avLst/>
          </a:prstGeom>
        </p:spPr>
        <p:txBody>
          <a:bodyPr/>
          <a:lstStyle>
            <a:lvl1pPr marL="0" indent="0">
              <a:lnSpc>
                <a:spcPct val="100000"/>
              </a:lnSpc>
              <a:spcBef>
                <a:spcPts val="0"/>
              </a:spcBef>
              <a:buNone/>
              <a:defRPr sz="800" b="0">
                <a:solidFill>
                  <a:schemeClr val="tx2"/>
                </a:solidFill>
              </a:defRPr>
            </a:lvl1pPr>
          </a:lstStyle>
          <a:p>
            <a:pPr lvl="0"/>
            <a:r>
              <a:rPr lang="en-US"/>
              <a:t>Click to edit Master text styles</a:t>
            </a:r>
          </a:p>
        </p:txBody>
      </p:sp>
      <p:sp>
        <p:nvSpPr>
          <p:cNvPr id="31" name="Text Placeholder 35"/>
          <p:cNvSpPr>
            <a:spLocks noGrp="1"/>
          </p:cNvSpPr>
          <p:nvPr>
            <p:ph type="body" sz="quarter" idx="20"/>
          </p:nvPr>
        </p:nvSpPr>
        <p:spPr>
          <a:xfrm>
            <a:off x="5371119" y="4117547"/>
            <a:ext cx="1150938" cy="163513"/>
          </a:xfrm>
          <a:prstGeom prst="rect">
            <a:avLst/>
          </a:prstGeom>
        </p:spPr>
        <p:txBody>
          <a:bodyPr/>
          <a:lstStyle>
            <a:lvl1pPr marL="0" indent="0">
              <a:lnSpc>
                <a:spcPct val="100000"/>
              </a:lnSpc>
              <a:buNone/>
              <a:defRPr sz="800" b="1">
                <a:solidFill>
                  <a:schemeClr val="accent4"/>
                </a:solidFill>
              </a:defRPr>
            </a:lvl1pPr>
          </a:lstStyle>
          <a:p>
            <a:pPr lvl="0"/>
            <a:r>
              <a:rPr lang="en-US"/>
              <a:t>Click to edit Master text styles</a:t>
            </a:r>
          </a:p>
        </p:txBody>
      </p:sp>
      <p:sp>
        <p:nvSpPr>
          <p:cNvPr id="32" name="Text Placeholder 35"/>
          <p:cNvSpPr>
            <a:spLocks noGrp="1"/>
          </p:cNvSpPr>
          <p:nvPr>
            <p:ph type="body" sz="quarter" idx="21"/>
          </p:nvPr>
        </p:nvSpPr>
        <p:spPr>
          <a:xfrm>
            <a:off x="5360637" y="4279269"/>
            <a:ext cx="1567493" cy="740052"/>
          </a:xfrm>
          <a:prstGeom prst="rect">
            <a:avLst/>
          </a:prstGeom>
        </p:spPr>
        <p:txBody>
          <a:bodyPr/>
          <a:lstStyle>
            <a:lvl1pPr marL="0" indent="0">
              <a:lnSpc>
                <a:spcPct val="100000"/>
              </a:lnSpc>
              <a:spcBef>
                <a:spcPts val="0"/>
              </a:spcBef>
              <a:buNone/>
              <a:defRPr sz="800" b="0">
                <a:solidFill>
                  <a:schemeClr val="tx2"/>
                </a:solidFill>
              </a:defRPr>
            </a:lvl1pPr>
          </a:lstStyle>
          <a:p>
            <a:pPr lvl="0"/>
            <a:r>
              <a:rPr lang="en-US"/>
              <a:t>Click to edit Master text styles</a:t>
            </a:r>
          </a:p>
        </p:txBody>
      </p:sp>
      <p:sp>
        <p:nvSpPr>
          <p:cNvPr id="33" name="Text Placeholder 35"/>
          <p:cNvSpPr>
            <a:spLocks noGrp="1"/>
          </p:cNvSpPr>
          <p:nvPr>
            <p:ph type="body" sz="quarter" idx="22"/>
          </p:nvPr>
        </p:nvSpPr>
        <p:spPr>
          <a:xfrm>
            <a:off x="7468236" y="4882660"/>
            <a:ext cx="1150938" cy="163513"/>
          </a:xfrm>
          <a:prstGeom prst="rect">
            <a:avLst/>
          </a:prstGeom>
        </p:spPr>
        <p:txBody>
          <a:bodyPr/>
          <a:lstStyle>
            <a:lvl1pPr marL="0" indent="0">
              <a:lnSpc>
                <a:spcPct val="100000"/>
              </a:lnSpc>
              <a:buNone/>
              <a:defRPr sz="800" b="1"/>
            </a:lvl1pPr>
          </a:lstStyle>
          <a:p>
            <a:pPr lvl="0"/>
            <a:r>
              <a:rPr lang="en-US"/>
              <a:t>Click to edit Master text styles</a:t>
            </a:r>
          </a:p>
        </p:txBody>
      </p:sp>
      <p:sp>
        <p:nvSpPr>
          <p:cNvPr id="34" name="Text Placeholder 35"/>
          <p:cNvSpPr>
            <a:spLocks noGrp="1"/>
          </p:cNvSpPr>
          <p:nvPr>
            <p:ph type="body" sz="quarter" idx="23"/>
          </p:nvPr>
        </p:nvSpPr>
        <p:spPr>
          <a:xfrm>
            <a:off x="7457754" y="5044382"/>
            <a:ext cx="1567493" cy="734730"/>
          </a:xfrm>
          <a:prstGeom prst="rect">
            <a:avLst/>
          </a:prstGeom>
        </p:spPr>
        <p:txBody>
          <a:bodyPr/>
          <a:lstStyle>
            <a:lvl1pPr marL="0" indent="0">
              <a:lnSpc>
                <a:spcPct val="100000"/>
              </a:lnSpc>
              <a:spcBef>
                <a:spcPts val="0"/>
              </a:spcBef>
              <a:buNone/>
              <a:defRPr sz="800" b="0">
                <a:solidFill>
                  <a:schemeClr val="tx2"/>
                </a:solidFill>
              </a:defRPr>
            </a:lvl1pPr>
          </a:lstStyle>
          <a:p>
            <a:pPr lvl="0"/>
            <a:r>
              <a:rPr lang="en-US"/>
              <a:t>Click to edit Master text styles</a:t>
            </a:r>
          </a:p>
        </p:txBody>
      </p:sp>
      <p:sp>
        <p:nvSpPr>
          <p:cNvPr id="35" name="Text Placeholder 35"/>
          <p:cNvSpPr>
            <a:spLocks noGrp="1"/>
          </p:cNvSpPr>
          <p:nvPr>
            <p:ph type="body" sz="quarter" idx="24"/>
          </p:nvPr>
        </p:nvSpPr>
        <p:spPr>
          <a:xfrm>
            <a:off x="9568815" y="4117547"/>
            <a:ext cx="1150938" cy="163513"/>
          </a:xfrm>
          <a:prstGeom prst="rect">
            <a:avLst/>
          </a:prstGeom>
        </p:spPr>
        <p:txBody>
          <a:bodyPr/>
          <a:lstStyle>
            <a:lvl1pPr marL="0" indent="0">
              <a:lnSpc>
                <a:spcPct val="100000"/>
              </a:lnSpc>
              <a:buNone/>
              <a:defRPr sz="800" b="1"/>
            </a:lvl1pPr>
          </a:lstStyle>
          <a:p>
            <a:pPr lvl="0"/>
            <a:r>
              <a:rPr lang="en-US"/>
              <a:t>Click to edit Master text styles</a:t>
            </a:r>
          </a:p>
        </p:txBody>
      </p:sp>
      <p:sp>
        <p:nvSpPr>
          <p:cNvPr id="36" name="Text Placeholder 35"/>
          <p:cNvSpPr>
            <a:spLocks noGrp="1"/>
          </p:cNvSpPr>
          <p:nvPr>
            <p:ph type="body" sz="quarter" idx="25"/>
          </p:nvPr>
        </p:nvSpPr>
        <p:spPr>
          <a:xfrm>
            <a:off x="9558333" y="4279269"/>
            <a:ext cx="1567493" cy="745552"/>
          </a:xfrm>
          <a:prstGeom prst="rect">
            <a:avLst/>
          </a:prstGeom>
        </p:spPr>
        <p:txBody>
          <a:bodyPr/>
          <a:lstStyle>
            <a:lvl1pPr marL="0" indent="0">
              <a:lnSpc>
                <a:spcPct val="100000"/>
              </a:lnSpc>
              <a:spcBef>
                <a:spcPts val="0"/>
              </a:spcBef>
              <a:buNone/>
              <a:defRPr sz="800" b="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1896000688"/>
      </p:ext>
    </p:extLst>
  </p:cSld>
  <p:clrMapOvr>
    <a:overrideClrMapping bg1="lt1" tx1="dk1" bg2="lt2" tx2="dk2" accent1="accent1" accent2="accent2" accent3="accent3" accent4="accent4" accent5="accent5" accent6="accent6" hlink="hlink" folHlink="folHlink"/>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_Standard - no text box">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D1AD3D8-9550-AED4-EBFF-8EFFEA005FA2}"/>
              </a:ext>
            </a:extLst>
          </p:cNvPr>
          <p:cNvSpPr/>
          <p:nvPr userDrawn="1"/>
        </p:nvSpPr>
        <p:spPr>
          <a:xfrm>
            <a:off x="0" y="0"/>
            <a:ext cx="12192000" cy="59944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iMac_purefront.png">
            <a:extLst>
              <a:ext uri="{FF2B5EF4-FFF2-40B4-BE49-F238E27FC236}">
                <a16:creationId xmlns:a16="http://schemas.microsoft.com/office/drawing/2014/main" id="{1EF4926A-F0DC-4224-80C5-6494602E55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32885" y="1622565"/>
            <a:ext cx="5520482" cy="4603233"/>
          </a:xfrm>
          <a:prstGeom prst="rect">
            <a:avLst/>
          </a:prstGeom>
          <a:ln w="12700">
            <a:miter lim="400000"/>
          </a:ln>
        </p:spPr>
      </p:pic>
      <p:sp>
        <p:nvSpPr>
          <p:cNvPr id="4" name="Picture Placeholder 1">
            <a:extLst>
              <a:ext uri="{FF2B5EF4-FFF2-40B4-BE49-F238E27FC236}">
                <a16:creationId xmlns:a16="http://schemas.microsoft.com/office/drawing/2014/main" id="{337E26D8-1073-0438-DE57-7D841860C270}"/>
              </a:ext>
            </a:extLst>
          </p:cNvPr>
          <p:cNvSpPr>
            <a:spLocks noGrp="1"/>
          </p:cNvSpPr>
          <p:nvPr>
            <p:ph type="pic" sz="quarter" idx="16"/>
          </p:nvPr>
        </p:nvSpPr>
        <p:spPr>
          <a:xfrm>
            <a:off x="5654386" y="1839906"/>
            <a:ext cx="5077481" cy="2859631"/>
          </a:xfrm>
          <a:prstGeom prst="rect">
            <a:avLst/>
          </a:prstGeom>
        </p:spPr>
        <p:txBody>
          <a:bodyPr/>
          <a:lstStyle/>
          <a:p>
            <a:endParaRPr lang="en-US"/>
          </a:p>
        </p:txBody>
      </p:sp>
      <p:sp>
        <p:nvSpPr>
          <p:cNvPr id="6" name="Text Placeholder 10">
            <a:extLst>
              <a:ext uri="{FF2B5EF4-FFF2-40B4-BE49-F238E27FC236}">
                <a16:creationId xmlns:a16="http://schemas.microsoft.com/office/drawing/2014/main" id="{94B62464-808C-546D-F1AA-11DC93E7CA5B}"/>
              </a:ext>
            </a:extLst>
          </p:cNvPr>
          <p:cNvSpPr>
            <a:spLocks noGrp="1"/>
          </p:cNvSpPr>
          <p:nvPr>
            <p:ph type="body" sz="quarter" idx="17" hasCustomPrompt="1"/>
          </p:nvPr>
        </p:nvSpPr>
        <p:spPr>
          <a:xfrm>
            <a:off x="559373" y="2752165"/>
            <a:ext cx="3773953" cy="1658379"/>
          </a:xfrm>
          <a:prstGeom prst="rect">
            <a:avLst/>
          </a:prstGeom>
        </p:spPr>
        <p:txBody>
          <a:bodyPr anchor="t">
            <a:noAutofit/>
          </a:bodyPr>
          <a:lstStyle>
            <a:lvl1pPr>
              <a:lnSpc>
                <a:spcPct val="100000"/>
              </a:lnSpc>
              <a:defRPr sz="1800" b="0" i="0">
                <a:solidFill>
                  <a:schemeClr val="tx1"/>
                </a:solidFill>
                <a:latin typeface="+mj-lt"/>
                <a:ea typeface="Open Sans Light" panose="020B0306030504020204" pitchFamily="34" charset="0"/>
                <a:cs typeface="Open Sans Light" panose="020B0306030504020204" pitchFamily="34" charset="0"/>
              </a:defRPr>
            </a:lvl1pPr>
          </a:lstStyle>
          <a:p>
            <a:pPr lvl="0"/>
            <a:r>
              <a:rPr lang="en-US"/>
              <a:t>Place holder for body text</a:t>
            </a:r>
            <a:br>
              <a:rPr lang="en-US"/>
            </a:br>
            <a:r>
              <a:rPr lang="en-US"/>
              <a:t>Arial 18pt</a:t>
            </a:r>
          </a:p>
        </p:txBody>
      </p:sp>
      <p:sp>
        <p:nvSpPr>
          <p:cNvPr id="7" name="Text Placeholder 12">
            <a:extLst>
              <a:ext uri="{FF2B5EF4-FFF2-40B4-BE49-F238E27FC236}">
                <a16:creationId xmlns:a16="http://schemas.microsoft.com/office/drawing/2014/main" id="{14EA84D9-BC5B-3A5C-6928-0FE27FED6A17}"/>
              </a:ext>
            </a:extLst>
          </p:cNvPr>
          <p:cNvSpPr>
            <a:spLocks noGrp="1"/>
          </p:cNvSpPr>
          <p:nvPr>
            <p:ph type="body" sz="quarter" idx="19" hasCustomPrompt="1"/>
          </p:nvPr>
        </p:nvSpPr>
        <p:spPr>
          <a:xfrm>
            <a:off x="559373" y="2117256"/>
            <a:ext cx="3773953" cy="483781"/>
          </a:xfrm>
          <a:prstGeom prst="rect">
            <a:avLst/>
          </a:prstGeom>
        </p:spPr>
        <p:txBody>
          <a:bodyPr anchor="t">
            <a:noAutofit/>
          </a:bodyPr>
          <a:lstStyle>
            <a:lvl1pPr marL="0" indent="0">
              <a:lnSpc>
                <a:spcPct val="100000"/>
              </a:lnSpc>
              <a:buNone/>
              <a:defRPr sz="2400">
                <a:solidFill>
                  <a:schemeClr val="accent1"/>
                </a:solidFill>
                <a:latin typeface="+mj-lt"/>
                <a:ea typeface="Open Sans Light" panose="020B0306030504020204" pitchFamily="34" charset="0"/>
                <a:cs typeface="Open Sans Light" panose="020B0306030504020204" pitchFamily="34" charset="0"/>
              </a:defRPr>
            </a:lvl1pPr>
          </a:lstStyle>
          <a:p>
            <a:pPr lvl="0"/>
            <a:r>
              <a:rPr lang="en-US"/>
              <a:t>Arial</a:t>
            </a:r>
          </a:p>
        </p:txBody>
      </p:sp>
      <p:sp>
        <p:nvSpPr>
          <p:cNvPr id="9" name="Text Placeholder 5">
            <a:extLst>
              <a:ext uri="{FF2B5EF4-FFF2-40B4-BE49-F238E27FC236}">
                <a16:creationId xmlns:a16="http://schemas.microsoft.com/office/drawing/2014/main" id="{6E1F31BF-4A29-E638-AAB9-E6DEF3E71AD6}"/>
              </a:ext>
            </a:extLst>
          </p:cNvPr>
          <p:cNvSpPr>
            <a:spLocks noGrp="1"/>
          </p:cNvSpPr>
          <p:nvPr>
            <p:ph type="body" sz="quarter" idx="10"/>
          </p:nvPr>
        </p:nvSpPr>
        <p:spPr>
          <a:xfrm>
            <a:off x="559374" y="683489"/>
            <a:ext cx="11035595" cy="446087"/>
          </a:xfrm>
          <a:prstGeom prst="rect">
            <a:avLst/>
          </a:prstGeom>
        </p:spPr>
        <p:txBody>
          <a:bodyPr/>
          <a:lstStyle>
            <a:lvl1pPr marL="0" indent="0">
              <a:lnSpc>
                <a:spcPct val="100000"/>
              </a:lnSpc>
              <a:buNone/>
              <a:defRPr sz="3300">
                <a:solidFill>
                  <a:schemeClr val="tx1"/>
                </a:solidFill>
              </a:defRPr>
            </a:lvl1pPr>
          </a:lstStyle>
          <a:p>
            <a:pPr lvl="0"/>
            <a:r>
              <a:rPr lang="en-US"/>
              <a:t>Click to edit Master text styles</a:t>
            </a:r>
          </a:p>
        </p:txBody>
      </p:sp>
      <p:sp>
        <p:nvSpPr>
          <p:cNvPr id="10" name="Text Placeholder 20">
            <a:extLst>
              <a:ext uri="{FF2B5EF4-FFF2-40B4-BE49-F238E27FC236}">
                <a16:creationId xmlns:a16="http://schemas.microsoft.com/office/drawing/2014/main" id="{09A61E13-DD1E-3A3B-3EA9-AEC21FACEBF8}"/>
              </a:ext>
            </a:extLst>
          </p:cNvPr>
          <p:cNvSpPr>
            <a:spLocks noGrp="1"/>
          </p:cNvSpPr>
          <p:nvPr>
            <p:ph type="body" sz="quarter" idx="12"/>
          </p:nvPr>
        </p:nvSpPr>
        <p:spPr>
          <a:xfrm>
            <a:off x="559373" y="1205053"/>
            <a:ext cx="11035596"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73935659"/>
      </p:ext>
    </p:extLst>
  </p:cSld>
  <p:clrMapOvr>
    <a:masterClrMapping/>
  </p:clrMapOvr>
  <p:transition spd="med">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2_Standard - no text box">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D1AD3D8-9550-AED4-EBFF-8EFFEA005FA2}"/>
              </a:ext>
            </a:extLst>
          </p:cNvPr>
          <p:cNvSpPr/>
          <p:nvPr userDrawn="1"/>
        </p:nvSpPr>
        <p:spPr>
          <a:xfrm>
            <a:off x="0" y="0"/>
            <a:ext cx="12192000" cy="59944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2" name="Group 1">
            <a:extLst>
              <a:ext uri="{FF2B5EF4-FFF2-40B4-BE49-F238E27FC236}">
                <a16:creationId xmlns:a16="http://schemas.microsoft.com/office/drawing/2014/main" id="{8F7F4304-8068-6CE5-992F-BB17587A0C63}"/>
              </a:ext>
            </a:extLst>
          </p:cNvPr>
          <p:cNvGrpSpPr/>
          <p:nvPr userDrawn="1"/>
        </p:nvGrpSpPr>
        <p:grpSpPr>
          <a:xfrm>
            <a:off x="4500107" y="1290749"/>
            <a:ext cx="8596461" cy="4962200"/>
            <a:chOff x="2738438" y="30163"/>
            <a:chExt cx="11828463" cy="6827838"/>
          </a:xfrm>
        </p:grpSpPr>
        <p:sp>
          <p:nvSpPr>
            <p:cNvPr id="5" name="Freeform 11">
              <a:extLst>
                <a:ext uri="{FF2B5EF4-FFF2-40B4-BE49-F238E27FC236}">
                  <a16:creationId xmlns:a16="http://schemas.microsoft.com/office/drawing/2014/main" id="{6EEA4EAE-4D7A-DBA8-CE0F-245B812AA210}"/>
                </a:ext>
              </a:extLst>
            </p:cNvPr>
            <p:cNvSpPr>
              <a:spLocks/>
            </p:cNvSpPr>
            <p:nvPr/>
          </p:nvSpPr>
          <p:spPr bwMode="auto">
            <a:xfrm>
              <a:off x="3821113" y="30163"/>
              <a:ext cx="9663113" cy="6823075"/>
            </a:xfrm>
            <a:custGeom>
              <a:avLst/>
              <a:gdLst>
                <a:gd name="T0" fmla="*/ 201 w 6087"/>
                <a:gd name="T1" fmla="*/ 4298 h 4298"/>
                <a:gd name="T2" fmla="*/ 181 w 6087"/>
                <a:gd name="T3" fmla="*/ 4298 h 4298"/>
                <a:gd name="T4" fmla="*/ 141 w 6087"/>
                <a:gd name="T5" fmla="*/ 4289 h 4298"/>
                <a:gd name="T6" fmla="*/ 106 w 6087"/>
                <a:gd name="T7" fmla="*/ 4274 h 4298"/>
                <a:gd name="T8" fmla="*/ 74 w 6087"/>
                <a:gd name="T9" fmla="*/ 4252 h 4298"/>
                <a:gd name="T10" fmla="*/ 47 w 6087"/>
                <a:gd name="T11" fmla="*/ 4225 h 4298"/>
                <a:gd name="T12" fmla="*/ 25 w 6087"/>
                <a:gd name="T13" fmla="*/ 4193 h 4298"/>
                <a:gd name="T14" fmla="*/ 10 w 6087"/>
                <a:gd name="T15" fmla="*/ 4158 h 4298"/>
                <a:gd name="T16" fmla="*/ 1 w 6087"/>
                <a:gd name="T17" fmla="*/ 4118 h 4298"/>
                <a:gd name="T18" fmla="*/ 0 w 6087"/>
                <a:gd name="T19" fmla="*/ 201 h 4298"/>
                <a:gd name="T20" fmla="*/ 1 w 6087"/>
                <a:gd name="T21" fmla="*/ 181 h 4298"/>
                <a:gd name="T22" fmla="*/ 10 w 6087"/>
                <a:gd name="T23" fmla="*/ 141 h 4298"/>
                <a:gd name="T24" fmla="*/ 25 w 6087"/>
                <a:gd name="T25" fmla="*/ 105 h 4298"/>
                <a:gd name="T26" fmla="*/ 47 w 6087"/>
                <a:gd name="T27" fmla="*/ 74 h 4298"/>
                <a:gd name="T28" fmla="*/ 74 w 6087"/>
                <a:gd name="T29" fmla="*/ 47 h 4298"/>
                <a:gd name="T30" fmla="*/ 106 w 6087"/>
                <a:gd name="T31" fmla="*/ 25 h 4298"/>
                <a:gd name="T32" fmla="*/ 141 w 6087"/>
                <a:gd name="T33" fmla="*/ 10 h 4298"/>
                <a:gd name="T34" fmla="*/ 181 w 6087"/>
                <a:gd name="T35" fmla="*/ 1 h 4298"/>
                <a:gd name="T36" fmla="*/ 5887 w 6087"/>
                <a:gd name="T37" fmla="*/ 0 h 4298"/>
                <a:gd name="T38" fmla="*/ 5907 w 6087"/>
                <a:gd name="T39" fmla="*/ 1 h 4298"/>
                <a:gd name="T40" fmla="*/ 5946 w 6087"/>
                <a:gd name="T41" fmla="*/ 10 h 4298"/>
                <a:gd name="T42" fmla="*/ 5983 w 6087"/>
                <a:gd name="T43" fmla="*/ 25 h 4298"/>
                <a:gd name="T44" fmla="*/ 6015 w 6087"/>
                <a:gd name="T45" fmla="*/ 47 h 4298"/>
                <a:gd name="T46" fmla="*/ 6042 w 6087"/>
                <a:gd name="T47" fmla="*/ 74 h 4298"/>
                <a:gd name="T48" fmla="*/ 6064 w 6087"/>
                <a:gd name="T49" fmla="*/ 105 h 4298"/>
                <a:gd name="T50" fmla="*/ 6079 w 6087"/>
                <a:gd name="T51" fmla="*/ 141 h 4298"/>
                <a:gd name="T52" fmla="*/ 6087 w 6087"/>
                <a:gd name="T53" fmla="*/ 181 h 4298"/>
                <a:gd name="T54" fmla="*/ 6087 w 6087"/>
                <a:gd name="T55" fmla="*/ 4097 h 4298"/>
                <a:gd name="T56" fmla="*/ 6087 w 6087"/>
                <a:gd name="T57" fmla="*/ 4118 h 4298"/>
                <a:gd name="T58" fmla="*/ 6079 w 6087"/>
                <a:gd name="T59" fmla="*/ 4158 h 4298"/>
                <a:gd name="T60" fmla="*/ 6064 w 6087"/>
                <a:gd name="T61" fmla="*/ 4193 h 4298"/>
                <a:gd name="T62" fmla="*/ 6042 w 6087"/>
                <a:gd name="T63" fmla="*/ 4225 h 4298"/>
                <a:gd name="T64" fmla="*/ 6015 w 6087"/>
                <a:gd name="T65" fmla="*/ 4252 h 4298"/>
                <a:gd name="T66" fmla="*/ 5983 w 6087"/>
                <a:gd name="T67" fmla="*/ 4274 h 4298"/>
                <a:gd name="T68" fmla="*/ 5946 w 6087"/>
                <a:gd name="T69" fmla="*/ 4289 h 4298"/>
                <a:gd name="T70" fmla="*/ 5907 w 6087"/>
                <a:gd name="T71" fmla="*/ 4298 h 4298"/>
                <a:gd name="T72" fmla="*/ 5887 w 6087"/>
                <a:gd name="T73" fmla="*/ 4298 h 4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87" h="4298">
                  <a:moveTo>
                    <a:pt x="5887" y="4298"/>
                  </a:moveTo>
                  <a:lnTo>
                    <a:pt x="201" y="4298"/>
                  </a:lnTo>
                  <a:lnTo>
                    <a:pt x="201" y="4298"/>
                  </a:lnTo>
                  <a:lnTo>
                    <a:pt x="181" y="4298"/>
                  </a:lnTo>
                  <a:lnTo>
                    <a:pt x="161" y="4294"/>
                  </a:lnTo>
                  <a:lnTo>
                    <a:pt x="141" y="4289"/>
                  </a:lnTo>
                  <a:lnTo>
                    <a:pt x="122" y="4282"/>
                  </a:lnTo>
                  <a:lnTo>
                    <a:pt x="106" y="4274"/>
                  </a:lnTo>
                  <a:lnTo>
                    <a:pt x="89" y="4264"/>
                  </a:lnTo>
                  <a:lnTo>
                    <a:pt x="74" y="4252"/>
                  </a:lnTo>
                  <a:lnTo>
                    <a:pt x="58" y="4239"/>
                  </a:lnTo>
                  <a:lnTo>
                    <a:pt x="47" y="4225"/>
                  </a:lnTo>
                  <a:lnTo>
                    <a:pt x="35" y="4210"/>
                  </a:lnTo>
                  <a:lnTo>
                    <a:pt x="25" y="4193"/>
                  </a:lnTo>
                  <a:lnTo>
                    <a:pt x="16" y="4177"/>
                  </a:lnTo>
                  <a:lnTo>
                    <a:pt x="10" y="4158"/>
                  </a:lnTo>
                  <a:lnTo>
                    <a:pt x="5" y="4138"/>
                  </a:lnTo>
                  <a:lnTo>
                    <a:pt x="1" y="4118"/>
                  </a:lnTo>
                  <a:lnTo>
                    <a:pt x="0" y="4097"/>
                  </a:lnTo>
                  <a:lnTo>
                    <a:pt x="0" y="201"/>
                  </a:lnTo>
                  <a:lnTo>
                    <a:pt x="0" y="201"/>
                  </a:lnTo>
                  <a:lnTo>
                    <a:pt x="1" y="181"/>
                  </a:lnTo>
                  <a:lnTo>
                    <a:pt x="5" y="161"/>
                  </a:lnTo>
                  <a:lnTo>
                    <a:pt x="10" y="141"/>
                  </a:lnTo>
                  <a:lnTo>
                    <a:pt x="16" y="122"/>
                  </a:lnTo>
                  <a:lnTo>
                    <a:pt x="25" y="105"/>
                  </a:lnTo>
                  <a:lnTo>
                    <a:pt x="35" y="89"/>
                  </a:lnTo>
                  <a:lnTo>
                    <a:pt x="47" y="74"/>
                  </a:lnTo>
                  <a:lnTo>
                    <a:pt x="58" y="58"/>
                  </a:lnTo>
                  <a:lnTo>
                    <a:pt x="74" y="47"/>
                  </a:lnTo>
                  <a:lnTo>
                    <a:pt x="89" y="35"/>
                  </a:lnTo>
                  <a:lnTo>
                    <a:pt x="106" y="25"/>
                  </a:lnTo>
                  <a:lnTo>
                    <a:pt x="122" y="16"/>
                  </a:lnTo>
                  <a:lnTo>
                    <a:pt x="141" y="10"/>
                  </a:lnTo>
                  <a:lnTo>
                    <a:pt x="161" y="5"/>
                  </a:lnTo>
                  <a:lnTo>
                    <a:pt x="181" y="1"/>
                  </a:lnTo>
                  <a:lnTo>
                    <a:pt x="201" y="0"/>
                  </a:lnTo>
                  <a:lnTo>
                    <a:pt x="5887" y="0"/>
                  </a:lnTo>
                  <a:lnTo>
                    <a:pt x="5887" y="0"/>
                  </a:lnTo>
                  <a:lnTo>
                    <a:pt x="5907" y="1"/>
                  </a:lnTo>
                  <a:lnTo>
                    <a:pt x="5927" y="5"/>
                  </a:lnTo>
                  <a:lnTo>
                    <a:pt x="5946" y="10"/>
                  </a:lnTo>
                  <a:lnTo>
                    <a:pt x="5964" y="16"/>
                  </a:lnTo>
                  <a:lnTo>
                    <a:pt x="5983" y="25"/>
                  </a:lnTo>
                  <a:lnTo>
                    <a:pt x="6000" y="35"/>
                  </a:lnTo>
                  <a:lnTo>
                    <a:pt x="6015" y="47"/>
                  </a:lnTo>
                  <a:lnTo>
                    <a:pt x="6028" y="58"/>
                  </a:lnTo>
                  <a:lnTo>
                    <a:pt x="6042" y="74"/>
                  </a:lnTo>
                  <a:lnTo>
                    <a:pt x="6054" y="89"/>
                  </a:lnTo>
                  <a:lnTo>
                    <a:pt x="6064" y="105"/>
                  </a:lnTo>
                  <a:lnTo>
                    <a:pt x="6072" y="122"/>
                  </a:lnTo>
                  <a:lnTo>
                    <a:pt x="6079" y="141"/>
                  </a:lnTo>
                  <a:lnTo>
                    <a:pt x="6084" y="161"/>
                  </a:lnTo>
                  <a:lnTo>
                    <a:pt x="6087" y="181"/>
                  </a:lnTo>
                  <a:lnTo>
                    <a:pt x="6087" y="201"/>
                  </a:lnTo>
                  <a:lnTo>
                    <a:pt x="6087" y="4097"/>
                  </a:lnTo>
                  <a:lnTo>
                    <a:pt x="6087" y="4097"/>
                  </a:lnTo>
                  <a:lnTo>
                    <a:pt x="6087" y="4118"/>
                  </a:lnTo>
                  <a:lnTo>
                    <a:pt x="6084" y="4138"/>
                  </a:lnTo>
                  <a:lnTo>
                    <a:pt x="6079" y="4158"/>
                  </a:lnTo>
                  <a:lnTo>
                    <a:pt x="6072" y="4177"/>
                  </a:lnTo>
                  <a:lnTo>
                    <a:pt x="6064" y="4193"/>
                  </a:lnTo>
                  <a:lnTo>
                    <a:pt x="6054" y="4210"/>
                  </a:lnTo>
                  <a:lnTo>
                    <a:pt x="6042" y="4225"/>
                  </a:lnTo>
                  <a:lnTo>
                    <a:pt x="6028" y="4239"/>
                  </a:lnTo>
                  <a:lnTo>
                    <a:pt x="6015" y="4252"/>
                  </a:lnTo>
                  <a:lnTo>
                    <a:pt x="6000" y="4264"/>
                  </a:lnTo>
                  <a:lnTo>
                    <a:pt x="5983" y="4274"/>
                  </a:lnTo>
                  <a:lnTo>
                    <a:pt x="5964" y="4282"/>
                  </a:lnTo>
                  <a:lnTo>
                    <a:pt x="5946" y="4289"/>
                  </a:lnTo>
                  <a:lnTo>
                    <a:pt x="5927" y="4294"/>
                  </a:lnTo>
                  <a:lnTo>
                    <a:pt x="5907" y="4298"/>
                  </a:lnTo>
                  <a:lnTo>
                    <a:pt x="5887" y="4298"/>
                  </a:lnTo>
                  <a:lnTo>
                    <a:pt x="5887" y="4298"/>
                  </a:lnTo>
                  <a:close/>
                </a:path>
              </a:pathLst>
            </a:custGeom>
            <a:gradFill flip="none" rotWithShape="1">
              <a:gsLst>
                <a:gs pos="0">
                  <a:srgbClr val="B0B2B4"/>
                </a:gs>
                <a:gs pos="100000">
                  <a:srgbClr val="DFE0E1"/>
                </a:gs>
              </a:gsLst>
              <a:lin ang="0" scaled="1"/>
              <a:tileRect/>
            </a:gradFill>
            <a:ln>
              <a:noFill/>
            </a:ln>
            <a:effectLst>
              <a:innerShdw blurRad="63500">
                <a:prstClr val="black">
                  <a:alpha val="4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8" name="Freeform 12">
              <a:extLst>
                <a:ext uri="{FF2B5EF4-FFF2-40B4-BE49-F238E27FC236}">
                  <a16:creationId xmlns:a16="http://schemas.microsoft.com/office/drawing/2014/main" id="{F832D80D-E20C-FC76-0D99-A11CE07151FB}"/>
                </a:ext>
              </a:extLst>
            </p:cNvPr>
            <p:cNvSpPr>
              <a:spLocks/>
            </p:cNvSpPr>
            <p:nvPr/>
          </p:nvSpPr>
          <p:spPr bwMode="auto">
            <a:xfrm>
              <a:off x="3865563" y="74613"/>
              <a:ext cx="9574213" cy="6735763"/>
            </a:xfrm>
            <a:custGeom>
              <a:avLst/>
              <a:gdLst>
                <a:gd name="T0" fmla="*/ 173 w 6031"/>
                <a:gd name="T1" fmla="*/ 0 h 4243"/>
                <a:gd name="T2" fmla="*/ 155 w 6031"/>
                <a:gd name="T3" fmla="*/ 2 h 4243"/>
                <a:gd name="T4" fmla="*/ 121 w 6031"/>
                <a:gd name="T5" fmla="*/ 9 h 4243"/>
                <a:gd name="T6" fmla="*/ 91 w 6031"/>
                <a:gd name="T7" fmla="*/ 22 h 4243"/>
                <a:gd name="T8" fmla="*/ 64 w 6031"/>
                <a:gd name="T9" fmla="*/ 40 h 4243"/>
                <a:gd name="T10" fmla="*/ 41 w 6031"/>
                <a:gd name="T11" fmla="*/ 64 h 4243"/>
                <a:gd name="T12" fmla="*/ 22 w 6031"/>
                <a:gd name="T13" fmla="*/ 91 h 4243"/>
                <a:gd name="T14" fmla="*/ 9 w 6031"/>
                <a:gd name="T15" fmla="*/ 121 h 4243"/>
                <a:gd name="T16" fmla="*/ 2 w 6031"/>
                <a:gd name="T17" fmla="*/ 157 h 4243"/>
                <a:gd name="T18" fmla="*/ 0 w 6031"/>
                <a:gd name="T19" fmla="*/ 4069 h 4243"/>
                <a:gd name="T20" fmla="*/ 2 w 6031"/>
                <a:gd name="T21" fmla="*/ 4086 h 4243"/>
                <a:gd name="T22" fmla="*/ 9 w 6031"/>
                <a:gd name="T23" fmla="*/ 4120 h 4243"/>
                <a:gd name="T24" fmla="*/ 22 w 6031"/>
                <a:gd name="T25" fmla="*/ 4152 h 4243"/>
                <a:gd name="T26" fmla="*/ 41 w 6031"/>
                <a:gd name="T27" fmla="*/ 4179 h 4243"/>
                <a:gd name="T28" fmla="*/ 64 w 6031"/>
                <a:gd name="T29" fmla="*/ 4202 h 4243"/>
                <a:gd name="T30" fmla="*/ 91 w 6031"/>
                <a:gd name="T31" fmla="*/ 4221 h 4243"/>
                <a:gd name="T32" fmla="*/ 121 w 6031"/>
                <a:gd name="T33" fmla="*/ 4234 h 4243"/>
                <a:gd name="T34" fmla="*/ 155 w 6031"/>
                <a:gd name="T35" fmla="*/ 4241 h 4243"/>
                <a:gd name="T36" fmla="*/ 5859 w 6031"/>
                <a:gd name="T37" fmla="*/ 4243 h 4243"/>
                <a:gd name="T38" fmla="*/ 5876 w 6031"/>
                <a:gd name="T39" fmla="*/ 4241 h 4243"/>
                <a:gd name="T40" fmla="*/ 5910 w 6031"/>
                <a:gd name="T41" fmla="*/ 4234 h 4243"/>
                <a:gd name="T42" fmla="*/ 5941 w 6031"/>
                <a:gd name="T43" fmla="*/ 4221 h 4243"/>
                <a:gd name="T44" fmla="*/ 5968 w 6031"/>
                <a:gd name="T45" fmla="*/ 4202 h 4243"/>
                <a:gd name="T46" fmla="*/ 5992 w 6031"/>
                <a:gd name="T47" fmla="*/ 4179 h 4243"/>
                <a:gd name="T48" fmla="*/ 6010 w 6031"/>
                <a:gd name="T49" fmla="*/ 4152 h 4243"/>
                <a:gd name="T50" fmla="*/ 6024 w 6031"/>
                <a:gd name="T51" fmla="*/ 4120 h 4243"/>
                <a:gd name="T52" fmla="*/ 6031 w 6031"/>
                <a:gd name="T53" fmla="*/ 4086 h 4243"/>
                <a:gd name="T54" fmla="*/ 6031 w 6031"/>
                <a:gd name="T55" fmla="*/ 173 h 4243"/>
                <a:gd name="T56" fmla="*/ 6031 w 6031"/>
                <a:gd name="T57" fmla="*/ 157 h 4243"/>
                <a:gd name="T58" fmla="*/ 6024 w 6031"/>
                <a:gd name="T59" fmla="*/ 121 h 4243"/>
                <a:gd name="T60" fmla="*/ 6010 w 6031"/>
                <a:gd name="T61" fmla="*/ 91 h 4243"/>
                <a:gd name="T62" fmla="*/ 5992 w 6031"/>
                <a:gd name="T63" fmla="*/ 64 h 4243"/>
                <a:gd name="T64" fmla="*/ 5968 w 6031"/>
                <a:gd name="T65" fmla="*/ 40 h 4243"/>
                <a:gd name="T66" fmla="*/ 5941 w 6031"/>
                <a:gd name="T67" fmla="*/ 22 h 4243"/>
                <a:gd name="T68" fmla="*/ 5910 w 6031"/>
                <a:gd name="T69" fmla="*/ 9 h 4243"/>
                <a:gd name="T70" fmla="*/ 5876 w 6031"/>
                <a:gd name="T71" fmla="*/ 2 h 4243"/>
                <a:gd name="T72" fmla="*/ 5859 w 6031"/>
                <a:gd name="T73" fmla="*/ 0 h 4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31" h="4243">
                  <a:moveTo>
                    <a:pt x="5859" y="0"/>
                  </a:moveTo>
                  <a:lnTo>
                    <a:pt x="173" y="0"/>
                  </a:lnTo>
                  <a:lnTo>
                    <a:pt x="173" y="0"/>
                  </a:lnTo>
                  <a:lnTo>
                    <a:pt x="155" y="2"/>
                  </a:lnTo>
                  <a:lnTo>
                    <a:pt x="138" y="3"/>
                  </a:lnTo>
                  <a:lnTo>
                    <a:pt x="121" y="9"/>
                  </a:lnTo>
                  <a:lnTo>
                    <a:pt x="106" y="14"/>
                  </a:lnTo>
                  <a:lnTo>
                    <a:pt x="91" y="22"/>
                  </a:lnTo>
                  <a:lnTo>
                    <a:pt x="78" y="30"/>
                  </a:lnTo>
                  <a:lnTo>
                    <a:pt x="64" y="40"/>
                  </a:lnTo>
                  <a:lnTo>
                    <a:pt x="51" y="51"/>
                  </a:lnTo>
                  <a:lnTo>
                    <a:pt x="41" y="64"/>
                  </a:lnTo>
                  <a:lnTo>
                    <a:pt x="30" y="77"/>
                  </a:lnTo>
                  <a:lnTo>
                    <a:pt x="22" y="91"/>
                  </a:lnTo>
                  <a:lnTo>
                    <a:pt x="14" y="106"/>
                  </a:lnTo>
                  <a:lnTo>
                    <a:pt x="9" y="121"/>
                  </a:lnTo>
                  <a:lnTo>
                    <a:pt x="3" y="138"/>
                  </a:lnTo>
                  <a:lnTo>
                    <a:pt x="2" y="157"/>
                  </a:lnTo>
                  <a:lnTo>
                    <a:pt x="0" y="173"/>
                  </a:lnTo>
                  <a:lnTo>
                    <a:pt x="0" y="4069"/>
                  </a:lnTo>
                  <a:lnTo>
                    <a:pt x="0" y="4069"/>
                  </a:lnTo>
                  <a:lnTo>
                    <a:pt x="2" y="4086"/>
                  </a:lnTo>
                  <a:lnTo>
                    <a:pt x="3" y="4105"/>
                  </a:lnTo>
                  <a:lnTo>
                    <a:pt x="9" y="4120"/>
                  </a:lnTo>
                  <a:lnTo>
                    <a:pt x="14" y="4137"/>
                  </a:lnTo>
                  <a:lnTo>
                    <a:pt x="22" y="4152"/>
                  </a:lnTo>
                  <a:lnTo>
                    <a:pt x="30" y="4165"/>
                  </a:lnTo>
                  <a:lnTo>
                    <a:pt x="41" y="4179"/>
                  </a:lnTo>
                  <a:lnTo>
                    <a:pt x="51" y="4192"/>
                  </a:lnTo>
                  <a:lnTo>
                    <a:pt x="64" y="4202"/>
                  </a:lnTo>
                  <a:lnTo>
                    <a:pt x="78" y="4212"/>
                  </a:lnTo>
                  <a:lnTo>
                    <a:pt x="91" y="4221"/>
                  </a:lnTo>
                  <a:lnTo>
                    <a:pt x="106" y="4229"/>
                  </a:lnTo>
                  <a:lnTo>
                    <a:pt x="121" y="4234"/>
                  </a:lnTo>
                  <a:lnTo>
                    <a:pt x="138" y="4239"/>
                  </a:lnTo>
                  <a:lnTo>
                    <a:pt x="155" y="4241"/>
                  </a:lnTo>
                  <a:lnTo>
                    <a:pt x="173" y="4243"/>
                  </a:lnTo>
                  <a:lnTo>
                    <a:pt x="5859" y="4243"/>
                  </a:lnTo>
                  <a:lnTo>
                    <a:pt x="5859" y="4243"/>
                  </a:lnTo>
                  <a:lnTo>
                    <a:pt x="5876" y="4241"/>
                  </a:lnTo>
                  <a:lnTo>
                    <a:pt x="5893" y="4239"/>
                  </a:lnTo>
                  <a:lnTo>
                    <a:pt x="5910" y="4234"/>
                  </a:lnTo>
                  <a:lnTo>
                    <a:pt x="5926" y="4229"/>
                  </a:lnTo>
                  <a:lnTo>
                    <a:pt x="5941" y="4221"/>
                  </a:lnTo>
                  <a:lnTo>
                    <a:pt x="5955" y="4212"/>
                  </a:lnTo>
                  <a:lnTo>
                    <a:pt x="5968" y="4202"/>
                  </a:lnTo>
                  <a:lnTo>
                    <a:pt x="5980" y="4192"/>
                  </a:lnTo>
                  <a:lnTo>
                    <a:pt x="5992" y="4179"/>
                  </a:lnTo>
                  <a:lnTo>
                    <a:pt x="6002" y="4165"/>
                  </a:lnTo>
                  <a:lnTo>
                    <a:pt x="6010" y="4152"/>
                  </a:lnTo>
                  <a:lnTo>
                    <a:pt x="6017" y="4137"/>
                  </a:lnTo>
                  <a:lnTo>
                    <a:pt x="6024" y="4120"/>
                  </a:lnTo>
                  <a:lnTo>
                    <a:pt x="6027" y="4105"/>
                  </a:lnTo>
                  <a:lnTo>
                    <a:pt x="6031" y="4086"/>
                  </a:lnTo>
                  <a:lnTo>
                    <a:pt x="6031" y="4069"/>
                  </a:lnTo>
                  <a:lnTo>
                    <a:pt x="6031" y="173"/>
                  </a:lnTo>
                  <a:lnTo>
                    <a:pt x="6031" y="173"/>
                  </a:lnTo>
                  <a:lnTo>
                    <a:pt x="6031" y="157"/>
                  </a:lnTo>
                  <a:lnTo>
                    <a:pt x="6027" y="138"/>
                  </a:lnTo>
                  <a:lnTo>
                    <a:pt x="6024" y="121"/>
                  </a:lnTo>
                  <a:lnTo>
                    <a:pt x="6017" y="106"/>
                  </a:lnTo>
                  <a:lnTo>
                    <a:pt x="6010" y="91"/>
                  </a:lnTo>
                  <a:lnTo>
                    <a:pt x="6002" y="77"/>
                  </a:lnTo>
                  <a:lnTo>
                    <a:pt x="5992" y="64"/>
                  </a:lnTo>
                  <a:lnTo>
                    <a:pt x="5980" y="51"/>
                  </a:lnTo>
                  <a:lnTo>
                    <a:pt x="5968" y="40"/>
                  </a:lnTo>
                  <a:lnTo>
                    <a:pt x="5955" y="30"/>
                  </a:lnTo>
                  <a:lnTo>
                    <a:pt x="5941" y="22"/>
                  </a:lnTo>
                  <a:lnTo>
                    <a:pt x="5926" y="14"/>
                  </a:lnTo>
                  <a:lnTo>
                    <a:pt x="5910" y="9"/>
                  </a:lnTo>
                  <a:lnTo>
                    <a:pt x="5893" y="3"/>
                  </a:lnTo>
                  <a:lnTo>
                    <a:pt x="5876" y="2"/>
                  </a:lnTo>
                  <a:lnTo>
                    <a:pt x="5859" y="0"/>
                  </a:lnTo>
                  <a:lnTo>
                    <a:pt x="5859" y="0"/>
                  </a:lnTo>
                  <a:close/>
                </a:path>
              </a:pathLst>
            </a:custGeom>
            <a:solidFill>
              <a:srgbClr val="000000"/>
            </a:solidFill>
            <a:ln>
              <a:noFill/>
            </a:ln>
            <a:effectLst>
              <a:outerShdw blurRad="25400" algn="ctr" rotWithShape="0">
                <a:prstClr val="black">
                  <a:alpha val="61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2" name="Freeform 13">
              <a:extLst>
                <a:ext uri="{FF2B5EF4-FFF2-40B4-BE49-F238E27FC236}">
                  <a16:creationId xmlns:a16="http://schemas.microsoft.com/office/drawing/2014/main" id="{36710F97-5CF9-7AFD-9981-4FF99A1424CA}"/>
                </a:ext>
              </a:extLst>
            </p:cNvPr>
            <p:cNvSpPr>
              <a:spLocks/>
            </p:cNvSpPr>
            <p:nvPr/>
          </p:nvSpPr>
          <p:spPr bwMode="auto">
            <a:xfrm>
              <a:off x="3892550" y="6342063"/>
              <a:ext cx="9520238" cy="441325"/>
            </a:xfrm>
            <a:custGeom>
              <a:avLst/>
              <a:gdLst>
                <a:gd name="T0" fmla="*/ 156 w 5997"/>
                <a:gd name="T1" fmla="*/ 278 h 278"/>
                <a:gd name="T2" fmla="*/ 5842 w 5997"/>
                <a:gd name="T3" fmla="*/ 278 h 278"/>
                <a:gd name="T4" fmla="*/ 5842 w 5997"/>
                <a:gd name="T5" fmla="*/ 278 h 278"/>
                <a:gd name="T6" fmla="*/ 5857 w 5997"/>
                <a:gd name="T7" fmla="*/ 276 h 278"/>
                <a:gd name="T8" fmla="*/ 5872 w 5997"/>
                <a:gd name="T9" fmla="*/ 275 h 278"/>
                <a:gd name="T10" fmla="*/ 5887 w 5997"/>
                <a:gd name="T11" fmla="*/ 269 h 278"/>
                <a:gd name="T12" fmla="*/ 5903 w 5997"/>
                <a:gd name="T13" fmla="*/ 264 h 278"/>
                <a:gd name="T14" fmla="*/ 5916 w 5997"/>
                <a:gd name="T15" fmla="*/ 258 h 278"/>
                <a:gd name="T16" fmla="*/ 5928 w 5997"/>
                <a:gd name="T17" fmla="*/ 251 h 278"/>
                <a:gd name="T18" fmla="*/ 5941 w 5997"/>
                <a:gd name="T19" fmla="*/ 241 h 278"/>
                <a:gd name="T20" fmla="*/ 5951 w 5997"/>
                <a:gd name="T21" fmla="*/ 231 h 278"/>
                <a:gd name="T22" fmla="*/ 5962 w 5997"/>
                <a:gd name="T23" fmla="*/ 221 h 278"/>
                <a:gd name="T24" fmla="*/ 5970 w 5997"/>
                <a:gd name="T25" fmla="*/ 209 h 278"/>
                <a:gd name="T26" fmla="*/ 5978 w 5997"/>
                <a:gd name="T27" fmla="*/ 195 h 278"/>
                <a:gd name="T28" fmla="*/ 5985 w 5997"/>
                <a:gd name="T29" fmla="*/ 182 h 278"/>
                <a:gd name="T30" fmla="*/ 5990 w 5997"/>
                <a:gd name="T31" fmla="*/ 167 h 278"/>
                <a:gd name="T32" fmla="*/ 5993 w 5997"/>
                <a:gd name="T33" fmla="*/ 153 h 278"/>
                <a:gd name="T34" fmla="*/ 5997 w 5997"/>
                <a:gd name="T35" fmla="*/ 137 h 278"/>
                <a:gd name="T36" fmla="*/ 5997 w 5997"/>
                <a:gd name="T37" fmla="*/ 121 h 278"/>
                <a:gd name="T38" fmla="*/ 5997 w 5997"/>
                <a:gd name="T39" fmla="*/ 0 h 278"/>
                <a:gd name="T40" fmla="*/ 0 w 5997"/>
                <a:gd name="T41" fmla="*/ 0 h 278"/>
                <a:gd name="T42" fmla="*/ 0 w 5997"/>
                <a:gd name="T43" fmla="*/ 121 h 278"/>
                <a:gd name="T44" fmla="*/ 0 w 5997"/>
                <a:gd name="T45" fmla="*/ 121 h 278"/>
                <a:gd name="T46" fmla="*/ 2 w 5997"/>
                <a:gd name="T47" fmla="*/ 137 h 278"/>
                <a:gd name="T48" fmla="*/ 3 w 5997"/>
                <a:gd name="T49" fmla="*/ 153 h 278"/>
                <a:gd name="T50" fmla="*/ 8 w 5997"/>
                <a:gd name="T51" fmla="*/ 167 h 278"/>
                <a:gd name="T52" fmla="*/ 13 w 5997"/>
                <a:gd name="T53" fmla="*/ 182 h 278"/>
                <a:gd name="T54" fmla="*/ 20 w 5997"/>
                <a:gd name="T55" fmla="*/ 195 h 278"/>
                <a:gd name="T56" fmla="*/ 27 w 5997"/>
                <a:gd name="T57" fmla="*/ 209 h 278"/>
                <a:gd name="T58" fmla="*/ 37 w 5997"/>
                <a:gd name="T59" fmla="*/ 221 h 278"/>
                <a:gd name="T60" fmla="*/ 47 w 5997"/>
                <a:gd name="T61" fmla="*/ 231 h 278"/>
                <a:gd name="T62" fmla="*/ 57 w 5997"/>
                <a:gd name="T63" fmla="*/ 241 h 278"/>
                <a:gd name="T64" fmla="*/ 69 w 5997"/>
                <a:gd name="T65" fmla="*/ 251 h 278"/>
                <a:gd name="T66" fmla="*/ 82 w 5997"/>
                <a:gd name="T67" fmla="*/ 258 h 278"/>
                <a:gd name="T68" fmla="*/ 96 w 5997"/>
                <a:gd name="T69" fmla="*/ 264 h 278"/>
                <a:gd name="T70" fmla="*/ 109 w 5997"/>
                <a:gd name="T71" fmla="*/ 269 h 278"/>
                <a:gd name="T72" fmla="*/ 124 w 5997"/>
                <a:gd name="T73" fmla="*/ 275 h 278"/>
                <a:gd name="T74" fmla="*/ 141 w 5997"/>
                <a:gd name="T75" fmla="*/ 276 h 278"/>
                <a:gd name="T76" fmla="*/ 156 w 5997"/>
                <a:gd name="T77" fmla="*/ 278 h 278"/>
                <a:gd name="T78" fmla="*/ 156 w 5997"/>
                <a:gd name="T79" fmla="*/ 278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997" h="278">
                  <a:moveTo>
                    <a:pt x="156" y="278"/>
                  </a:moveTo>
                  <a:lnTo>
                    <a:pt x="5842" y="278"/>
                  </a:lnTo>
                  <a:lnTo>
                    <a:pt x="5842" y="278"/>
                  </a:lnTo>
                  <a:lnTo>
                    <a:pt x="5857" y="276"/>
                  </a:lnTo>
                  <a:lnTo>
                    <a:pt x="5872" y="275"/>
                  </a:lnTo>
                  <a:lnTo>
                    <a:pt x="5887" y="269"/>
                  </a:lnTo>
                  <a:lnTo>
                    <a:pt x="5903" y="264"/>
                  </a:lnTo>
                  <a:lnTo>
                    <a:pt x="5916" y="258"/>
                  </a:lnTo>
                  <a:lnTo>
                    <a:pt x="5928" y="251"/>
                  </a:lnTo>
                  <a:lnTo>
                    <a:pt x="5941" y="241"/>
                  </a:lnTo>
                  <a:lnTo>
                    <a:pt x="5951" y="231"/>
                  </a:lnTo>
                  <a:lnTo>
                    <a:pt x="5962" y="221"/>
                  </a:lnTo>
                  <a:lnTo>
                    <a:pt x="5970" y="209"/>
                  </a:lnTo>
                  <a:lnTo>
                    <a:pt x="5978" y="195"/>
                  </a:lnTo>
                  <a:lnTo>
                    <a:pt x="5985" y="182"/>
                  </a:lnTo>
                  <a:lnTo>
                    <a:pt x="5990" y="167"/>
                  </a:lnTo>
                  <a:lnTo>
                    <a:pt x="5993" y="153"/>
                  </a:lnTo>
                  <a:lnTo>
                    <a:pt x="5997" y="137"/>
                  </a:lnTo>
                  <a:lnTo>
                    <a:pt x="5997" y="121"/>
                  </a:lnTo>
                  <a:lnTo>
                    <a:pt x="5997" y="0"/>
                  </a:lnTo>
                  <a:lnTo>
                    <a:pt x="0" y="0"/>
                  </a:lnTo>
                  <a:lnTo>
                    <a:pt x="0" y="121"/>
                  </a:lnTo>
                  <a:lnTo>
                    <a:pt x="0" y="121"/>
                  </a:lnTo>
                  <a:lnTo>
                    <a:pt x="2" y="137"/>
                  </a:lnTo>
                  <a:lnTo>
                    <a:pt x="3" y="153"/>
                  </a:lnTo>
                  <a:lnTo>
                    <a:pt x="8" y="167"/>
                  </a:lnTo>
                  <a:lnTo>
                    <a:pt x="13" y="182"/>
                  </a:lnTo>
                  <a:lnTo>
                    <a:pt x="20" y="195"/>
                  </a:lnTo>
                  <a:lnTo>
                    <a:pt x="27" y="209"/>
                  </a:lnTo>
                  <a:lnTo>
                    <a:pt x="37" y="221"/>
                  </a:lnTo>
                  <a:lnTo>
                    <a:pt x="47" y="231"/>
                  </a:lnTo>
                  <a:lnTo>
                    <a:pt x="57" y="241"/>
                  </a:lnTo>
                  <a:lnTo>
                    <a:pt x="69" y="251"/>
                  </a:lnTo>
                  <a:lnTo>
                    <a:pt x="82" y="258"/>
                  </a:lnTo>
                  <a:lnTo>
                    <a:pt x="96" y="264"/>
                  </a:lnTo>
                  <a:lnTo>
                    <a:pt x="109" y="269"/>
                  </a:lnTo>
                  <a:lnTo>
                    <a:pt x="124" y="275"/>
                  </a:lnTo>
                  <a:lnTo>
                    <a:pt x="141" y="276"/>
                  </a:lnTo>
                  <a:lnTo>
                    <a:pt x="156" y="278"/>
                  </a:lnTo>
                  <a:lnTo>
                    <a:pt x="156" y="278"/>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3" name="Rectangle 14">
              <a:extLst>
                <a:ext uri="{FF2B5EF4-FFF2-40B4-BE49-F238E27FC236}">
                  <a16:creationId xmlns:a16="http://schemas.microsoft.com/office/drawing/2014/main" id="{DB5160FD-A722-E4E5-FB0B-09753452182A}"/>
                </a:ext>
              </a:extLst>
            </p:cNvPr>
            <p:cNvSpPr>
              <a:spLocks noChangeArrowheads="1"/>
            </p:cNvSpPr>
            <p:nvPr/>
          </p:nvSpPr>
          <p:spPr bwMode="auto">
            <a:xfrm>
              <a:off x="4205288" y="533400"/>
              <a:ext cx="8897938" cy="5565775"/>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4" name="Freeform 15">
              <a:extLst>
                <a:ext uri="{FF2B5EF4-FFF2-40B4-BE49-F238E27FC236}">
                  <a16:creationId xmlns:a16="http://schemas.microsoft.com/office/drawing/2014/main" id="{4F21B71E-D5C2-B140-8B8B-53C16A6CEED3}"/>
                </a:ext>
              </a:extLst>
            </p:cNvPr>
            <p:cNvSpPr>
              <a:spLocks/>
            </p:cNvSpPr>
            <p:nvPr/>
          </p:nvSpPr>
          <p:spPr bwMode="auto">
            <a:xfrm>
              <a:off x="2738438" y="6618288"/>
              <a:ext cx="11828463" cy="239713"/>
            </a:xfrm>
            <a:custGeom>
              <a:avLst/>
              <a:gdLst>
                <a:gd name="T0" fmla="*/ 7451 w 7451"/>
                <a:gd name="T1" fmla="*/ 0 h 151"/>
                <a:gd name="T2" fmla="*/ 4441 w 7451"/>
                <a:gd name="T3" fmla="*/ 1 h 151"/>
                <a:gd name="T4" fmla="*/ 4381 w 7451"/>
                <a:gd name="T5" fmla="*/ 35 h 151"/>
                <a:gd name="T6" fmla="*/ 3097 w 7451"/>
                <a:gd name="T7" fmla="*/ 35 h 151"/>
                <a:gd name="T8" fmla="*/ 3020 w 7451"/>
                <a:gd name="T9" fmla="*/ 1 h 151"/>
                <a:gd name="T10" fmla="*/ 0 w 7451"/>
                <a:gd name="T11" fmla="*/ 0 h 151"/>
                <a:gd name="T12" fmla="*/ 0 w 7451"/>
                <a:gd name="T13" fmla="*/ 35 h 151"/>
                <a:gd name="T14" fmla="*/ 0 w 7451"/>
                <a:gd name="T15" fmla="*/ 35 h 151"/>
                <a:gd name="T16" fmla="*/ 61 w 7451"/>
                <a:gd name="T17" fmla="*/ 53 h 151"/>
                <a:gd name="T18" fmla="*/ 98 w 7451"/>
                <a:gd name="T19" fmla="*/ 65 h 151"/>
                <a:gd name="T20" fmla="*/ 140 w 7451"/>
                <a:gd name="T21" fmla="*/ 75 h 151"/>
                <a:gd name="T22" fmla="*/ 140 w 7451"/>
                <a:gd name="T23" fmla="*/ 75 h 151"/>
                <a:gd name="T24" fmla="*/ 168 w 7451"/>
                <a:gd name="T25" fmla="*/ 82 h 151"/>
                <a:gd name="T26" fmla="*/ 216 w 7451"/>
                <a:gd name="T27" fmla="*/ 90 h 151"/>
                <a:gd name="T28" fmla="*/ 286 w 7451"/>
                <a:gd name="T29" fmla="*/ 102 h 151"/>
                <a:gd name="T30" fmla="*/ 384 w 7451"/>
                <a:gd name="T31" fmla="*/ 114 h 151"/>
                <a:gd name="T32" fmla="*/ 384 w 7451"/>
                <a:gd name="T33" fmla="*/ 114 h 151"/>
                <a:gd name="T34" fmla="*/ 438 w 7451"/>
                <a:gd name="T35" fmla="*/ 121 h 151"/>
                <a:gd name="T36" fmla="*/ 510 w 7451"/>
                <a:gd name="T37" fmla="*/ 127 h 151"/>
                <a:gd name="T38" fmla="*/ 601 w 7451"/>
                <a:gd name="T39" fmla="*/ 134 h 151"/>
                <a:gd name="T40" fmla="*/ 707 w 7451"/>
                <a:gd name="T41" fmla="*/ 141 h 151"/>
                <a:gd name="T42" fmla="*/ 707 w 7451"/>
                <a:gd name="T43" fmla="*/ 141 h 151"/>
                <a:gd name="T44" fmla="*/ 838 w 7451"/>
                <a:gd name="T45" fmla="*/ 146 h 151"/>
                <a:gd name="T46" fmla="*/ 924 w 7451"/>
                <a:gd name="T47" fmla="*/ 148 h 151"/>
                <a:gd name="T48" fmla="*/ 924 w 7451"/>
                <a:gd name="T49" fmla="*/ 148 h 151"/>
                <a:gd name="T50" fmla="*/ 1195 w 7451"/>
                <a:gd name="T51" fmla="*/ 149 h 151"/>
                <a:gd name="T52" fmla="*/ 1718 w 7451"/>
                <a:gd name="T53" fmla="*/ 151 h 151"/>
                <a:gd name="T54" fmla="*/ 3188 w 7451"/>
                <a:gd name="T55" fmla="*/ 151 h 151"/>
                <a:gd name="T56" fmla="*/ 5479 w 7451"/>
                <a:gd name="T57" fmla="*/ 149 h 151"/>
                <a:gd name="T58" fmla="*/ 5479 w 7451"/>
                <a:gd name="T59" fmla="*/ 149 h 151"/>
                <a:gd name="T60" fmla="*/ 5921 w 7451"/>
                <a:gd name="T61" fmla="*/ 151 h 151"/>
                <a:gd name="T62" fmla="*/ 6244 w 7451"/>
                <a:gd name="T63" fmla="*/ 151 h 151"/>
                <a:gd name="T64" fmla="*/ 6529 w 7451"/>
                <a:gd name="T65" fmla="*/ 148 h 151"/>
                <a:gd name="T66" fmla="*/ 6529 w 7451"/>
                <a:gd name="T67" fmla="*/ 148 h 151"/>
                <a:gd name="T68" fmla="*/ 6613 w 7451"/>
                <a:gd name="T69" fmla="*/ 146 h 151"/>
                <a:gd name="T70" fmla="*/ 6744 w 7451"/>
                <a:gd name="T71" fmla="*/ 141 h 151"/>
                <a:gd name="T72" fmla="*/ 6744 w 7451"/>
                <a:gd name="T73" fmla="*/ 141 h 151"/>
                <a:gd name="T74" fmla="*/ 6852 w 7451"/>
                <a:gd name="T75" fmla="*/ 134 h 151"/>
                <a:gd name="T76" fmla="*/ 6941 w 7451"/>
                <a:gd name="T77" fmla="*/ 127 h 151"/>
                <a:gd name="T78" fmla="*/ 7015 w 7451"/>
                <a:gd name="T79" fmla="*/ 121 h 151"/>
                <a:gd name="T80" fmla="*/ 7069 w 7451"/>
                <a:gd name="T81" fmla="*/ 114 h 151"/>
                <a:gd name="T82" fmla="*/ 7069 w 7451"/>
                <a:gd name="T83" fmla="*/ 114 h 151"/>
                <a:gd name="T84" fmla="*/ 7166 w 7451"/>
                <a:gd name="T85" fmla="*/ 102 h 151"/>
                <a:gd name="T86" fmla="*/ 7237 w 7451"/>
                <a:gd name="T87" fmla="*/ 90 h 151"/>
                <a:gd name="T88" fmla="*/ 7284 w 7451"/>
                <a:gd name="T89" fmla="*/ 82 h 151"/>
                <a:gd name="T90" fmla="*/ 7313 w 7451"/>
                <a:gd name="T91" fmla="*/ 75 h 151"/>
                <a:gd name="T92" fmla="*/ 7313 w 7451"/>
                <a:gd name="T93" fmla="*/ 75 h 151"/>
                <a:gd name="T94" fmla="*/ 7353 w 7451"/>
                <a:gd name="T95" fmla="*/ 65 h 151"/>
                <a:gd name="T96" fmla="*/ 7390 w 7451"/>
                <a:gd name="T97" fmla="*/ 53 h 151"/>
                <a:gd name="T98" fmla="*/ 7451 w 7451"/>
                <a:gd name="T99" fmla="*/ 35 h 151"/>
                <a:gd name="T100" fmla="*/ 7451 w 7451"/>
                <a:gd name="T10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451" h="151">
                  <a:moveTo>
                    <a:pt x="7451" y="0"/>
                  </a:moveTo>
                  <a:lnTo>
                    <a:pt x="4441" y="1"/>
                  </a:lnTo>
                  <a:lnTo>
                    <a:pt x="4381" y="35"/>
                  </a:lnTo>
                  <a:lnTo>
                    <a:pt x="3097" y="35"/>
                  </a:lnTo>
                  <a:lnTo>
                    <a:pt x="3020" y="1"/>
                  </a:lnTo>
                  <a:lnTo>
                    <a:pt x="0" y="0"/>
                  </a:lnTo>
                  <a:lnTo>
                    <a:pt x="0" y="35"/>
                  </a:lnTo>
                  <a:lnTo>
                    <a:pt x="0" y="35"/>
                  </a:lnTo>
                  <a:lnTo>
                    <a:pt x="61" y="53"/>
                  </a:lnTo>
                  <a:lnTo>
                    <a:pt x="98" y="65"/>
                  </a:lnTo>
                  <a:lnTo>
                    <a:pt x="140" y="75"/>
                  </a:lnTo>
                  <a:lnTo>
                    <a:pt x="140" y="75"/>
                  </a:lnTo>
                  <a:lnTo>
                    <a:pt x="168" y="82"/>
                  </a:lnTo>
                  <a:lnTo>
                    <a:pt x="216" y="90"/>
                  </a:lnTo>
                  <a:lnTo>
                    <a:pt x="286" y="102"/>
                  </a:lnTo>
                  <a:lnTo>
                    <a:pt x="384" y="114"/>
                  </a:lnTo>
                  <a:lnTo>
                    <a:pt x="384" y="114"/>
                  </a:lnTo>
                  <a:lnTo>
                    <a:pt x="438" y="121"/>
                  </a:lnTo>
                  <a:lnTo>
                    <a:pt x="510" y="127"/>
                  </a:lnTo>
                  <a:lnTo>
                    <a:pt x="601" y="134"/>
                  </a:lnTo>
                  <a:lnTo>
                    <a:pt x="707" y="141"/>
                  </a:lnTo>
                  <a:lnTo>
                    <a:pt x="707" y="141"/>
                  </a:lnTo>
                  <a:lnTo>
                    <a:pt x="838" y="146"/>
                  </a:lnTo>
                  <a:lnTo>
                    <a:pt x="924" y="148"/>
                  </a:lnTo>
                  <a:lnTo>
                    <a:pt x="924" y="148"/>
                  </a:lnTo>
                  <a:lnTo>
                    <a:pt x="1195" y="149"/>
                  </a:lnTo>
                  <a:lnTo>
                    <a:pt x="1718" y="151"/>
                  </a:lnTo>
                  <a:lnTo>
                    <a:pt x="3188" y="151"/>
                  </a:lnTo>
                  <a:lnTo>
                    <a:pt x="5479" y="149"/>
                  </a:lnTo>
                  <a:lnTo>
                    <a:pt x="5479" y="149"/>
                  </a:lnTo>
                  <a:lnTo>
                    <a:pt x="5921" y="151"/>
                  </a:lnTo>
                  <a:lnTo>
                    <a:pt x="6244" y="151"/>
                  </a:lnTo>
                  <a:lnTo>
                    <a:pt x="6529" y="148"/>
                  </a:lnTo>
                  <a:lnTo>
                    <a:pt x="6529" y="148"/>
                  </a:lnTo>
                  <a:lnTo>
                    <a:pt x="6613" y="146"/>
                  </a:lnTo>
                  <a:lnTo>
                    <a:pt x="6744" y="141"/>
                  </a:lnTo>
                  <a:lnTo>
                    <a:pt x="6744" y="141"/>
                  </a:lnTo>
                  <a:lnTo>
                    <a:pt x="6852" y="134"/>
                  </a:lnTo>
                  <a:lnTo>
                    <a:pt x="6941" y="127"/>
                  </a:lnTo>
                  <a:lnTo>
                    <a:pt x="7015" y="121"/>
                  </a:lnTo>
                  <a:lnTo>
                    <a:pt x="7069" y="114"/>
                  </a:lnTo>
                  <a:lnTo>
                    <a:pt x="7069" y="114"/>
                  </a:lnTo>
                  <a:lnTo>
                    <a:pt x="7166" y="102"/>
                  </a:lnTo>
                  <a:lnTo>
                    <a:pt x="7237" y="90"/>
                  </a:lnTo>
                  <a:lnTo>
                    <a:pt x="7284" y="82"/>
                  </a:lnTo>
                  <a:lnTo>
                    <a:pt x="7313" y="75"/>
                  </a:lnTo>
                  <a:lnTo>
                    <a:pt x="7313" y="75"/>
                  </a:lnTo>
                  <a:lnTo>
                    <a:pt x="7353" y="65"/>
                  </a:lnTo>
                  <a:lnTo>
                    <a:pt x="7390" y="53"/>
                  </a:lnTo>
                  <a:lnTo>
                    <a:pt x="7451" y="35"/>
                  </a:lnTo>
                  <a:lnTo>
                    <a:pt x="7451" y="0"/>
                  </a:lnTo>
                  <a:close/>
                </a:path>
              </a:pathLst>
            </a:custGeom>
            <a:solidFill>
              <a:srgbClr val="A5A6A8"/>
            </a:solidFill>
            <a:ln>
              <a:noFill/>
            </a:ln>
            <a:effectLst>
              <a:innerShdw blurRad="114300">
                <a:prstClr val="black">
                  <a:alpha val="7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5" name="Freeform 16">
              <a:extLst>
                <a:ext uri="{FF2B5EF4-FFF2-40B4-BE49-F238E27FC236}">
                  <a16:creationId xmlns:a16="http://schemas.microsoft.com/office/drawing/2014/main" id="{2FD68F6B-213E-C47B-5A3E-1292D1435637}"/>
                </a:ext>
              </a:extLst>
            </p:cNvPr>
            <p:cNvSpPr>
              <a:spLocks/>
            </p:cNvSpPr>
            <p:nvPr/>
          </p:nvSpPr>
          <p:spPr bwMode="auto">
            <a:xfrm>
              <a:off x="2738438" y="6618288"/>
              <a:ext cx="11828463" cy="55563"/>
            </a:xfrm>
            <a:custGeom>
              <a:avLst/>
              <a:gdLst>
                <a:gd name="T0" fmla="*/ 7451 w 7451"/>
                <a:gd name="T1" fmla="*/ 35 h 35"/>
                <a:gd name="T2" fmla="*/ 0 w 7451"/>
                <a:gd name="T3" fmla="*/ 35 h 35"/>
                <a:gd name="T4" fmla="*/ 0 w 7451"/>
                <a:gd name="T5" fmla="*/ 0 h 35"/>
                <a:gd name="T6" fmla="*/ 3020 w 7451"/>
                <a:gd name="T7" fmla="*/ 0 h 35"/>
                <a:gd name="T8" fmla="*/ 3047 w 7451"/>
                <a:gd name="T9" fmla="*/ 18 h 35"/>
                <a:gd name="T10" fmla="*/ 4413 w 7451"/>
                <a:gd name="T11" fmla="*/ 18 h 35"/>
                <a:gd name="T12" fmla="*/ 4441 w 7451"/>
                <a:gd name="T13" fmla="*/ 0 h 35"/>
                <a:gd name="T14" fmla="*/ 7451 w 7451"/>
                <a:gd name="T15" fmla="*/ 0 h 35"/>
                <a:gd name="T16" fmla="*/ 7451 w 7451"/>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51" h="35">
                  <a:moveTo>
                    <a:pt x="7451" y="35"/>
                  </a:moveTo>
                  <a:lnTo>
                    <a:pt x="0" y="35"/>
                  </a:lnTo>
                  <a:lnTo>
                    <a:pt x="0" y="0"/>
                  </a:lnTo>
                  <a:lnTo>
                    <a:pt x="3020" y="0"/>
                  </a:lnTo>
                  <a:lnTo>
                    <a:pt x="3047" y="18"/>
                  </a:lnTo>
                  <a:lnTo>
                    <a:pt x="4413" y="18"/>
                  </a:lnTo>
                  <a:lnTo>
                    <a:pt x="4441" y="0"/>
                  </a:lnTo>
                  <a:lnTo>
                    <a:pt x="7451" y="0"/>
                  </a:lnTo>
                  <a:lnTo>
                    <a:pt x="7451" y="35"/>
                  </a:lnTo>
                  <a:close/>
                </a:path>
              </a:pathLst>
            </a:custGeom>
            <a:gradFill>
              <a:gsLst>
                <a:gs pos="0">
                  <a:srgbClr val="96999A">
                    <a:lumMod val="70000"/>
                  </a:srgbClr>
                </a:gs>
                <a:gs pos="3000">
                  <a:srgbClr val="96999A"/>
                </a:gs>
                <a:gs pos="100000">
                  <a:srgbClr val="96999A">
                    <a:lumMod val="70000"/>
                  </a:srgbClr>
                </a:gs>
                <a:gs pos="97000">
                  <a:srgbClr val="96999A"/>
                </a:gs>
                <a:gs pos="91000">
                  <a:srgbClr val="DFE0E1"/>
                </a:gs>
                <a:gs pos="9000">
                  <a:srgbClr val="DFE0E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6" name="Freeform 17">
              <a:extLst>
                <a:ext uri="{FF2B5EF4-FFF2-40B4-BE49-F238E27FC236}">
                  <a16:creationId xmlns:a16="http://schemas.microsoft.com/office/drawing/2014/main" id="{882197D3-6884-119C-D476-65CD9721CF99}"/>
                </a:ext>
              </a:extLst>
            </p:cNvPr>
            <p:cNvSpPr>
              <a:spLocks/>
            </p:cNvSpPr>
            <p:nvPr/>
          </p:nvSpPr>
          <p:spPr bwMode="auto">
            <a:xfrm>
              <a:off x="7524750" y="6619875"/>
              <a:ext cx="2255838" cy="90488"/>
            </a:xfrm>
            <a:custGeom>
              <a:avLst/>
              <a:gdLst>
                <a:gd name="T0" fmla="*/ 1389 w 1421"/>
                <a:gd name="T1" fmla="*/ 2 h 57"/>
                <a:gd name="T2" fmla="*/ 32 w 1421"/>
                <a:gd name="T3" fmla="*/ 2 h 57"/>
                <a:gd name="T4" fmla="*/ 32 w 1421"/>
                <a:gd name="T5" fmla="*/ 2 h 57"/>
                <a:gd name="T6" fmla="*/ 17 w 1421"/>
                <a:gd name="T7" fmla="*/ 2 h 57"/>
                <a:gd name="T8" fmla="*/ 0 w 1421"/>
                <a:gd name="T9" fmla="*/ 0 h 57"/>
                <a:gd name="T10" fmla="*/ 0 w 1421"/>
                <a:gd name="T11" fmla="*/ 34 h 57"/>
                <a:gd name="T12" fmla="*/ 0 w 1421"/>
                <a:gd name="T13" fmla="*/ 34 h 57"/>
                <a:gd name="T14" fmla="*/ 20 w 1421"/>
                <a:gd name="T15" fmla="*/ 44 h 57"/>
                <a:gd name="T16" fmla="*/ 42 w 1421"/>
                <a:gd name="T17" fmla="*/ 51 h 57"/>
                <a:gd name="T18" fmla="*/ 64 w 1421"/>
                <a:gd name="T19" fmla="*/ 56 h 57"/>
                <a:gd name="T20" fmla="*/ 85 w 1421"/>
                <a:gd name="T21" fmla="*/ 57 h 57"/>
                <a:gd name="T22" fmla="*/ 1337 w 1421"/>
                <a:gd name="T23" fmla="*/ 57 h 57"/>
                <a:gd name="T24" fmla="*/ 1337 w 1421"/>
                <a:gd name="T25" fmla="*/ 57 h 57"/>
                <a:gd name="T26" fmla="*/ 1359 w 1421"/>
                <a:gd name="T27" fmla="*/ 56 h 57"/>
                <a:gd name="T28" fmla="*/ 1381 w 1421"/>
                <a:gd name="T29" fmla="*/ 51 h 57"/>
                <a:gd name="T30" fmla="*/ 1401 w 1421"/>
                <a:gd name="T31" fmla="*/ 44 h 57"/>
                <a:gd name="T32" fmla="*/ 1421 w 1421"/>
                <a:gd name="T33" fmla="*/ 34 h 57"/>
                <a:gd name="T34" fmla="*/ 1421 w 1421"/>
                <a:gd name="T35" fmla="*/ 0 h 57"/>
                <a:gd name="T36" fmla="*/ 1421 w 1421"/>
                <a:gd name="T37" fmla="*/ 0 h 57"/>
                <a:gd name="T38" fmla="*/ 1406 w 1421"/>
                <a:gd name="T39" fmla="*/ 2 h 57"/>
                <a:gd name="T40" fmla="*/ 1389 w 1421"/>
                <a:gd name="T41" fmla="*/ 2 h 57"/>
                <a:gd name="T42" fmla="*/ 1389 w 1421"/>
                <a:gd name="T43"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21" h="57">
                  <a:moveTo>
                    <a:pt x="1389" y="2"/>
                  </a:moveTo>
                  <a:lnTo>
                    <a:pt x="32" y="2"/>
                  </a:lnTo>
                  <a:lnTo>
                    <a:pt x="32" y="2"/>
                  </a:lnTo>
                  <a:lnTo>
                    <a:pt x="17" y="2"/>
                  </a:lnTo>
                  <a:lnTo>
                    <a:pt x="0" y="0"/>
                  </a:lnTo>
                  <a:lnTo>
                    <a:pt x="0" y="34"/>
                  </a:lnTo>
                  <a:lnTo>
                    <a:pt x="0" y="34"/>
                  </a:lnTo>
                  <a:lnTo>
                    <a:pt x="20" y="44"/>
                  </a:lnTo>
                  <a:lnTo>
                    <a:pt x="42" y="51"/>
                  </a:lnTo>
                  <a:lnTo>
                    <a:pt x="64" y="56"/>
                  </a:lnTo>
                  <a:lnTo>
                    <a:pt x="85" y="57"/>
                  </a:lnTo>
                  <a:lnTo>
                    <a:pt x="1337" y="57"/>
                  </a:lnTo>
                  <a:lnTo>
                    <a:pt x="1337" y="57"/>
                  </a:lnTo>
                  <a:lnTo>
                    <a:pt x="1359" y="56"/>
                  </a:lnTo>
                  <a:lnTo>
                    <a:pt x="1381" y="51"/>
                  </a:lnTo>
                  <a:lnTo>
                    <a:pt x="1401" y="44"/>
                  </a:lnTo>
                  <a:lnTo>
                    <a:pt x="1421" y="34"/>
                  </a:lnTo>
                  <a:lnTo>
                    <a:pt x="1421" y="0"/>
                  </a:lnTo>
                  <a:lnTo>
                    <a:pt x="1421" y="0"/>
                  </a:lnTo>
                  <a:lnTo>
                    <a:pt x="1406" y="2"/>
                  </a:lnTo>
                  <a:lnTo>
                    <a:pt x="1389" y="2"/>
                  </a:lnTo>
                  <a:lnTo>
                    <a:pt x="1389" y="2"/>
                  </a:lnTo>
                  <a:close/>
                </a:path>
              </a:pathLst>
            </a:custGeom>
            <a:gradFill>
              <a:gsLst>
                <a:gs pos="0">
                  <a:srgbClr val="96999A">
                    <a:lumMod val="70000"/>
                  </a:srgbClr>
                </a:gs>
                <a:gs pos="3000">
                  <a:srgbClr val="96999A"/>
                </a:gs>
                <a:gs pos="100000">
                  <a:srgbClr val="96999A">
                    <a:lumMod val="70000"/>
                  </a:srgbClr>
                </a:gs>
                <a:gs pos="97000">
                  <a:srgbClr val="96999A"/>
                </a:gs>
                <a:gs pos="91000">
                  <a:srgbClr val="DFE0E1">
                    <a:lumMod val="95000"/>
                  </a:srgbClr>
                </a:gs>
                <a:gs pos="9000">
                  <a:srgbClr val="DFE0E1">
                    <a:lumMod val="95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grpSp>
      <p:sp>
        <p:nvSpPr>
          <p:cNvPr id="17" name="Picture Placeholder 21">
            <a:extLst>
              <a:ext uri="{FF2B5EF4-FFF2-40B4-BE49-F238E27FC236}">
                <a16:creationId xmlns:a16="http://schemas.microsoft.com/office/drawing/2014/main" id="{E29E531B-FF35-22B6-7031-4D1C81E1CB23}"/>
              </a:ext>
            </a:extLst>
          </p:cNvPr>
          <p:cNvSpPr>
            <a:spLocks noGrp="1"/>
          </p:cNvSpPr>
          <p:nvPr>
            <p:ph type="pic" sz="quarter" idx="20" hasCustomPrompt="1"/>
          </p:nvPr>
        </p:nvSpPr>
        <p:spPr>
          <a:xfrm>
            <a:off x="5472559" y="1607963"/>
            <a:ext cx="6466671" cy="4044984"/>
          </a:xfrm>
          <a:prstGeom prst="rect">
            <a:avLst/>
          </a:prstGeom>
          <a:solidFill>
            <a:schemeClr val="tx1"/>
          </a:solidFill>
        </p:spPr>
        <p:txBody>
          <a:bodyPr/>
          <a:lstStyle>
            <a:lvl1pPr>
              <a:defRPr>
                <a:solidFill>
                  <a:schemeClr val="bg2"/>
                </a:solidFill>
              </a:defRPr>
            </a:lvl1pPr>
          </a:lstStyle>
          <a:p>
            <a:r>
              <a:rPr lang="en-US"/>
              <a:t>Picture</a:t>
            </a:r>
          </a:p>
        </p:txBody>
      </p:sp>
      <p:sp>
        <p:nvSpPr>
          <p:cNvPr id="20" name="Text Placeholder 10">
            <a:extLst>
              <a:ext uri="{FF2B5EF4-FFF2-40B4-BE49-F238E27FC236}">
                <a16:creationId xmlns:a16="http://schemas.microsoft.com/office/drawing/2014/main" id="{D9249F1B-F991-1059-64A6-B553AA7B7D3C}"/>
              </a:ext>
            </a:extLst>
          </p:cNvPr>
          <p:cNvSpPr>
            <a:spLocks noGrp="1"/>
          </p:cNvSpPr>
          <p:nvPr>
            <p:ph type="body" sz="quarter" idx="17" hasCustomPrompt="1"/>
          </p:nvPr>
        </p:nvSpPr>
        <p:spPr>
          <a:xfrm>
            <a:off x="559373" y="2752165"/>
            <a:ext cx="3773953" cy="1658379"/>
          </a:xfrm>
          <a:prstGeom prst="rect">
            <a:avLst/>
          </a:prstGeom>
        </p:spPr>
        <p:txBody>
          <a:bodyPr anchor="t">
            <a:noAutofit/>
          </a:bodyPr>
          <a:lstStyle>
            <a:lvl1pPr>
              <a:lnSpc>
                <a:spcPct val="100000"/>
              </a:lnSpc>
              <a:defRPr sz="1800" b="0" i="0">
                <a:solidFill>
                  <a:schemeClr val="tx1"/>
                </a:solidFill>
                <a:latin typeface="+mj-lt"/>
                <a:ea typeface="Open Sans Light" panose="020B0306030504020204" pitchFamily="34" charset="0"/>
                <a:cs typeface="Open Sans Light" panose="020B0306030504020204" pitchFamily="34" charset="0"/>
              </a:defRPr>
            </a:lvl1pPr>
          </a:lstStyle>
          <a:p>
            <a:pPr lvl="0"/>
            <a:r>
              <a:rPr lang="en-US"/>
              <a:t>Place holder for body text</a:t>
            </a:r>
            <a:br>
              <a:rPr lang="en-US"/>
            </a:br>
            <a:r>
              <a:rPr lang="en-US"/>
              <a:t>Arial 18pt</a:t>
            </a:r>
          </a:p>
        </p:txBody>
      </p:sp>
      <p:sp>
        <p:nvSpPr>
          <p:cNvPr id="21" name="Text Placeholder 12">
            <a:extLst>
              <a:ext uri="{FF2B5EF4-FFF2-40B4-BE49-F238E27FC236}">
                <a16:creationId xmlns:a16="http://schemas.microsoft.com/office/drawing/2014/main" id="{F19DEA58-EAAF-A4EB-CC7B-BA841A798B2D}"/>
              </a:ext>
            </a:extLst>
          </p:cNvPr>
          <p:cNvSpPr>
            <a:spLocks noGrp="1"/>
          </p:cNvSpPr>
          <p:nvPr>
            <p:ph type="body" sz="quarter" idx="19" hasCustomPrompt="1"/>
          </p:nvPr>
        </p:nvSpPr>
        <p:spPr>
          <a:xfrm>
            <a:off x="559373" y="2117256"/>
            <a:ext cx="3773953" cy="483781"/>
          </a:xfrm>
          <a:prstGeom prst="rect">
            <a:avLst/>
          </a:prstGeom>
        </p:spPr>
        <p:txBody>
          <a:bodyPr anchor="t">
            <a:noAutofit/>
          </a:bodyPr>
          <a:lstStyle>
            <a:lvl1pPr marL="0" indent="0">
              <a:lnSpc>
                <a:spcPct val="100000"/>
              </a:lnSpc>
              <a:buNone/>
              <a:defRPr sz="2400">
                <a:solidFill>
                  <a:schemeClr val="accent1"/>
                </a:solidFill>
                <a:latin typeface="+mj-lt"/>
                <a:ea typeface="Open Sans Light" panose="020B0306030504020204" pitchFamily="34" charset="0"/>
                <a:cs typeface="Open Sans Light" panose="020B0306030504020204" pitchFamily="34" charset="0"/>
              </a:defRPr>
            </a:lvl1pPr>
          </a:lstStyle>
          <a:p>
            <a:pPr lvl="0"/>
            <a:r>
              <a:rPr lang="en-US"/>
              <a:t>Arial</a:t>
            </a:r>
          </a:p>
        </p:txBody>
      </p:sp>
      <p:sp>
        <p:nvSpPr>
          <p:cNvPr id="22" name="Text Placeholder 5">
            <a:extLst>
              <a:ext uri="{FF2B5EF4-FFF2-40B4-BE49-F238E27FC236}">
                <a16:creationId xmlns:a16="http://schemas.microsoft.com/office/drawing/2014/main" id="{A9B30748-61E6-331D-0C04-7B738CD05F1F}"/>
              </a:ext>
            </a:extLst>
          </p:cNvPr>
          <p:cNvSpPr>
            <a:spLocks noGrp="1"/>
          </p:cNvSpPr>
          <p:nvPr>
            <p:ph type="body" sz="quarter" idx="10"/>
          </p:nvPr>
        </p:nvSpPr>
        <p:spPr>
          <a:xfrm>
            <a:off x="559374" y="683489"/>
            <a:ext cx="11035595" cy="446087"/>
          </a:xfrm>
          <a:prstGeom prst="rect">
            <a:avLst/>
          </a:prstGeom>
        </p:spPr>
        <p:txBody>
          <a:bodyPr/>
          <a:lstStyle>
            <a:lvl1pPr marL="0" indent="0">
              <a:lnSpc>
                <a:spcPct val="100000"/>
              </a:lnSpc>
              <a:buNone/>
              <a:defRPr sz="3300">
                <a:solidFill>
                  <a:schemeClr val="tx1"/>
                </a:solidFill>
              </a:defRPr>
            </a:lvl1pPr>
          </a:lstStyle>
          <a:p>
            <a:pPr lvl="0"/>
            <a:r>
              <a:rPr lang="en-US"/>
              <a:t>Click to edit Master text styles</a:t>
            </a:r>
          </a:p>
        </p:txBody>
      </p:sp>
      <p:sp>
        <p:nvSpPr>
          <p:cNvPr id="23" name="Text Placeholder 20">
            <a:extLst>
              <a:ext uri="{FF2B5EF4-FFF2-40B4-BE49-F238E27FC236}">
                <a16:creationId xmlns:a16="http://schemas.microsoft.com/office/drawing/2014/main" id="{D1248ABB-D708-CD8E-193C-25DDC0CF961E}"/>
              </a:ext>
            </a:extLst>
          </p:cNvPr>
          <p:cNvSpPr>
            <a:spLocks noGrp="1"/>
          </p:cNvSpPr>
          <p:nvPr>
            <p:ph type="body" sz="quarter" idx="12"/>
          </p:nvPr>
        </p:nvSpPr>
        <p:spPr>
          <a:xfrm>
            <a:off x="559373" y="1205053"/>
            <a:ext cx="11035596"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2621315454"/>
      </p:ext>
    </p:extLst>
  </p:cSld>
  <p:clrMapOvr>
    <a:masterClrMapping/>
  </p:clrMapOvr>
  <p:transition spd="med">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4_Standard - no text box">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0E6B662-5902-B659-B1A8-30E93200B7EE}"/>
              </a:ext>
            </a:extLst>
          </p:cNvPr>
          <p:cNvSpPr/>
          <p:nvPr userDrawn="1"/>
        </p:nvSpPr>
        <p:spPr>
          <a:xfrm>
            <a:off x="6096000" y="1"/>
            <a:ext cx="6125172" cy="6857999"/>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3584737E-485B-28BD-C5B7-30740907BC23}"/>
              </a:ext>
            </a:extLst>
          </p:cNvPr>
          <p:cNvGrpSpPr/>
          <p:nvPr userDrawn="1"/>
        </p:nvGrpSpPr>
        <p:grpSpPr>
          <a:xfrm>
            <a:off x="4503911" y="1698042"/>
            <a:ext cx="7368431" cy="4253335"/>
            <a:chOff x="2738438" y="30163"/>
            <a:chExt cx="11828463" cy="6827838"/>
          </a:xfrm>
        </p:grpSpPr>
        <p:sp>
          <p:nvSpPr>
            <p:cNvPr id="18" name="Freeform 11">
              <a:extLst>
                <a:ext uri="{FF2B5EF4-FFF2-40B4-BE49-F238E27FC236}">
                  <a16:creationId xmlns:a16="http://schemas.microsoft.com/office/drawing/2014/main" id="{48A989B0-E341-8788-2A9D-5FAA177A033B}"/>
                </a:ext>
              </a:extLst>
            </p:cNvPr>
            <p:cNvSpPr>
              <a:spLocks/>
            </p:cNvSpPr>
            <p:nvPr/>
          </p:nvSpPr>
          <p:spPr bwMode="auto">
            <a:xfrm>
              <a:off x="3821113" y="30163"/>
              <a:ext cx="9663113" cy="6823075"/>
            </a:xfrm>
            <a:custGeom>
              <a:avLst/>
              <a:gdLst>
                <a:gd name="T0" fmla="*/ 201 w 6087"/>
                <a:gd name="T1" fmla="*/ 4298 h 4298"/>
                <a:gd name="T2" fmla="*/ 181 w 6087"/>
                <a:gd name="T3" fmla="*/ 4298 h 4298"/>
                <a:gd name="T4" fmla="*/ 141 w 6087"/>
                <a:gd name="T5" fmla="*/ 4289 h 4298"/>
                <a:gd name="T6" fmla="*/ 106 w 6087"/>
                <a:gd name="T7" fmla="*/ 4274 h 4298"/>
                <a:gd name="T8" fmla="*/ 74 w 6087"/>
                <a:gd name="T9" fmla="*/ 4252 h 4298"/>
                <a:gd name="T10" fmla="*/ 47 w 6087"/>
                <a:gd name="T11" fmla="*/ 4225 h 4298"/>
                <a:gd name="T12" fmla="*/ 25 w 6087"/>
                <a:gd name="T13" fmla="*/ 4193 h 4298"/>
                <a:gd name="T14" fmla="*/ 10 w 6087"/>
                <a:gd name="T15" fmla="*/ 4158 h 4298"/>
                <a:gd name="T16" fmla="*/ 1 w 6087"/>
                <a:gd name="T17" fmla="*/ 4118 h 4298"/>
                <a:gd name="T18" fmla="*/ 0 w 6087"/>
                <a:gd name="T19" fmla="*/ 201 h 4298"/>
                <a:gd name="T20" fmla="*/ 1 w 6087"/>
                <a:gd name="T21" fmla="*/ 181 h 4298"/>
                <a:gd name="T22" fmla="*/ 10 w 6087"/>
                <a:gd name="T23" fmla="*/ 141 h 4298"/>
                <a:gd name="T24" fmla="*/ 25 w 6087"/>
                <a:gd name="T25" fmla="*/ 105 h 4298"/>
                <a:gd name="T26" fmla="*/ 47 w 6087"/>
                <a:gd name="T27" fmla="*/ 74 h 4298"/>
                <a:gd name="T28" fmla="*/ 74 w 6087"/>
                <a:gd name="T29" fmla="*/ 47 h 4298"/>
                <a:gd name="T30" fmla="*/ 106 w 6087"/>
                <a:gd name="T31" fmla="*/ 25 h 4298"/>
                <a:gd name="T32" fmla="*/ 141 w 6087"/>
                <a:gd name="T33" fmla="*/ 10 h 4298"/>
                <a:gd name="T34" fmla="*/ 181 w 6087"/>
                <a:gd name="T35" fmla="*/ 1 h 4298"/>
                <a:gd name="T36" fmla="*/ 5887 w 6087"/>
                <a:gd name="T37" fmla="*/ 0 h 4298"/>
                <a:gd name="T38" fmla="*/ 5907 w 6087"/>
                <a:gd name="T39" fmla="*/ 1 h 4298"/>
                <a:gd name="T40" fmla="*/ 5946 w 6087"/>
                <a:gd name="T41" fmla="*/ 10 h 4298"/>
                <a:gd name="T42" fmla="*/ 5983 w 6087"/>
                <a:gd name="T43" fmla="*/ 25 h 4298"/>
                <a:gd name="T44" fmla="*/ 6015 w 6087"/>
                <a:gd name="T45" fmla="*/ 47 h 4298"/>
                <a:gd name="T46" fmla="*/ 6042 w 6087"/>
                <a:gd name="T47" fmla="*/ 74 h 4298"/>
                <a:gd name="T48" fmla="*/ 6064 w 6087"/>
                <a:gd name="T49" fmla="*/ 105 h 4298"/>
                <a:gd name="T50" fmla="*/ 6079 w 6087"/>
                <a:gd name="T51" fmla="*/ 141 h 4298"/>
                <a:gd name="T52" fmla="*/ 6087 w 6087"/>
                <a:gd name="T53" fmla="*/ 181 h 4298"/>
                <a:gd name="T54" fmla="*/ 6087 w 6087"/>
                <a:gd name="T55" fmla="*/ 4097 h 4298"/>
                <a:gd name="T56" fmla="*/ 6087 w 6087"/>
                <a:gd name="T57" fmla="*/ 4118 h 4298"/>
                <a:gd name="T58" fmla="*/ 6079 w 6087"/>
                <a:gd name="T59" fmla="*/ 4158 h 4298"/>
                <a:gd name="T60" fmla="*/ 6064 w 6087"/>
                <a:gd name="T61" fmla="*/ 4193 h 4298"/>
                <a:gd name="T62" fmla="*/ 6042 w 6087"/>
                <a:gd name="T63" fmla="*/ 4225 h 4298"/>
                <a:gd name="T64" fmla="*/ 6015 w 6087"/>
                <a:gd name="T65" fmla="*/ 4252 h 4298"/>
                <a:gd name="T66" fmla="*/ 5983 w 6087"/>
                <a:gd name="T67" fmla="*/ 4274 h 4298"/>
                <a:gd name="T68" fmla="*/ 5946 w 6087"/>
                <a:gd name="T69" fmla="*/ 4289 h 4298"/>
                <a:gd name="T70" fmla="*/ 5907 w 6087"/>
                <a:gd name="T71" fmla="*/ 4298 h 4298"/>
                <a:gd name="T72" fmla="*/ 5887 w 6087"/>
                <a:gd name="T73" fmla="*/ 4298 h 4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87" h="4298">
                  <a:moveTo>
                    <a:pt x="5887" y="4298"/>
                  </a:moveTo>
                  <a:lnTo>
                    <a:pt x="201" y="4298"/>
                  </a:lnTo>
                  <a:lnTo>
                    <a:pt x="201" y="4298"/>
                  </a:lnTo>
                  <a:lnTo>
                    <a:pt x="181" y="4298"/>
                  </a:lnTo>
                  <a:lnTo>
                    <a:pt x="161" y="4294"/>
                  </a:lnTo>
                  <a:lnTo>
                    <a:pt x="141" y="4289"/>
                  </a:lnTo>
                  <a:lnTo>
                    <a:pt x="122" y="4282"/>
                  </a:lnTo>
                  <a:lnTo>
                    <a:pt x="106" y="4274"/>
                  </a:lnTo>
                  <a:lnTo>
                    <a:pt x="89" y="4264"/>
                  </a:lnTo>
                  <a:lnTo>
                    <a:pt x="74" y="4252"/>
                  </a:lnTo>
                  <a:lnTo>
                    <a:pt x="58" y="4239"/>
                  </a:lnTo>
                  <a:lnTo>
                    <a:pt x="47" y="4225"/>
                  </a:lnTo>
                  <a:lnTo>
                    <a:pt x="35" y="4210"/>
                  </a:lnTo>
                  <a:lnTo>
                    <a:pt x="25" y="4193"/>
                  </a:lnTo>
                  <a:lnTo>
                    <a:pt x="16" y="4177"/>
                  </a:lnTo>
                  <a:lnTo>
                    <a:pt x="10" y="4158"/>
                  </a:lnTo>
                  <a:lnTo>
                    <a:pt x="5" y="4138"/>
                  </a:lnTo>
                  <a:lnTo>
                    <a:pt x="1" y="4118"/>
                  </a:lnTo>
                  <a:lnTo>
                    <a:pt x="0" y="4097"/>
                  </a:lnTo>
                  <a:lnTo>
                    <a:pt x="0" y="201"/>
                  </a:lnTo>
                  <a:lnTo>
                    <a:pt x="0" y="201"/>
                  </a:lnTo>
                  <a:lnTo>
                    <a:pt x="1" y="181"/>
                  </a:lnTo>
                  <a:lnTo>
                    <a:pt x="5" y="161"/>
                  </a:lnTo>
                  <a:lnTo>
                    <a:pt x="10" y="141"/>
                  </a:lnTo>
                  <a:lnTo>
                    <a:pt x="16" y="122"/>
                  </a:lnTo>
                  <a:lnTo>
                    <a:pt x="25" y="105"/>
                  </a:lnTo>
                  <a:lnTo>
                    <a:pt x="35" y="89"/>
                  </a:lnTo>
                  <a:lnTo>
                    <a:pt x="47" y="74"/>
                  </a:lnTo>
                  <a:lnTo>
                    <a:pt x="58" y="58"/>
                  </a:lnTo>
                  <a:lnTo>
                    <a:pt x="74" y="47"/>
                  </a:lnTo>
                  <a:lnTo>
                    <a:pt x="89" y="35"/>
                  </a:lnTo>
                  <a:lnTo>
                    <a:pt x="106" y="25"/>
                  </a:lnTo>
                  <a:lnTo>
                    <a:pt x="122" y="16"/>
                  </a:lnTo>
                  <a:lnTo>
                    <a:pt x="141" y="10"/>
                  </a:lnTo>
                  <a:lnTo>
                    <a:pt x="161" y="5"/>
                  </a:lnTo>
                  <a:lnTo>
                    <a:pt x="181" y="1"/>
                  </a:lnTo>
                  <a:lnTo>
                    <a:pt x="201" y="0"/>
                  </a:lnTo>
                  <a:lnTo>
                    <a:pt x="5887" y="0"/>
                  </a:lnTo>
                  <a:lnTo>
                    <a:pt x="5887" y="0"/>
                  </a:lnTo>
                  <a:lnTo>
                    <a:pt x="5907" y="1"/>
                  </a:lnTo>
                  <a:lnTo>
                    <a:pt x="5927" y="5"/>
                  </a:lnTo>
                  <a:lnTo>
                    <a:pt x="5946" y="10"/>
                  </a:lnTo>
                  <a:lnTo>
                    <a:pt x="5964" y="16"/>
                  </a:lnTo>
                  <a:lnTo>
                    <a:pt x="5983" y="25"/>
                  </a:lnTo>
                  <a:lnTo>
                    <a:pt x="6000" y="35"/>
                  </a:lnTo>
                  <a:lnTo>
                    <a:pt x="6015" y="47"/>
                  </a:lnTo>
                  <a:lnTo>
                    <a:pt x="6028" y="58"/>
                  </a:lnTo>
                  <a:lnTo>
                    <a:pt x="6042" y="74"/>
                  </a:lnTo>
                  <a:lnTo>
                    <a:pt x="6054" y="89"/>
                  </a:lnTo>
                  <a:lnTo>
                    <a:pt x="6064" y="105"/>
                  </a:lnTo>
                  <a:lnTo>
                    <a:pt x="6072" y="122"/>
                  </a:lnTo>
                  <a:lnTo>
                    <a:pt x="6079" y="141"/>
                  </a:lnTo>
                  <a:lnTo>
                    <a:pt x="6084" y="161"/>
                  </a:lnTo>
                  <a:lnTo>
                    <a:pt x="6087" y="181"/>
                  </a:lnTo>
                  <a:lnTo>
                    <a:pt x="6087" y="201"/>
                  </a:lnTo>
                  <a:lnTo>
                    <a:pt x="6087" y="4097"/>
                  </a:lnTo>
                  <a:lnTo>
                    <a:pt x="6087" y="4097"/>
                  </a:lnTo>
                  <a:lnTo>
                    <a:pt x="6087" y="4118"/>
                  </a:lnTo>
                  <a:lnTo>
                    <a:pt x="6084" y="4138"/>
                  </a:lnTo>
                  <a:lnTo>
                    <a:pt x="6079" y="4158"/>
                  </a:lnTo>
                  <a:lnTo>
                    <a:pt x="6072" y="4177"/>
                  </a:lnTo>
                  <a:lnTo>
                    <a:pt x="6064" y="4193"/>
                  </a:lnTo>
                  <a:lnTo>
                    <a:pt x="6054" y="4210"/>
                  </a:lnTo>
                  <a:lnTo>
                    <a:pt x="6042" y="4225"/>
                  </a:lnTo>
                  <a:lnTo>
                    <a:pt x="6028" y="4239"/>
                  </a:lnTo>
                  <a:lnTo>
                    <a:pt x="6015" y="4252"/>
                  </a:lnTo>
                  <a:lnTo>
                    <a:pt x="6000" y="4264"/>
                  </a:lnTo>
                  <a:lnTo>
                    <a:pt x="5983" y="4274"/>
                  </a:lnTo>
                  <a:lnTo>
                    <a:pt x="5964" y="4282"/>
                  </a:lnTo>
                  <a:lnTo>
                    <a:pt x="5946" y="4289"/>
                  </a:lnTo>
                  <a:lnTo>
                    <a:pt x="5927" y="4294"/>
                  </a:lnTo>
                  <a:lnTo>
                    <a:pt x="5907" y="4298"/>
                  </a:lnTo>
                  <a:lnTo>
                    <a:pt x="5887" y="4298"/>
                  </a:lnTo>
                  <a:lnTo>
                    <a:pt x="5887" y="4298"/>
                  </a:lnTo>
                  <a:close/>
                </a:path>
              </a:pathLst>
            </a:custGeom>
            <a:gradFill flip="none" rotWithShape="1">
              <a:gsLst>
                <a:gs pos="0">
                  <a:srgbClr val="B0B2B4"/>
                </a:gs>
                <a:gs pos="100000">
                  <a:srgbClr val="DFE0E1"/>
                </a:gs>
              </a:gsLst>
              <a:lin ang="0" scaled="1"/>
              <a:tileRect/>
            </a:gradFill>
            <a:ln>
              <a:noFill/>
            </a:ln>
            <a:effectLst>
              <a:innerShdw blurRad="63500">
                <a:prstClr val="black">
                  <a:alpha val="4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19" name="Freeform 12">
              <a:extLst>
                <a:ext uri="{FF2B5EF4-FFF2-40B4-BE49-F238E27FC236}">
                  <a16:creationId xmlns:a16="http://schemas.microsoft.com/office/drawing/2014/main" id="{983BFA7E-8B37-1C12-5DDA-45CCEAC80AF2}"/>
                </a:ext>
              </a:extLst>
            </p:cNvPr>
            <p:cNvSpPr>
              <a:spLocks/>
            </p:cNvSpPr>
            <p:nvPr/>
          </p:nvSpPr>
          <p:spPr bwMode="auto">
            <a:xfrm>
              <a:off x="3865563" y="74613"/>
              <a:ext cx="9574213" cy="6735763"/>
            </a:xfrm>
            <a:custGeom>
              <a:avLst/>
              <a:gdLst>
                <a:gd name="T0" fmla="*/ 173 w 6031"/>
                <a:gd name="T1" fmla="*/ 0 h 4243"/>
                <a:gd name="T2" fmla="*/ 155 w 6031"/>
                <a:gd name="T3" fmla="*/ 2 h 4243"/>
                <a:gd name="T4" fmla="*/ 121 w 6031"/>
                <a:gd name="T5" fmla="*/ 9 h 4243"/>
                <a:gd name="T6" fmla="*/ 91 w 6031"/>
                <a:gd name="T7" fmla="*/ 22 h 4243"/>
                <a:gd name="T8" fmla="*/ 64 w 6031"/>
                <a:gd name="T9" fmla="*/ 40 h 4243"/>
                <a:gd name="T10" fmla="*/ 41 w 6031"/>
                <a:gd name="T11" fmla="*/ 64 h 4243"/>
                <a:gd name="T12" fmla="*/ 22 w 6031"/>
                <a:gd name="T13" fmla="*/ 91 h 4243"/>
                <a:gd name="T14" fmla="*/ 9 w 6031"/>
                <a:gd name="T15" fmla="*/ 121 h 4243"/>
                <a:gd name="T16" fmla="*/ 2 w 6031"/>
                <a:gd name="T17" fmla="*/ 157 h 4243"/>
                <a:gd name="T18" fmla="*/ 0 w 6031"/>
                <a:gd name="T19" fmla="*/ 4069 h 4243"/>
                <a:gd name="T20" fmla="*/ 2 w 6031"/>
                <a:gd name="T21" fmla="*/ 4086 h 4243"/>
                <a:gd name="T22" fmla="*/ 9 w 6031"/>
                <a:gd name="T23" fmla="*/ 4120 h 4243"/>
                <a:gd name="T24" fmla="*/ 22 w 6031"/>
                <a:gd name="T25" fmla="*/ 4152 h 4243"/>
                <a:gd name="T26" fmla="*/ 41 w 6031"/>
                <a:gd name="T27" fmla="*/ 4179 h 4243"/>
                <a:gd name="T28" fmla="*/ 64 w 6031"/>
                <a:gd name="T29" fmla="*/ 4202 h 4243"/>
                <a:gd name="T30" fmla="*/ 91 w 6031"/>
                <a:gd name="T31" fmla="*/ 4221 h 4243"/>
                <a:gd name="T32" fmla="*/ 121 w 6031"/>
                <a:gd name="T33" fmla="*/ 4234 h 4243"/>
                <a:gd name="T34" fmla="*/ 155 w 6031"/>
                <a:gd name="T35" fmla="*/ 4241 h 4243"/>
                <a:gd name="T36" fmla="*/ 5859 w 6031"/>
                <a:gd name="T37" fmla="*/ 4243 h 4243"/>
                <a:gd name="T38" fmla="*/ 5876 w 6031"/>
                <a:gd name="T39" fmla="*/ 4241 h 4243"/>
                <a:gd name="T40" fmla="*/ 5910 w 6031"/>
                <a:gd name="T41" fmla="*/ 4234 h 4243"/>
                <a:gd name="T42" fmla="*/ 5941 w 6031"/>
                <a:gd name="T43" fmla="*/ 4221 h 4243"/>
                <a:gd name="T44" fmla="*/ 5968 w 6031"/>
                <a:gd name="T45" fmla="*/ 4202 h 4243"/>
                <a:gd name="T46" fmla="*/ 5992 w 6031"/>
                <a:gd name="T47" fmla="*/ 4179 h 4243"/>
                <a:gd name="T48" fmla="*/ 6010 w 6031"/>
                <a:gd name="T49" fmla="*/ 4152 h 4243"/>
                <a:gd name="T50" fmla="*/ 6024 w 6031"/>
                <a:gd name="T51" fmla="*/ 4120 h 4243"/>
                <a:gd name="T52" fmla="*/ 6031 w 6031"/>
                <a:gd name="T53" fmla="*/ 4086 h 4243"/>
                <a:gd name="T54" fmla="*/ 6031 w 6031"/>
                <a:gd name="T55" fmla="*/ 173 h 4243"/>
                <a:gd name="T56" fmla="*/ 6031 w 6031"/>
                <a:gd name="T57" fmla="*/ 157 h 4243"/>
                <a:gd name="T58" fmla="*/ 6024 w 6031"/>
                <a:gd name="T59" fmla="*/ 121 h 4243"/>
                <a:gd name="T60" fmla="*/ 6010 w 6031"/>
                <a:gd name="T61" fmla="*/ 91 h 4243"/>
                <a:gd name="T62" fmla="*/ 5992 w 6031"/>
                <a:gd name="T63" fmla="*/ 64 h 4243"/>
                <a:gd name="T64" fmla="*/ 5968 w 6031"/>
                <a:gd name="T65" fmla="*/ 40 h 4243"/>
                <a:gd name="T66" fmla="*/ 5941 w 6031"/>
                <a:gd name="T67" fmla="*/ 22 h 4243"/>
                <a:gd name="T68" fmla="*/ 5910 w 6031"/>
                <a:gd name="T69" fmla="*/ 9 h 4243"/>
                <a:gd name="T70" fmla="*/ 5876 w 6031"/>
                <a:gd name="T71" fmla="*/ 2 h 4243"/>
                <a:gd name="T72" fmla="*/ 5859 w 6031"/>
                <a:gd name="T73" fmla="*/ 0 h 4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31" h="4243">
                  <a:moveTo>
                    <a:pt x="5859" y="0"/>
                  </a:moveTo>
                  <a:lnTo>
                    <a:pt x="173" y="0"/>
                  </a:lnTo>
                  <a:lnTo>
                    <a:pt x="173" y="0"/>
                  </a:lnTo>
                  <a:lnTo>
                    <a:pt x="155" y="2"/>
                  </a:lnTo>
                  <a:lnTo>
                    <a:pt x="138" y="3"/>
                  </a:lnTo>
                  <a:lnTo>
                    <a:pt x="121" y="9"/>
                  </a:lnTo>
                  <a:lnTo>
                    <a:pt x="106" y="14"/>
                  </a:lnTo>
                  <a:lnTo>
                    <a:pt x="91" y="22"/>
                  </a:lnTo>
                  <a:lnTo>
                    <a:pt x="78" y="30"/>
                  </a:lnTo>
                  <a:lnTo>
                    <a:pt x="64" y="40"/>
                  </a:lnTo>
                  <a:lnTo>
                    <a:pt x="51" y="51"/>
                  </a:lnTo>
                  <a:lnTo>
                    <a:pt x="41" y="64"/>
                  </a:lnTo>
                  <a:lnTo>
                    <a:pt x="30" y="77"/>
                  </a:lnTo>
                  <a:lnTo>
                    <a:pt x="22" y="91"/>
                  </a:lnTo>
                  <a:lnTo>
                    <a:pt x="14" y="106"/>
                  </a:lnTo>
                  <a:lnTo>
                    <a:pt x="9" y="121"/>
                  </a:lnTo>
                  <a:lnTo>
                    <a:pt x="3" y="138"/>
                  </a:lnTo>
                  <a:lnTo>
                    <a:pt x="2" y="157"/>
                  </a:lnTo>
                  <a:lnTo>
                    <a:pt x="0" y="173"/>
                  </a:lnTo>
                  <a:lnTo>
                    <a:pt x="0" y="4069"/>
                  </a:lnTo>
                  <a:lnTo>
                    <a:pt x="0" y="4069"/>
                  </a:lnTo>
                  <a:lnTo>
                    <a:pt x="2" y="4086"/>
                  </a:lnTo>
                  <a:lnTo>
                    <a:pt x="3" y="4105"/>
                  </a:lnTo>
                  <a:lnTo>
                    <a:pt x="9" y="4120"/>
                  </a:lnTo>
                  <a:lnTo>
                    <a:pt x="14" y="4137"/>
                  </a:lnTo>
                  <a:lnTo>
                    <a:pt x="22" y="4152"/>
                  </a:lnTo>
                  <a:lnTo>
                    <a:pt x="30" y="4165"/>
                  </a:lnTo>
                  <a:lnTo>
                    <a:pt x="41" y="4179"/>
                  </a:lnTo>
                  <a:lnTo>
                    <a:pt x="51" y="4192"/>
                  </a:lnTo>
                  <a:lnTo>
                    <a:pt x="64" y="4202"/>
                  </a:lnTo>
                  <a:lnTo>
                    <a:pt x="78" y="4212"/>
                  </a:lnTo>
                  <a:lnTo>
                    <a:pt x="91" y="4221"/>
                  </a:lnTo>
                  <a:lnTo>
                    <a:pt x="106" y="4229"/>
                  </a:lnTo>
                  <a:lnTo>
                    <a:pt x="121" y="4234"/>
                  </a:lnTo>
                  <a:lnTo>
                    <a:pt x="138" y="4239"/>
                  </a:lnTo>
                  <a:lnTo>
                    <a:pt x="155" y="4241"/>
                  </a:lnTo>
                  <a:lnTo>
                    <a:pt x="173" y="4243"/>
                  </a:lnTo>
                  <a:lnTo>
                    <a:pt x="5859" y="4243"/>
                  </a:lnTo>
                  <a:lnTo>
                    <a:pt x="5859" y="4243"/>
                  </a:lnTo>
                  <a:lnTo>
                    <a:pt x="5876" y="4241"/>
                  </a:lnTo>
                  <a:lnTo>
                    <a:pt x="5893" y="4239"/>
                  </a:lnTo>
                  <a:lnTo>
                    <a:pt x="5910" y="4234"/>
                  </a:lnTo>
                  <a:lnTo>
                    <a:pt x="5926" y="4229"/>
                  </a:lnTo>
                  <a:lnTo>
                    <a:pt x="5941" y="4221"/>
                  </a:lnTo>
                  <a:lnTo>
                    <a:pt x="5955" y="4212"/>
                  </a:lnTo>
                  <a:lnTo>
                    <a:pt x="5968" y="4202"/>
                  </a:lnTo>
                  <a:lnTo>
                    <a:pt x="5980" y="4192"/>
                  </a:lnTo>
                  <a:lnTo>
                    <a:pt x="5992" y="4179"/>
                  </a:lnTo>
                  <a:lnTo>
                    <a:pt x="6002" y="4165"/>
                  </a:lnTo>
                  <a:lnTo>
                    <a:pt x="6010" y="4152"/>
                  </a:lnTo>
                  <a:lnTo>
                    <a:pt x="6017" y="4137"/>
                  </a:lnTo>
                  <a:lnTo>
                    <a:pt x="6024" y="4120"/>
                  </a:lnTo>
                  <a:lnTo>
                    <a:pt x="6027" y="4105"/>
                  </a:lnTo>
                  <a:lnTo>
                    <a:pt x="6031" y="4086"/>
                  </a:lnTo>
                  <a:lnTo>
                    <a:pt x="6031" y="4069"/>
                  </a:lnTo>
                  <a:lnTo>
                    <a:pt x="6031" y="173"/>
                  </a:lnTo>
                  <a:lnTo>
                    <a:pt x="6031" y="173"/>
                  </a:lnTo>
                  <a:lnTo>
                    <a:pt x="6031" y="157"/>
                  </a:lnTo>
                  <a:lnTo>
                    <a:pt x="6027" y="138"/>
                  </a:lnTo>
                  <a:lnTo>
                    <a:pt x="6024" y="121"/>
                  </a:lnTo>
                  <a:lnTo>
                    <a:pt x="6017" y="106"/>
                  </a:lnTo>
                  <a:lnTo>
                    <a:pt x="6010" y="91"/>
                  </a:lnTo>
                  <a:lnTo>
                    <a:pt x="6002" y="77"/>
                  </a:lnTo>
                  <a:lnTo>
                    <a:pt x="5992" y="64"/>
                  </a:lnTo>
                  <a:lnTo>
                    <a:pt x="5980" y="51"/>
                  </a:lnTo>
                  <a:lnTo>
                    <a:pt x="5968" y="40"/>
                  </a:lnTo>
                  <a:lnTo>
                    <a:pt x="5955" y="30"/>
                  </a:lnTo>
                  <a:lnTo>
                    <a:pt x="5941" y="22"/>
                  </a:lnTo>
                  <a:lnTo>
                    <a:pt x="5926" y="14"/>
                  </a:lnTo>
                  <a:lnTo>
                    <a:pt x="5910" y="9"/>
                  </a:lnTo>
                  <a:lnTo>
                    <a:pt x="5893" y="3"/>
                  </a:lnTo>
                  <a:lnTo>
                    <a:pt x="5876" y="2"/>
                  </a:lnTo>
                  <a:lnTo>
                    <a:pt x="5859" y="0"/>
                  </a:lnTo>
                  <a:lnTo>
                    <a:pt x="5859" y="0"/>
                  </a:lnTo>
                  <a:close/>
                </a:path>
              </a:pathLst>
            </a:custGeom>
            <a:solidFill>
              <a:srgbClr val="000000"/>
            </a:solidFill>
            <a:ln>
              <a:noFill/>
            </a:ln>
            <a:effectLst>
              <a:outerShdw blurRad="25400" algn="ctr" rotWithShape="0">
                <a:prstClr val="black">
                  <a:alpha val="61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20" name="Freeform 13">
              <a:extLst>
                <a:ext uri="{FF2B5EF4-FFF2-40B4-BE49-F238E27FC236}">
                  <a16:creationId xmlns:a16="http://schemas.microsoft.com/office/drawing/2014/main" id="{DC2E16ED-4989-7B21-9EE7-386F5317FCB2}"/>
                </a:ext>
              </a:extLst>
            </p:cNvPr>
            <p:cNvSpPr>
              <a:spLocks/>
            </p:cNvSpPr>
            <p:nvPr/>
          </p:nvSpPr>
          <p:spPr bwMode="auto">
            <a:xfrm>
              <a:off x="3892550" y="6342063"/>
              <a:ext cx="9520238" cy="441325"/>
            </a:xfrm>
            <a:custGeom>
              <a:avLst/>
              <a:gdLst>
                <a:gd name="T0" fmla="*/ 156 w 5997"/>
                <a:gd name="T1" fmla="*/ 278 h 278"/>
                <a:gd name="T2" fmla="*/ 5842 w 5997"/>
                <a:gd name="T3" fmla="*/ 278 h 278"/>
                <a:gd name="T4" fmla="*/ 5842 w 5997"/>
                <a:gd name="T5" fmla="*/ 278 h 278"/>
                <a:gd name="T6" fmla="*/ 5857 w 5997"/>
                <a:gd name="T7" fmla="*/ 276 h 278"/>
                <a:gd name="T8" fmla="*/ 5872 w 5997"/>
                <a:gd name="T9" fmla="*/ 275 h 278"/>
                <a:gd name="T10" fmla="*/ 5887 w 5997"/>
                <a:gd name="T11" fmla="*/ 269 h 278"/>
                <a:gd name="T12" fmla="*/ 5903 w 5997"/>
                <a:gd name="T13" fmla="*/ 264 h 278"/>
                <a:gd name="T14" fmla="*/ 5916 w 5997"/>
                <a:gd name="T15" fmla="*/ 258 h 278"/>
                <a:gd name="T16" fmla="*/ 5928 w 5997"/>
                <a:gd name="T17" fmla="*/ 251 h 278"/>
                <a:gd name="T18" fmla="*/ 5941 w 5997"/>
                <a:gd name="T19" fmla="*/ 241 h 278"/>
                <a:gd name="T20" fmla="*/ 5951 w 5997"/>
                <a:gd name="T21" fmla="*/ 231 h 278"/>
                <a:gd name="T22" fmla="*/ 5962 w 5997"/>
                <a:gd name="T23" fmla="*/ 221 h 278"/>
                <a:gd name="T24" fmla="*/ 5970 w 5997"/>
                <a:gd name="T25" fmla="*/ 209 h 278"/>
                <a:gd name="T26" fmla="*/ 5978 w 5997"/>
                <a:gd name="T27" fmla="*/ 195 h 278"/>
                <a:gd name="T28" fmla="*/ 5985 w 5997"/>
                <a:gd name="T29" fmla="*/ 182 h 278"/>
                <a:gd name="T30" fmla="*/ 5990 w 5997"/>
                <a:gd name="T31" fmla="*/ 167 h 278"/>
                <a:gd name="T32" fmla="*/ 5993 w 5997"/>
                <a:gd name="T33" fmla="*/ 153 h 278"/>
                <a:gd name="T34" fmla="*/ 5997 w 5997"/>
                <a:gd name="T35" fmla="*/ 137 h 278"/>
                <a:gd name="T36" fmla="*/ 5997 w 5997"/>
                <a:gd name="T37" fmla="*/ 121 h 278"/>
                <a:gd name="T38" fmla="*/ 5997 w 5997"/>
                <a:gd name="T39" fmla="*/ 0 h 278"/>
                <a:gd name="T40" fmla="*/ 0 w 5997"/>
                <a:gd name="T41" fmla="*/ 0 h 278"/>
                <a:gd name="T42" fmla="*/ 0 w 5997"/>
                <a:gd name="T43" fmla="*/ 121 h 278"/>
                <a:gd name="T44" fmla="*/ 0 w 5997"/>
                <a:gd name="T45" fmla="*/ 121 h 278"/>
                <a:gd name="T46" fmla="*/ 2 w 5997"/>
                <a:gd name="T47" fmla="*/ 137 h 278"/>
                <a:gd name="T48" fmla="*/ 3 w 5997"/>
                <a:gd name="T49" fmla="*/ 153 h 278"/>
                <a:gd name="T50" fmla="*/ 8 w 5997"/>
                <a:gd name="T51" fmla="*/ 167 h 278"/>
                <a:gd name="T52" fmla="*/ 13 w 5997"/>
                <a:gd name="T53" fmla="*/ 182 h 278"/>
                <a:gd name="T54" fmla="*/ 20 w 5997"/>
                <a:gd name="T55" fmla="*/ 195 h 278"/>
                <a:gd name="T56" fmla="*/ 27 w 5997"/>
                <a:gd name="T57" fmla="*/ 209 h 278"/>
                <a:gd name="T58" fmla="*/ 37 w 5997"/>
                <a:gd name="T59" fmla="*/ 221 h 278"/>
                <a:gd name="T60" fmla="*/ 47 w 5997"/>
                <a:gd name="T61" fmla="*/ 231 h 278"/>
                <a:gd name="T62" fmla="*/ 57 w 5997"/>
                <a:gd name="T63" fmla="*/ 241 h 278"/>
                <a:gd name="T64" fmla="*/ 69 w 5997"/>
                <a:gd name="T65" fmla="*/ 251 h 278"/>
                <a:gd name="T66" fmla="*/ 82 w 5997"/>
                <a:gd name="T67" fmla="*/ 258 h 278"/>
                <a:gd name="T68" fmla="*/ 96 w 5997"/>
                <a:gd name="T69" fmla="*/ 264 h 278"/>
                <a:gd name="T70" fmla="*/ 109 w 5997"/>
                <a:gd name="T71" fmla="*/ 269 h 278"/>
                <a:gd name="T72" fmla="*/ 124 w 5997"/>
                <a:gd name="T73" fmla="*/ 275 h 278"/>
                <a:gd name="T74" fmla="*/ 141 w 5997"/>
                <a:gd name="T75" fmla="*/ 276 h 278"/>
                <a:gd name="T76" fmla="*/ 156 w 5997"/>
                <a:gd name="T77" fmla="*/ 278 h 278"/>
                <a:gd name="T78" fmla="*/ 156 w 5997"/>
                <a:gd name="T79" fmla="*/ 278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997" h="278">
                  <a:moveTo>
                    <a:pt x="156" y="278"/>
                  </a:moveTo>
                  <a:lnTo>
                    <a:pt x="5842" y="278"/>
                  </a:lnTo>
                  <a:lnTo>
                    <a:pt x="5842" y="278"/>
                  </a:lnTo>
                  <a:lnTo>
                    <a:pt x="5857" y="276"/>
                  </a:lnTo>
                  <a:lnTo>
                    <a:pt x="5872" y="275"/>
                  </a:lnTo>
                  <a:lnTo>
                    <a:pt x="5887" y="269"/>
                  </a:lnTo>
                  <a:lnTo>
                    <a:pt x="5903" y="264"/>
                  </a:lnTo>
                  <a:lnTo>
                    <a:pt x="5916" y="258"/>
                  </a:lnTo>
                  <a:lnTo>
                    <a:pt x="5928" y="251"/>
                  </a:lnTo>
                  <a:lnTo>
                    <a:pt x="5941" y="241"/>
                  </a:lnTo>
                  <a:lnTo>
                    <a:pt x="5951" y="231"/>
                  </a:lnTo>
                  <a:lnTo>
                    <a:pt x="5962" y="221"/>
                  </a:lnTo>
                  <a:lnTo>
                    <a:pt x="5970" y="209"/>
                  </a:lnTo>
                  <a:lnTo>
                    <a:pt x="5978" y="195"/>
                  </a:lnTo>
                  <a:lnTo>
                    <a:pt x="5985" y="182"/>
                  </a:lnTo>
                  <a:lnTo>
                    <a:pt x="5990" y="167"/>
                  </a:lnTo>
                  <a:lnTo>
                    <a:pt x="5993" y="153"/>
                  </a:lnTo>
                  <a:lnTo>
                    <a:pt x="5997" y="137"/>
                  </a:lnTo>
                  <a:lnTo>
                    <a:pt x="5997" y="121"/>
                  </a:lnTo>
                  <a:lnTo>
                    <a:pt x="5997" y="0"/>
                  </a:lnTo>
                  <a:lnTo>
                    <a:pt x="0" y="0"/>
                  </a:lnTo>
                  <a:lnTo>
                    <a:pt x="0" y="121"/>
                  </a:lnTo>
                  <a:lnTo>
                    <a:pt x="0" y="121"/>
                  </a:lnTo>
                  <a:lnTo>
                    <a:pt x="2" y="137"/>
                  </a:lnTo>
                  <a:lnTo>
                    <a:pt x="3" y="153"/>
                  </a:lnTo>
                  <a:lnTo>
                    <a:pt x="8" y="167"/>
                  </a:lnTo>
                  <a:lnTo>
                    <a:pt x="13" y="182"/>
                  </a:lnTo>
                  <a:lnTo>
                    <a:pt x="20" y="195"/>
                  </a:lnTo>
                  <a:lnTo>
                    <a:pt x="27" y="209"/>
                  </a:lnTo>
                  <a:lnTo>
                    <a:pt x="37" y="221"/>
                  </a:lnTo>
                  <a:lnTo>
                    <a:pt x="47" y="231"/>
                  </a:lnTo>
                  <a:lnTo>
                    <a:pt x="57" y="241"/>
                  </a:lnTo>
                  <a:lnTo>
                    <a:pt x="69" y="251"/>
                  </a:lnTo>
                  <a:lnTo>
                    <a:pt x="82" y="258"/>
                  </a:lnTo>
                  <a:lnTo>
                    <a:pt x="96" y="264"/>
                  </a:lnTo>
                  <a:lnTo>
                    <a:pt x="109" y="269"/>
                  </a:lnTo>
                  <a:lnTo>
                    <a:pt x="124" y="275"/>
                  </a:lnTo>
                  <a:lnTo>
                    <a:pt x="141" y="276"/>
                  </a:lnTo>
                  <a:lnTo>
                    <a:pt x="156" y="278"/>
                  </a:lnTo>
                  <a:lnTo>
                    <a:pt x="156" y="278"/>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21" name="Rectangle 14">
              <a:extLst>
                <a:ext uri="{FF2B5EF4-FFF2-40B4-BE49-F238E27FC236}">
                  <a16:creationId xmlns:a16="http://schemas.microsoft.com/office/drawing/2014/main" id="{8A395B8D-51FF-F0C4-01C5-2E33320C56EB}"/>
                </a:ext>
              </a:extLst>
            </p:cNvPr>
            <p:cNvSpPr>
              <a:spLocks noChangeArrowheads="1"/>
            </p:cNvSpPr>
            <p:nvPr/>
          </p:nvSpPr>
          <p:spPr bwMode="auto">
            <a:xfrm>
              <a:off x="4205288" y="533400"/>
              <a:ext cx="8897938" cy="5565775"/>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22" name="Freeform 15">
              <a:extLst>
                <a:ext uri="{FF2B5EF4-FFF2-40B4-BE49-F238E27FC236}">
                  <a16:creationId xmlns:a16="http://schemas.microsoft.com/office/drawing/2014/main" id="{EC9B8473-9D11-B63B-CD87-3CA5489850AE}"/>
                </a:ext>
              </a:extLst>
            </p:cNvPr>
            <p:cNvSpPr>
              <a:spLocks/>
            </p:cNvSpPr>
            <p:nvPr/>
          </p:nvSpPr>
          <p:spPr bwMode="auto">
            <a:xfrm>
              <a:off x="2738438" y="6618288"/>
              <a:ext cx="11828463" cy="239713"/>
            </a:xfrm>
            <a:custGeom>
              <a:avLst/>
              <a:gdLst>
                <a:gd name="T0" fmla="*/ 7451 w 7451"/>
                <a:gd name="T1" fmla="*/ 0 h 151"/>
                <a:gd name="T2" fmla="*/ 4441 w 7451"/>
                <a:gd name="T3" fmla="*/ 1 h 151"/>
                <a:gd name="T4" fmla="*/ 4381 w 7451"/>
                <a:gd name="T5" fmla="*/ 35 h 151"/>
                <a:gd name="T6" fmla="*/ 3097 w 7451"/>
                <a:gd name="T7" fmla="*/ 35 h 151"/>
                <a:gd name="T8" fmla="*/ 3020 w 7451"/>
                <a:gd name="T9" fmla="*/ 1 h 151"/>
                <a:gd name="T10" fmla="*/ 0 w 7451"/>
                <a:gd name="T11" fmla="*/ 0 h 151"/>
                <a:gd name="T12" fmla="*/ 0 w 7451"/>
                <a:gd name="T13" fmla="*/ 35 h 151"/>
                <a:gd name="T14" fmla="*/ 0 w 7451"/>
                <a:gd name="T15" fmla="*/ 35 h 151"/>
                <a:gd name="T16" fmla="*/ 61 w 7451"/>
                <a:gd name="T17" fmla="*/ 53 h 151"/>
                <a:gd name="T18" fmla="*/ 98 w 7451"/>
                <a:gd name="T19" fmla="*/ 65 h 151"/>
                <a:gd name="T20" fmla="*/ 140 w 7451"/>
                <a:gd name="T21" fmla="*/ 75 h 151"/>
                <a:gd name="T22" fmla="*/ 140 w 7451"/>
                <a:gd name="T23" fmla="*/ 75 h 151"/>
                <a:gd name="T24" fmla="*/ 168 w 7451"/>
                <a:gd name="T25" fmla="*/ 82 h 151"/>
                <a:gd name="T26" fmla="*/ 216 w 7451"/>
                <a:gd name="T27" fmla="*/ 90 h 151"/>
                <a:gd name="T28" fmla="*/ 286 w 7451"/>
                <a:gd name="T29" fmla="*/ 102 h 151"/>
                <a:gd name="T30" fmla="*/ 384 w 7451"/>
                <a:gd name="T31" fmla="*/ 114 h 151"/>
                <a:gd name="T32" fmla="*/ 384 w 7451"/>
                <a:gd name="T33" fmla="*/ 114 h 151"/>
                <a:gd name="T34" fmla="*/ 438 w 7451"/>
                <a:gd name="T35" fmla="*/ 121 h 151"/>
                <a:gd name="T36" fmla="*/ 510 w 7451"/>
                <a:gd name="T37" fmla="*/ 127 h 151"/>
                <a:gd name="T38" fmla="*/ 601 w 7451"/>
                <a:gd name="T39" fmla="*/ 134 h 151"/>
                <a:gd name="T40" fmla="*/ 707 w 7451"/>
                <a:gd name="T41" fmla="*/ 141 h 151"/>
                <a:gd name="T42" fmla="*/ 707 w 7451"/>
                <a:gd name="T43" fmla="*/ 141 h 151"/>
                <a:gd name="T44" fmla="*/ 838 w 7451"/>
                <a:gd name="T45" fmla="*/ 146 h 151"/>
                <a:gd name="T46" fmla="*/ 924 w 7451"/>
                <a:gd name="T47" fmla="*/ 148 h 151"/>
                <a:gd name="T48" fmla="*/ 924 w 7451"/>
                <a:gd name="T49" fmla="*/ 148 h 151"/>
                <a:gd name="T50" fmla="*/ 1195 w 7451"/>
                <a:gd name="T51" fmla="*/ 149 h 151"/>
                <a:gd name="T52" fmla="*/ 1718 w 7451"/>
                <a:gd name="T53" fmla="*/ 151 h 151"/>
                <a:gd name="T54" fmla="*/ 3188 w 7451"/>
                <a:gd name="T55" fmla="*/ 151 h 151"/>
                <a:gd name="T56" fmla="*/ 5479 w 7451"/>
                <a:gd name="T57" fmla="*/ 149 h 151"/>
                <a:gd name="T58" fmla="*/ 5479 w 7451"/>
                <a:gd name="T59" fmla="*/ 149 h 151"/>
                <a:gd name="T60" fmla="*/ 5921 w 7451"/>
                <a:gd name="T61" fmla="*/ 151 h 151"/>
                <a:gd name="T62" fmla="*/ 6244 w 7451"/>
                <a:gd name="T63" fmla="*/ 151 h 151"/>
                <a:gd name="T64" fmla="*/ 6529 w 7451"/>
                <a:gd name="T65" fmla="*/ 148 h 151"/>
                <a:gd name="T66" fmla="*/ 6529 w 7451"/>
                <a:gd name="T67" fmla="*/ 148 h 151"/>
                <a:gd name="T68" fmla="*/ 6613 w 7451"/>
                <a:gd name="T69" fmla="*/ 146 h 151"/>
                <a:gd name="T70" fmla="*/ 6744 w 7451"/>
                <a:gd name="T71" fmla="*/ 141 h 151"/>
                <a:gd name="T72" fmla="*/ 6744 w 7451"/>
                <a:gd name="T73" fmla="*/ 141 h 151"/>
                <a:gd name="T74" fmla="*/ 6852 w 7451"/>
                <a:gd name="T75" fmla="*/ 134 h 151"/>
                <a:gd name="T76" fmla="*/ 6941 w 7451"/>
                <a:gd name="T77" fmla="*/ 127 h 151"/>
                <a:gd name="T78" fmla="*/ 7015 w 7451"/>
                <a:gd name="T79" fmla="*/ 121 h 151"/>
                <a:gd name="T80" fmla="*/ 7069 w 7451"/>
                <a:gd name="T81" fmla="*/ 114 h 151"/>
                <a:gd name="T82" fmla="*/ 7069 w 7451"/>
                <a:gd name="T83" fmla="*/ 114 h 151"/>
                <a:gd name="T84" fmla="*/ 7166 w 7451"/>
                <a:gd name="T85" fmla="*/ 102 h 151"/>
                <a:gd name="T86" fmla="*/ 7237 w 7451"/>
                <a:gd name="T87" fmla="*/ 90 h 151"/>
                <a:gd name="T88" fmla="*/ 7284 w 7451"/>
                <a:gd name="T89" fmla="*/ 82 h 151"/>
                <a:gd name="T90" fmla="*/ 7313 w 7451"/>
                <a:gd name="T91" fmla="*/ 75 h 151"/>
                <a:gd name="T92" fmla="*/ 7313 w 7451"/>
                <a:gd name="T93" fmla="*/ 75 h 151"/>
                <a:gd name="T94" fmla="*/ 7353 w 7451"/>
                <a:gd name="T95" fmla="*/ 65 h 151"/>
                <a:gd name="T96" fmla="*/ 7390 w 7451"/>
                <a:gd name="T97" fmla="*/ 53 h 151"/>
                <a:gd name="T98" fmla="*/ 7451 w 7451"/>
                <a:gd name="T99" fmla="*/ 35 h 151"/>
                <a:gd name="T100" fmla="*/ 7451 w 7451"/>
                <a:gd name="T10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451" h="151">
                  <a:moveTo>
                    <a:pt x="7451" y="0"/>
                  </a:moveTo>
                  <a:lnTo>
                    <a:pt x="4441" y="1"/>
                  </a:lnTo>
                  <a:lnTo>
                    <a:pt x="4381" y="35"/>
                  </a:lnTo>
                  <a:lnTo>
                    <a:pt x="3097" y="35"/>
                  </a:lnTo>
                  <a:lnTo>
                    <a:pt x="3020" y="1"/>
                  </a:lnTo>
                  <a:lnTo>
                    <a:pt x="0" y="0"/>
                  </a:lnTo>
                  <a:lnTo>
                    <a:pt x="0" y="35"/>
                  </a:lnTo>
                  <a:lnTo>
                    <a:pt x="0" y="35"/>
                  </a:lnTo>
                  <a:lnTo>
                    <a:pt x="61" y="53"/>
                  </a:lnTo>
                  <a:lnTo>
                    <a:pt x="98" y="65"/>
                  </a:lnTo>
                  <a:lnTo>
                    <a:pt x="140" y="75"/>
                  </a:lnTo>
                  <a:lnTo>
                    <a:pt x="140" y="75"/>
                  </a:lnTo>
                  <a:lnTo>
                    <a:pt x="168" y="82"/>
                  </a:lnTo>
                  <a:lnTo>
                    <a:pt x="216" y="90"/>
                  </a:lnTo>
                  <a:lnTo>
                    <a:pt x="286" y="102"/>
                  </a:lnTo>
                  <a:lnTo>
                    <a:pt x="384" y="114"/>
                  </a:lnTo>
                  <a:lnTo>
                    <a:pt x="384" y="114"/>
                  </a:lnTo>
                  <a:lnTo>
                    <a:pt x="438" y="121"/>
                  </a:lnTo>
                  <a:lnTo>
                    <a:pt x="510" y="127"/>
                  </a:lnTo>
                  <a:lnTo>
                    <a:pt x="601" y="134"/>
                  </a:lnTo>
                  <a:lnTo>
                    <a:pt x="707" y="141"/>
                  </a:lnTo>
                  <a:lnTo>
                    <a:pt x="707" y="141"/>
                  </a:lnTo>
                  <a:lnTo>
                    <a:pt x="838" y="146"/>
                  </a:lnTo>
                  <a:lnTo>
                    <a:pt x="924" y="148"/>
                  </a:lnTo>
                  <a:lnTo>
                    <a:pt x="924" y="148"/>
                  </a:lnTo>
                  <a:lnTo>
                    <a:pt x="1195" y="149"/>
                  </a:lnTo>
                  <a:lnTo>
                    <a:pt x="1718" y="151"/>
                  </a:lnTo>
                  <a:lnTo>
                    <a:pt x="3188" y="151"/>
                  </a:lnTo>
                  <a:lnTo>
                    <a:pt x="5479" y="149"/>
                  </a:lnTo>
                  <a:lnTo>
                    <a:pt x="5479" y="149"/>
                  </a:lnTo>
                  <a:lnTo>
                    <a:pt x="5921" y="151"/>
                  </a:lnTo>
                  <a:lnTo>
                    <a:pt x="6244" y="151"/>
                  </a:lnTo>
                  <a:lnTo>
                    <a:pt x="6529" y="148"/>
                  </a:lnTo>
                  <a:lnTo>
                    <a:pt x="6529" y="148"/>
                  </a:lnTo>
                  <a:lnTo>
                    <a:pt x="6613" y="146"/>
                  </a:lnTo>
                  <a:lnTo>
                    <a:pt x="6744" y="141"/>
                  </a:lnTo>
                  <a:lnTo>
                    <a:pt x="6744" y="141"/>
                  </a:lnTo>
                  <a:lnTo>
                    <a:pt x="6852" y="134"/>
                  </a:lnTo>
                  <a:lnTo>
                    <a:pt x="6941" y="127"/>
                  </a:lnTo>
                  <a:lnTo>
                    <a:pt x="7015" y="121"/>
                  </a:lnTo>
                  <a:lnTo>
                    <a:pt x="7069" y="114"/>
                  </a:lnTo>
                  <a:lnTo>
                    <a:pt x="7069" y="114"/>
                  </a:lnTo>
                  <a:lnTo>
                    <a:pt x="7166" y="102"/>
                  </a:lnTo>
                  <a:lnTo>
                    <a:pt x="7237" y="90"/>
                  </a:lnTo>
                  <a:lnTo>
                    <a:pt x="7284" y="82"/>
                  </a:lnTo>
                  <a:lnTo>
                    <a:pt x="7313" y="75"/>
                  </a:lnTo>
                  <a:lnTo>
                    <a:pt x="7313" y="75"/>
                  </a:lnTo>
                  <a:lnTo>
                    <a:pt x="7353" y="65"/>
                  </a:lnTo>
                  <a:lnTo>
                    <a:pt x="7390" y="53"/>
                  </a:lnTo>
                  <a:lnTo>
                    <a:pt x="7451" y="35"/>
                  </a:lnTo>
                  <a:lnTo>
                    <a:pt x="7451" y="0"/>
                  </a:lnTo>
                  <a:close/>
                </a:path>
              </a:pathLst>
            </a:custGeom>
            <a:solidFill>
              <a:srgbClr val="A5A6A8"/>
            </a:solidFill>
            <a:ln>
              <a:noFill/>
            </a:ln>
            <a:effectLst>
              <a:innerShdw blurRad="114300">
                <a:prstClr val="black">
                  <a:alpha val="7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23" name="Freeform 16">
              <a:extLst>
                <a:ext uri="{FF2B5EF4-FFF2-40B4-BE49-F238E27FC236}">
                  <a16:creationId xmlns:a16="http://schemas.microsoft.com/office/drawing/2014/main" id="{BC2E5E38-385C-8CA9-EC83-25D0A99B9862}"/>
                </a:ext>
              </a:extLst>
            </p:cNvPr>
            <p:cNvSpPr>
              <a:spLocks/>
            </p:cNvSpPr>
            <p:nvPr/>
          </p:nvSpPr>
          <p:spPr bwMode="auto">
            <a:xfrm>
              <a:off x="2738438" y="6618288"/>
              <a:ext cx="11828463" cy="55563"/>
            </a:xfrm>
            <a:custGeom>
              <a:avLst/>
              <a:gdLst>
                <a:gd name="T0" fmla="*/ 7451 w 7451"/>
                <a:gd name="T1" fmla="*/ 35 h 35"/>
                <a:gd name="T2" fmla="*/ 0 w 7451"/>
                <a:gd name="T3" fmla="*/ 35 h 35"/>
                <a:gd name="T4" fmla="*/ 0 w 7451"/>
                <a:gd name="T5" fmla="*/ 0 h 35"/>
                <a:gd name="T6" fmla="*/ 3020 w 7451"/>
                <a:gd name="T7" fmla="*/ 0 h 35"/>
                <a:gd name="T8" fmla="*/ 3047 w 7451"/>
                <a:gd name="T9" fmla="*/ 18 h 35"/>
                <a:gd name="T10" fmla="*/ 4413 w 7451"/>
                <a:gd name="T11" fmla="*/ 18 h 35"/>
                <a:gd name="T12" fmla="*/ 4441 w 7451"/>
                <a:gd name="T13" fmla="*/ 0 h 35"/>
                <a:gd name="T14" fmla="*/ 7451 w 7451"/>
                <a:gd name="T15" fmla="*/ 0 h 35"/>
                <a:gd name="T16" fmla="*/ 7451 w 7451"/>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51" h="35">
                  <a:moveTo>
                    <a:pt x="7451" y="35"/>
                  </a:moveTo>
                  <a:lnTo>
                    <a:pt x="0" y="35"/>
                  </a:lnTo>
                  <a:lnTo>
                    <a:pt x="0" y="0"/>
                  </a:lnTo>
                  <a:lnTo>
                    <a:pt x="3020" y="0"/>
                  </a:lnTo>
                  <a:lnTo>
                    <a:pt x="3047" y="18"/>
                  </a:lnTo>
                  <a:lnTo>
                    <a:pt x="4413" y="18"/>
                  </a:lnTo>
                  <a:lnTo>
                    <a:pt x="4441" y="0"/>
                  </a:lnTo>
                  <a:lnTo>
                    <a:pt x="7451" y="0"/>
                  </a:lnTo>
                  <a:lnTo>
                    <a:pt x="7451" y="35"/>
                  </a:lnTo>
                  <a:close/>
                </a:path>
              </a:pathLst>
            </a:custGeom>
            <a:gradFill>
              <a:gsLst>
                <a:gs pos="0">
                  <a:srgbClr val="96999A">
                    <a:lumMod val="70000"/>
                  </a:srgbClr>
                </a:gs>
                <a:gs pos="3000">
                  <a:srgbClr val="96999A"/>
                </a:gs>
                <a:gs pos="100000">
                  <a:srgbClr val="96999A">
                    <a:lumMod val="70000"/>
                  </a:srgbClr>
                </a:gs>
                <a:gs pos="97000">
                  <a:srgbClr val="96999A"/>
                </a:gs>
                <a:gs pos="91000">
                  <a:srgbClr val="DFE0E1"/>
                </a:gs>
                <a:gs pos="9000">
                  <a:srgbClr val="DFE0E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sp>
          <p:nvSpPr>
            <p:cNvPr id="24" name="Freeform 17">
              <a:extLst>
                <a:ext uri="{FF2B5EF4-FFF2-40B4-BE49-F238E27FC236}">
                  <a16:creationId xmlns:a16="http://schemas.microsoft.com/office/drawing/2014/main" id="{ADAF8D02-71DA-B2E2-A796-324034F19277}"/>
                </a:ext>
              </a:extLst>
            </p:cNvPr>
            <p:cNvSpPr>
              <a:spLocks/>
            </p:cNvSpPr>
            <p:nvPr/>
          </p:nvSpPr>
          <p:spPr bwMode="auto">
            <a:xfrm>
              <a:off x="7524750" y="6619875"/>
              <a:ext cx="2255838" cy="90488"/>
            </a:xfrm>
            <a:custGeom>
              <a:avLst/>
              <a:gdLst>
                <a:gd name="T0" fmla="*/ 1389 w 1421"/>
                <a:gd name="T1" fmla="*/ 2 h 57"/>
                <a:gd name="T2" fmla="*/ 32 w 1421"/>
                <a:gd name="T3" fmla="*/ 2 h 57"/>
                <a:gd name="T4" fmla="*/ 32 w 1421"/>
                <a:gd name="T5" fmla="*/ 2 h 57"/>
                <a:gd name="T6" fmla="*/ 17 w 1421"/>
                <a:gd name="T7" fmla="*/ 2 h 57"/>
                <a:gd name="T8" fmla="*/ 0 w 1421"/>
                <a:gd name="T9" fmla="*/ 0 h 57"/>
                <a:gd name="T10" fmla="*/ 0 w 1421"/>
                <a:gd name="T11" fmla="*/ 34 h 57"/>
                <a:gd name="T12" fmla="*/ 0 w 1421"/>
                <a:gd name="T13" fmla="*/ 34 h 57"/>
                <a:gd name="T14" fmla="*/ 20 w 1421"/>
                <a:gd name="T15" fmla="*/ 44 h 57"/>
                <a:gd name="T16" fmla="*/ 42 w 1421"/>
                <a:gd name="T17" fmla="*/ 51 h 57"/>
                <a:gd name="T18" fmla="*/ 64 w 1421"/>
                <a:gd name="T19" fmla="*/ 56 h 57"/>
                <a:gd name="T20" fmla="*/ 85 w 1421"/>
                <a:gd name="T21" fmla="*/ 57 h 57"/>
                <a:gd name="T22" fmla="*/ 1337 w 1421"/>
                <a:gd name="T23" fmla="*/ 57 h 57"/>
                <a:gd name="T24" fmla="*/ 1337 w 1421"/>
                <a:gd name="T25" fmla="*/ 57 h 57"/>
                <a:gd name="T26" fmla="*/ 1359 w 1421"/>
                <a:gd name="T27" fmla="*/ 56 h 57"/>
                <a:gd name="T28" fmla="*/ 1381 w 1421"/>
                <a:gd name="T29" fmla="*/ 51 h 57"/>
                <a:gd name="T30" fmla="*/ 1401 w 1421"/>
                <a:gd name="T31" fmla="*/ 44 h 57"/>
                <a:gd name="T32" fmla="*/ 1421 w 1421"/>
                <a:gd name="T33" fmla="*/ 34 h 57"/>
                <a:gd name="T34" fmla="*/ 1421 w 1421"/>
                <a:gd name="T35" fmla="*/ 0 h 57"/>
                <a:gd name="T36" fmla="*/ 1421 w 1421"/>
                <a:gd name="T37" fmla="*/ 0 h 57"/>
                <a:gd name="T38" fmla="*/ 1406 w 1421"/>
                <a:gd name="T39" fmla="*/ 2 h 57"/>
                <a:gd name="T40" fmla="*/ 1389 w 1421"/>
                <a:gd name="T41" fmla="*/ 2 h 57"/>
                <a:gd name="T42" fmla="*/ 1389 w 1421"/>
                <a:gd name="T43"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21" h="57">
                  <a:moveTo>
                    <a:pt x="1389" y="2"/>
                  </a:moveTo>
                  <a:lnTo>
                    <a:pt x="32" y="2"/>
                  </a:lnTo>
                  <a:lnTo>
                    <a:pt x="32" y="2"/>
                  </a:lnTo>
                  <a:lnTo>
                    <a:pt x="17" y="2"/>
                  </a:lnTo>
                  <a:lnTo>
                    <a:pt x="0" y="0"/>
                  </a:lnTo>
                  <a:lnTo>
                    <a:pt x="0" y="34"/>
                  </a:lnTo>
                  <a:lnTo>
                    <a:pt x="0" y="34"/>
                  </a:lnTo>
                  <a:lnTo>
                    <a:pt x="20" y="44"/>
                  </a:lnTo>
                  <a:lnTo>
                    <a:pt x="42" y="51"/>
                  </a:lnTo>
                  <a:lnTo>
                    <a:pt x="64" y="56"/>
                  </a:lnTo>
                  <a:lnTo>
                    <a:pt x="85" y="57"/>
                  </a:lnTo>
                  <a:lnTo>
                    <a:pt x="1337" y="57"/>
                  </a:lnTo>
                  <a:lnTo>
                    <a:pt x="1337" y="57"/>
                  </a:lnTo>
                  <a:lnTo>
                    <a:pt x="1359" y="56"/>
                  </a:lnTo>
                  <a:lnTo>
                    <a:pt x="1381" y="51"/>
                  </a:lnTo>
                  <a:lnTo>
                    <a:pt x="1401" y="44"/>
                  </a:lnTo>
                  <a:lnTo>
                    <a:pt x="1421" y="34"/>
                  </a:lnTo>
                  <a:lnTo>
                    <a:pt x="1421" y="0"/>
                  </a:lnTo>
                  <a:lnTo>
                    <a:pt x="1421" y="0"/>
                  </a:lnTo>
                  <a:lnTo>
                    <a:pt x="1406" y="2"/>
                  </a:lnTo>
                  <a:lnTo>
                    <a:pt x="1389" y="2"/>
                  </a:lnTo>
                  <a:lnTo>
                    <a:pt x="1389" y="2"/>
                  </a:lnTo>
                  <a:close/>
                </a:path>
              </a:pathLst>
            </a:custGeom>
            <a:gradFill>
              <a:gsLst>
                <a:gs pos="0">
                  <a:srgbClr val="96999A">
                    <a:lumMod val="70000"/>
                  </a:srgbClr>
                </a:gs>
                <a:gs pos="3000">
                  <a:srgbClr val="96999A"/>
                </a:gs>
                <a:gs pos="100000">
                  <a:srgbClr val="96999A">
                    <a:lumMod val="70000"/>
                  </a:srgbClr>
                </a:gs>
                <a:gs pos="97000">
                  <a:srgbClr val="96999A"/>
                </a:gs>
                <a:gs pos="91000">
                  <a:srgbClr val="DFE0E1">
                    <a:lumMod val="95000"/>
                  </a:srgbClr>
                </a:gs>
                <a:gs pos="9000">
                  <a:srgbClr val="DFE0E1">
                    <a:lumMod val="95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uli"/>
                <a:ea typeface="+mn-ea"/>
                <a:cs typeface="+mn-cs"/>
              </a:endParaRPr>
            </a:p>
          </p:txBody>
        </p:sp>
      </p:grpSp>
      <p:sp>
        <p:nvSpPr>
          <p:cNvPr id="25" name="Picture Placeholder 21">
            <a:extLst>
              <a:ext uri="{FF2B5EF4-FFF2-40B4-BE49-F238E27FC236}">
                <a16:creationId xmlns:a16="http://schemas.microsoft.com/office/drawing/2014/main" id="{F4D52F8F-92EB-F78A-7804-9854C13E1AF0}"/>
              </a:ext>
            </a:extLst>
          </p:cNvPr>
          <p:cNvSpPr>
            <a:spLocks noGrp="1"/>
          </p:cNvSpPr>
          <p:nvPr>
            <p:ph type="pic" sz="quarter" idx="20"/>
          </p:nvPr>
        </p:nvSpPr>
        <p:spPr>
          <a:xfrm>
            <a:off x="5419317" y="2070560"/>
            <a:ext cx="5542887" cy="3467146"/>
          </a:xfrm>
          <a:prstGeom prst="rect">
            <a:avLst/>
          </a:prstGeom>
          <a:solidFill>
            <a:schemeClr val="bg2"/>
          </a:solidFill>
        </p:spPr>
        <p:txBody>
          <a:bodyPr/>
          <a:lstStyle/>
          <a:p>
            <a:endParaRPr lang="en-US"/>
          </a:p>
        </p:txBody>
      </p:sp>
      <p:sp>
        <p:nvSpPr>
          <p:cNvPr id="26" name="Text Placeholder 10">
            <a:extLst>
              <a:ext uri="{FF2B5EF4-FFF2-40B4-BE49-F238E27FC236}">
                <a16:creationId xmlns:a16="http://schemas.microsoft.com/office/drawing/2014/main" id="{0D074168-1A1C-C073-7299-115EDBB95207}"/>
              </a:ext>
            </a:extLst>
          </p:cNvPr>
          <p:cNvSpPr>
            <a:spLocks noGrp="1"/>
          </p:cNvSpPr>
          <p:nvPr>
            <p:ph type="body" sz="quarter" idx="17" hasCustomPrompt="1"/>
          </p:nvPr>
        </p:nvSpPr>
        <p:spPr>
          <a:xfrm>
            <a:off x="559373" y="2784288"/>
            <a:ext cx="4045284" cy="757229"/>
          </a:xfrm>
          <a:prstGeom prst="rect">
            <a:avLst/>
          </a:prstGeom>
        </p:spPr>
        <p:txBody>
          <a:bodyPr anchor="t">
            <a:noAutofit/>
          </a:bodyPr>
          <a:lstStyle>
            <a:lvl1pPr>
              <a:lnSpc>
                <a:spcPct val="100000"/>
              </a:lnSpc>
              <a:defRPr sz="1600" b="0" i="0">
                <a:solidFill>
                  <a:schemeClr val="tx1"/>
                </a:solidFill>
                <a:latin typeface="+mj-lt"/>
                <a:ea typeface="Open Sans Light" panose="020B0306030504020204" pitchFamily="34" charset="0"/>
                <a:cs typeface="Open Sans Light" panose="020B0306030504020204" pitchFamily="34" charset="0"/>
              </a:defRPr>
            </a:lvl1pPr>
          </a:lstStyle>
          <a:p>
            <a:pPr lvl="0"/>
            <a:r>
              <a:rPr lang="en-US"/>
              <a:t>Place holder for body text. Arial 16pt. </a:t>
            </a:r>
          </a:p>
        </p:txBody>
      </p:sp>
      <p:sp>
        <p:nvSpPr>
          <p:cNvPr id="27" name="Text Placeholder 24">
            <a:extLst>
              <a:ext uri="{FF2B5EF4-FFF2-40B4-BE49-F238E27FC236}">
                <a16:creationId xmlns:a16="http://schemas.microsoft.com/office/drawing/2014/main" id="{8549E601-3B68-1469-71CF-88FA5B0FA652}"/>
              </a:ext>
            </a:extLst>
          </p:cNvPr>
          <p:cNvSpPr>
            <a:spLocks noGrp="1"/>
          </p:cNvSpPr>
          <p:nvPr>
            <p:ph type="body" sz="quarter" idx="21" hasCustomPrompt="1"/>
          </p:nvPr>
        </p:nvSpPr>
        <p:spPr>
          <a:xfrm>
            <a:off x="559373" y="2306835"/>
            <a:ext cx="2294247" cy="301697"/>
          </a:xfrm>
          <a:prstGeom prst="rect">
            <a:avLst/>
          </a:prstGeom>
        </p:spPr>
        <p:txBody>
          <a:bodyPr anchor="b">
            <a:noAutofit/>
          </a:bodyPr>
          <a:lstStyle>
            <a:lvl1pPr marL="0" indent="0" algn="l">
              <a:lnSpc>
                <a:spcPct val="100000"/>
              </a:lnSpc>
              <a:buNone/>
              <a:defRPr sz="1800" b="1">
                <a:solidFill>
                  <a:schemeClr val="tx1"/>
                </a:solidFill>
                <a:latin typeface="+mj-lt"/>
              </a:defRPr>
            </a:lvl1pPr>
          </a:lstStyle>
          <a:p>
            <a:pPr lvl="0"/>
            <a:r>
              <a:rPr lang="en-US"/>
              <a:t>Header</a:t>
            </a:r>
          </a:p>
        </p:txBody>
      </p:sp>
      <p:sp>
        <p:nvSpPr>
          <p:cNvPr id="28" name="Text Placeholder 10">
            <a:extLst>
              <a:ext uri="{FF2B5EF4-FFF2-40B4-BE49-F238E27FC236}">
                <a16:creationId xmlns:a16="http://schemas.microsoft.com/office/drawing/2014/main" id="{344F2D54-5C37-5F10-85F8-AF2DDD92E650}"/>
              </a:ext>
            </a:extLst>
          </p:cNvPr>
          <p:cNvSpPr>
            <a:spLocks noGrp="1"/>
          </p:cNvSpPr>
          <p:nvPr>
            <p:ph type="body" sz="quarter" idx="22" hasCustomPrompt="1"/>
          </p:nvPr>
        </p:nvSpPr>
        <p:spPr>
          <a:xfrm>
            <a:off x="559372" y="4369325"/>
            <a:ext cx="4045283" cy="757229"/>
          </a:xfrm>
          <a:prstGeom prst="rect">
            <a:avLst/>
          </a:prstGeom>
        </p:spPr>
        <p:txBody>
          <a:bodyPr anchor="t">
            <a:noAutofit/>
          </a:bodyPr>
          <a:lstStyle>
            <a:lvl1pPr>
              <a:lnSpc>
                <a:spcPct val="100000"/>
              </a:lnSpc>
              <a:defRPr sz="1600" b="0" i="0">
                <a:solidFill>
                  <a:schemeClr val="tx1"/>
                </a:solidFill>
                <a:latin typeface="+mj-lt"/>
                <a:ea typeface="Open Sans Light" panose="020B0306030504020204" pitchFamily="34" charset="0"/>
                <a:cs typeface="Open Sans Light" panose="020B0306030504020204" pitchFamily="34" charset="0"/>
              </a:defRPr>
            </a:lvl1pPr>
          </a:lstStyle>
          <a:p>
            <a:pPr lvl="0"/>
            <a:r>
              <a:rPr lang="en-US"/>
              <a:t>Place holder for body text. Arial 16pt. </a:t>
            </a:r>
          </a:p>
        </p:txBody>
      </p:sp>
      <p:sp>
        <p:nvSpPr>
          <p:cNvPr id="29" name="Text Placeholder 24">
            <a:extLst>
              <a:ext uri="{FF2B5EF4-FFF2-40B4-BE49-F238E27FC236}">
                <a16:creationId xmlns:a16="http://schemas.microsoft.com/office/drawing/2014/main" id="{2E320DCC-1CD9-70C9-3E2C-696082DFEB5D}"/>
              </a:ext>
            </a:extLst>
          </p:cNvPr>
          <p:cNvSpPr>
            <a:spLocks noGrp="1"/>
          </p:cNvSpPr>
          <p:nvPr>
            <p:ph type="body" sz="quarter" idx="23" hasCustomPrompt="1"/>
          </p:nvPr>
        </p:nvSpPr>
        <p:spPr>
          <a:xfrm>
            <a:off x="559373" y="3891872"/>
            <a:ext cx="2299349" cy="301697"/>
          </a:xfrm>
          <a:prstGeom prst="rect">
            <a:avLst/>
          </a:prstGeom>
        </p:spPr>
        <p:txBody>
          <a:bodyPr anchor="b">
            <a:noAutofit/>
          </a:bodyPr>
          <a:lstStyle>
            <a:lvl1pPr marL="0" indent="0" algn="l">
              <a:lnSpc>
                <a:spcPct val="100000"/>
              </a:lnSpc>
              <a:buNone/>
              <a:defRPr sz="1800" b="1">
                <a:solidFill>
                  <a:schemeClr val="tx1"/>
                </a:solidFill>
                <a:latin typeface="+mj-lt"/>
              </a:defRPr>
            </a:lvl1pPr>
          </a:lstStyle>
          <a:p>
            <a:pPr lvl="0"/>
            <a:r>
              <a:rPr lang="en-US"/>
              <a:t>Header</a:t>
            </a:r>
          </a:p>
        </p:txBody>
      </p:sp>
      <p:sp>
        <p:nvSpPr>
          <p:cNvPr id="6" name="Text Placeholder 5">
            <a:extLst>
              <a:ext uri="{FF2B5EF4-FFF2-40B4-BE49-F238E27FC236}">
                <a16:creationId xmlns:a16="http://schemas.microsoft.com/office/drawing/2014/main" id="{2693D2E1-2F1B-C35E-D3B2-817FF0B3E186}"/>
              </a:ext>
            </a:extLst>
          </p:cNvPr>
          <p:cNvSpPr>
            <a:spLocks noGrp="1"/>
          </p:cNvSpPr>
          <p:nvPr>
            <p:ph type="body" sz="quarter" idx="10"/>
          </p:nvPr>
        </p:nvSpPr>
        <p:spPr>
          <a:xfrm>
            <a:off x="559374" y="683489"/>
            <a:ext cx="11035595" cy="446087"/>
          </a:xfrm>
          <a:prstGeom prst="rect">
            <a:avLst/>
          </a:prstGeom>
        </p:spPr>
        <p:txBody>
          <a:bodyPr/>
          <a:lstStyle>
            <a:lvl1pPr marL="0" indent="0">
              <a:lnSpc>
                <a:spcPct val="100000"/>
              </a:lnSpc>
              <a:buNone/>
              <a:defRPr sz="3300">
                <a:solidFill>
                  <a:schemeClr val="tx1"/>
                </a:solidFill>
              </a:defRPr>
            </a:lvl1pPr>
          </a:lstStyle>
          <a:p>
            <a:pPr lvl="0"/>
            <a:r>
              <a:rPr lang="en-US"/>
              <a:t>Click to edit Master text styles</a:t>
            </a:r>
          </a:p>
        </p:txBody>
      </p:sp>
      <p:sp>
        <p:nvSpPr>
          <p:cNvPr id="7" name="Text Placeholder 20">
            <a:extLst>
              <a:ext uri="{FF2B5EF4-FFF2-40B4-BE49-F238E27FC236}">
                <a16:creationId xmlns:a16="http://schemas.microsoft.com/office/drawing/2014/main" id="{44F51B9E-6A39-5E54-5A04-4A5ACC00708F}"/>
              </a:ext>
            </a:extLst>
          </p:cNvPr>
          <p:cNvSpPr>
            <a:spLocks noGrp="1"/>
          </p:cNvSpPr>
          <p:nvPr>
            <p:ph type="body" sz="quarter" idx="12"/>
          </p:nvPr>
        </p:nvSpPr>
        <p:spPr>
          <a:xfrm>
            <a:off x="559373" y="1205053"/>
            <a:ext cx="11035596"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2730960132"/>
      </p:ext>
    </p:extLst>
  </p:cSld>
  <p:clrMapOvr>
    <a:masterClrMapping/>
  </p:clrMapOvr>
  <p:transition spd="med">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Standard - no text box">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D1AD3D8-9550-AED4-EBFF-8EFFEA005FA2}"/>
              </a:ext>
            </a:extLst>
          </p:cNvPr>
          <p:cNvSpPr/>
          <p:nvPr userDrawn="1"/>
        </p:nvSpPr>
        <p:spPr>
          <a:xfrm>
            <a:off x="0" y="0"/>
            <a:ext cx="12192000" cy="59944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macbook.png">
            <a:extLst>
              <a:ext uri="{FF2B5EF4-FFF2-40B4-BE49-F238E27FC236}">
                <a16:creationId xmlns:a16="http://schemas.microsoft.com/office/drawing/2014/main" id="{84464847-7F8E-8F2E-9922-86344170F00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82280" y="1277654"/>
            <a:ext cx="9566265" cy="4932332"/>
          </a:xfrm>
          <a:prstGeom prst="rect">
            <a:avLst/>
          </a:prstGeom>
          <a:ln w="12700">
            <a:miter lim="400000"/>
          </a:ln>
        </p:spPr>
      </p:pic>
      <p:sp>
        <p:nvSpPr>
          <p:cNvPr id="4" name="Picture Placeholder 11">
            <a:extLst>
              <a:ext uri="{FF2B5EF4-FFF2-40B4-BE49-F238E27FC236}">
                <a16:creationId xmlns:a16="http://schemas.microsoft.com/office/drawing/2014/main" id="{0725459F-2E06-27DA-8F26-275C5E27292F}"/>
              </a:ext>
            </a:extLst>
          </p:cNvPr>
          <p:cNvSpPr>
            <a:spLocks noGrp="1"/>
          </p:cNvSpPr>
          <p:nvPr>
            <p:ph type="pic" sz="quarter" idx="16" hasCustomPrompt="1"/>
          </p:nvPr>
        </p:nvSpPr>
        <p:spPr>
          <a:xfrm>
            <a:off x="6275268" y="1542668"/>
            <a:ext cx="5380253" cy="4130461"/>
          </a:xfrm>
          <a:custGeom>
            <a:avLst/>
            <a:gdLst>
              <a:gd name="connsiteX0" fmla="*/ 10760506 w 10760506"/>
              <a:gd name="connsiteY0" fmla="*/ 0 h 8260922"/>
              <a:gd name="connsiteX1" fmla="*/ 9412970 w 10760506"/>
              <a:gd name="connsiteY1" fmla="*/ 8140834 h 8260922"/>
              <a:gd name="connsiteX2" fmla="*/ 2533131 w 10760506"/>
              <a:gd name="connsiteY2" fmla="*/ 8260922 h 8260922"/>
              <a:gd name="connsiteX3" fmla="*/ 0 w 10760506"/>
              <a:gd name="connsiteY3" fmla="*/ 8260922 h 8260922"/>
              <a:gd name="connsiteX4" fmla="*/ 1437144 w 10760506"/>
              <a:gd name="connsiteY4" fmla="*/ 1257511 h 8260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60506" h="8260922">
                <a:moveTo>
                  <a:pt x="10760506" y="0"/>
                </a:moveTo>
                <a:lnTo>
                  <a:pt x="9412970" y="8140834"/>
                </a:lnTo>
                <a:lnTo>
                  <a:pt x="2533131" y="8260922"/>
                </a:lnTo>
                <a:lnTo>
                  <a:pt x="0" y="8260922"/>
                </a:lnTo>
                <a:lnTo>
                  <a:pt x="1437144" y="1257511"/>
                </a:lnTo>
                <a:close/>
              </a:path>
            </a:pathLst>
          </a:custGeom>
          <a:solidFill>
            <a:srgbClr val="3B3E41"/>
          </a:solidFill>
          <a:ln w="12700">
            <a:miter lim="400000"/>
          </a:ln>
          <a:extLst>
            <a:ext uri="{C572A759-6A51-4108-AA02-DFA0A04FC94B}">
              <ma14:wrappingTextBoxFlag xmlns="" xmlns:ma14="http://schemas.microsoft.com/office/mac/drawingml/2011/main" val="1"/>
            </a:ext>
          </a:extLst>
        </p:spPr>
        <p:txBody>
          <a:bodyPr wrap="square">
            <a:noAutofit/>
          </a:bodyPr>
          <a:lstStyle>
            <a:lvl1pPr marL="0" indent="0" algn="ctr">
              <a:buNone/>
              <a:defRPr sz="1600">
                <a:solidFill>
                  <a:schemeClr val="bg2"/>
                </a:solidFill>
              </a:defRPr>
            </a:lvl1pPr>
          </a:lstStyle>
          <a:p>
            <a:r>
              <a:rPr lang="id-ID"/>
              <a:t>Picture</a:t>
            </a:r>
          </a:p>
        </p:txBody>
      </p:sp>
      <p:sp>
        <p:nvSpPr>
          <p:cNvPr id="2" name="Text Placeholder 10">
            <a:extLst>
              <a:ext uri="{FF2B5EF4-FFF2-40B4-BE49-F238E27FC236}">
                <a16:creationId xmlns:a16="http://schemas.microsoft.com/office/drawing/2014/main" id="{24DD04D7-6037-8408-8FD5-AE7D3C10BBF3}"/>
              </a:ext>
            </a:extLst>
          </p:cNvPr>
          <p:cNvSpPr>
            <a:spLocks noGrp="1"/>
          </p:cNvSpPr>
          <p:nvPr>
            <p:ph type="body" sz="quarter" idx="17" hasCustomPrompt="1"/>
          </p:nvPr>
        </p:nvSpPr>
        <p:spPr>
          <a:xfrm>
            <a:off x="559373" y="2752165"/>
            <a:ext cx="3773953" cy="1658379"/>
          </a:xfrm>
          <a:prstGeom prst="rect">
            <a:avLst/>
          </a:prstGeom>
        </p:spPr>
        <p:txBody>
          <a:bodyPr anchor="t">
            <a:noAutofit/>
          </a:bodyPr>
          <a:lstStyle>
            <a:lvl1pPr>
              <a:lnSpc>
                <a:spcPct val="100000"/>
              </a:lnSpc>
              <a:defRPr sz="1800" b="0" i="0">
                <a:solidFill>
                  <a:schemeClr val="tx1"/>
                </a:solidFill>
                <a:latin typeface="+mj-lt"/>
                <a:ea typeface="Open Sans Light" panose="020B0306030504020204" pitchFamily="34" charset="0"/>
                <a:cs typeface="Open Sans Light" panose="020B0306030504020204" pitchFamily="34" charset="0"/>
              </a:defRPr>
            </a:lvl1pPr>
          </a:lstStyle>
          <a:p>
            <a:pPr lvl="0"/>
            <a:r>
              <a:rPr lang="en-US"/>
              <a:t>Place holder for body text</a:t>
            </a:r>
            <a:br>
              <a:rPr lang="en-US"/>
            </a:br>
            <a:r>
              <a:rPr lang="en-US"/>
              <a:t>Arial 18pt</a:t>
            </a:r>
          </a:p>
        </p:txBody>
      </p:sp>
      <p:sp>
        <p:nvSpPr>
          <p:cNvPr id="5" name="Text Placeholder 12">
            <a:extLst>
              <a:ext uri="{FF2B5EF4-FFF2-40B4-BE49-F238E27FC236}">
                <a16:creationId xmlns:a16="http://schemas.microsoft.com/office/drawing/2014/main" id="{08734BD6-F45C-4128-D03E-C3CDE6D113F3}"/>
              </a:ext>
            </a:extLst>
          </p:cNvPr>
          <p:cNvSpPr>
            <a:spLocks noGrp="1"/>
          </p:cNvSpPr>
          <p:nvPr>
            <p:ph type="body" sz="quarter" idx="19" hasCustomPrompt="1"/>
          </p:nvPr>
        </p:nvSpPr>
        <p:spPr>
          <a:xfrm>
            <a:off x="559373" y="2117256"/>
            <a:ext cx="3773953" cy="483781"/>
          </a:xfrm>
          <a:prstGeom prst="rect">
            <a:avLst/>
          </a:prstGeom>
        </p:spPr>
        <p:txBody>
          <a:bodyPr anchor="t">
            <a:noAutofit/>
          </a:bodyPr>
          <a:lstStyle>
            <a:lvl1pPr marL="0" indent="0">
              <a:lnSpc>
                <a:spcPct val="100000"/>
              </a:lnSpc>
              <a:buNone/>
              <a:defRPr sz="2400">
                <a:solidFill>
                  <a:schemeClr val="accent1"/>
                </a:solidFill>
                <a:latin typeface="+mj-lt"/>
                <a:ea typeface="Open Sans Light" panose="020B0306030504020204" pitchFamily="34" charset="0"/>
                <a:cs typeface="Open Sans Light" panose="020B0306030504020204" pitchFamily="34" charset="0"/>
              </a:defRPr>
            </a:lvl1pPr>
          </a:lstStyle>
          <a:p>
            <a:pPr lvl="0"/>
            <a:r>
              <a:rPr lang="en-US"/>
              <a:t>Arial</a:t>
            </a:r>
          </a:p>
        </p:txBody>
      </p:sp>
      <p:sp>
        <p:nvSpPr>
          <p:cNvPr id="8" name="Text Placeholder 5">
            <a:extLst>
              <a:ext uri="{FF2B5EF4-FFF2-40B4-BE49-F238E27FC236}">
                <a16:creationId xmlns:a16="http://schemas.microsoft.com/office/drawing/2014/main" id="{A00D6634-5944-8CD2-2C6A-2504C50BB278}"/>
              </a:ext>
            </a:extLst>
          </p:cNvPr>
          <p:cNvSpPr>
            <a:spLocks noGrp="1"/>
          </p:cNvSpPr>
          <p:nvPr>
            <p:ph type="body" sz="quarter" idx="10"/>
          </p:nvPr>
        </p:nvSpPr>
        <p:spPr>
          <a:xfrm>
            <a:off x="559374" y="683489"/>
            <a:ext cx="11035595" cy="446087"/>
          </a:xfrm>
          <a:prstGeom prst="rect">
            <a:avLst/>
          </a:prstGeom>
        </p:spPr>
        <p:txBody>
          <a:bodyPr/>
          <a:lstStyle>
            <a:lvl1pPr marL="0" indent="0">
              <a:lnSpc>
                <a:spcPct val="100000"/>
              </a:lnSpc>
              <a:buNone/>
              <a:defRPr sz="3300">
                <a:solidFill>
                  <a:schemeClr val="tx1"/>
                </a:solidFill>
              </a:defRPr>
            </a:lvl1pPr>
          </a:lstStyle>
          <a:p>
            <a:pPr lvl="0"/>
            <a:r>
              <a:rPr lang="en-US"/>
              <a:t>Click to edit Master text styles</a:t>
            </a:r>
          </a:p>
        </p:txBody>
      </p:sp>
      <p:sp>
        <p:nvSpPr>
          <p:cNvPr id="12" name="Text Placeholder 20">
            <a:extLst>
              <a:ext uri="{FF2B5EF4-FFF2-40B4-BE49-F238E27FC236}">
                <a16:creationId xmlns:a16="http://schemas.microsoft.com/office/drawing/2014/main" id="{6398E346-26C3-7820-AC93-1077D5ED9738}"/>
              </a:ext>
            </a:extLst>
          </p:cNvPr>
          <p:cNvSpPr>
            <a:spLocks noGrp="1"/>
          </p:cNvSpPr>
          <p:nvPr>
            <p:ph type="body" sz="quarter" idx="12"/>
          </p:nvPr>
        </p:nvSpPr>
        <p:spPr>
          <a:xfrm>
            <a:off x="559373" y="1205053"/>
            <a:ext cx="11035596"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616220119"/>
      </p:ext>
    </p:extLst>
  </p:cSld>
  <p:clrMapOvr>
    <a:masterClrMapping/>
  </p:clrMapOvr>
  <p:transition spd="med">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_Title 7">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A81C9F-18F7-C2C3-B6A9-5CB6EF8C4295}"/>
              </a:ext>
            </a:extLst>
          </p:cNvPr>
          <p:cNvSpPr/>
          <p:nvPr userDrawn="1"/>
        </p:nvSpPr>
        <p:spPr>
          <a:xfrm>
            <a:off x="291351" y="6377921"/>
            <a:ext cx="1007223" cy="233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4">
            <a:extLst>
              <a:ext uri="{FF2B5EF4-FFF2-40B4-BE49-F238E27FC236}">
                <a16:creationId xmlns:a16="http://schemas.microsoft.com/office/drawing/2014/main" id="{3E2D5D2D-25F6-894E-87EB-FC561522E9D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0"/>
            <a:ext cx="12192000"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phic 7">
            <a:extLst>
              <a:ext uri="{FF2B5EF4-FFF2-40B4-BE49-F238E27FC236}">
                <a16:creationId xmlns:a16="http://schemas.microsoft.com/office/drawing/2014/main" id="{9EFF1778-3F77-034C-B648-0B5E63BEA67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34925" y="4972050"/>
            <a:ext cx="12155488"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18"/>
          <p:cNvSpPr>
            <a:spLocks noGrp="1"/>
          </p:cNvSpPr>
          <p:nvPr>
            <p:ph type="body" sz="quarter" idx="10" hasCustomPrompt="1"/>
          </p:nvPr>
        </p:nvSpPr>
        <p:spPr>
          <a:xfrm>
            <a:off x="545360" y="3296921"/>
            <a:ext cx="10529040" cy="728848"/>
          </a:xfrm>
          <a:prstGeom prst="rect">
            <a:avLst/>
          </a:prstGeom>
        </p:spPr>
        <p:txBody>
          <a:bodyPr>
            <a:normAutofit/>
          </a:bodyPr>
          <a:lstStyle>
            <a:lvl1pPr marL="0" indent="0">
              <a:lnSpc>
                <a:spcPct val="90000"/>
              </a:lnSpc>
              <a:spcBef>
                <a:spcPts val="0"/>
              </a:spcBef>
              <a:buNone/>
              <a:defRPr sz="4800">
                <a:solidFill>
                  <a:schemeClr val="tx1"/>
                </a:solidFill>
              </a:defRPr>
            </a:lvl1pPr>
          </a:lstStyle>
          <a:p>
            <a:pPr lvl="0"/>
            <a:r>
              <a:rPr lang="en-US"/>
              <a:t>Thank You.</a:t>
            </a:r>
          </a:p>
        </p:txBody>
      </p:sp>
      <p:sp>
        <p:nvSpPr>
          <p:cNvPr id="11" name="Text Placeholder 20"/>
          <p:cNvSpPr>
            <a:spLocks noGrp="1"/>
          </p:cNvSpPr>
          <p:nvPr>
            <p:ph type="body" sz="quarter" idx="11"/>
          </p:nvPr>
        </p:nvSpPr>
        <p:spPr>
          <a:xfrm>
            <a:off x="545359" y="4145280"/>
            <a:ext cx="9435131" cy="417512"/>
          </a:xfrm>
          <a:prstGeom prst="rect">
            <a:avLst/>
          </a:prstGeom>
        </p:spPr>
        <p:txBody>
          <a:bodyPr/>
          <a:lstStyle>
            <a:lvl1pPr marL="0" indent="0">
              <a:lnSpc>
                <a:spcPct val="100000"/>
              </a:lnSpc>
              <a:buNone/>
              <a:defRPr sz="1800">
                <a:solidFill>
                  <a:schemeClr val="tx1"/>
                </a:solidFill>
              </a:defRPr>
            </a:lvl1pPr>
          </a:lstStyle>
          <a:p>
            <a:pPr lvl="0"/>
            <a:r>
              <a:rPr lang="en-US"/>
              <a:t>Click to edit Master text styles</a:t>
            </a:r>
          </a:p>
        </p:txBody>
      </p:sp>
      <p:pic>
        <p:nvPicPr>
          <p:cNvPr id="3" name="Graphic 6">
            <a:extLst>
              <a:ext uri="{FF2B5EF4-FFF2-40B4-BE49-F238E27FC236}">
                <a16:creationId xmlns:a16="http://schemas.microsoft.com/office/drawing/2014/main" id="{557BEF11-3AA1-453A-52D9-FAE386C54E0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p:blipFill>
        <p:spPr bwMode="auto">
          <a:xfrm>
            <a:off x="541258" y="6170735"/>
            <a:ext cx="1487868" cy="49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594281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Graphic 4">
            <a:extLst>
              <a:ext uri="{FF2B5EF4-FFF2-40B4-BE49-F238E27FC236}">
                <a16:creationId xmlns:a16="http://schemas.microsoft.com/office/drawing/2014/main" id="{4E5FC0F9-132D-9D45-BF36-795755A8EC0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Graphic 7">
            <a:extLst>
              <a:ext uri="{FF2B5EF4-FFF2-40B4-BE49-F238E27FC236}">
                <a16:creationId xmlns:a16="http://schemas.microsoft.com/office/drawing/2014/main" id="{CE1AA63E-FCCC-A14A-B6EF-0E3F922DB0F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1863725"/>
            <a:ext cx="12192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a:extLst>
              <a:ext uri="{FF2B5EF4-FFF2-40B4-BE49-F238E27FC236}">
                <a16:creationId xmlns:a16="http://schemas.microsoft.com/office/drawing/2014/main" id="{3B65644B-9EF2-FE49-ABF0-73799C04C29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p:blipFill>
        <p:spPr bwMode="auto">
          <a:xfrm>
            <a:off x="1036068" y="4256436"/>
            <a:ext cx="1575398" cy="518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EE74392D-0C36-7B49-A6D6-BAE12D302590}"/>
              </a:ext>
            </a:extLst>
          </p:cNvPr>
          <p:cNvSpPr/>
          <p:nvPr userDrawn="1"/>
        </p:nvSpPr>
        <p:spPr>
          <a:xfrm>
            <a:off x="0" y="6059488"/>
            <a:ext cx="12192000" cy="798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Graphic 10">
            <a:extLst>
              <a:ext uri="{FF2B5EF4-FFF2-40B4-BE49-F238E27FC236}">
                <a16:creationId xmlns:a16="http://schemas.microsoft.com/office/drawing/2014/main" id="{53AAC3F0-F1CF-F044-943A-186CB2AB669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a:off x="0" y="5343525"/>
            <a:ext cx="12192000"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phic 11">
            <a:extLst>
              <a:ext uri="{FF2B5EF4-FFF2-40B4-BE49-F238E27FC236}">
                <a16:creationId xmlns:a16="http://schemas.microsoft.com/office/drawing/2014/main" id="{88C55AF5-BB99-1648-B2C3-5DEFBFE7E04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03963"/>
            <a:ext cx="121920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Placeholder 18"/>
          <p:cNvSpPr>
            <a:spLocks noGrp="1"/>
          </p:cNvSpPr>
          <p:nvPr>
            <p:ph type="body" sz="quarter" idx="10" hasCustomPrompt="1"/>
          </p:nvPr>
        </p:nvSpPr>
        <p:spPr>
          <a:xfrm>
            <a:off x="956815" y="2837121"/>
            <a:ext cx="10705659" cy="1162306"/>
          </a:xfrm>
          <a:prstGeom prst="rect">
            <a:avLst/>
          </a:prstGeom>
        </p:spPr>
        <p:txBody>
          <a:bodyPr/>
          <a:lstStyle>
            <a:lvl1pPr marL="0" indent="0">
              <a:buNone/>
              <a:defRPr sz="8000"/>
            </a:lvl1pPr>
          </a:lstStyle>
          <a:p>
            <a:pPr lvl="0"/>
            <a:r>
              <a:rPr lang="en-US"/>
              <a:t>Thank You.</a:t>
            </a:r>
          </a:p>
        </p:txBody>
      </p:sp>
    </p:spTree>
    <p:extLst>
      <p:ext uri="{BB962C8B-B14F-4D97-AF65-F5344CB8AC3E}">
        <p14:creationId xmlns:p14="http://schemas.microsoft.com/office/powerpoint/2010/main" val="255702449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Default Slide">
  <p:cSld name="Default Slide">
    <p:spTree>
      <p:nvGrpSpPr>
        <p:cNvPr id="1" name="Shape 176"/>
        <p:cNvGrpSpPr/>
        <p:nvPr/>
      </p:nvGrpSpPr>
      <p:grpSpPr>
        <a:xfrm>
          <a:off x="0" y="0"/>
          <a:ext cx="0" cy="0"/>
          <a:chOff x="0" y="0"/>
          <a:chExt cx="0" cy="0"/>
        </a:xfrm>
      </p:grpSpPr>
    </p:spTree>
    <p:extLst>
      <p:ext uri="{BB962C8B-B14F-4D97-AF65-F5344CB8AC3E}">
        <p14:creationId xmlns:p14="http://schemas.microsoft.com/office/powerpoint/2010/main" val="398364185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1_CONTENT WHITE">
    <p:spTree>
      <p:nvGrpSpPr>
        <p:cNvPr id="1" name=""/>
        <p:cNvGrpSpPr/>
        <p:nvPr/>
      </p:nvGrpSpPr>
      <p:grpSpPr>
        <a:xfrm>
          <a:off x="0" y="0"/>
          <a:ext cx="0" cy="0"/>
          <a:chOff x="0" y="0"/>
          <a:chExt cx="0" cy="0"/>
        </a:xfrm>
      </p:grpSpPr>
      <p:sp>
        <p:nvSpPr>
          <p:cNvPr id="3" name="Content"/>
          <p:cNvSpPr>
            <a:spLocks noGrp="1"/>
          </p:cNvSpPr>
          <p:nvPr>
            <p:ph idx="1" hasCustomPrompt="1"/>
          </p:nvPr>
        </p:nvSpPr>
        <p:spPr bwMode="gray">
          <a:xfrm>
            <a:off x="540070" y="1990846"/>
            <a:ext cx="11111046" cy="3927554"/>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Title">
            <a:extLst>
              <a:ext uri="{FF2B5EF4-FFF2-40B4-BE49-F238E27FC236}">
                <a16:creationId xmlns:a16="http://schemas.microsoft.com/office/drawing/2014/main" id="{DFFB99B3-BACC-4AA8-BD2B-3D3DCC2DB9F3}"/>
              </a:ext>
            </a:extLst>
          </p:cNvPr>
          <p:cNvSpPr>
            <a:spLocks noGrp="1"/>
          </p:cNvSpPr>
          <p:nvPr>
            <p:ph type="title" hasCustomPrompt="1"/>
          </p:nvPr>
        </p:nvSpPr>
        <p:spPr bwMode="gray">
          <a:xfrm>
            <a:off x="540070" y="829996"/>
            <a:ext cx="11111046" cy="360000"/>
          </a:xfrm>
        </p:spPr>
        <p:txBody>
          <a:bodyPr/>
          <a:lstStyle>
            <a:lvl1pPr>
              <a:defRPr/>
            </a:lvl1pPr>
          </a:lstStyle>
          <a:p>
            <a:r>
              <a:rPr lang="en-GB" noProof="0"/>
              <a:t>Click to edit Master title style</a:t>
            </a:r>
          </a:p>
        </p:txBody>
      </p:sp>
      <p:sp>
        <p:nvSpPr>
          <p:cNvPr id="9" name="Subtitle">
            <a:extLst>
              <a:ext uri="{FF2B5EF4-FFF2-40B4-BE49-F238E27FC236}">
                <a16:creationId xmlns:a16="http://schemas.microsoft.com/office/drawing/2014/main" id="{80CEC9C7-93D8-4F29-B0F0-93E9A6EDE7C0}"/>
              </a:ext>
            </a:extLst>
          </p:cNvPr>
          <p:cNvSpPr>
            <a:spLocks noGrp="1"/>
          </p:cNvSpPr>
          <p:nvPr>
            <p:ph type="body" sz="quarter" idx="13" hasCustomPrompt="1"/>
          </p:nvPr>
        </p:nvSpPr>
        <p:spPr bwMode="gray">
          <a:xfrm>
            <a:off x="540070" y="1353013"/>
            <a:ext cx="11111046" cy="252000"/>
          </a:xfrm>
        </p:spPr>
        <p:txBody>
          <a:bodyPr>
            <a:normAutofit/>
          </a:bodyPr>
          <a:lstStyle>
            <a:lvl1pPr marL="0" indent="0">
              <a:spcAft>
                <a:spcPts val="600"/>
              </a:spcAft>
              <a:buNone/>
              <a:defRPr sz="1600" baseline="0">
                <a:solidFill>
                  <a:schemeClr val="tx1"/>
                </a:solidFill>
              </a:defRPr>
            </a:lvl1pPr>
          </a:lstStyle>
          <a:p>
            <a:pPr lvl="0"/>
            <a:r>
              <a:rPr lang="en-GB" noProof="0"/>
              <a:t>Enter your subtitle here</a:t>
            </a:r>
          </a:p>
        </p:txBody>
      </p:sp>
      <p:sp>
        <p:nvSpPr>
          <p:cNvPr id="10" name="Text Placeholder 10">
            <a:extLst>
              <a:ext uri="{FF2B5EF4-FFF2-40B4-BE49-F238E27FC236}">
                <a16:creationId xmlns:a16="http://schemas.microsoft.com/office/drawing/2014/main" id="{C9F27CDF-0B59-41BA-83FC-2AF1D33A7785}"/>
              </a:ext>
            </a:extLst>
          </p:cNvPr>
          <p:cNvSpPr>
            <a:spLocks noGrp="1"/>
          </p:cNvSpPr>
          <p:nvPr>
            <p:ph type="body" sz="quarter" idx="14" hasCustomPrompt="1"/>
          </p:nvPr>
        </p:nvSpPr>
        <p:spPr>
          <a:xfrm>
            <a:off x="536645" y="404152"/>
            <a:ext cx="1524198" cy="287963"/>
          </a:xfrm>
          <a:solidFill>
            <a:srgbClr val="F5F5F5"/>
          </a:solidFill>
        </p:spPr>
        <p:txBody>
          <a:bodyPr anchor="ctr">
            <a:normAutofit/>
          </a:bodyPr>
          <a:lstStyle>
            <a:lvl1pPr marL="0" indent="0" algn="ctr">
              <a:spcBef>
                <a:spcPts val="0"/>
              </a:spcBef>
              <a:buNone/>
              <a:defRPr lang="en-GB" sz="1000" b="1" kern="1200" cap="all" spc="250" baseline="0" dirty="0">
                <a:solidFill>
                  <a:srgbClr val="2D2D2D"/>
                </a:solidFill>
                <a:latin typeface="+mn-lt"/>
                <a:ea typeface="+mn-ea"/>
                <a:cs typeface="+mn-cs"/>
              </a:defRPr>
            </a:lvl1pPr>
          </a:lstStyle>
          <a:p>
            <a:pPr lvl="0"/>
            <a:r>
              <a:rPr lang="en-GB"/>
              <a:t>Subject</a:t>
            </a:r>
          </a:p>
        </p:txBody>
      </p:sp>
    </p:spTree>
    <p:extLst>
      <p:ext uri="{BB962C8B-B14F-4D97-AF65-F5344CB8AC3E}">
        <p14:creationId xmlns:p14="http://schemas.microsoft.com/office/powerpoint/2010/main" val="2364772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cSld name="Section Header Blu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D8255-F061-ED65-6FEA-0E30FFA3082A}"/>
              </a:ext>
            </a:extLst>
          </p:cNvPr>
          <p:cNvSpPr>
            <a:spLocks noGrp="1"/>
          </p:cNvSpPr>
          <p:nvPr>
            <p:ph type="title"/>
          </p:nvPr>
        </p:nvSpPr>
        <p:spPr>
          <a:xfrm>
            <a:off x="1524001" y="1808164"/>
            <a:ext cx="4571999" cy="1629715"/>
          </a:xfrm>
        </p:spPr>
        <p:txBody>
          <a:bodyPr anchor="b"/>
          <a:lstStyle>
            <a:lvl1pPr>
              <a:lnSpc>
                <a:spcPts val="3600"/>
              </a:lnSpc>
              <a:defRPr sz="3200">
                <a:solidFill>
                  <a:schemeClr val="bg1"/>
                </a:solidFill>
              </a:defRPr>
            </a:lvl1pPr>
          </a:lstStyle>
          <a:p>
            <a:r>
              <a:rPr lang="en-GB"/>
              <a:t>Click to edit Master title style</a:t>
            </a:r>
          </a:p>
        </p:txBody>
      </p:sp>
      <p:sp>
        <p:nvSpPr>
          <p:cNvPr id="3" name="Text Placeholder 2">
            <a:extLst>
              <a:ext uri="{FF2B5EF4-FFF2-40B4-BE49-F238E27FC236}">
                <a16:creationId xmlns:a16="http://schemas.microsoft.com/office/drawing/2014/main" id="{B72C6A2D-7874-6516-6BD5-F1E480B4D1B6}"/>
              </a:ext>
            </a:extLst>
          </p:cNvPr>
          <p:cNvSpPr>
            <a:spLocks noGrp="1"/>
          </p:cNvSpPr>
          <p:nvPr>
            <p:ph type="body" idx="1"/>
          </p:nvPr>
        </p:nvSpPr>
        <p:spPr>
          <a:xfrm>
            <a:off x="1524001" y="3657602"/>
            <a:ext cx="4571999" cy="967665"/>
          </a:xfrm>
        </p:spPr>
        <p:txBody>
          <a:bodyPr/>
          <a:lstStyle>
            <a:lvl1pPr marL="0" indent="0">
              <a:lnSpc>
                <a:spcPts val="2400"/>
              </a:lnSpc>
              <a:buNone/>
              <a:defRPr sz="2000">
                <a:solidFill>
                  <a:schemeClr val="accent3"/>
                </a:solidFill>
              </a:defRPr>
            </a:lvl1pPr>
            <a:lvl2pPr marL="457154" indent="0">
              <a:buNone/>
              <a:defRPr sz="2000">
                <a:solidFill>
                  <a:schemeClr val="tx1">
                    <a:tint val="75000"/>
                  </a:schemeClr>
                </a:solidFill>
              </a:defRPr>
            </a:lvl2pPr>
            <a:lvl3pPr marL="914309" indent="0">
              <a:buNone/>
              <a:defRPr sz="1800">
                <a:solidFill>
                  <a:schemeClr val="tx1">
                    <a:tint val="75000"/>
                  </a:schemeClr>
                </a:solidFill>
              </a:defRPr>
            </a:lvl3pPr>
            <a:lvl4pPr marL="1371463" indent="0">
              <a:buNone/>
              <a:defRPr sz="1600">
                <a:solidFill>
                  <a:schemeClr val="tx1">
                    <a:tint val="75000"/>
                  </a:schemeClr>
                </a:solidFill>
              </a:defRPr>
            </a:lvl4pPr>
            <a:lvl5pPr marL="1828617" indent="0">
              <a:buNone/>
              <a:defRPr sz="1600">
                <a:solidFill>
                  <a:schemeClr val="tx1">
                    <a:tint val="75000"/>
                  </a:schemeClr>
                </a:solidFill>
              </a:defRPr>
            </a:lvl5pPr>
            <a:lvl6pPr marL="2285771"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4"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F43DF10-6C13-B742-C899-0D610F83B8D2}"/>
              </a:ext>
            </a:extLst>
          </p:cNvPr>
          <p:cNvSpPr>
            <a:spLocks noGrp="1"/>
          </p:cNvSpPr>
          <p:nvPr>
            <p:ph type="dt" sz="half" idx="10"/>
          </p:nvPr>
        </p:nvSpPr>
        <p:spPr/>
        <p:txBody>
          <a:bodyPr/>
          <a:lstStyle>
            <a:lvl1pPr>
              <a:defRPr>
                <a:solidFill>
                  <a:schemeClr val="bg1"/>
                </a:solidFill>
              </a:defRPr>
            </a:lvl1pPr>
          </a:lstStyle>
          <a:p>
            <a:fld id="{EA8FEECC-89E8-AE47-89A5-8C76BA19A6B9}" type="datetime3">
              <a:rPr lang="en-GB" smtClean="0"/>
              <a:pPr/>
              <a:t>11 May, 2026</a:t>
            </a:fld>
            <a:endParaRPr lang="en-GB"/>
          </a:p>
        </p:txBody>
      </p:sp>
      <p:sp>
        <p:nvSpPr>
          <p:cNvPr id="5" name="Footer Placeholder 4">
            <a:extLst>
              <a:ext uri="{FF2B5EF4-FFF2-40B4-BE49-F238E27FC236}">
                <a16:creationId xmlns:a16="http://schemas.microsoft.com/office/drawing/2014/main" id="{A5E67FED-0609-D6E2-BC42-DD012C3F2A6E}"/>
              </a:ext>
            </a:extLst>
          </p:cNvPr>
          <p:cNvSpPr>
            <a:spLocks noGrp="1"/>
          </p:cNvSpPr>
          <p:nvPr>
            <p:ph type="ftr" sz="quarter" idx="11"/>
          </p:nvPr>
        </p:nvSpPr>
        <p:spPr/>
        <p:txBody>
          <a:bodyPr/>
          <a:lstStyle>
            <a:lvl1pPr>
              <a:defRPr>
                <a:solidFill>
                  <a:schemeClr val="bg1"/>
                </a:solidFill>
              </a:defRPr>
            </a:lvl1pPr>
          </a:lstStyle>
          <a:p>
            <a:r>
              <a:rPr lang="en-GB"/>
              <a:t>confidential  |</a:t>
            </a:r>
          </a:p>
        </p:txBody>
      </p:sp>
      <p:sp>
        <p:nvSpPr>
          <p:cNvPr id="6" name="Slide Number Placeholder 5">
            <a:extLst>
              <a:ext uri="{FF2B5EF4-FFF2-40B4-BE49-F238E27FC236}">
                <a16:creationId xmlns:a16="http://schemas.microsoft.com/office/drawing/2014/main" id="{8E6846B9-7C5F-DF27-0E42-F33416276C3B}"/>
              </a:ext>
            </a:extLst>
          </p:cNvPr>
          <p:cNvSpPr>
            <a:spLocks noGrp="1"/>
          </p:cNvSpPr>
          <p:nvPr>
            <p:ph type="sldNum" sz="quarter" idx="12"/>
          </p:nvPr>
        </p:nvSpPr>
        <p:spPr/>
        <p:txBody>
          <a:bodyPr/>
          <a:lstStyle/>
          <a:p>
            <a:fld id="{79A5907C-2DCB-A842-8814-A5F62A6D59D7}" type="slidenum">
              <a:rPr lang="en-GB" smtClean="0"/>
              <a:t>‹#›</a:t>
            </a:fld>
            <a:endParaRPr lang="en-GB"/>
          </a:p>
        </p:txBody>
      </p:sp>
      <p:pic>
        <p:nvPicPr>
          <p:cNvPr id="8" name="Graphic 7">
            <a:extLst>
              <a:ext uri="{FF2B5EF4-FFF2-40B4-BE49-F238E27FC236}">
                <a16:creationId xmlns:a16="http://schemas.microsoft.com/office/drawing/2014/main" id="{B86139B9-58A0-09CC-3500-19D71FA6AACD}"/>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r="6064" b="13570"/>
          <a:stretch/>
        </p:blipFill>
        <p:spPr>
          <a:xfrm rot="16200000">
            <a:off x="5916408" y="102651"/>
            <a:ext cx="6378249" cy="6172940"/>
          </a:xfrm>
          <a:prstGeom prst="rect">
            <a:avLst/>
          </a:prstGeom>
        </p:spPr>
      </p:pic>
      <p:pic>
        <p:nvPicPr>
          <p:cNvPr id="9" name="Picture 8">
            <a:extLst>
              <a:ext uri="{FF2B5EF4-FFF2-40B4-BE49-F238E27FC236}">
                <a16:creationId xmlns:a16="http://schemas.microsoft.com/office/drawing/2014/main" id="{43971AE9-DDA6-8A20-261C-F4B45C965B0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8021" b="8021"/>
          <a:stretch/>
        </p:blipFill>
        <p:spPr>
          <a:xfrm>
            <a:off x="-41274" y="54388"/>
            <a:ext cx="1609725" cy="625060"/>
          </a:xfrm>
          <a:prstGeom prst="rect">
            <a:avLst/>
          </a:prstGeom>
        </p:spPr>
      </p:pic>
      <p:sp>
        <p:nvSpPr>
          <p:cNvPr id="12" name="Slide Number Placeholder 5">
            <a:extLst>
              <a:ext uri="{FF2B5EF4-FFF2-40B4-BE49-F238E27FC236}">
                <a16:creationId xmlns:a16="http://schemas.microsoft.com/office/drawing/2014/main" id="{B2E0300B-A5A3-F6F9-2A29-5E55CF55473D}"/>
              </a:ext>
            </a:extLst>
          </p:cNvPr>
          <p:cNvSpPr txBox="1">
            <a:spLocks/>
          </p:cNvSpPr>
          <p:nvPr userDrawn="1"/>
        </p:nvSpPr>
        <p:spPr>
          <a:xfrm>
            <a:off x="11250801" y="81191"/>
            <a:ext cx="543378" cy="365125"/>
          </a:xfrm>
          <a:prstGeom prst="rect">
            <a:avLst/>
          </a:prstGeom>
        </p:spPr>
        <p:txBody>
          <a:bodyPr vert="horz" lIns="0" tIns="0" rIns="0" bIns="0" rtlCol="0" anchor="ctr"/>
          <a:lstStyle>
            <a:defPPr>
              <a:defRPr lang="en-US"/>
            </a:defPPr>
            <a:lvl1pPr marL="0" algn="r" defTabSz="914400" rtl="0" eaLnBrk="1" latinLnBrk="0" hangingPunct="1">
              <a:defRPr sz="700" b="0" i="0" kern="1200" cap="all" spc="0"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700"/>
              <a:t>page</a:t>
            </a:r>
          </a:p>
        </p:txBody>
      </p:sp>
    </p:spTree>
    <p:extLst>
      <p:ext uri="{BB962C8B-B14F-4D97-AF65-F5344CB8AC3E}">
        <p14:creationId xmlns:p14="http://schemas.microsoft.com/office/powerpoint/2010/main" val="280141029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CONTENT WHITE">
    <p:spTree>
      <p:nvGrpSpPr>
        <p:cNvPr id="1" name=""/>
        <p:cNvGrpSpPr/>
        <p:nvPr/>
      </p:nvGrpSpPr>
      <p:grpSpPr>
        <a:xfrm>
          <a:off x="0" y="0"/>
          <a:ext cx="0" cy="0"/>
          <a:chOff x="0" y="0"/>
          <a:chExt cx="0" cy="0"/>
        </a:xfrm>
      </p:grpSpPr>
      <p:sp>
        <p:nvSpPr>
          <p:cNvPr id="2" name="Title"/>
          <p:cNvSpPr>
            <a:spLocks noGrp="1"/>
          </p:cNvSpPr>
          <p:nvPr>
            <p:ph type="title" hasCustomPrompt="1"/>
          </p:nvPr>
        </p:nvSpPr>
        <p:spPr bwMode="gray"/>
        <p:txBody>
          <a:bodyPr/>
          <a:lstStyle>
            <a:lvl1pPr>
              <a:defRPr/>
            </a:lvl1pPr>
          </a:lstStyle>
          <a:p>
            <a:r>
              <a:rPr lang="en-GB" noProof="0"/>
              <a:t>Click to edit Master title style</a:t>
            </a:r>
          </a:p>
        </p:txBody>
      </p:sp>
      <p:sp>
        <p:nvSpPr>
          <p:cNvPr id="7" name="Subtitle"/>
          <p:cNvSpPr>
            <a:spLocks noGrp="1"/>
          </p:cNvSpPr>
          <p:nvPr>
            <p:ph type="body" sz="quarter" idx="13" hasCustomPrompt="1"/>
          </p:nvPr>
        </p:nvSpPr>
        <p:spPr bwMode="gray">
          <a:xfrm>
            <a:off x="540070" y="1353013"/>
            <a:ext cx="11111046" cy="252000"/>
          </a:xfrm>
        </p:spPr>
        <p:txBody>
          <a:bodyPr>
            <a:normAutofit/>
          </a:bodyPr>
          <a:lstStyle>
            <a:lvl1pPr marL="0" indent="0">
              <a:spcAft>
                <a:spcPts val="600"/>
              </a:spcAft>
              <a:buNone/>
              <a:defRPr sz="1600" baseline="0">
                <a:solidFill>
                  <a:schemeClr val="tx1"/>
                </a:solidFill>
              </a:defRPr>
            </a:lvl1pPr>
          </a:lstStyle>
          <a:p>
            <a:pPr lvl="0"/>
            <a:r>
              <a:rPr lang="en-GB" noProof="0"/>
              <a:t>Enter your subtitle here</a:t>
            </a:r>
          </a:p>
        </p:txBody>
      </p:sp>
      <p:sp>
        <p:nvSpPr>
          <p:cNvPr id="11" name="Text Placeholder 10">
            <a:extLst>
              <a:ext uri="{FF2B5EF4-FFF2-40B4-BE49-F238E27FC236}">
                <a16:creationId xmlns:a16="http://schemas.microsoft.com/office/drawing/2014/main" id="{E73C68C3-EBEA-4EE8-A5FB-2F323696FAAD}"/>
              </a:ext>
            </a:extLst>
          </p:cNvPr>
          <p:cNvSpPr>
            <a:spLocks noGrp="1"/>
          </p:cNvSpPr>
          <p:nvPr>
            <p:ph type="body" sz="quarter" idx="14" hasCustomPrompt="1"/>
          </p:nvPr>
        </p:nvSpPr>
        <p:spPr>
          <a:xfrm>
            <a:off x="536645" y="404152"/>
            <a:ext cx="1524198" cy="287963"/>
          </a:xfrm>
          <a:solidFill>
            <a:srgbClr val="F5F5F5"/>
          </a:solidFill>
        </p:spPr>
        <p:txBody>
          <a:bodyPr anchor="ctr">
            <a:normAutofit/>
          </a:bodyPr>
          <a:lstStyle>
            <a:lvl1pPr marL="0" indent="0" algn="ctr">
              <a:spcBef>
                <a:spcPts val="0"/>
              </a:spcBef>
              <a:buNone/>
              <a:defRPr lang="en-GB" sz="1000" b="1" kern="1200" cap="all" spc="250" baseline="0" dirty="0">
                <a:solidFill>
                  <a:srgbClr val="2D2D2D"/>
                </a:solidFill>
                <a:latin typeface="+mn-lt"/>
                <a:ea typeface="+mn-ea"/>
                <a:cs typeface="+mn-cs"/>
              </a:defRPr>
            </a:lvl1pPr>
          </a:lstStyle>
          <a:p>
            <a:pPr lvl="0"/>
            <a:r>
              <a:rPr lang="en-GB"/>
              <a:t>Subject</a:t>
            </a:r>
          </a:p>
        </p:txBody>
      </p:sp>
    </p:spTree>
    <p:extLst>
      <p:ext uri="{BB962C8B-B14F-4D97-AF65-F5344CB8AC3E}">
        <p14:creationId xmlns:p14="http://schemas.microsoft.com/office/powerpoint/2010/main" val="34431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userDrawn="1">
  <p:cSld name="2_CONTENT WHITE">
    <p:spTree>
      <p:nvGrpSpPr>
        <p:cNvPr id="1" name=""/>
        <p:cNvGrpSpPr/>
        <p:nvPr/>
      </p:nvGrpSpPr>
      <p:grpSpPr>
        <a:xfrm>
          <a:off x="0" y="0"/>
          <a:ext cx="0" cy="0"/>
          <a:chOff x="0" y="0"/>
          <a:chExt cx="0" cy="0"/>
        </a:xfrm>
      </p:grpSpPr>
      <p:sp>
        <p:nvSpPr>
          <p:cNvPr id="2" name="Title"/>
          <p:cNvSpPr>
            <a:spLocks noGrp="1"/>
          </p:cNvSpPr>
          <p:nvPr>
            <p:ph type="title" hasCustomPrompt="1"/>
          </p:nvPr>
        </p:nvSpPr>
        <p:spPr bwMode="gray"/>
        <p:txBody>
          <a:bodyPr/>
          <a:lstStyle>
            <a:lvl1pPr>
              <a:defRPr/>
            </a:lvl1pPr>
          </a:lstStyle>
          <a:p>
            <a:r>
              <a:rPr lang="en-GB" noProof="0"/>
              <a:t>Click to edit Master title style</a:t>
            </a:r>
          </a:p>
        </p:txBody>
      </p:sp>
      <p:sp>
        <p:nvSpPr>
          <p:cNvPr id="7" name="Subtitle"/>
          <p:cNvSpPr>
            <a:spLocks noGrp="1"/>
          </p:cNvSpPr>
          <p:nvPr>
            <p:ph type="body" sz="quarter" idx="13" hasCustomPrompt="1"/>
          </p:nvPr>
        </p:nvSpPr>
        <p:spPr bwMode="gray">
          <a:xfrm>
            <a:off x="540070" y="1353013"/>
            <a:ext cx="11111046" cy="252000"/>
          </a:xfrm>
        </p:spPr>
        <p:txBody>
          <a:bodyPr>
            <a:normAutofit/>
          </a:bodyPr>
          <a:lstStyle>
            <a:lvl1pPr marL="0" indent="0">
              <a:spcAft>
                <a:spcPts val="600"/>
              </a:spcAft>
              <a:buNone/>
              <a:defRPr sz="1600" baseline="0">
                <a:solidFill>
                  <a:schemeClr val="tx1"/>
                </a:solidFill>
              </a:defRPr>
            </a:lvl1pPr>
          </a:lstStyle>
          <a:p>
            <a:pPr lvl="0"/>
            <a:r>
              <a:rPr lang="en-GB" noProof="0"/>
              <a:t>Enter your subtitle here</a:t>
            </a:r>
          </a:p>
        </p:txBody>
      </p:sp>
      <p:sp>
        <p:nvSpPr>
          <p:cNvPr id="11" name="Text Placeholder 10">
            <a:extLst>
              <a:ext uri="{FF2B5EF4-FFF2-40B4-BE49-F238E27FC236}">
                <a16:creationId xmlns:a16="http://schemas.microsoft.com/office/drawing/2014/main" id="{E73C68C3-EBEA-4EE8-A5FB-2F323696FAAD}"/>
              </a:ext>
            </a:extLst>
          </p:cNvPr>
          <p:cNvSpPr>
            <a:spLocks noGrp="1"/>
          </p:cNvSpPr>
          <p:nvPr>
            <p:ph type="body" sz="quarter" idx="14" hasCustomPrompt="1"/>
          </p:nvPr>
        </p:nvSpPr>
        <p:spPr>
          <a:xfrm>
            <a:off x="536645" y="404152"/>
            <a:ext cx="1524198" cy="287963"/>
          </a:xfrm>
          <a:solidFill>
            <a:srgbClr val="F5F5F5"/>
          </a:solidFill>
        </p:spPr>
        <p:txBody>
          <a:bodyPr anchor="ctr">
            <a:normAutofit/>
          </a:bodyPr>
          <a:lstStyle>
            <a:lvl1pPr marL="0" indent="0" algn="ctr">
              <a:spcBef>
                <a:spcPts val="0"/>
              </a:spcBef>
              <a:buNone/>
              <a:defRPr lang="en-GB" sz="1000" b="1" kern="1200" cap="all" spc="250" baseline="0" dirty="0">
                <a:solidFill>
                  <a:srgbClr val="2D2D2D"/>
                </a:solidFill>
                <a:latin typeface="+mn-lt"/>
                <a:ea typeface="+mn-ea"/>
                <a:cs typeface="+mn-cs"/>
              </a:defRPr>
            </a:lvl1pPr>
          </a:lstStyle>
          <a:p>
            <a:pPr lvl="0"/>
            <a:r>
              <a:rPr lang="en-GB"/>
              <a:t>Subject</a:t>
            </a:r>
          </a:p>
        </p:txBody>
      </p:sp>
    </p:spTree>
    <p:extLst>
      <p:ext uri="{BB962C8B-B14F-4D97-AF65-F5344CB8AC3E}">
        <p14:creationId xmlns:p14="http://schemas.microsoft.com/office/powerpoint/2010/main" val="1900949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userDrawn="1">
  <p:cSld name="Timeline (Light)">
    <p:spTree>
      <p:nvGrpSpPr>
        <p:cNvPr id="1" name=""/>
        <p:cNvGrpSpPr/>
        <p:nvPr/>
      </p:nvGrpSpPr>
      <p:grpSpPr>
        <a:xfrm>
          <a:off x="0" y="0"/>
          <a:ext cx="0" cy="0"/>
          <a:chOff x="0" y="0"/>
          <a:chExt cx="0" cy="0"/>
        </a:xfrm>
      </p:grpSpPr>
      <p:pic>
        <p:nvPicPr>
          <p:cNvPr id="18" name="Graphic 4">
            <a:extLst>
              <a:ext uri="{FF2B5EF4-FFF2-40B4-BE49-F238E27FC236}">
                <a16:creationId xmlns:a16="http://schemas.microsoft.com/office/drawing/2014/main" id="{18A37A24-0E8B-9B40-AA9F-77BD66E58E5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 Placeholder 27"/>
          <p:cNvSpPr>
            <a:spLocks noGrp="1"/>
          </p:cNvSpPr>
          <p:nvPr>
            <p:ph type="body" sz="quarter" idx="10"/>
          </p:nvPr>
        </p:nvSpPr>
        <p:spPr>
          <a:xfrm>
            <a:off x="2205038" y="711200"/>
            <a:ext cx="7777162" cy="1701800"/>
          </a:xfrm>
          <a:prstGeom prst="rect">
            <a:avLst/>
          </a:prstGeom>
        </p:spPr>
        <p:txBody>
          <a:bodyPr/>
          <a:lstStyle>
            <a:lvl1pPr marL="0" indent="0" algn="ctr">
              <a:buNone/>
              <a:defRPr sz="5800">
                <a:solidFill>
                  <a:schemeClr val="tx1"/>
                </a:solidFill>
              </a:defRPr>
            </a:lvl1pPr>
          </a:lstStyle>
          <a:p>
            <a:pPr lvl="0"/>
            <a:r>
              <a:rPr lang="en-US"/>
              <a:t>Click to edit Master text styles</a:t>
            </a:r>
          </a:p>
        </p:txBody>
      </p:sp>
      <p:sp>
        <p:nvSpPr>
          <p:cNvPr id="30" name="Text Placeholder 29"/>
          <p:cNvSpPr>
            <a:spLocks noGrp="1"/>
          </p:cNvSpPr>
          <p:nvPr>
            <p:ph type="body" sz="quarter" idx="11"/>
          </p:nvPr>
        </p:nvSpPr>
        <p:spPr>
          <a:xfrm>
            <a:off x="3054350" y="2925729"/>
            <a:ext cx="438150" cy="130175"/>
          </a:xfrm>
          <a:prstGeom prst="rect">
            <a:avLst/>
          </a:prstGeom>
        </p:spPr>
        <p:txBody>
          <a:bodyPr/>
          <a:lstStyle>
            <a:lvl1pPr marL="0" indent="0">
              <a:lnSpc>
                <a:spcPct val="100000"/>
              </a:lnSpc>
              <a:spcBef>
                <a:spcPts val="0"/>
              </a:spcBef>
              <a:buNone/>
              <a:defRPr sz="900" b="1">
                <a:solidFill>
                  <a:schemeClr val="tx1"/>
                </a:solidFill>
              </a:defRPr>
            </a:lvl1pPr>
          </a:lstStyle>
          <a:p>
            <a:pPr lvl="0"/>
            <a:r>
              <a:rPr lang="en-US"/>
              <a:t>Click to edit Master text styles</a:t>
            </a:r>
          </a:p>
        </p:txBody>
      </p:sp>
      <p:sp>
        <p:nvSpPr>
          <p:cNvPr id="31" name="Text Placeholder 29"/>
          <p:cNvSpPr>
            <a:spLocks noGrp="1"/>
          </p:cNvSpPr>
          <p:nvPr>
            <p:ph type="body" sz="quarter" idx="12"/>
          </p:nvPr>
        </p:nvSpPr>
        <p:spPr>
          <a:xfrm>
            <a:off x="962660" y="2929463"/>
            <a:ext cx="438150" cy="130175"/>
          </a:xfrm>
          <a:prstGeom prst="rect">
            <a:avLst/>
          </a:prstGeom>
        </p:spPr>
        <p:txBody>
          <a:bodyPr/>
          <a:lstStyle>
            <a:lvl1pPr marL="0" indent="0">
              <a:lnSpc>
                <a:spcPct val="100000"/>
              </a:lnSpc>
              <a:spcBef>
                <a:spcPts val="0"/>
              </a:spcBef>
              <a:buNone/>
              <a:defRPr sz="900" b="1">
                <a:solidFill>
                  <a:schemeClr val="tx1"/>
                </a:solidFill>
              </a:defRPr>
            </a:lvl1pPr>
          </a:lstStyle>
          <a:p>
            <a:pPr lvl="0"/>
            <a:r>
              <a:rPr lang="en-US"/>
              <a:t>Click to edit Master text styles</a:t>
            </a:r>
          </a:p>
        </p:txBody>
      </p:sp>
      <p:sp>
        <p:nvSpPr>
          <p:cNvPr id="32" name="Text Placeholder 29"/>
          <p:cNvSpPr>
            <a:spLocks noGrp="1"/>
          </p:cNvSpPr>
          <p:nvPr>
            <p:ph type="body" sz="quarter" idx="13"/>
          </p:nvPr>
        </p:nvSpPr>
        <p:spPr>
          <a:xfrm>
            <a:off x="5146040" y="2927453"/>
            <a:ext cx="438150" cy="130175"/>
          </a:xfrm>
          <a:prstGeom prst="rect">
            <a:avLst/>
          </a:prstGeom>
        </p:spPr>
        <p:txBody>
          <a:bodyPr/>
          <a:lstStyle>
            <a:lvl1pPr marL="0" indent="0">
              <a:lnSpc>
                <a:spcPct val="100000"/>
              </a:lnSpc>
              <a:spcBef>
                <a:spcPts val="0"/>
              </a:spcBef>
              <a:buNone/>
              <a:defRPr sz="900" b="1">
                <a:solidFill>
                  <a:schemeClr val="tx1"/>
                </a:solidFill>
              </a:defRPr>
            </a:lvl1pPr>
          </a:lstStyle>
          <a:p>
            <a:pPr lvl="0"/>
            <a:r>
              <a:rPr lang="en-US"/>
              <a:t>Click to edit Master text styles</a:t>
            </a:r>
          </a:p>
        </p:txBody>
      </p:sp>
      <p:sp>
        <p:nvSpPr>
          <p:cNvPr id="33" name="Text Placeholder 29"/>
          <p:cNvSpPr>
            <a:spLocks noGrp="1"/>
          </p:cNvSpPr>
          <p:nvPr>
            <p:ph type="body" sz="quarter" idx="14"/>
          </p:nvPr>
        </p:nvSpPr>
        <p:spPr>
          <a:xfrm>
            <a:off x="7237730" y="2932953"/>
            <a:ext cx="438150" cy="130175"/>
          </a:xfrm>
          <a:prstGeom prst="rect">
            <a:avLst/>
          </a:prstGeom>
        </p:spPr>
        <p:txBody>
          <a:bodyPr/>
          <a:lstStyle>
            <a:lvl1pPr marL="0" indent="0">
              <a:lnSpc>
                <a:spcPct val="100000"/>
              </a:lnSpc>
              <a:spcBef>
                <a:spcPts val="0"/>
              </a:spcBef>
              <a:buNone/>
              <a:defRPr sz="900" b="1">
                <a:solidFill>
                  <a:schemeClr val="tx1"/>
                </a:solidFill>
              </a:defRPr>
            </a:lvl1pPr>
          </a:lstStyle>
          <a:p>
            <a:pPr lvl="0"/>
            <a:r>
              <a:rPr lang="en-US"/>
              <a:t>Click to edit Master text styles</a:t>
            </a:r>
          </a:p>
        </p:txBody>
      </p:sp>
      <p:sp>
        <p:nvSpPr>
          <p:cNvPr id="34" name="Text Placeholder 29"/>
          <p:cNvSpPr>
            <a:spLocks noGrp="1"/>
          </p:cNvSpPr>
          <p:nvPr>
            <p:ph type="body" sz="quarter" idx="15"/>
          </p:nvPr>
        </p:nvSpPr>
        <p:spPr>
          <a:xfrm>
            <a:off x="9329420" y="2932953"/>
            <a:ext cx="438150" cy="130175"/>
          </a:xfrm>
          <a:prstGeom prst="rect">
            <a:avLst/>
          </a:prstGeom>
        </p:spPr>
        <p:txBody>
          <a:bodyPr/>
          <a:lstStyle>
            <a:lvl1pPr marL="0" indent="0">
              <a:lnSpc>
                <a:spcPct val="100000"/>
              </a:lnSpc>
              <a:spcBef>
                <a:spcPts val="0"/>
              </a:spcBef>
              <a:buNone/>
              <a:defRPr sz="900" b="1">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17014456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Content Slide title">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0D824E9-053A-F730-88BC-794EE7C7347B}"/>
              </a:ext>
            </a:extLst>
          </p:cNvPr>
          <p:cNvSpPr>
            <a:spLocks noGrp="1"/>
          </p:cNvSpPr>
          <p:nvPr>
            <p:ph type="sldNum" sz="quarter" idx="11"/>
          </p:nvPr>
        </p:nvSpPr>
        <p:spPr/>
        <p:txBody>
          <a:bodyPr/>
          <a:lstStyle/>
          <a:p>
            <a:fld id="{7D68447A-F6D2-449D-8CC3-45457F03F40F}" type="slidenum">
              <a:rPr lang="en-US" smtClean="0"/>
              <a:pPr/>
              <a:t>‹#›</a:t>
            </a:fld>
            <a:endParaRPr lang="en-US"/>
          </a:p>
        </p:txBody>
      </p:sp>
      <p:sp>
        <p:nvSpPr>
          <p:cNvPr id="3" name="Title 2">
            <a:extLst>
              <a:ext uri="{FF2B5EF4-FFF2-40B4-BE49-F238E27FC236}">
                <a16:creationId xmlns:a16="http://schemas.microsoft.com/office/drawing/2014/main" id="{47967602-9969-3A76-718C-1B20DC13A715}"/>
              </a:ext>
            </a:extLst>
          </p:cNvPr>
          <p:cNvSpPr>
            <a:spLocks noGrp="1"/>
          </p:cNvSpPr>
          <p:nvPr>
            <p:ph type="title"/>
          </p:nvPr>
        </p:nvSpPr>
        <p:spPr/>
        <p:txBody>
          <a:bodyPr/>
          <a:lstStyle/>
          <a:p>
            <a:r>
              <a:rPr lang="en-US"/>
              <a:t>Click to edit Master title style</a:t>
            </a:r>
          </a:p>
        </p:txBody>
      </p:sp>
      <p:sp>
        <p:nvSpPr>
          <p:cNvPr id="2" name="Text Placeholder 3">
            <a:extLst>
              <a:ext uri="{FF2B5EF4-FFF2-40B4-BE49-F238E27FC236}">
                <a16:creationId xmlns:a16="http://schemas.microsoft.com/office/drawing/2014/main" id="{291EBD30-6DA4-AC92-B2BA-E7CAB939AA44}"/>
              </a:ext>
            </a:extLst>
          </p:cNvPr>
          <p:cNvSpPr>
            <a:spLocks noGrp="1"/>
          </p:cNvSpPr>
          <p:nvPr>
            <p:ph type="body" sz="quarter" idx="12"/>
          </p:nvPr>
        </p:nvSpPr>
        <p:spPr>
          <a:xfrm>
            <a:off x="685800" y="1026070"/>
            <a:ext cx="10782300" cy="363741"/>
          </a:xfrm>
        </p:spPr>
        <p:txBody>
          <a:bodyPr anchor="t"/>
          <a:lstStyle>
            <a:lvl1pPr>
              <a:defRPr sz="1800"/>
            </a:lvl1pPr>
          </a:lstStyle>
          <a:p>
            <a:pPr lvl="0"/>
            <a:r>
              <a:rPr lang="en-US"/>
              <a:t>Click to edit Master text styles</a:t>
            </a:r>
          </a:p>
        </p:txBody>
      </p:sp>
    </p:spTree>
    <p:extLst>
      <p:ext uri="{BB962C8B-B14F-4D97-AF65-F5344CB8AC3E}">
        <p14:creationId xmlns:p14="http://schemas.microsoft.com/office/powerpoint/2010/main" val="13855002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34" Type="http://schemas.openxmlformats.org/officeDocument/2006/relationships/theme" Target="../theme/theme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33" Type="http://schemas.openxmlformats.org/officeDocument/2006/relationships/slideLayout" Target="../slideLayouts/slideLayout62.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slideLayout" Target="../slideLayouts/slideLayout58.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32" Type="http://schemas.openxmlformats.org/officeDocument/2006/relationships/slideLayout" Target="../slideLayouts/slideLayout61.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31" Type="http://schemas.openxmlformats.org/officeDocument/2006/relationships/slideLayout" Target="../slideLayouts/slideLayout60.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slideLayout" Target="../slideLayouts/slideLayout59.xml"/><Relationship Id="rId8" Type="http://schemas.openxmlformats.org/officeDocument/2006/relationships/slideLayout" Target="../slideLayouts/slideLayout3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slideLayout" Target="../slideLayouts/slideLayout80.xml"/><Relationship Id="rId3" Type="http://schemas.openxmlformats.org/officeDocument/2006/relationships/slideLayout" Target="../slideLayouts/slideLayout65.xml"/><Relationship Id="rId21" Type="http://schemas.openxmlformats.org/officeDocument/2006/relationships/slideLayout" Target="../slideLayouts/slideLayout83.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slideLayout" Target="../slideLayouts/slideLayout82.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24" Type="http://schemas.openxmlformats.org/officeDocument/2006/relationships/theme" Target="../theme/theme3.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23" Type="http://schemas.openxmlformats.org/officeDocument/2006/relationships/slideLayout" Target="../slideLayouts/slideLayout85.xml"/><Relationship Id="rId10" Type="http://schemas.openxmlformats.org/officeDocument/2006/relationships/slideLayout" Target="../slideLayouts/slideLayout72.xml"/><Relationship Id="rId19" Type="http://schemas.openxmlformats.org/officeDocument/2006/relationships/slideLayout" Target="../slideLayouts/slideLayout81.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 Id="rId22" Type="http://schemas.openxmlformats.org/officeDocument/2006/relationships/slideLayout" Target="../slideLayouts/slideLayout84.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98.xml"/><Relationship Id="rId18" Type="http://schemas.openxmlformats.org/officeDocument/2006/relationships/slideLayout" Target="../slideLayouts/slideLayout103.xml"/><Relationship Id="rId26" Type="http://schemas.openxmlformats.org/officeDocument/2006/relationships/slideLayout" Target="../slideLayouts/slideLayout111.xml"/><Relationship Id="rId39" Type="http://schemas.openxmlformats.org/officeDocument/2006/relationships/theme" Target="../theme/theme4.xml"/><Relationship Id="rId21" Type="http://schemas.openxmlformats.org/officeDocument/2006/relationships/slideLayout" Target="../slideLayouts/slideLayout106.xml"/><Relationship Id="rId34" Type="http://schemas.openxmlformats.org/officeDocument/2006/relationships/slideLayout" Target="../slideLayouts/slideLayout119.xml"/><Relationship Id="rId7" Type="http://schemas.openxmlformats.org/officeDocument/2006/relationships/slideLayout" Target="../slideLayouts/slideLayout92.xml"/><Relationship Id="rId12" Type="http://schemas.openxmlformats.org/officeDocument/2006/relationships/slideLayout" Target="../slideLayouts/slideLayout97.xml"/><Relationship Id="rId17" Type="http://schemas.openxmlformats.org/officeDocument/2006/relationships/slideLayout" Target="../slideLayouts/slideLayout102.xml"/><Relationship Id="rId25" Type="http://schemas.openxmlformats.org/officeDocument/2006/relationships/slideLayout" Target="../slideLayouts/slideLayout110.xml"/><Relationship Id="rId33" Type="http://schemas.openxmlformats.org/officeDocument/2006/relationships/slideLayout" Target="../slideLayouts/slideLayout118.xml"/><Relationship Id="rId38" Type="http://schemas.openxmlformats.org/officeDocument/2006/relationships/slideLayout" Target="../slideLayouts/slideLayout123.xml"/><Relationship Id="rId2" Type="http://schemas.openxmlformats.org/officeDocument/2006/relationships/slideLayout" Target="../slideLayouts/slideLayout87.xml"/><Relationship Id="rId16" Type="http://schemas.openxmlformats.org/officeDocument/2006/relationships/slideLayout" Target="../slideLayouts/slideLayout101.xml"/><Relationship Id="rId20" Type="http://schemas.openxmlformats.org/officeDocument/2006/relationships/slideLayout" Target="../slideLayouts/slideLayout105.xml"/><Relationship Id="rId29" Type="http://schemas.openxmlformats.org/officeDocument/2006/relationships/slideLayout" Target="../slideLayouts/slideLayout114.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24" Type="http://schemas.openxmlformats.org/officeDocument/2006/relationships/slideLayout" Target="../slideLayouts/slideLayout109.xml"/><Relationship Id="rId32" Type="http://schemas.openxmlformats.org/officeDocument/2006/relationships/slideLayout" Target="../slideLayouts/slideLayout117.xml"/><Relationship Id="rId37" Type="http://schemas.openxmlformats.org/officeDocument/2006/relationships/slideLayout" Target="../slideLayouts/slideLayout122.xml"/><Relationship Id="rId5" Type="http://schemas.openxmlformats.org/officeDocument/2006/relationships/slideLayout" Target="../slideLayouts/slideLayout90.xml"/><Relationship Id="rId15" Type="http://schemas.openxmlformats.org/officeDocument/2006/relationships/slideLayout" Target="../slideLayouts/slideLayout100.xml"/><Relationship Id="rId23" Type="http://schemas.openxmlformats.org/officeDocument/2006/relationships/slideLayout" Target="../slideLayouts/slideLayout108.xml"/><Relationship Id="rId28" Type="http://schemas.openxmlformats.org/officeDocument/2006/relationships/slideLayout" Target="../slideLayouts/slideLayout113.xml"/><Relationship Id="rId36" Type="http://schemas.openxmlformats.org/officeDocument/2006/relationships/slideLayout" Target="../slideLayouts/slideLayout121.xml"/><Relationship Id="rId10" Type="http://schemas.openxmlformats.org/officeDocument/2006/relationships/slideLayout" Target="../slideLayouts/slideLayout95.xml"/><Relationship Id="rId19" Type="http://schemas.openxmlformats.org/officeDocument/2006/relationships/slideLayout" Target="../slideLayouts/slideLayout104.xml"/><Relationship Id="rId31" Type="http://schemas.openxmlformats.org/officeDocument/2006/relationships/slideLayout" Target="../slideLayouts/slideLayout116.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slideLayout" Target="../slideLayouts/slideLayout99.xml"/><Relationship Id="rId22" Type="http://schemas.openxmlformats.org/officeDocument/2006/relationships/slideLayout" Target="../slideLayouts/slideLayout107.xml"/><Relationship Id="rId27" Type="http://schemas.openxmlformats.org/officeDocument/2006/relationships/slideLayout" Target="../slideLayouts/slideLayout112.xml"/><Relationship Id="rId30" Type="http://schemas.openxmlformats.org/officeDocument/2006/relationships/slideLayout" Target="../slideLayouts/slideLayout115.xml"/><Relationship Id="rId35" Type="http://schemas.openxmlformats.org/officeDocument/2006/relationships/slideLayout" Target="../slideLayouts/slideLayout120.xml"/><Relationship Id="rId8" Type="http://schemas.openxmlformats.org/officeDocument/2006/relationships/slideLayout" Target="../slideLayouts/slideLayout93.xml"/><Relationship Id="rId3" Type="http://schemas.openxmlformats.org/officeDocument/2006/relationships/slideLayout" Target="../slideLayouts/slideLayout8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slideLayout" Target="../slideLayouts/slideLayout136.xml"/><Relationship Id="rId18" Type="http://schemas.openxmlformats.org/officeDocument/2006/relationships/slideLayout" Target="../slideLayouts/slideLayout141.xml"/><Relationship Id="rId26" Type="http://schemas.openxmlformats.org/officeDocument/2006/relationships/slideLayout" Target="../slideLayouts/slideLayout149.xml"/><Relationship Id="rId3" Type="http://schemas.openxmlformats.org/officeDocument/2006/relationships/slideLayout" Target="../slideLayouts/slideLayout126.xml"/><Relationship Id="rId21" Type="http://schemas.openxmlformats.org/officeDocument/2006/relationships/slideLayout" Target="../slideLayouts/slideLayout144.xml"/><Relationship Id="rId7" Type="http://schemas.openxmlformats.org/officeDocument/2006/relationships/slideLayout" Target="../slideLayouts/slideLayout130.xml"/><Relationship Id="rId12" Type="http://schemas.openxmlformats.org/officeDocument/2006/relationships/slideLayout" Target="../slideLayouts/slideLayout135.xml"/><Relationship Id="rId17" Type="http://schemas.openxmlformats.org/officeDocument/2006/relationships/slideLayout" Target="../slideLayouts/slideLayout140.xml"/><Relationship Id="rId25" Type="http://schemas.openxmlformats.org/officeDocument/2006/relationships/slideLayout" Target="../slideLayouts/slideLayout148.xml"/><Relationship Id="rId2" Type="http://schemas.openxmlformats.org/officeDocument/2006/relationships/slideLayout" Target="../slideLayouts/slideLayout125.xml"/><Relationship Id="rId16" Type="http://schemas.openxmlformats.org/officeDocument/2006/relationships/slideLayout" Target="../slideLayouts/slideLayout139.xml"/><Relationship Id="rId20" Type="http://schemas.openxmlformats.org/officeDocument/2006/relationships/slideLayout" Target="../slideLayouts/slideLayout143.xml"/><Relationship Id="rId29" Type="http://schemas.openxmlformats.org/officeDocument/2006/relationships/slideLayout" Target="../slideLayouts/slideLayout152.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24" Type="http://schemas.openxmlformats.org/officeDocument/2006/relationships/slideLayout" Target="../slideLayouts/slideLayout147.xml"/><Relationship Id="rId5" Type="http://schemas.openxmlformats.org/officeDocument/2006/relationships/slideLayout" Target="../slideLayouts/slideLayout128.xml"/><Relationship Id="rId15" Type="http://schemas.openxmlformats.org/officeDocument/2006/relationships/slideLayout" Target="../slideLayouts/slideLayout138.xml"/><Relationship Id="rId23" Type="http://schemas.openxmlformats.org/officeDocument/2006/relationships/slideLayout" Target="../slideLayouts/slideLayout146.xml"/><Relationship Id="rId28" Type="http://schemas.openxmlformats.org/officeDocument/2006/relationships/slideLayout" Target="../slideLayouts/slideLayout151.xml"/><Relationship Id="rId10" Type="http://schemas.openxmlformats.org/officeDocument/2006/relationships/slideLayout" Target="../slideLayouts/slideLayout133.xml"/><Relationship Id="rId19" Type="http://schemas.openxmlformats.org/officeDocument/2006/relationships/slideLayout" Target="../slideLayouts/slideLayout142.xml"/><Relationship Id="rId4" Type="http://schemas.openxmlformats.org/officeDocument/2006/relationships/slideLayout" Target="../slideLayouts/slideLayout127.xml"/><Relationship Id="rId9" Type="http://schemas.openxmlformats.org/officeDocument/2006/relationships/slideLayout" Target="../slideLayouts/slideLayout132.xml"/><Relationship Id="rId14" Type="http://schemas.openxmlformats.org/officeDocument/2006/relationships/slideLayout" Target="../slideLayouts/slideLayout137.xml"/><Relationship Id="rId22" Type="http://schemas.openxmlformats.org/officeDocument/2006/relationships/slideLayout" Target="../slideLayouts/slideLayout145.xml"/><Relationship Id="rId27" Type="http://schemas.openxmlformats.org/officeDocument/2006/relationships/slideLayout" Target="../slideLayouts/slideLayout150.xml"/><Relationship Id="rId30"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9379CCBA-3287-C182-ACFE-2BEEB17892F8}"/>
              </a:ext>
            </a:extLst>
          </p:cNvPr>
          <p:cNvSpPr txBox="1">
            <a:spLocks noChangeArrowheads="1"/>
          </p:cNvSpPr>
          <p:nvPr userDrawn="1"/>
        </p:nvSpPr>
        <p:spPr bwMode="auto">
          <a:xfrm>
            <a:off x="11549063" y="6373813"/>
            <a:ext cx="312737" cy="21431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fld id="{6A8C89BE-53BE-B643-AC8E-E98E26196E5D}" type="slidenum">
              <a:rPr lang="en-US" altLang="en-US" sz="800" smtClean="0">
                <a:solidFill>
                  <a:schemeClr val="tx1"/>
                </a:solidFill>
              </a:rPr>
              <a:pPr eaLnBrk="1" hangingPunct="1">
                <a:defRPr/>
              </a:pPr>
              <a:t>‹#›</a:t>
            </a:fld>
            <a:endParaRPr lang="en-US" altLang="en-US" sz="800">
              <a:solidFill>
                <a:schemeClr val="tx1"/>
              </a:solidFill>
            </a:endParaRPr>
          </a:p>
        </p:txBody>
      </p:sp>
      <p:sp>
        <p:nvSpPr>
          <p:cNvPr id="3" name="TextBox 5">
            <a:extLst>
              <a:ext uri="{FF2B5EF4-FFF2-40B4-BE49-F238E27FC236}">
                <a16:creationId xmlns:a16="http://schemas.microsoft.com/office/drawing/2014/main" id="{F34357EE-0980-2AE0-48FD-374D4495A613}"/>
              </a:ext>
            </a:extLst>
          </p:cNvPr>
          <p:cNvSpPr txBox="1">
            <a:spLocks noChangeArrowheads="1"/>
          </p:cNvSpPr>
          <p:nvPr userDrawn="1"/>
        </p:nvSpPr>
        <p:spPr bwMode="auto">
          <a:xfrm>
            <a:off x="228600" y="6378575"/>
            <a:ext cx="912813"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800">
                <a:solidFill>
                  <a:srgbClr val="A09E9A"/>
                </a:solidFill>
              </a:rPr>
              <a:t>©delinea</a:t>
            </a:r>
          </a:p>
        </p:txBody>
      </p:sp>
      <p:sp>
        <p:nvSpPr>
          <p:cNvPr id="4" name="TextBox 6">
            <a:extLst>
              <a:ext uri="{FF2B5EF4-FFF2-40B4-BE49-F238E27FC236}">
                <a16:creationId xmlns:a16="http://schemas.microsoft.com/office/drawing/2014/main" id="{C5C6491E-87D0-0CDE-58BA-1F5A03BB4849}"/>
              </a:ext>
            </a:extLst>
          </p:cNvPr>
          <p:cNvSpPr txBox="1">
            <a:spLocks noChangeArrowheads="1"/>
          </p:cNvSpPr>
          <p:nvPr userDrawn="1"/>
        </p:nvSpPr>
        <p:spPr bwMode="auto">
          <a:xfrm>
            <a:off x="9983788" y="6373813"/>
            <a:ext cx="1565275" cy="21431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eaLnBrk="1" hangingPunct="1">
              <a:defRPr/>
            </a:pPr>
            <a:r>
              <a:rPr lang="en-US" altLang="en-US" sz="800">
                <a:solidFill>
                  <a:schemeClr val="tx1"/>
                </a:solidFill>
              </a:rPr>
              <a:t>delinea.com</a:t>
            </a:r>
          </a:p>
        </p:txBody>
      </p:sp>
    </p:spTree>
  </p:cSld>
  <p:clrMap bg1="dk1" tx1="lt1" bg2="dk2" tx2="lt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61" r:id="rId8"/>
    <p:sldLayoutId id="2147484042" r:id="rId9"/>
    <p:sldLayoutId id="2147484113" r:id="rId10"/>
    <p:sldLayoutId id="2147484058" r:id="rId11"/>
    <p:sldLayoutId id="2147484059" r:id="rId12"/>
    <p:sldLayoutId id="2147484060" r:id="rId13"/>
    <p:sldLayoutId id="2147484056" r:id="rId14"/>
    <p:sldLayoutId id="2147484109" r:id="rId15"/>
    <p:sldLayoutId id="2147484110" r:id="rId16"/>
    <p:sldLayoutId id="2147484112" r:id="rId17"/>
    <p:sldLayoutId id="2147484111" r:id="rId18"/>
    <p:sldLayoutId id="2147484055" r:id="rId19"/>
    <p:sldLayoutId id="2147484114" r:id="rId20"/>
    <p:sldLayoutId id="2147484117" r:id="rId21"/>
    <p:sldLayoutId id="2147484123" r:id="rId22"/>
    <p:sldLayoutId id="2147484125" r:id="rId23"/>
    <p:sldLayoutId id="2147484127" r:id="rId24"/>
    <p:sldLayoutId id="2147484128" r:id="rId25"/>
    <p:sldLayoutId id="2147484164" r:id="rId26"/>
    <p:sldLayoutId id="2147484230" r:id="rId27"/>
    <p:sldLayoutId id="2147484260" r:id="rId28"/>
    <p:sldLayoutId id="2147484262" r:id="rId29"/>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rial" panose="020B0604020202020204" pitchFamily="34" charset="0"/>
        </a:defRPr>
      </a:lvl2pPr>
      <a:lvl3pPr algn="l" rtl="0" eaLnBrk="0" fontAlgn="base" hangingPunct="0">
        <a:lnSpc>
          <a:spcPct val="90000"/>
        </a:lnSpc>
        <a:spcBef>
          <a:spcPct val="0"/>
        </a:spcBef>
        <a:spcAft>
          <a:spcPct val="0"/>
        </a:spcAft>
        <a:defRPr sz="4400">
          <a:solidFill>
            <a:schemeClr val="tx1"/>
          </a:solidFill>
          <a:latin typeface="Arial" panose="020B0604020202020204" pitchFamily="34" charset="0"/>
        </a:defRPr>
      </a:lvl3pPr>
      <a:lvl4pPr algn="l" rtl="0" eaLnBrk="0" fontAlgn="base" hangingPunct="0">
        <a:lnSpc>
          <a:spcPct val="90000"/>
        </a:lnSpc>
        <a:spcBef>
          <a:spcPct val="0"/>
        </a:spcBef>
        <a:spcAft>
          <a:spcPct val="0"/>
        </a:spcAft>
        <a:defRPr sz="4400">
          <a:solidFill>
            <a:schemeClr val="tx1"/>
          </a:solidFill>
          <a:latin typeface="Arial" panose="020B0604020202020204" pitchFamily="34" charset="0"/>
        </a:defRPr>
      </a:lvl4pPr>
      <a:lvl5pPr algn="l" rtl="0" eaLnBrk="0" fontAlgn="base" hangingPunct="0">
        <a:lnSpc>
          <a:spcPct val="90000"/>
        </a:lnSpc>
        <a:spcBef>
          <a:spcPct val="0"/>
        </a:spcBef>
        <a:spcAft>
          <a:spcPct val="0"/>
        </a:spcAft>
        <a:defRPr sz="4400">
          <a:solidFill>
            <a:schemeClr val="tx1"/>
          </a:solidFill>
          <a:latin typeface="Arial" panose="020B0604020202020204" pitchFamily="34" charset="0"/>
        </a:defRPr>
      </a:lvl5pPr>
      <a:lvl6pPr marL="457200" algn="l" rtl="0" fontAlgn="base">
        <a:lnSpc>
          <a:spcPct val="90000"/>
        </a:lnSpc>
        <a:spcBef>
          <a:spcPct val="0"/>
        </a:spcBef>
        <a:spcAft>
          <a:spcPct val="0"/>
        </a:spcAft>
        <a:defRPr sz="4400">
          <a:solidFill>
            <a:schemeClr val="tx1"/>
          </a:solidFill>
          <a:latin typeface="Arial" panose="020B0604020202020204" pitchFamily="34" charset="0"/>
        </a:defRPr>
      </a:lvl6pPr>
      <a:lvl7pPr marL="914400" algn="l" rtl="0" fontAlgn="base">
        <a:lnSpc>
          <a:spcPct val="90000"/>
        </a:lnSpc>
        <a:spcBef>
          <a:spcPct val="0"/>
        </a:spcBef>
        <a:spcAft>
          <a:spcPct val="0"/>
        </a:spcAft>
        <a:defRPr sz="4400">
          <a:solidFill>
            <a:schemeClr val="tx1"/>
          </a:solidFill>
          <a:latin typeface="Arial" panose="020B0604020202020204" pitchFamily="34" charset="0"/>
        </a:defRPr>
      </a:lvl7pPr>
      <a:lvl8pPr marL="1371600" algn="l" rtl="0" fontAlgn="base">
        <a:lnSpc>
          <a:spcPct val="90000"/>
        </a:lnSpc>
        <a:spcBef>
          <a:spcPct val="0"/>
        </a:spcBef>
        <a:spcAft>
          <a:spcPct val="0"/>
        </a:spcAft>
        <a:defRPr sz="4400">
          <a:solidFill>
            <a:schemeClr val="tx1"/>
          </a:solidFill>
          <a:latin typeface="Arial" panose="020B0604020202020204" pitchFamily="34" charset="0"/>
        </a:defRPr>
      </a:lvl8pPr>
      <a:lvl9pPr marL="1828800" algn="l" rtl="0" fontAlgn="base">
        <a:lnSpc>
          <a:spcPct val="90000"/>
        </a:lnSpc>
        <a:spcBef>
          <a:spcPct val="0"/>
        </a:spcBef>
        <a:spcAft>
          <a:spcPct val="0"/>
        </a:spcAft>
        <a:defRPr sz="4400">
          <a:solidFill>
            <a:schemeClr val="tx1"/>
          </a:solidFill>
          <a:latin typeface="Arial" panose="020B06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9379CCBA-3287-C182-ACFE-2BEEB17892F8}"/>
              </a:ext>
            </a:extLst>
          </p:cNvPr>
          <p:cNvSpPr txBox="1">
            <a:spLocks noChangeArrowheads="1"/>
          </p:cNvSpPr>
          <p:nvPr userDrawn="1"/>
        </p:nvSpPr>
        <p:spPr bwMode="auto">
          <a:xfrm>
            <a:off x="11549063" y="6373813"/>
            <a:ext cx="312737" cy="21431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fld id="{6A8C89BE-53BE-B643-AC8E-E98E26196E5D}" type="slidenum">
              <a:rPr lang="en-US" altLang="en-US" sz="800" smtClean="0">
                <a:solidFill>
                  <a:schemeClr val="tx1"/>
                </a:solidFill>
              </a:rPr>
              <a:pPr eaLnBrk="1" hangingPunct="1">
                <a:defRPr/>
              </a:pPr>
              <a:t>‹#›</a:t>
            </a:fld>
            <a:endParaRPr lang="en-US" altLang="en-US" sz="800">
              <a:solidFill>
                <a:schemeClr val="tx1"/>
              </a:solidFill>
            </a:endParaRPr>
          </a:p>
        </p:txBody>
      </p:sp>
      <p:sp>
        <p:nvSpPr>
          <p:cNvPr id="3" name="TextBox 5">
            <a:extLst>
              <a:ext uri="{FF2B5EF4-FFF2-40B4-BE49-F238E27FC236}">
                <a16:creationId xmlns:a16="http://schemas.microsoft.com/office/drawing/2014/main" id="{F34357EE-0980-2AE0-48FD-374D4495A613}"/>
              </a:ext>
            </a:extLst>
          </p:cNvPr>
          <p:cNvSpPr txBox="1">
            <a:spLocks noChangeArrowheads="1"/>
          </p:cNvSpPr>
          <p:nvPr userDrawn="1"/>
        </p:nvSpPr>
        <p:spPr bwMode="auto">
          <a:xfrm>
            <a:off x="228600" y="6378575"/>
            <a:ext cx="912813"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800">
                <a:solidFill>
                  <a:srgbClr val="A09E9A"/>
                </a:solidFill>
              </a:rPr>
              <a:t>©delinea</a:t>
            </a:r>
          </a:p>
        </p:txBody>
      </p:sp>
      <p:sp>
        <p:nvSpPr>
          <p:cNvPr id="4" name="TextBox 6">
            <a:extLst>
              <a:ext uri="{FF2B5EF4-FFF2-40B4-BE49-F238E27FC236}">
                <a16:creationId xmlns:a16="http://schemas.microsoft.com/office/drawing/2014/main" id="{C5C6491E-87D0-0CDE-58BA-1F5A03BB4849}"/>
              </a:ext>
            </a:extLst>
          </p:cNvPr>
          <p:cNvSpPr txBox="1">
            <a:spLocks noChangeArrowheads="1"/>
          </p:cNvSpPr>
          <p:nvPr userDrawn="1"/>
        </p:nvSpPr>
        <p:spPr bwMode="auto">
          <a:xfrm>
            <a:off x="9983788" y="6373813"/>
            <a:ext cx="1565275" cy="21431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eaLnBrk="1" hangingPunct="1">
              <a:defRPr/>
            </a:pPr>
            <a:r>
              <a:rPr lang="en-US" altLang="en-US" sz="800">
                <a:solidFill>
                  <a:schemeClr val="tx1"/>
                </a:solidFill>
              </a:rPr>
              <a:t>delinea.com</a:t>
            </a:r>
          </a:p>
        </p:txBody>
      </p:sp>
    </p:spTree>
    <p:extLst>
      <p:ext uri="{BB962C8B-B14F-4D97-AF65-F5344CB8AC3E}">
        <p14:creationId xmlns:p14="http://schemas.microsoft.com/office/powerpoint/2010/main" val="4231241397"/>
      </p:ext>
    </p:extLst>
  </p:cSld>
  <p:clrMap bg1="dk1" tx1="lt1" bg2="dk2" tx2="lt2" accent1="accent1" accent2="accent2" accent3="accent3" accent4="accent4" accent5="accent5" accent6="accent6" hlink="hlink" folHlink="folHlink"/>
  <p:sldLayoutIdLst>
    <p:sldLayoutId id="2147484130" r:id="rId1"/>
    <p:sldLayoutId id="2147484131" r:id="rId2"/>
    <p:sldLayoutId id="2147484132" r:id="rId3"/>
    <p:sldLayoutId id="2147484133" r:id="rId4"/>
    <p:sldLayoutId id="2147484134" r:id="rId5"/>
    <p:sldLayoutId id="2147484135" r:id="rId6"/>
    <p:sldLayoutId id="2147484136" r:id="rId7"/>
    <p:sldLayoutId id="2147484137" r:id="rId8"/>
    <p:sldLayoutId id="2147484138" r:id="rId9"/>
    <p:sldLayoutId id="2147484139" r:id="rId10"/>
    <p:sldLayoutId id="2147484141" r:id="rId11"/>
    <p:sldLayoutId id="2147484142" r:id="rId12"/>
    <p:sldLayoutId id="2147484143" r:id="rId13"/>
    <p:sldLayoutId id="2147484144" r:id="rId14"/>
    <p:sldLayoutId id="2147484145" r:id="rId15"/>
    <p:sldLayoutId id="2147484146" r:id="rId16"/>
    <p:sldLayoutId id="2147484147" r:id="rId17"/>
    <p:sldLayoutId id="2147484148" r:id="rId18"/>
    <p:sldLayoutId id="2147484149" r:id="rId19"/>
    <p:sldLayoutId id="2147484150" r:id="rId20"/>
    <p:sldLayoutId id="2147484151" r:id="rId21"/>
    <p:sldLayoutId id="2147484152" r:id="rId22"/>
    <p:sldLayoutId id="2147484153" r:id="rId23"/>
    <p:sldLayoutId id="2147484154" r:id="rId24"/>
    <p:sldLayoutId id="2147484155" r:id="rId25"/>
    <p:sldLayoutId id="2147484156" r:id="rId26"/>
    <p:sldLayoutId id="2147484157" r:id="rId27"/>
    <p:sldLayoutId id="2147484158" r:id="rId28"/>
    <p:sldLayoutId id="2147484159" r:id="rId29"/>
    <p:sldLayoutId id="2147484160" r:id="rId30"/>
    <p:sldLayoutId id="2147484161" r:id="rId31"/>
    <p:sldLayoutId id="2147484162" r:id="rId32"/>
    <p:sldLayoutId id="2147484163" r:id="rId33"/>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rial" panose="020B0604020202020204" pitchFamily="34" charset="0"/>
        </a:defRPr>
      </a:lvl2pPr>
      <a:lvl3pPr algn="l" rtl="0" eaLnBrk="0" fontAlgn="base" hangingPunct="0">
        <a:lnSpc>
          <a:spcPct val="90000"/>
        </a:lnSpc>
        <a:spcBef>
          <a:spcPct val="0"/>
        </a:spcBef>
        <a:spcAft>
          <a:spcPct val="0"/>
        </a:spcAft>
        <a:defRPr sz="4400">
          <a:solidFill>
            <a:schemeClr val="tx1"/>
          </a:solidFill>
          <a:latin typeface="Arial" panose="020B0604020202020204" pitchFamily="34" charset="0"/>
        </a:defRPr>
      </a:lvl3pPr>
      <a:lvl4pPr algn="l" rtl="0" eaLnBrk="0" fontAlgn="base" hangingPunct="0">
        <a:lnSpc>
          <a:spcPct val="90000"/>
        </a:lnSpc>
        <a:spcBef>
          <a:spcPct val="0"/>
        </a:spcBef>
        <a:spcAft>
          <a:spcPct val="0"/>
        </a:spcAft>
        <a:defRPr sz="4400">
          <a:solidFill>
            <a:schemeClr val="tx1"/>
          </a:solidFill>
          <a:latin typeface="Arial" panose="020B0604020202020204" pitchFamily="34" charset="0"/>
        </a:defRPr>
      </a:lvl4pPr>
      <a:lvl5pPr algn="l" rtl="0" eaLnBrk="0" fontAlgn="base" hangingPunct="0">
        <a:lnSpc>
          <a:spcPct val="90000"/>
        </a:lnSpc>
        <a:spcBef>
          <a:spcPct val="0"/>
        </a:spcBef>
        <a:spcAft>
          <a:spcPct val="0"/>
        </a:spcAft>
        <a:defRPr sz="4400">
          <a:solidFill>
            <a:schemeClr val="tx1"/>
          </a:solidFill>
          <a:latin typeface="Arial" panose="020B0604020202020204" pitchFamily="34" charset="0"/>
        </a:defRPr>
      </a:lvl5pPr>
      <a:lvl6pPr marL="457200" algn="l" rtl="0" fontAlgn="base">
        <a:lnSpc>
          <a:spcPct val="90000"/>
        </a:lnSpc>
        <a:spcBef>
          <a:spcPct val="0"/>
        </a:spcBef>
        <a:spcAft>
          <a:spcPct val="0"/>
        </a:spcAft>
        <a:defRPr sz="4400">
          <a:solidFill>
            <a:schemeClr val="tx1"/>
          </a:solidFill>
          <a:latin typeface="Arial" panose="020B0604020202020204" pitchFamily="34" charset="0"/>
        </a:defRPr>
      </a:lvl6pPr>
      <a:lvl7pPr marL="914400" algn="l" rtl="0" fontAlgn="base">
        <a:lnSpc>
          <a:spcPct val="90000"/>
        </a:lnSpc>
        <a:spcBef>
          <a:spcPct val="0"/>
        </a:spcBef>
        <a:spcAft>
          <a:spcPct val="0"/>
        </a:spcAft>
        <a:defRPr sz="4400">
          <a:solidFill>
            <a:schemeClr val="tx1"/>
          </a:solidFill>
          <a:latin typeface="Arial" panose="020B0604020202020204" pitchFamily="34" charset="0"/>
        </a:defRPr>
      </a:lvl7pPr>
      <a:lvl8pPr marL="1371600" algn="l" rtl="0" fontAlgn="base">
        <a:lnSpc>
          <a:spcPct val="90000"/>
        </a:lnSpc>
        <a:spcBef>
          <a:spcPct val="0"/>
        </a:spcBef>
        <a:spcAft>
          <a:spcPct val="0"/>
        </a:spcAft>
        <a:defRPr sz="4400">
          <a:solidFill>
            <a:schemeClr val="tx1"/>
          </a:solidFill>
          <a:latin typeface="Arial" panose="020B0604020202020204" pitchFamily="34" charset="0"/>
        </a:defRPr>
      </a:lvl8pPr>
      <a:lvl9pPr marL="1828800" algn="l" rtl="0" fontAlgn="base">
        <a:lnSpc>
          <a:spcPct val="90000"/>
        </a:lnSpc>
        <a:spcBef>
          <a:spcPct val="0"/>
        </a:spcBef>
        <a:spcAft>
          <a:spcPct val="0"/>
        </a:spcAft>
        <a:defRPr sz="4400">
          <a:solidFill>
            <a:schemeClr val="tx1"/>
          </a:solidFill>
          <a:latin typeface="Arial" panose="020B06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9379CCBA-3287-C182-ACFE-2BEEB17892F8}"/>
              </a:ext>
            </a:extLst>
          </p:cNvPr>
          <p:cNvSpPr txBox="1">
            <a:spLocks noChangeArrowheads="1"/>
          </p:cNvSpPr>
          <p:nvPr userDrawn="1"/>
        </p:nvSpPr>
        <p:spPr bwMode="auto">
          <a:xfrm>
            <a:off x="11549063" y="6373813"/>
            <a:ext cx="312737" cy="21431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fld id="{6A8C89BE-53BE-B643-AC8E-E98E26196E5D}" type="slidenum">
              <a:rPr lang="en-US" altLang="en-US" sz="800" smtClean="0">
                <a:solidFill>
                  <a:schemeClr val="tx1"/>
                </a:solidFill>
              </a:rPr>
              <a:pPr eaLnBrk="1" hangingPunct="1">
                <a:defRPr/>
              </a:pPr>
              <a:t>‹#›</a:t>
            </a:fld>
            <a:endParaRPr lang="en-US" altLang="en-US" sz="800">
              <a:solidFill>
                <a:schemeClr val="tx1"/>
              </a:solidFill>
            </a:endParaRPr>
          </a:p>
        </p:txBody>
      </p:sp>
      <p:sp>
        <p:nvSpPr>
          <p:cNvPr id="3" name="TextBox 5">
            <a:extLst>
              <a:ext uri="{FF2B5EF4-FFF2-40B4-BE49-F238E27FC236}">
                <a16:creationId xmlns:a16="http://schemas.microsoft.com/office/drawing/2014/main" id="{F34357EE-0980-2AE0-48FD-374D4495A613}"/>
              </a:ext>
            </a:extLst>
          </p:cNvPr>
          <p:cNvSpPr txBox="1">
            <a:spLocks noChangeArrowheads="1"/>
          </p:cNvSpPr>
          <p:nvPr userDrawn="1"/>
        </p:nvSpPr>
        <p:spPr bwMode="auto">
          <a:xfrm>
            <a:off x="228600" y="6378575"/>
            <a:ext cx="912813"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800">
                <a:solidFill>
                  <a:srgbClr val="A09E9A"/>
                </a:solidFill>
              </a:rPr>
              <a:t>©delinea</a:t>
            </a:r>
          </a:p>
        </p:txBody>
      </p:sp>
      <p:sp>
        <p:nvSpPr>
          <p:cNvPr id="4" name="TextBox 6">
            <a:extLst>
              <a:ext uri="{FF2B5EF4-FFF2-40B4-BE49-F238E27FC236}">
                <a16:creationId xmlns:a16="http://schemas.microsoft.com/office/drawing/2014/main" id="{C5C6491E-87D0-0CDE-58BA-1F5A03BB4849}"/>
              </a:ext>
            </a:extLst>
          </p:cNvPr>
          <p:cNvSpPr txBox="1">
            <a:spLocks noChangeArrowheads="1"/>
          </p:cNvSpPr>
          <p:nvPr userDrawn="1"/>
        </p:nvSpPr>
        <p:spPr bwMode="auto">
          <a:xfrm>
            <a:off x="9983788" y="6373813"/>
            <a:ext cx="1565275" cy="21431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eaLnBrk="1" hangingPunct="1">
              <a:defRPr/>
            </a:pPr>
            <a:r>
              <a:rPr lang="en-US" altLang="en-US" sz="800">
                <a:solidFill>
                  <a:schemeClr val="tx1"/>
                </a:solidFill>
              </a:rPr>
              <a:t>delinea.com</a:t>
            </a:r>
          </a:p>
        </p:txBody>
      </p:sp>
    </p:spTree>
    <p:extLst>
      <p:ext uri="{BB962C8B-B14F-4D97-AF65-F5344CB8AC3E}">
        <p14:creationId xmlns:p14="http://schemas.microsoft.com/office/powerpoint/2010/main" val="1474804477"/>
      </p:ext>
    </p:extLst>
  </p:cSld>
  <p:clrMap bg1="dk1" tx1="lt1" bg2="dk2" tx2="lt2" accent1="accent1" accent2="accent2" accent3="accent3" accent4="accent4" accent5="accent5" accent6="accent6" hlink="hlink" folHlink="folHlink"/>
  <p:sldLayoutIdLst>
    <p:sldLayoutId id="2147484166" r:id="rId1"/>
    <p:sldLayoutId id="2147484167" r:id="rId2"/>
    <p:sldLayoutId id="2147484168" r:id="rId3"/>
    <p:sldLayoutId id="2147484169" r:id="rId4"/>
    <p:sldLayoutId id="2147484170" r:id="rId5"/>
    <p:sldLayoutId id="2147484171" r:id="rId6"/>
    <p:sldLayoutId id="2147484172" r:id="rId7"/>
    <p:sldLayoutId id="2147484173" r:id="rId8"/>
    <p:sldLayoutId id="2147484175" r:id="rId9"/>
    <p:sldLayoutId id="2147484176" r:id="rId10"/>
    <p:sldLayoutId id="2147484177" r:id="rId11"/>
    <p:sldLayoutId id="2147484178" r:id="rId12"/>
    <p:sldLayoutId id="2147484179" r:id="rId13"/>
    <p:sldLayoutId id="2147484180" r:id="rId14"/>
    <p:sldLayoutId id="2147484181" r:id="rId15"/>
    <p:sldLayoutId id="2147484182" r:id="rId16"/>
    <p:sldLayoutId id="2147484183" r:id="rId17"/>
    <p:sldLayoutId id="2147484184" r:id="rId18"/>
    <p:sldLayoutId id="2147484185" r:id="rId19"/>
    <p:sldLayoutId id="2147484186" r:id="rId20"/>
    <p:sldLayoutId id="2147484187" r:id="rId21"/>
    <p:sldLayoutId id="2147484188" r:id="rId22"/>
    <p:sldLayoutId id="2147484189" r:id="rId23"/>
  </p:sldLayoutIdLst>
  <p:hf sldNum="0" hdr="0" ftr="0" dt="0"/>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Arial" panose="020B0604020202020204" pitchFamily="34" charset="0"/>
        </a:defRPr>
      </a:lvl2pPr>
      <a:lvl3pPr algn="l" rtl="0" eaLnBrk="1" fontAlgn="base" hangingPunct="1">
        <a:lnSpc>
          <a:spcPct val="90000"/>
        </a:lnSpc>
        <a:spcBef>
          <a:spcPct val="0"/>
        </a:spcBef>
        <a:spcAft>
          <a:spcPct val="0"/>
        </a:spcAft>
        <a:defRPr sz="4400">
          <a:solidFill>
            <a:schemeClr val="tx1"/>
          </a:solidFill>
          <a:latin typeface="Arial" panose="020B0604020202020204" pitchFamily="34" charset="0"/>
        </a:defRPr>
      </a:lvl3pPr>
      <a:lvl4pPr algn="l" rtl="0" eaLnBrk="1" fontAlgn="base" hangingPunct="1">
        <a:lnSpc>
          <a:spcPct val="90000"/>
        </a:lnSpc>
        <a:spcBef>
          <a:spcPct val="0"/>
        </a:spcBef>
        <a:spcAft>
          <a:spcPct val="0"/>
        </a:spcAft>
        <a:defRPr sz="4400">
          <a:solidFill>
            <a:schemeClr val="tx1"/>
          </a:solidFill>
          <a:latin typeface="Arial" panose="020B0604020202020204" pitchFamily="34" charset="0"/>
        </a:defRPr>
      </a:lvl4pPr>
      <a:lvl5pPr algn="l" rtl="0" eaLnBrk="1" fontAlgn="base" hangingPunct="1">
        <a:lnSpc>
          <a:spcPct val="90000"/>
        </a:lnSpc>
        <a:spcBef>
          <a:spcPct val="0"/>
        </a:spcBef>
        <a:spcAft>
          <a:spcPct val="0"/>
        </a:spcAft>
        <a:defRPr sz="4400">
          <a:solidFill>
            <a:schemeClr val="tx1"/>
          </a:solidFill>
          <a:latin typeface="Arial" panose="020B0604020202020204" pitchFamily="34" charset="0"/>
        </a:defRPr>
      </a:lvl5pPr>
      <a:lvl6pPr marL="457200" algn="l" rtl="0" eaLnBrk="1" fontAlgn="base" hangingPunct="1">
        <a:lnSpc>
          <a:spcPct val="90000"/>
        </a:lnSpc>
        <a:spcBef>
          <a:spcPct val="0"/>
        </a:spcBef>
        <a:spcAft>
          <a:spcPct val="0"/>
        </a:spcAft>
        <a:defRPr sz="4400">
          <a:solidFill>
            <a:schemeClr val="tx1"/>
          </a:solidFill>
          <a:latin typeface="Arial" panose="020B0604020202020204" pitchFamily="34" charset="0"/>
        </a:defRPr>
      </a:lvl6pPr>
      <a:lvl7pPr marL="914400" algn="l" rtl="0" eaLnBrk="1" fontAlgn="base" hangingPunct="1">
        <a:lnSpc>
          <a:spcPct val="90000"/>
        </a:lnSpc>
        <a:spcBef>
          <a:spcPct val="0"/>
        </a:spcBef>
        <a:spcAft>
          <a:spcPct val="0"/>
        </a:spcAft>
        <a:defRPr sz="4400">
          <a:solidFill>
            <a:schemeClr val="tx1"/>
          </a:solidFill>
          <a:latin typeface="Arial" panose="020B0604020202020204" pitchFamily="34" charset="0"/>
        </a:defRPr>
      </a:lvl7pPr>
      <a:lvl8pPr marL="1371600" algn="l" rtl="0" eaLnBrk="1" fontAlgn="base" hangingPunct="1">
        <a:lnSpc>
          <a:spcPct val="90000"/>
        </a:lnSpc>
        <a:spcBef>
          <a:spcPct val="0"/>
        </a:spcBef>
        <a:spcAft>
          <a:spcPct val="0"/>
        </a:spcAft>
        <a:defRPr sz="4400">
          <a:solidFill>
            <a:schemeClr val="tx1"/>
          </a:solidFill>
          <a:latin typeface="Arial" panose="020B0604020202020204" pitchFamily="34" charset="0"/>
        </a:defRPr>
      </a:lvl8pPr>
      <a:lvl9pPr marL="1828800" algn="l" rtl="0" eaLnBrk="1" fontAlgn="base" hangingPunct="1">
        <a:lnSpc>
          <a:spcPct val="90000"/>
        </a:lnSpc>
        <a:spcBef>
          <a:spcPct val="0"/>
        </a:spcBef>
        <a:spcAft>
          <a:spcPct val="0"/>
        </a:spcAft>
        <a:defRPr sz="4400">
          <a:solidFill>
            <a:schemeClr val="tx1"/>
          </a:solidFill>
          <a:latin typeface="Arial" panose="020B0604020202020204" pitchFamily="34"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9379CCBA-3287-C182-ACFE-2BEEB17892F8}"/>
              </a:ext>
            </a:extLst>
          </p:cNvPr>
          <p:cNvSpPr txBox="1">
            <a:spLocks noChangeArrowheads="1"/>
          </p:cNvSpPr>
          <p:nvPr userDrawn="1"/>
        </p:nvSpPr>
        <p:spPr bwMode="auto">
          <a:xfrm>
            <a:off x="11549063" y="6373813"/>
            <a:ext cx="312737" cy="21431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fld id="{6A8C89BE-53BE-B643-AC8E-E98E26196E5D}" type="slidenum">
              <a:rPr lang="en-US" altLang="en-US" sz="800" smtClean="0">
                <a:solidFill>
                  <a:schemeClr val="tx1"/>
                </a:solidFill>
              </a:rPr>
              <a:pPr eaLnBrk="1" hangingPunct="1">
                <a:defRPr/>
              </a:pPr>
              <a:t>‹#›</a:t>
            </a:fld>
            <a:endParaRPr lang="en-US" altLang="en-US" sz="800">
              <a:solidFill>
                <a:schemeClr val="tx1"/>
              </a:solidFill>
            </a:endParaRPr>
          </a:p>
        </p:txBody>
      </p:sp>
      <p:sp>
        <p:nvSpPr>
          <p:cNvPr id="3" name="TextBox 5">
            <a:extLst>
              <a:ext uri="{FF2B5EF4-FFF2-40B4-BE49-F238E27FC236}">
                <a16:creationId xmlns:a16="http://schemas.microsoft.com/office/drawing/2014/main" id="{F34357EE-0980-2AE0-48FD-374D4495A613}"/>
              </a:ext>
            </a:extLst>
          </p:cNvPr>
          <p:cNvSpPr txBox="1">
            <a:spLocks noChangeArrowheads="1"/>
          </p:cNvSpPr>
          <p:nvPr userDrawn="1"/>
        </p:nvSpPr>
        <p:spPr bwMode="auto">
          <a:xfrm>
            <a:off x="228600" y="6378575"/>
            <a:ext cx="912813"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800">
                <a:solidFill>
                  <a:srgbClr val="A09E9A"/>
                </a:solidFill>
              </a:rPr>
              <a:t>©delinea</a:t>
            </a:r>
          </a:p>
        </p:txBody>
      </p:sp>
      <p:sp>
        <p:nvSpPr>
          <p:cNvPr id="4" name="TextBox 6">
            <a:extLst>
              <a:ext uri="{FF2B5EF4-FFF2-40B4-BE49-F238E27FC236}">
                <a16:creationId xmlns:a16="http://schemas.microsoft.com/office/drawing/2014/main" id="{C5C6491E-87D0-0CDE-58BA-1F5A03BB4849}"/>
              </a:ext>
            </a:extLst>
          </p:cNvPr>
          <p:cNvSpPr txBox="1">
            <a:spLocks noChangeArrowheads="1"/>
          </p:cNvSpPr>
          <p:nvPr userDrawn="1"/>
        </p:nvSpPr>
        <p:spPr bwMode="auto">
          <a:xfrm>
            <a:off x="9983788" y="6373813"/>
            <a:ext cx="1565275" cy="21431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eaLnBrk="1" hangingPunct="1">
              <a:defRPr/>
            </a:pPr>
            <a:r>
              <a:rPr lang="en-US" altLang="en-US" sz="800">
                <a:solidFill>
                  <a:schemeClr val="tx1"/>
                </a:solidFill>
              </a:rPr>
              <a:t>delinea.com</a:t>
            </a:r>
          </a:p>
        </p:txBody>
      </p:sp>
    </p:spTree>
    <p:extLst>
      <p:ext uri="{BB962C8B-B14F-4D97-AF65-F5344CB8AC3E}">
        <p14:creationId xmlns:p14="http://schemas.microsoft.com/office/powerpoint/2010/main" val="3742005772"/>
      </p:ext>
    </p:extLst>
  </p:cSld>
  <p:clrMap bg1="dk1" tx1="lt1" bg2="dk2" tx2="lt2" accent1="accent1" accent2="accent2" accent3="accent3" accent4="accent4" accent5="accent5" accent6="accent6" hlink="hlink" folHlink="folHlink"/>
  <p:sldLayoutIdLst>
    <p:sldLayoutId id="2147484191" r:id="rId1"/>
    <p:sldLayoutId id="2147484192" r:id="rId2"/>
    <p:sldLayoutId id="2147484193" r:id="rId3"/>
    <p:sldLayoutId id="2147484194" r:id="rId4"/>
    <p:sldLayoutId id="2147484195" r:id="rId5"/>
    <p:sldLayoutId id="2147484196" r:id="rId6"/>
    <p:sldLayoutId id="2147484197" r:id="rId7"/>
    <p:sldLayoutId id="2147484198" r:id="rId8"/>
    <p:sldLayoutId id="2147484199" r:id="rId9"/>
    <p:sldLayoutId id="2147484200" r:id="rId10"/>
    <p:sldLayoutId id="2147484201" r:id="rId11"/>
    <p:sldLayoutId id="2147484203" r:id="rId12"/>
    <p:sldLayoutId id="2147484204" r:id="rId13"/>
    <p:sldLayoutId id="2147484205" r:id="rId14"/>
    <p:sldLayoutId id="2147484206" r:id="rId15"/>
    <p:sldLayoutId id="2147484207" r:id="rId16"/>
    <p:sldLayoutId id="2147484208" r:id="rId17"/>
    <p:sldLayoutId id="2147484209" r:id="rId18"/>
    <p:sldLayoutId id="2147484210" r:id="rId19"/>
    <p:sldLayoutId id="2147484211" r:id="rId20"/>
    <p:sldLayoutId id="2147484212" r:id="rId21"/>
    <p:sldLayoutId id="2147484213" r:id="rId22"/>
    <p:sldLayoutId id="2147484214" r:id="rId23"/>
    <p:sldLayoutId id="2147484215" r:id="rId24"/>
    <p:sldLayoutId id="2147484216" r:id="rId25"/>
    <p:sldLayoutId id="2147484217" r:id="rId26"/>
    <p:sldLayoutId id="2147484218" r:id="rId27"/>
    <p:sldLayoutId id="2147484219" r:id="rId28"/>
    <p:sldLayoutId id="2147484220" r:id="rId29"/>
    <p:sldLayoutId id="2147484221" r:id="rId30"/>
    <p:sldLayoutId id="2147484222" r:id="rId31"/>
    <p:sldLayoutId id="2147484223" r:id="rId32"/>
    <p:sldLayoutId id="2147484224" r:id="rId33"/>
    <p:sldLayoutId id="2147484225" r:id="rId34"/>
    <p:sldLayoutId id="2147484226" r:id="rId35"/>
    <p:sldLayoutId id="2147484227" r:id="rId36"/>
    <p:sldLayoutId id="2147484228" r:id="rId37"/>
    <p:sldLayoutId id="2147484229" r:id="rId38"/>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rial" panose="020B0604020202020204" pitchFamily="34" charset="0"/>
        </a:defRPr>
      </a:lvl2pPr>
      <a:lvl3pPr algn="l" rtl="0" eaLnBrk="0" fontAlgn="base" hangingPunct="0">
        <a:lnSpc>
          <a:spcPct val="90000"/>
        </a:lnSpc>
        <a:spcBef>
          <a:spcPct val="0"/>
        </a:spcBef>
        <a:spcAft>
          <a:spcPct val="0"/>
        </a:spcAft>
        <a:defRPr sz="4400">
          <a:solidFill>
            <a:schemeClr val="tx1"/>
          </a:solidFill>
          <a:latin typeface="Arial" panose="020B0604020202020204" pitchFamily="34" charset="0"/>
        </a:defRPr>
      </a:lvl3pPr>
      <a:lvl4pPr algn="l" rtl="0" eaLnBrk="0" fontAlgn="base" hangingPunct="0">
        <a:lnSpc>
          <a:spcPct val="90000"/>
        </a:lnSpc>
        <a:spcBef>
          <a:spcPct val="0"/>
        </a:spcBef>
        <a:spcAft>
          <a:spcPct val="0"/>
        </a:spcAft>
        <a:defRPr sz="4400">
          <a:solidFill>
            <a:schemeClr val="tx1"/>
          </a:solidFill>
          <a:latin typeface="Arial" panose="020B0604020202020204" pitchFamily="34" charset="0"/>
        </a:defRPr>
      </a:lvl4pPr>
      <a:lvl5pPr algn="l" rtl="0" eaLnBrk="0" fontAlgn="base" hangingPunct="0">
        <a:lnSpc>
          <a:spcPct val="90000"/>
        </a:lnSpc>
        <a:spcBef>
          <a:spcPct val="0"/>
        </a:spcBef>
        <a:spcAft>
          <a:spcPct val="0"/>
        </a:spcAft>
        <a:defRPr sz="4400">
          <a:solidFill>
            <a:schemeClr val="tx1"/>
          </a:solidFill>
          <a:latin typeface="Arial" panose="020B0604020202020204" pitchFamily="34" charset="0"/>
        </a:defRPr>
      </a:lvl5pPr>
      <a:lvl6pPr marL="457200" algn="l" rtl="0" fontAlgn="base">
        <a:lnSpc>
          <a:spcPct val="90000"/>
        </a:lnSpc>
        <a:spcBef>
          <a:spcPct val="0"/>
        </a:spcBef>
        <a:spcAft>
          <a:spcPct val="0"/>
        </a:spcAft>
        <a:defRPr sz="4400">
          <a:solidFill>
            <a:schemeClr val="tx1"/>
          </a:solidFill>
          <a:latin typeface="Arial" panose="020B0604020202020204" pitchFamily="34" charset="0"/>
        </a:defRPr>
      </a:lvl6pPr>
      <a:lvl7pPr marL="914400" algn="l" rtl="0" fontAlgn="base">
        <a:lnSpc>
          <a:spcPct val="90000"/>
        </a:lnSpc>
        <a:spcBef>
          <a:spcPct val="0"/>
        </a:spcBef>
        <a:spcAft>
          <a:spcPct val="0"/>
        </a:spcAft>
        <a:defRPr sz="4400">
          <a:solidFill>
            <a:schemeClr val="tx1"/>
          </a:solidFill>
          <a:latin typeface="Arial" panose="020B0604020202020204" pitchFamily="34" charset="0"/>
        </a:defRPr>
      </a:lvl7pPr>
      <a:lvl8pPr marL="1371600" algn="l" rtl="0" fontAlgn="base">
        <a:lnSpc>
          <a:spcPct val="90000"/>
        </a:lnSpc>
        <a:spcBef>
          <a:spcPct val="0"/>
        </a:spcBef>
        <a:spcAft>
          <a:spcPct val="0"/>
        </a:spcAft>
        <a:defRPr sz="4400">
          <a:solidFill>
            <a:schemeClr val="tx1"/>
          </a:solidFill>
          <a:latin typeface="Arial" panose="020B0604020202020204" pitchFamily="34" charset="0"/>
        </a:defRPr>
      </a:lvl8pPr>
      <a:lvl9pPr marL="1828800" algn="l" rtl="0" fontAlgn="base">
        <a:lnSpc>
          <a:spcPct val="90000"/>
        </a:lnSpc>
        <a:spcBef>
          <a:spcPct val="0"/>
        </a:spcBef>
        <a:spcAft>
          <a:spcPct val="0"/>
        </a:spcAft>
        <a:defRPr sz="4400">
          <a:solidFill>
            <a:schemeClr val="tx1"/>
          </a:solidFill>
          <a:latin typeface="Arial" panose="020B06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9379CCBA-3287-C182-ACFE-2BEEB17892F8}"/>
              </a:ext>
            </a:extLst>
          </p:cNvPr>
          <p:cNvSpPr txBox="1">
            <a:spLocks noChangeArrowheads="1"/>
          </p:cNvSpPr>
          <p:nvPr userDrawn="1"/>
        </p:nvSpPr>
        <p:spPr bwMode="auto">
          <a:xfrm>
            <a:off x="11549063" y="6373813"/>
            <a:ext cx="312737" cy="21431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fld id="{6A8C89BE-53BE-B643-AC8E-E98E26196E5D}" type="slidenum">
              <a:rPr lang="en-US" altLang="en-US" sz="800" smtClean="0">
                <a:solidFill>
                  <a:schemeClr val="tx1"/>
                </a:solidFill>
              </a:rPr>
              <a:pPr eaLnBrk="1" hangingPunct="1">
                <a:defRPr/>
              </a:pPr>
              <a:t>‹#›</a:t>
            </a:fld>
            <a:endParaRPr lang="en-US" altLang="en-US" sz="800">
              <a:solidFill>
                <a:schemeClr val="tx1"/>
              </a:solidFill>
            </a:endParaRPr>
          </a:p>
        </p:txBody>
      </p:sp>
      <p:sp>
        <p:nvSpPr>
          <p:cNvPr id="3" name="TextBox 5">
            <a:extLst>
              <a:ext uri="{FF2B5EF4-FFF2-40B4-BE49-F238E27FC236}">
                <a16:creationId xmlns:a16="http://schemas.microsoft.com/office/drawing/2014/main" id="{F34357EE-0980-2AE0-48FD-374D4495A613}"/>
              </a:ext>
            </a:extLst>
          </p:cNvPr>
          <p:cNvSpPr txBox="1">
            <a:spLocks noChangeArrowheads="1"/>
          </p:cNvSpPr>
          <p:nvPr userDrawn="1"/>
        </p:nvSpPr>
        <p:spPr bwMode="auto">
          <a:xfrm>
            <a:off x="228600" y="6378575"/>
            <a:ext cx="912813"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800">
                <a:solidFill>
                  <a:srgbClr val="A09E9A"/>
                </a:solidFill>
              </a:rPr>
              <a:t>©delinea</a:t>
            </a:r>
          </a:p>
        </p:txBody>
      </p:sp>
      <p:sp>
        <p:nvSpPr>
          <p:cNvPr id="4" name="TextBox 6">
            <a:extLst>
              <a:ext uri="{FF2B5EF4-FFF2-40B4-BE49-F238E27FC236}">
                <a16:creationId xmlns:a16="http://schemas.microsoft.com/office/drawing/2014/main" id="{C5C6491E-87D0-0CDE-58BA-1F5A03BB4849}"/>
              </a:ext>
            </a:extLst>
          </p:cNvPr>
          <p:cNvSpPr txBox="1">
            <a:spLocks noChangeArrowheads="1"/>
          </p:cNvSpPr>
          <p:nvPr userDrawn="1"/>
        </p:nvSpPr>
        <p:spPr bwMode="auto">
          <a:xfrm>
            <a:off x="9983788" y="6373813"/>
            <a:ext cx="1565275" cy="21431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eaLnBrk="1" hangingPunct="1">
              <a:defRPr/>
            </a:pPr>
            <a:r>
              <a:rPr lang="en-US" altLang="en-US" sz="800">
                <a:solidFill>
                  <a:schemeClr val="tx1"/>
                </a:solidFill>
              </a:rPr>
              <a:t>delinea.com</a:t>
            </a:r>
          </a:p>
        </p:txBody>
      </p:sp>
    </p:spTree>
    <p:extLst>
      <p:ext uri="{BB962C8B-B14F-4D97-AF65-F5344CB8AC3E}">
        <p14:creationId xmlns:p14="http://schemas.microsoft.com/office/powerpoint/2010/main" val="1390536694"/>
      </p:ext>
    </p:extLst>
  </p:cSld>
  <p:clrMap bg1="dk1" tx1="lt1" bg2="dk2" tx2="lt2" accent1="accent1" accent2="accent2" accent3="accent3" accent4="accent4" accent5="accent5" accent6="accent6" hlink="hlink" folHlink="folHlink"/>
  <p:sldLayoutIdLst>
    <p:sldLayoutId id="2147484232" r:id="rId1"/>
    <p:sldLayoutId id="2147484233" r:id="rId2"/>
    <p:sldLayoutId id="2147484234" r:id="rId3"/>
    <p:sldLayoutId id="2147484235" r:id="rId4"/>
    <p:sldLayoutId id="2147484236" r:id="rId5"/>
    <p:sldLayoutId id="2147484237" r:id="rId6"/>
    <p:sldLayoutId id="2147484238" r:id="rId7"/>
    <p:sldLayoutId id="2147484239" r:id="rId8"/>
    <p:sldLayoutId id="2147484240" r:id="rId9"/>
    <p:sldLayoutId id="2147484241" r:id="rId10"/>
    <p:sldLayoutId id="2147484242" r:id="rId11"/>
    <p:sldLayoutId id="2147484243" r:id="rId12"/>
    <p:sldLayoutId id="2147484244" r:id="rId13"/>
    <p:sldLayoutId id="2147484245" r:id="rId14"/>
    <p:sldLayoutId id="2147484246" r:id="rId15"/>
    <p:sldLayoutId id="2147484247" r:id="rId16"/>
    <p:sldLayoutId id="2147484248" r:id="rId17"/>
    <p:sldLayoutId id="2147484249" r:id="rId18"/>
    <p:sldLayoutId id="2147484250" r:id="rId19"/>
    <p:sldLayoutId id="2147484251" r:id="rId20"/>
    <p:sldLayoutId id="2147484252" r:id="rId21"/>
    <p:sldLayoutId id="2147484253" r:id="rId22"/>
    <p:sldLayoutId id="2147484254" r:id="rId23"/>
    <p:sldLayoutId id="2147484255" r:id="rId24"/>
    <p:sldLayoutId id="2147484256" r:id="rId25"/>
    <p:sldLayoutId id="2147484257" r:id="rId26"/>
    <p:sldLayoutId id="2147484258" r:id="rId27"/>
    <p:sldLayoutId id="2147484259" r:id="rId28"/>
    <p:sldLayoutId id="2147484261" r:id="rId29"/>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rial" panose="020B0604020202020204" pitchFamily="34" charset="0"/>
        </a:defRPr>
      </a:lvl2pPr>
      <a:lvl3pPr algn="l" rtl="0" eaLnBrk="0" fontAlgn="base" hangingPunct="0">
        <a:lnSpc>
          <a:spcPct val="90000"/>
        </a:lnSpc>
        <a:spcBef>
          <a:spcPct val="0"/>
        </a:spcBef>
        <a:spcAft>
          <a:spcPct val="0"/>
        </a:spcAft>
        <a:defRPr sz="4400">
          <a:solidFill>
            <a:schemeClr val="tx1"/>
          </a:solidFill>
          <a:latin typeface="Arial" panose="020B0604020202020204" pitchFamily="34" charset="0"/>
        </a:defRPr>
      </a:lvl3pPr>
      <a:lvl4pPr algn="l" rtl="0" eaLnBrk="0" fontAlgn="base" hangingPunct="0">
        <a:lnSpc>
          <a:spcPct val="90000"/>
        </a:lnSpc>
        <a:spcBef>
          <a:spcPct val="0"/>
        </a:spcBef>
        <a:spcAft>
          <a:spcPct val="0"/>
        </a:spcAft>
        <a:defRPr sz="4400">
          <a:solidFill>
            <a:schemeClr val="tx1"/>
          </a:solidFill>
          <a:latin typeface="Arial" panose="020B0604020202020204" pitchFamily="34" charset="0"/>
        </a:defRPr>
      </a:lvl4pPr>
      <a:lvl5pPr algn="l" rtl="0" eaLnBrk="0" fontAlgn="base" hangingPunct="0">
        <a:lnSpc>
          <a:spcPct val="90000"/>
        </a:lnSpc>
        <a:spcBef>
          <a:spcPct val="0"/>
        </a:spcBef>
        <a:spcAft>
          <a:spcPct val="0"/>
        </a:spcAft>
        <a:defRPr sz="4400">
          <a:solidFill>
            <a:schemeClr val="tx1"/>
          </a:solidFill>
          <a:latin typeface="Arial" panose="020B0604020202020204" pitchFamily="34" charset="0"/>
        </a:defRPr>
      </a:lvl5pPr>
      <a:lvl6pPr marL="457200" algn="l" rtl="0" fontAlgn="base">
        <a:lnSpc>
          <a:spcPct val="90000"/>
        </a:lnSpc>
        <a:spcBef>
          <a:spcPct val="0"/>
        </a:spcBef>
        <a:spcAft>
          <a:spcPct val="0"/>
        </a:spcAft>
        <a:defRPr sz="4400">
          <a:solidFill>
            <a:schemeClr val="tx1"/>
          </a:solidFill>
          <a:latin typeface="Arial" panose="020B0604020202020204" pitchFamily="34" charset="0"/>
        </a:defRPr>
      </a:lvl6pPr>
      <a:lvl7pPr marL="914400" algn="l" rtl="0" fontAlgn="base">
        <a:lnSpc>
          <a:spcPct val="90000"/>
        </a:lnSpc>
        <a:spcBef>
          <a:spcPct val="0"/>
        </a:spcBef>
        <a:spcAft>
          <a:spcPct val="0"/>
        </a:spcAft>
        <a:defRPr sz="4400">
          <a:solidFill>
            <a:schemeClr val="tx1"/>
          </a:solidFill>
          <a:latin typeface="Arial" panose="020B0604020202020204" pitchFamily="34" charset="0"/>
        </a:defRPr>
      </a:lvl7pPr>
      <a:lvl8pPr marL="1371600" algn="l" rtl="0" fontAlgn="base">
        <a:lnSpc>
          <a:spcPct val="90000"/>
        </a:lnSpc>
        <a:spcBef>
          <a:spcPct val="0"/>
        </a:spcBef>
        <a:spcAft>
          <a:spcPct val="0"/>
        </a:spcAft>
        <a:defRPr sz="4400">
          <a:solidFill>
            <a:schemeClr val="tx1"/>
          </a:solidFill>
          <a:latin typeface="Arial" panose="020B0604020202020204" pitchFamily="34" charset="0"/>
        </a:defRPr>
      </a:lvl8pPr>
      <a:lvl9pPr marL="1828800" algn="l" rtl="0" fontAlgn="base">
        <a:lnSpc>
          <a:spcPct val="90000"/>
        </a:lnSpc>
        <a:spcBef>
          <a:spcPct val="0"/>
        </a:spcBef>
        <a:spcAft>
          <a:spcPct val="0"/>
        </a:spcAft>
        <a:defRPr sz="4400">
          <a:solidFill>
            <a:schemeClr val="tx1"/>
          </a:solidFill>
          <a:latin typeface="Arial" panose="020B06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gofastpath.com/" TargetMode="External"/><Relationship Id="rId7" Type="http://schemas.openxmlformats.org/officeDocument/2006/relationships/image" Target="../media/image35.jpe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hyperlink" Target="https://www.linkedin.com/in/frank-vukovits-cisa-cia-09706311/" TargetMode="External"/><Relationship Id="rId5" Type="http://schemas.openxmlformats.org/officeDocument/2006/relationships/hyperlink" Target="mailto:frank.vukovits@delinea.com" TargetMode="External"/><Relationship Id="rId4" Type="http://schemas.openxmlformats.org/officeDocument/2006/relationships/hyperlink" Target="https://delinea.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hyperlink" Target="https://www.linkedin.com/in/nicksparks1/" TargetMode="External"/><Relationship Id="rId5" Type="http://schemas.openxmlformats.org/officeDocument/2006/relationships/hyperlink" Target="mailto:nick.sparks@delinea.com" TargetMode="External"/><Relationship Id="rId4" Type="http://schemas.openxmlformats.org/officeDocument/2006/relationships/hyperlink" Target="https://delinea.com/products/fastpath-access-control"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mvp.microsoft.com/en-US/mvp/profile/42eaf06d-21fa-e911-a9a3-000d3a137063" TargetMode="External"/><Relationship Id="rId3" Type="http://schemas.openxmlformats.org/officeDocument/2006/relationships/hyperlink" Target="https://delinea.com/products/fastpath-access-control" TargetMode="External"/><Relationship Id="rId7" Type="http://schemas.openxmlformats.org/officeDocument/2006/relationships/hyperlink" Target="https://www.linkedin.com/in/alex-meyer-b6338837/"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hyperlink" Target="http://d365fosecurity.com/" TargetMode="External"/><Relationship Id="rId5" Type="http://schemas.openxmlformats.org/officeDocument/2006/relationships/hyperlink" Target="http://d365foblog.com/" TargetMode="External"/><Relationship Id="rId4" Type="http://schemas.openxmlformats.org/officeDocument/2006/relationships/hyperlink" Target="mailto:alex.meyer@delinea.com" TargetMode="External"/><Relationship Id="rId9" Type="http://schemas.openxmlformats.org/officeDocument/2006/relationships/image" Target="../media/image3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38.png"/><Relationship Id="rId7" Type="http://schemas.openxmlformats.org/officeDocument/2006/relationships/diagramData" Target="../diagrams/data1.xml"/><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19.png"/><Relationship Id="rId11" Type="http://schemas.microsoft.com/office/2007/relationships/diagramDrawing" Target="../diagrams/drawing1.xml"/><Relationship Id="rId5" Type="http://schemas.openxmlformats.org/officeDocument/2006/relationships/image" Target="../media/image40.png"/><Relationship Id="rId10" Type="http://schemas.openxmlformats.org/officeDocument/2006/relationships/diagramColors" Target="../diagrams/colors1.xml"/><Relationship Id="rId4" Type="http://schemas.openxmlformats.org/officeDocument/2006/relationships/image" Target="../media/image39.png"/><Relationship Id="rId9"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microsoft.com/office/2018/10/relationships/comments" Target="../comments/modernComment_7FFFFFE8_CC8DCC01.xml"/><Relationship Id="rId2" Type="http://schemas.openxmlformats.org/officeDocument/2006/relationships/notesSlide" Target="../notesSlides/notesSlide8.xml"/><Relationship Id="rId1" Type="http://schemas.openxmlformats.org/officeDocument/2006/relationships/slideLayout" Target="../slideLayouts/slideLayout29.xml"/><Relationship Id="rId5" Type="http://schemas.openxmlformats.org/officeDocument/2006/relationships/image" Target="../media/image42.svg"/><Relationship Id="rId4" Type="http://schemas.openxmlformats.org/officeDocument/2006/relationships/image" Target="../media/image41.svg"/></Relationships>
</file>

<file path=ppt/slides/_rels/slide9.xml.rels><?xml version="1.0" encoding="UTF-8" standalone="yes"?>
<Relationships xmlns="http://schemas.openxmlformats.org/package/2006/relationships"><Relationship Id="rId3" Type="http://schemas.openxmlformats.org/officeDocument/2006/relationships/image" Target="../media/image43.svg"/><Relationship Id="rId7" Type="http://schemas.openxmlformats.org/officeDocument/2006/relationships/image" Target="../media/image42.svg"/><Relationship Id="rId2" Type="http://schemas.openxmlformats.org/officeDocument/2006/relationships/notesSlide" Target="../notesSlides/notesSlide9.xml"/><Relationship Id="rId1" Type="http://schemas.openxmlformats.org/officeDocument/2006/relationships/slideLayout" Target="../slideLayouts/slideLayout29.xml"/><Relationship Id="rId6" Type="http://schemas.openxmlformats.org/officeDocument/2006/relationships/image" Target="../media/image41.svg"/><Relationship Id="rId5" Type="http://schemas.openxmlformats.org/officeDocument/2006/relationships/image" Target="../media/image45.emf"/><Relationship Id="rId4" Type="http://schemas.openxmlformats.org/officeDocument/2006/relationships/image" Target="../media/image44.svg"/></Relationships>
</file>

<file path=ppt/slides/_rels/slide10.xml.rels><?xml version="1.0" encoding="UTF-8" standalone="yes"?>
<Relationships xmlns="http://schemas.openxmlformats.org/package/2006/relationships"><Relationship Id="rId3" Type="http://schemas.openxmlformats.org/officeDocument/2006/relationships/image" Target="../media/image43.svg"/><Relationship Id="rId7" Type="http://schemas.openxmlformats.org/officeDocument/2006/relationships/image" Target="../media/image42.svg"/><Relationship Id="rId2" Type="http://schemas.openxmlformats.org/officeDocument/2006/relationships/notesSlide" Target="../notesSlides/notesSlide10.xml"/><Relationship Id="rId1" Type="http://schemas.openxmlformats.org/officeDocument/2006/relationships/slideLayout" Target="../slideLayouts/slideLayout29.xml"/><Relationship Id="rId6" Type="http://schemas.openxmlformats.org/officeDocument/2006/relationships/image" Target="../media/image41.svg"/><Relationship Id="rId5" Type="http://schemas.openxmlformats.org/officeDocument/2006/relationships/image" Target="../media/image45.emf"/><Relationship Id="rId4" Type="http://schemas.openxmlformats.org/officeDocument/2006/relationships/image" Target="../media/image44.svg"/></Relationships>
</file>

<file path=ppt/slides/_rels/slide11.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svg"/><Relationship Id="rId7" Type="http://schemas.openxmlformats.org/officeDocument/2006/relationships/image" Target="../media/image51.svg"/><Relationship Id="rId2" Type="http://schemas.openxmlformats.org/officeDocument/2006/relationships/image" Target="../media/image46.svg"/><Relationship Id="rId1" Type="http://schemas.openxmlformats.org/officeDocument/2006/relationships/slideLayout" Target="../slideLayouts/slideLayout152.xml"/><Relationship Id="rId6" Type="http://schemas.openxmlformats.org/officeDocument/2006/relationships/image" Target="../media/image50.svg"/><Relationship Id="rId11" Type="http://schemas.openxmlformats.org/officeDocument/2006/relationships/image" Target="../media/image42.svg"/><Relationship Id="rId5" Type="http://schemas.openxmlformats.org/officeDocument/2006/relationships/image" Target="../media/image49.svg"/><Relationship Id="rId10" Type="http://schemas.openxmlformats.org/officeDocument/2006/relationships/image" Target="../media/image54.svg"/><Relationship Id="rId4" Type="http://schemas.openxmlformats.org/officeDocument/2006/relationships/image" Target="../media/image48.svg"/><Relationship Id="rId9" Type="http://schemas.openxmlformats.org/officeDocument/2006/relationships/image" Target="../media/image53.sv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133.xml"/></Relationships>
</file>

<file path=ppt/slides/_rels/slide13.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5.png"/><Relationship Id="rId18" Type="http://schemas.openxmlformats.org/officeDocument/2006/relationships/image" Target="../media/image70.jpeg"/><Relationship Id="rId26" Type="http://schemas.openxmlformats.org/officeDocument/2006/relationships/image" Target="../media/image77.svg"/><Relationship Id="rId3" Type="http://schemas.openxmlformats.org/officeDocument/2006/relationships/image" Target="../media/image55.png"/><Relationship Id="rId21" Type="http://schemas.openxmlformats.org/officeDocument/2006/relationships/image" Target="../media/image73.png"/><Relationship Id="rId7" Type="http://schemas.openxmlformats.org/officeDocument/2006/relationships/image" Target="../media/image59.png"/><Relationship Id="rId12" Type="http://schemas.openxmlformats.org/officeDocument/2006/relationships/image" Target="../media/image64.png"/><Relationship Id="rId17" Type="http://schemas.openxmlformats.org/officeDocument/2006/relationships/image" Target="../media/image69.png"/><Relationship Id="rId25" Type="http://schemas.openxmlformats.org/officeDocument/2006/relationships/image" Target="../media/image33.png"/><Relationship Id="rId2" Type="http://schemas.openxmlformats.org/officeDocument/2006/relationships/notesSlide" Target="../notesSlides/notesSlide12.xml"/><Relationship Id="rId16" Type="http://schemas.openxmlformats.org/officeDocument/2006/relationships/image" Target="../media/image68.png"/><Relationship Id="rId20" Type="http://schemas.openxmlformats.org/officeDocument/2006/relationships/image" Target="../media/image72.png"/><Relationship Id="rId1" Type="http://schemas.openxmlformats.org/officeDocument/2006/relationships/slideLayout" Target="../slideLayouts/slideLayout133.xml"/><Relationship Id="rId6" Type="http://schemas.openxmlformats.org/officeDocument/2006/relationships/image" Target="../media/image58.png"/><Relationship Id="rId11" Type="http://schemas.openxmlformats.org/officeDocument/2006/relationships/image" Target="../media/image63.png"/><Relationship Id="rId24" Type="http://schemas.openxmlformats.org/officeDocument/2006/relationships/image" Target="../media/image76.png"/><Relationship Id="rId5" Type="http://schemas.openxmlformats.org/officeDocument/2006/relationships/image" Target="../media/image57.png"/><Relationship Id="rId15" Type="http://schemas.openxmlformats.org/officeDocument/2006/relationships/image" Target="../media/image67.png"/><Relationship Id="rId23" Type="http://schemas.openxmlformats.org/officeDocument/2006/relationships/image" Target="../media/image75.png"/><Relationship Id="rId28" Type="http://schemas.openxmlformats.org/officeDocument/2006/relationships/image" Target="../media/image32.png"/><Relationship Id="rId10" Type="http://schemas.openxmlformats.org/officeDocument/2006/relationships/image" Target="../media/image62.png"/><Relationship Id="rId19" Type="http://schemas.openxmlformats.org/officeDocument/2006/relationships/image" Target="../media/image71.jpeg"/><Relationship Id="rId4" Type="http://schemas.openxmlformats.org/officeDocument/2006/relationships/image" Target="../media/image56.png"/><Relationship Id="rId9" Type="http://schemas.openxmlformats.org/officeDocument/2006/relationships/image" Target="../media/image61.png"/><Relationship Id="rId14" Type="http://schemas.openxmlformats.org/officeDocument/2006/relationships/image" Target="../media/image66.png"/><Relationship Id="rId22" Type="http://schemas.openxmlformats.org/officeDocument/2006/relationships/image" Target="../media/image74.png"/><Relationship Id="rId27" Type="http://schemas.openxmlformats.org/officeDocument/2006/relationships/image" Target="../media/image78.svg"/></Relationships>
</file>

<file path=ppt/slides/_rels/slide14.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notesSlide" Target="../notesSlides/notesSlide13.xml"/><Relationship Id="rId1" Type="http://schemas.openxmlformats.org/officeDocument/2006/relationships/slideLayout" Target="../slideLayouts/slideLayout13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82.png"/></Relationships>
</file>

<file path=ppt/slides/_rels/slide1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86.png"/></Relationships>
</file>

<file path=ppt/slides/_rels/slide2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2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6.xml"/><Relationship Id="rId1" Type="http://schemas.openxmlformats.org/officeDocument/2006/relationships/slideLayout" Target="../slideLayouts/slideLayout9.xml"/><Relationship Id="rId4" Type="http://schemas.openxmlformats.org/officeDocument/2006/relationships/image" Target="../media/image94.png"/></Relationships>
</file>

<file path=ppt/slides/_rels/slide2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29.xml"/><Relationship Id="rId1" Type="http://schemas.openxmlformats.org/officeDocument/2006/relationships/slideLayout" Target="../slideLayouts/slideLayout9.xml"/><Relationship Id="rId4" Type="http://schemas.openxmlformats.org/officeDocument/2006/relationships/image" Target="../media/image98.png"/></Relationships>
</file>

<file path=ppt/slides/_rels/slide3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30.xml"/><Relationship Id="rId1" Type="http://schemas.openxmlformats.org/officeDocument/2006/relationships/slideLayout" Target="../slideLayouts/slideLayout9.xml"/><Relationship Id="rId4" Type="http://schemas.openxmlformats.org/officeDocument/2006/relationships/image" Target="../media/image100.png"/></Relationships>
</file>

<file path=ppt/slides/_rels/slide3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31.xml"/><Relationship Id="rId1" Type="http://schemas.openxmlformats.org/officeDocument/2006/relationships/slideLayout" Target="../slideLayouts/slideLayout9.xml"/><Relationship Id="rId5" Type="http://schemas.openxmlformats.org/officeDocument/2006/relationships/image" Target="../media/image103.png"/><Relationship Id="rId4" Type="http://schemas.openxmlformats.org/officeDocument/2006/relationships/image" Target="../media/image102.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hyperlink" Target="https://learn.microsoft.com/en-us/dynamics365/supply-chain/procurement/supplier-com-agent-overview" TargetMode="External"/><Relationship Id="rId2" Type="http://schemas.openxmlformats.org/officeDocument/2006/relationships/notesSlide" Target="../notesSlides/notesSlide35.xml"/><Relationship Id="rId1" Type="http://schemas.openxmlformats.org/officeDocument/2006/relationships/slideLayout" Target="../slideLayouts/slideLayout9.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hyperlink" Target="https://learn.microsoft.com/en-us/dynamics365/finance/general-ledger/acct-rec-agent"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3" Type="http://schemas.openxmlformats.org/officeDocument/2006/relationships/hyperlink" Target="http://www.delinea.com/fastpath" TargetMode="External"/><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E1CC98-F7CD-FFDB-86C0-A61638DC9744}"/>
              </a:ext>
            </a:extLst>
          </p:cNvPr>
          <p:cNvSpPr>
            <a:spLocks noGrp="1"/>
          </p:cNvSpPr>
          <p:nvPr>
            <p:ph type="body" sz="quarter" idx="10"/>
          </p:nvPr>
        </p:nvSpPr>
        <p:spPr>
          <a:xfrm>
            <a:off x="580509" y="1678288"/>
            <a:ext cx="11030981" cy="1289050"/>
          </a:xfrm>
        </p:spPr>
        <p:txBody>
          <a:bodyPr/>
          <a:lstStyle/>
          <a:p>
            <a:r>
              <a:rPr lang="en-US" b="1"/>
              <a:t>Securing Data, Users, and AI Agents in Dynamics and Beyond with Fastpath Solutions from Delinea</a:t>
            </a:r>
          </a:p>
        </p:txBody>
      </p:sp>
      <p:sp>
        <p:nvSpPr>
          <p:cNvPr id="3" name="Text Placeholder 2">
            <a:extLst>
              <a:ext uri="{FF2B5EF4-FFF2-40B4-BE49-F238E27FC236}">
                <a16:creationId xmlns:a16="http://schemas.microsoft.com/office/drawing/2014/main" id="{5D854486-5A66-1199-D01E-D780E3DAAC4D}"/>
              </a:ext>
            </a:extLst>
          </p:cNvPr>
          <p:cNvSpPr>
            <a:spLocks noGrp="1"/>
          </p:cNvSpPr>
          <p:nvPr>
            <p:ph type="body" sz="quarter" idx="11"/>
          </p:nvPr>
        </p:nvSpPr>
        <p:spPr>
          <a:xfrm>
            <a:off x="541258" y="4270640"/>
            <a:ext cx="10634741" cy="417512"/>
          </a:xfrm>
        </p:spPr>
        <p:txBody>
          <a:bodyPr/>
          <a:lstStyle/>
          <a:p>
            <a:r>
              <a:rPr lang="en-US"/>
              <a:t>May 14</a:t>
            </a:r>
            <a:r>
              <a:rPr lang="en-US" baseline="30000"/>
              <a:t>th</a:t>
            </a:r>
            <a:r>
              <a:rPr lang="en-US"/>
              <a:t>, 2026 </a:t>
            </a:r>
          </a:p>
        </p:txBody>
      </p:sp>
    </p:spTree>
    <p:extLst>
      <p:ext uri="{BB962C8B-B14F-4D97-AF65-F5344CB8AC3E}">
        <p14:creationId xmlns:p14="http://schemas.microsoft.com/office/powerpoint/2010/main" val="2194497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F940A30-C31C-157E-B694-924A76822A42}"/>
              </a:ext>
            </a:extLst>
          </p:cNvPr>
          <p:cNvSpPr>
            <a:spLocks noGrp="1"/>
          </p:cNvSpPr>
          <p:nvPr>
            <p:ph type="body" sz="quarter" idx="11"/>
          </p:nvPr>
        </p:nvSpPr>
        <p:spPr>
          <a:xfrm>
            <a:off x="577273" y="515188"/>
            <a:ext cx="4927717" cy="2671038"/>
          </a:xfrm>
        </p:spPr>
        <p:txBody>
          <a:bodyPr lIns="91440" tIns="45720" rIns="91440" bIns="45720" anchor="t"/>
          <a:lstStyle/>
          <a:p>
            <a:r>
              <a:rPr lang="en-US" sz="1800" b="1"/>
              <a:t>Frank Vukovits</a:t>
            </a:r>
          </a:p>
          <a:p>
            <a:r>
              <a:rPr lang="en-US" sz="1600"/>
              <a:t>Chief Security Scientist</a:t>
            </a:r>
            <a:endParaRPr lang="en-US" sz="1600">
              <a:cs typeface="Arial"/>
            </a:endParaRPr>
          </a:p>
          <a:p>
            <a:r>
              <a:rPr lang="en-US" sz="1600">
                <a:hlinkClick r:id="rId3">
                  <a:extLst>
                    <a:ext uri="{A12FA001-AC4F-418D-AE19-62706E023703}">
                      <ahyp:hlinkClr xmlns:ahyp="http://schemas.microsoft.com/office/drawing/2018/hyperlinkcolor" val="tx"/>
                    </a:ext>
                  </a:extLst>
                </a:hlinkClick>
              </a:rPr>
              <a:t>Fastpath</a:t>
            </a:r>
            <a:r>
              <a:rPr lang="en-US" sz="1600"/>
              <a:t> – now a part of </a:t>
            </a:r>
            <a:r>
              <a:rPr lang="en-US" sz="1600">
                <a:hlinkClick r:id="rId4">
                  <a:extLst>
                    <a:ext uri="{A12FA001-AC4F-418D-AE19-62706E023703}">
                      <ahyp:hlinkClr xmlns:ahyp="http://schemas.microsoft.com/office/drawing/2018/hyperlinkcolor" val="tx"/>
                    </a:ext>
                  </a:extLst>
                </a:hlinkClick>
              </a:rPr>
              <a:t>Delinea</a:t>
            </a:r>
            <a:endParaRPr lang="en-US" sz="1600"/>
          </a:p>
          <a:p>
            <a:endParaRPr lang="en-US" sz="1600"/>
          </a:p>
          <a:p>
            <a:r>
              <a:rPr lang="en-US" sz="1600" b="0"/>
              <a:t>Email: </a:t>
            </a:r>
            <a:r>
              <a:rPr lang="en-US" sz="1600" b="0">
                <a:hlinkClick r:id="rId5">
                  <a:extLst>
                    <a:ext uri="{A12FA001-AC4F-418D-AE19-62706E023703}">
                      <ahyp:hlinkClr xmlns:ahyp="http://schemas.microsoft.com/office/drawing/2018/hyperlinkcolor" val="tx"/>
                    </a:ext>
                  </a:extLst>
                </a:hlinkClick>
              </a:rPr>
              <a:t>frank.</a:t>
            </a:r>
            <a:r>
              <a:rPr lang="en-US" sz="1600">
                <a:hlinkClick r:id="rId5">
                  <a:extLst>
                    <a:ext uri="{A12FA001-AC4F-418D-AE19-62706E023703}">
                      <ahyp:hlinkClr xmlns:ahyp="http://schemas.microsoft.com/office/drawing/2018/hyperlinkcolor" val="tx"/>
                    </a:ext>
                  </a:extLst>
                </a:hlinkClick>
              </a:rPr>
              <a:t>v</a:t>
            </a:r>
            <a:r>
              <a:rPr lang="en-US" sz="1600" b="0">
                <a:hlinkClick r:id="rId5">
                  <a:extLst>
                    <a:ext uri="{A12FA001-AC4F-418D-AE19-62706E023703}">
                      <ahyp:hlinkClr xmlns:ahyp="http://schemas.microsoft.com/office/drawing/2018/hyperlinkcolor" val="tx"/>
                    </a:ext>
                  </a:extLst>
                </a:hlinkClick>
              </a:rPr>
              <a:t>ukovits@delinea.com</a:t>
            </a:r>
            <a:endParaRPr lang="en-US" sz="1600" b="0"/>
          </a:p>
          <a:p>
            <a:r>
              <a:rPr lang="en-US" sz="1600" b="0"/>
              <a:t>Twitter:  @fvukovits</a:t>
            </a:r>
            <a:endParaRPr lang="en-US" sz="1600" b="0">
              <a:solidFill>
                <a:srgbClr val="002060"/>
              </a:solidFill>
            </a:endParaRPr>
          </a:p>
          <a:p>
            <a:r>
              <a:rPr lang="en-US" sz="1600" b="0">
                <a:solidFill>
                  <a:srgbClr val="002060"/>
                </a:solidFill>
                <a:hlinkClick r:id="rId6">
                  <a:extLst>
                    <a:ext uri="{A12FA001-AC4F-418D-AE19-62706E023703}">
                      <ahyp:hlinkClr xmlns:ahyp="http://schemas.microsoft.com/office/drawing/2018/hyperlinkcolor" val="tx"/>
                    </a:ext>
                  </a:extLst>
                </a:hlinkClick>
              </a:rPr>
              <a:t>LinkedIn</a:t>
            </a:r>
            <a:endParaRPr lang="en-US" sz="1600" b="0">
              <a:solidFill>
                <a:srgbClr val="002060"/>
              </a:solidFill>
            </a:endParaRPr>
          </a:p>
          <a:p>
            <a:endParaRPr lang="en-US" sz="1600"/>
          </a:p>
          <a:p>
            <a:r>
              <a:rPr lang="en-US" sz="1600"/>
              <a:t>Background:</a:t>
            </a:r>
            <a:br>
              <a:rPr lang="en-US" sz="1600"/>
            </a:br>
            <a:endParaRPr lang="en-US" sz="1600">
              <a:cs typeface="Arial"/>
            </a:endParaRPr>
          </a:p>
          <a:p>
            <a:pPr marL="285750" indent="-285750">
              <a:buClr>
                <a:schemeClr val="bg2"/>
              </a:buClr>
              <a:buFont typeface="Arial" panose="020B0604020202020204" pitchFamily="34" charset="0"/>
              <a:buChar char="•"/>
            </a:pPr>
            <a:r>
              <a:rPr lang="en-US" sz="1600"/>
              <a:t>30+ years ERP, Audit, and Security Experience</a:t>
            </a:r>
          </a:p>
          <a:p>
            <a:pPr marL="285750" indent="-285750">
              <a:buFont typeface="Arial" panose="020B0604020202020204" pitchFamily="34" charset="0"/>
              <a:buChar char="•"/>
            </a:pPr>
            <a:r>
              <a:rPr lang="en-US" sz="1600"/>
              <a:t>Co-founder AXUG</a:t>
            </a:r>
          </a:p>
          <a:p>
            <a:pPr marL="285750" indent="-285750">
              <a:buFont typeface="Arial" panose="020B0604020202020204" pitchFamily="34" charset="0"/>
              <a:buChar char="•"/>
            </a:pPr>
            <a:r>
              <a:rPr lang="en-US" sz="1600"/>
              <a:t>Certified Internal Auditor (CIA)</a:t>
            </a:r>
          </a:p>
          <a:p>
            <a:pPr marL="285750" indent="-285750">
              <a:buFont typeface="Arial" panose="020B0604020202020204" pitchFamily="34" charset="0"/>
              <a:buChar char="•"/>
            </a:pPr>
            <a:r>
              <a:rPr lang="en-US" sz="1600"/>
              <a:t>Certified Information Systems Auditor (CISA)</a:t>
            </a:r>
          </a:p>
          <a:p>
            <a:pPr marL="285750" indent="-285750">
              <a:buFont typeface="Arial" panose="020B0604020202020204" pitchFamily="34" charset="0"/>
              <a:buChar char="•"/>
            </a:pPr>
            <a:r>
              <a:rPr lang="en-US" sz="1600"/>
              <a:t>Passed CISSP examination in 2002</a:t>
            </a:r>
          </a:p>
          <a:p>
            <a:pPr marL="285750" indent="-285750">
              <a:buFont typeface="Arial" panose="020B0604020202020204" pitchFamily="34" charset="0"/>
              <a:buChar char="•"/>
            </a:pPr>
            <a:r>
              <a:rPr lang="en-US" sz="1600"/>
              <a:t>Frequent speaker at user group, audit, and security events</a:t>
            </a:r>
          </a:p>
          <a:p>
            <a:endParaRPr lang="en-US" sz="1600"/>
          </a:p>
          <a:p>
            <a:endParaRPr lang="en-US" sz="1600"/>
          </a:p>
        </p:txBody>
      </p:sp>
      <p:pic>
        <p:nvPicPr>
          <p:cNvPr id="10" name="Picture 9" descr="A person wearing glasses and looking at the camera&#10;&#10;Description generated with very high confidence">
            <a:extLst>
              <a:ext uri="{FF2B5EF4-FFF2-40B4-BE49-F238E27FC236}">
                <a16:creationId xmlns:a16="http://schemas.microsoft.com/office/drawing/2014/main" id="{A2B805E0-EDC7-D470-DFA7-8F37FE9E6D38}"/>
              </a:ext>
            </a:extLst>
          </p:cNvPr>
          <p:cNvPicPr>
            <a:picLocks noChangeAspect="1"/>
          </p:cNvPicPr>
          <p:nvPr/>
        </p:nvPicPr>
        <p:blipFill rotWithShape="1">
          <a:blip r:embed="rId7"/>
          <a:srcRect l="5985" r="5985"/>
          <a:stretch/>
        </p:blipFill>
        <p:spPr>
          <a:xfrm>
            <a:off x="6687011" y="191386"/>
            <a:ext cx="5103149" cy="5740105"/>
          </a:xfrm>
          <a:prstGeom prst="rect">
            <a:avLst/>
          </a:prstGeom>
        </p:spPr>
      </p:pic>
    </p:spTree>
    <p:extLst>
      <p:ext uri="{BB962C8B-B14F-4D97-AF65-F5344CB8AC3E}">
        <p14:creationId xmlns:p14="http://schemas.microsoft.com/office/powerpoint/2010/main" val="4034764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26F17-0BBA-3CB8-E5E2-64DEAD5B6005}"/>
            </a:ext>
          </a:extLst>
        </p:cNvPr>
        <p:cNvGrpSpPr/>
        <p:nvPr/>
      </p:nvGrpSpPr>
      <p:grpSpPr>
        <a:xfrm>
          <a:off x="0" y="0"/>
          <a:ext cx="0" cy="0"/>
          <a:chOff x="0" y="0"/>
          <a:chExt cx="0" cy="0"/>
        </a:xfrm>
      </p:grpSpPr>
      <p:pic>
        <p:nvPicPr>
          <p:cNvPr id="2" name="Picture Placeholder 4" descr="A person in a suit smiling&#10;&#10;AI-generated content may be incorrect.">
            <a:extLst>
              <a:ext uri="{FF2B5EF4-FFF2-40B4-BE49-F238E27FC236}">
                <a16:creationId xmlns:a16="http://schemas.microsoft.com/office/drawing/2014/main" id="{2FCF1598-5944-626E-5C04-44E7D8778B58}"/>
              </a:ext>
            </a:extLst>
          </p:cNvPr>
          <p:cNvPicPr>
            <a:picLocks noChangeAspect="1"/>
          </p:cNvPicPr>
          <p:nvPr/>
        </p:nvPicPr>
        <p:blipFill>
          <a:blip r:embed="rId3"/>
          <a:srcRect r="-2" b="9286"/>
          <a:stretch>
            <a:fillRect/>
          </a:stretch>
        </p:blipFill>
        <p:spPr>
          <a:xfrm>
            <a:off x="6095990" y="0"/>
            <a:ext cx="6096010" cy="5994400"/>
          </a:xfrm>
          <a:prstGeom prst="rect">
            <a:avLst/>
          </a:prstGeom>
          <a:noFill/>
          <a:ln>
            <a:noFill/>
          </a:ln>
        </p:spPr>
      </p:pic>
      <p:sp>
        <p:nvSpPr>
          <p:cNvPr id="8" name="Text Placeholder 7">
            <a:extLst>
              <a:ext uri="{FF2B5EF4-FFF2-40B4-BE49-F238E27FC236}">
                <a16:creationId xmlns:a16="http://schemas.microsoft.com/office/drawing/2014/main" id="{8456E071-0F5C-6561-6E2F-A03CBB8556CE}"/>
              </a:ext>
            </a:extLst>
          </p:cNvPr>
          <p:cNvSpPr>
            <a:spLocks noGrp="1"/>
          </p:cNvSpPr>
          <p:nvPr>
            <p:ph type="body" sz="quarter" idx="11"/>
          </p:nvPr>
        </p:nvSpPr>
        <p:spPr>
          <a:xfrm>
            <a:off x="114618" y="262662"/>
            <a:ext cx="5976937" cy="5465038"/>
          </a:xfrm>
        </p:spPr>
        <p:txBody>
          <a:bodyPr lIns="91440" tIns="45720" rIns="91440" bIns="45720" anchor="t">
            <a:normAutofit/>
          </a:bodyPr>
          <a:lstStyle/>
          <a:p>
            <a:endParaRPr lang="en-US" sz="1800" b="1">
              <a:solidFill>
                <a:srgbClr val="FFFFFF"/>
              </a:solidFill>
              <a:cs typeface="Arial"/>
            </a:endParaRPr>
          </a:p>
          <a:p>
            <a:r>
              <a:rPr lang="en-US" sz="1800" b="1">
                <a:latin typeface="Arial" panose="020B0604020202020204"/>
                <a:ea typeface="Verdana"/>
                <a:cs typeface="Arial"/>
              </a:rPr>
              <a:t>Nick Sparks </a:t>
            </a:r>
          </a:p>
          <a:p>
            <a:pPr>
              <a:lnSpc>
                <a:spcPct val="150000"/>
              </a:lnSpc>
            </a:pPr>
            <a:r>
              <a:rPr lang="en-US" sz="1600">
                <a:latin typeface="Verdana"/>
                <a:ea typeface="Verdana"/>
              </a:rPr>
              <a:t>Manager of Sales Engineering </a:t>
            </a:r>
            <a:endParaRPr lang="en-US" sz="1600">
              <a:solidFill>
                <a:srgbClr val="FFFFFF"/>
              </a:solidFill>
              <a:latin typeface="Verdana"/>
              <a:ea typeface="Verdana"/>
            </a:endParaRPr>
          </a:p>
          <a:p>
            <a:pPr>
              <a:lnSpc>
                <a:spcPct val="150000"/>
              </a:lnSpc>
            </a:pPr>
            <a:r>
              <a:rPr lang="en-US" sz="1600" dirty="0" err="1">
                <a:solidFill>
                  <a:srgbClr val="FFFFFF"/>
                </a:solidFill>
                <a:latin typeface="Verdana"/>
                <a:ea typeface="Verdana"/>
                <a:hlinkClick r:id="rId4"/>
              </a:rPr>
              <a:t>Delinea</a:t>
            </a:r>
            <a:endParaRPr lang="en-US" dirty="0" err="1"/>
          </a:p>
          <a:p>
            <a:pPr>
              <a:lnSpc>
                <a:spcPct val="150000"/>
              </a:lnSpc>
            </a:pPr>
            <a:r>
              <a:rPr lang="en-US" sz="1600" dirty="0" err="1">
                <a:solidFill>
                  <a:srgbClr val="141B4B"/>
                </a:solidFill>
                <a:latin typeface="Verdana"/>
                <a:ea typeface="Verdana"/>
                <a:hlinkClick r:id="rId4">
                  <a:extLst>
                    <a:ext uri="{A12FA001-AC4F-418D-AE19-62706E023703}">
                      <ahyp:hlinkClr xmlns:ahyp="http://schemas.microsoft.com/office/drawing/2018/hyperlinkcolor" val="tx"/>
                    </a:ext>
                  </a:extLst>
                </a:hlinkClick>
              </a:rPr>
              <a:t>Delinea</a:t>
            </a:r>
            <a:endParaRPr lang="en-US" sz="1600" dirty="0" err="1">
              <a:latin typeface="Verdana"/>
              <a:ea typeface="Verdana"/>
            </a:endParaRPr>
          </a:p>
          <a:p>
            <a:pPr marL="287020" indent="-287020">
              <a:lnSpc>
                <a:spcPct val="150000"/>
              </a:lnSpc>
              <a:buFont typeface="Arial,Sans-Serif"/>
              <a:buChar char="•"/>
            </a:pPr>
            <a:r>
              <a:rPr lang="en-US" sz="1400" b="0">
                <a:latin typeface="Verdana"/>
                <a:ea typeface="Verdana"/>
              </a:rPr>
              <a:t>Email:</a:t>
            </a:r>
            <a:r>
              <a:rPr lang="en-US" sz="1400" dirty="0">
                <a:solidFill>
                  <a:srgbClr val="FFFFFF"/>
                </a:solidFill>
                <a:latin typeface="Verdana"/>
                <a:ea typeface="Verdana"/>
              </a:rPr>
              <a:t> </a:t>
            </a:r>
            <a:r>
              <a:rPr lang="en-US" sz="1400" dirty="0">
                <a:solidFill>
                  <a:srgbClr val="FFFFFF"/>
                </a:solidFill>
                <a:latin typeface="Verdana"/>
                <a:ea typeface="Verdana"/>
                <a:hlinkClick r:id="rId5"/>
              </a:rPr>
              <a:t>nick.sparks@delinea.com</a:t>
            </a:r>
            <a:endParaRPr lang="en-US" sz="1400" dirty="0">
              <a:solidFill>
                <a:srgbClr val="FFFFFF"/>
              </a:solidFill>
              <a:latin typeface="Verdana"/>
              <a:ea typeface="Verdana"/>
            </a:endParaRPr>
          </a:p>
          <a:p>
            <a:pPr marL="287020" indent="-287020">
              <a:lnSpc>
                <a:spcPct val="150000"/>
              </a:lnSpc>
              <a:buFont typeface="Arial,Sans-Serif"/>
              <a:buChar char="•"/>
            </a:pPr>
            <a:r>
              <a:rPr lang="en-US" sz="1400">
                <a:solidFill>
                  <a:srgbClr val="FFFFFF"/>
                </a:solidFill>
                <a:latin typeface="Verdana"/>
                <a:ea typeface="Verdana"/>
              </a:rPr>
              <a:t>LinkedIn</a:t>
            </a:r>
            <a:r>
              <a:rPr lang="en-US" sz="1400">
                <a:latin typeface="Verdana"/>
                <a:ea typeface="Verdana"/>
              </a:rPr>
              <a:t>: </a:t>
            </a:r>
            <a:r>
              <a:rPr lang="en-US" sz="1400" dirty="0">
                <a:ea typeface="+mn-lt"/>
                <a:cs typeface="+mn-lt"/>
                <a:hlinkClick r:id="rId6"/>
              </a:rPr>
              <a:t>https://www.linkedin.com/in/nicksparks1/</a:t>
            </a:r>
            <a:endParaRPr lang="en-US" sz="1400" b="0" dirty="0">
              <a:solidFill>
                <a:srgbClr val="141B4B"/>
              </a:solidFill>
              <a:latin typeface="Verdana"/>
              <a:ea typeface="Verdana"/>
            </a:endParaRPr>
          </a:p>
          <a:p>
            <a:pPr marL="287020" indent="-287020">
              <a:lnSpc>
                <a:spcPct val="150000"/>
              </a:lnSpc>
              <a:buFont typeface="Arial,Sans-Serif"/>
              <a:buChar char="•"/>
            </a:pPr>
            <a:endParaRPr lang="en-US" sz="1400" b="0">
              <a:solidFill>
                <a:srgbClr val="FFFFFF"/>
              </a:solidFill>
              <a:latin typeface="Arial"/>
              <a:ea typeface="Verdana"/>
              <a:cs typeface="Arial"/>
            </a:endParaRPr>
          </a:p>
          <a:p>
            <a:pPr>
              <a:lnSpc>
                <a:spcPct val="150000"/>
              </a:lnSpc>
            </a:pPr>
            <a:r>
              <a:rPr lang="en-US" sz="1400">
                <a:latin typeface="Verdana"/>
                <a:ea typeface="Verdana"/>
              </a:rPr>
              <a:t>Background:</a:t>
            </a:r>
            <a:endParaRPr lang="en-US" sz="1400">
              <a:solidFill>
                <a:srgbClr val="141B4B"/>
              </a:solidFill>
              <a:latin typeface="Verdana"/>
              <a:ea typeface="Verdana"/>
            </a:endParaRPr>
          </a:p>
          <a:p>
            <a:pPr marL="285750" indent="-285750">
              <a:lnSpc>
                <a:spcPct val="150000"/>
              </a:lnSpc>
              <a:buFont typeface="Arial,Sans-Serif"/>
              <a:buChar char="•"/>
            </a:pPr>
            <a:r>
              <a:rPr lang="en-US" sz="1400" dirty="0">
                <a:solidFill>
                  <a:srgbClr val="FFFFFF"/>
                </a:solidFill>
                <a:latin typeface="Verdana"/>
                <a:ea typeface="Verdana"/>
              </a:rPr>
              <a:t>5+ years managing the </a:t>
            </a:r>
            <a:r>
              <a:rPr lang="en-US" sz="1400" dirty="0" err="1">
                <a:solidFill>
                  <a:srgbClr val="FFFFFF"/>
                </a:solidFill>
                <a:latin typeface="Verdana"/>
                <a:ea typeface="Verdana"/>
              </a:rPr>
              <a:t>Fastpath</a:t>
            </a:r>
            <a:r>
              <a:rPr lang="en-US" sz="1400" dirty="0">
                <a:solidFill>
                  <a:srgbClr val="FFFFFF"/>
                </a:solidFill>
                <a:latin typeface="Verdana"/>
                <a:ea typeface="Verdana"/>
              </a:rPr>
              <a:t> SE team helping hundreds of customers with access governance</a:t>
            </a:r>
            <a:endParaRPr lang="en-US" dirty="0">
              <a:solidFill>
                <a:srgbClr val="FFFFFF"/>
              </a:solidFill>
              <a:latin typeface="Arial"/>
              <a:ea typeface="Verdana"/>
              <a:cs typeface="Arial"/>
            </a:endParaRPr>
          </a:p>
          <a:p>
            <a:pPr marL="285750" indent="-285750">
              <a:lnSpc>
                <a:spcPct val="150000"/>
              </a:lnSpc>
              <a:buFont typeface="Arial"/>
              <a:buChar char="•"/>
            </a:pPr>
            <a:r>
              <a:rPr lang="en-US" sz="1300">
                <a:latin typeface="Verdana"/>
                <a:ea typeface="Verdana"/>
              </a:rPr>
              <a:t>Champions the company’s identity governance and access control solutions, translating technical depth into customer value</a:t>
            </a:r>
            <a:endParaRPr lang="en-US" sz="1300">
              <a:solidFill>
                <a:srgbClr val="000000"/>
              </a:solidFill>
              <a:latin typeface="Verdana"/>
              <a:ea typeface="Verdana"/>
            </a:endParaRPr>
          </a:p>
          <a:p>
            <a:pPr marL="285750" indent="-285750">
              <a:lnSpc>
                <a:spcPct val="150000"/>
              </a:lnSpc>
              <a:buFont typeface="Arial,Sans-Serif"/>
              <a:buChar char="•"/>
            </a:pPr>
            <a:r>
              <a:rPr lang="en-US" sz="1400" dirty="0">
                <a:latin typeface="Verdana"/>
                <a:ea typeface="Verdana"/>
              </a:rPr>
              <a:t>Have spoken at </a:t>
            </a:r>
            <a:r>
              <a:rPr lang="en-US" sz="1400" dirty="0" err="1">
                <a:latin typeface="Verdana"/>
                <a:ea typeface="Verdana"/>
              </a:rPr>
              <a:t>DynamicsCon</a:t>
            </a:r>
            <a:r>
              <a:rPr lang="en-US" sz="1400" dirty="0">
                <a:latin typeface="Verdana"/>
                <a:ea typeface="Verdana"/>
              </a:rPr>
              <a:t>, Summit and other events regarding application security</a:t>
            </a:r>
            <a:endParaRPr lang="en-US" sz="1400" dirty="0">
              <a:latin typeface="Verdana"/>
              <a:ea typeface="Verdana"/>
              <a:cs typeface="Arial"/>
            </a:endParaRPr>
          </a:p>
        </p:txBody>
      </p:sp>
    </p:spTree>
    <p:extLst>
      <p:ext uri="{BB962C8B-B14F-4D97-AF65-F5344CB8AC3E}">
        <p14:creationId xmlns:p14="http://schemas.microsoft.com/office/powerpoint/2010/main" val="490962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A6CFF-F1E7-A848-356E-FDEDF4D85BBB}"/>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05067EE0-D8C3-B5BB-AF59-1BD2531A9799}"/>
              </a:ext>
            </a:extLst>
          </p:cNvPr>
          <p:cNvSpPr>
            <a:spLocks noGrp="1"/>
          </p:cNvSpPr>
          <p:nvPr>
            <p:ph type="body" sz="quarter" idx="11"/>
          </p:nvPr>
        </p:nvSpPr>
        <p:spPr>
          <a:xfrm>
            <a:off x="223520" y="382646"/>
            <a:ext cx="5875699" cy="2671038"/>
          </a:xfrm>
        </p:spPr>
        <p:txBody>
          <a:bodyPr/>
          <a:lstStyle/>
          <a:p>
            <a:r>
              <a:rPr lang="en-US" sz="1800" b="1"/>
              <a:t>Alex Meyer</a:t>
            </a:r>
          </a:p>
          <a:p>
            <a:pPr>
              <a:lnSpc>
                <a:spcPct val="150000"/>
              </a:lnSpc>
              <a:buClr>
                <a:schemeClr val="dk1"/>
              </a:buClr>
              <a:buSzPts val="1080"/>
            </a:pPr>
            <a:r>
              <a:rPr lang="en-US" sz="1600">
                <a:latin typeface="Verdana" panose="020B0604030504040204" pitchFamily="34" charset="0"/>
                <a:ea typeface="Verdana" panose="020B0604030504040204" pitchFamily="34" charset="0"/>
              </a:rPr>
              <a:t>Principal Software Development Engineer</a:t>
            </a:r>
          </a:p>
          <a:p>
            <a:pPr>
              <a:lnSpc>
                <a:spcPct val="150000"/>
              </a:lnSpc>
              <a:buClr>
                <a:schemeClr val="dk1"/>
              </a:buClr>
              <a:buSzPts val="1080"/>
            </a:pPr>
            <a:r>
              <a:rPr lang="en-US" sz="1600">
                <a:latin typeface="Verdana" panose="020B0604030504040204" pitchFamily="34" charset="0"/>
                <a:ea typeface="Verdana" panose="020B0604030504040204" pitchFamily="34" charset="0"/>
                <a:hlinkClick r:id="rId3"/>
              </a:rPr>
              <a:t>Delinea</a:t>
            </a:r>
            <a:br>
              <a:rPr lang="en-US" sz="1600">
                <a:latin typeface="Verdana" panose="020B0604030504040204" pitchFamily="34" charset="0"/>
                <a:ea typeface="Verdana" panose="020B0604030504040204" pitchFamily="34" charset="0"/>
              </a:rPr>
            </a:br>
            <a:endParaRPr lang="en-US" sz="1600">
              <a:latin typeface="Verdana" panose="020B0604030504040204" pitchFamily="34" charset="0"/>
              <a:ea typeface="Verdana" panose="020B0604030504040204" pitchFamily="34" charset="0"/>
            </a:endParaRPr>
          </a:p>
          <a:p>
            <a:pPr marL="287338" indent="-287338">
              <a:lnSpc>
                <a:spcPct val="150000"/>
              </a:lnSpc>
              <a:buClr>
                <a:schemeClr val="dk1"/>
              </a:buClr>
              <a:buSzPts val="1080"/>
              <a:buFont typeface="Arial"/>
              <a:buChar char="•"/>
            </a:pPr>
            <a:r>
              <a:rPr lang="en-US" sz="1400">
                <a:latin typeface="Verdana" panose="020B0604030504040204" pitchFamily="34" charset="0"/>
                <a:ea typeface="Verdana" panose="020B0604030504040204" pitchFamily="34" charset="0"/>
              </a:rPr>
              <a:t>Email: </a:t>
            </a:r>
            <a:r>
              <a:rPr lang="en-US" sz="1400">
                <a:latin typeface="Verdana" panose="020B0604030504040204" pitchFamily="34" charset="0"/>
                <a:ea typeface="Verdana" panose="020B0604030504040204" pitchFamily="34" charset="0"/>
                <a:hlinkClick r:id="rId4"/>
              </a:rPr>
              <a:t>alex.meyer@delinea.com</a:t>
            </a:r>
            <a:endParaRPr lang="en-US" sz="1400">
              <a:latin typeface="Verdana" panose="020B0604030504040204" pitchFamily="34" charset="0"/>
              <a:ea typeface="Verdana" panose="020B0604030504040204" pitchFamily="34" charset="0"/>
            </a:endParaRPr>
          </a:p>
          <a:p>
            <a:pPr marL="287338" indent="-287338">
              <a:lnSpc>
                <a:spcPct val="150000"/>
              </a:lnSpc>
              <a:buClr>
                <a:schemeClr val="dk1"/>
              </a:buClr>
              <a:buSzPts val="1080"/>
              <a:buFont typeface="Arial"/>
              <a:buChar char="•"/>
            </a:pPr>
            <a:r>
              <a:rPr lang="en-US" sz="1400">
                <a:latin typeface="Verdana" panose="020B0604030504040204" pitchFamily="34" charset="0"/>
                <a:ea typeface="Verdana" panose="020B0604030504040204" pitchFamily="34" charset="0"/>
              </a:rPr>
              <a:t>Blog: </a:t>
            </a:r>
            <a:r>
              <a:rPr lang="en-US" sz="1400" u="sng">
                <a:solidFill>
                  <a:srgbClr val="002060"/>
                </a:solidFill>
                <a:latin typeface="Verdana" panose="020B0604030504040204" pitchFamily="34" charset="0"/>
                <a:ea typeface="Verdana" panose="020B0604030504040204" pitchFamily="34" charset="0"/>
                <a:hlinkClick r:id="rId5"/>
              </a:rPr>
              <a:t>http://d365foblog.com</a:t>
            </a:r>
            <a:endParaRPr lang="en-US" sz="1400">
              <a:solidFill>
                <a:srgbClr val="002060"/>
              </a:solidFill>
              <a:latin typeface="Verdana" panose="020B0604030504040204" pitchFamily="34" charset="0"/>
              <a:ea typeface="Verdana" panose="020B0604030504040204" pitchFamily="34" charset="0"/>
            </a:endParaRPr>
          </a:p>
          <a:p>
            <a:pPr marL="287338" indent="-287338">
              <a:lnSpc>
                <a:spcPct val="150000"/>
              </a:lnSpc>
              <a:buClr>
                <a:schemeClr val="dk1"/>
              </a:buClr>
              <a:buSzPts val="1080"/>
              <a:buFont typeface="Arial"/>
              <a:buChar char="•"/>
            </a:pPr>
            <a:r>
              <a:rPr lang="en-US" sz="1400">
                <a:latin typeface="Verdana" panose="020B0604030504040204" pitchFamily="34" charset="0"/>
                <a:ea typeface="Verdana" panose="020B0604030504040204" pitchFamily="34" charset="0"/>
              </a:rPr>
              <a:t>Security Class: </a:t>
            </a:r>
            <a:r>
              <a:rPr lang="en-US" sz="1400" u="sng">
                <a:solidFill>
                  <a:srgbClr val="002060"/>
                </a:solidFill>
                <a:latin typeface="Verdana" panose="020B0604030504040204" pitchFamily="34" charset="0"/>
                <a:ea typeface="Verdana" panose="020B0604030504040204" pitchFamily="34" charset="0"/>
                <a:hlinkClick r:id="rId6"/>
              </a:rPr>
              <a:t>http://d365fosecurity.com</a:t>
            </a:r>
            <a:endParaRPr lang="en-US" sz="1400">
              <a:solidFill>
                <a:srgbClr val="002060"/>
              </a:solidFill>
              <a:latin typeface="Verdana" panose="020B0604030504040204" pitchFamily="34" charset="0"/>
              <a:ea typeface="Verdana" panose="020B0604030504040204" pitchFamily="34" charset="0"/>
            </a:endParaRPr>
          </a:p>
          <a:p>
            <a:pPr marL="287338" indent="-287338">
              <a:lnSpc>
                <a:spcPct val="150000"/>
              </a:lnSpc>
              <a:buClr>
                <a:schemeClr val="dk1"/>
              </a:buClr>
              <a:buSzPts val="1080"/>
              <a:buFont typeface="Arial"/>
              <a:buChar char="•"/>
            </a:pPr>
            <a:r>
              <a:rPr lang="en-US" sz="1400" u="sng">
                <a:solidFill>
                  <a:srgbClr val="002060"/>
                </a:solidFill>
                <a:latin typeface="Verdana" panose="020B0604030504040204" pitchFamily="34" charset="0"/>
                <a:ea typeface="Verdana" panose="020B0604030504040204" pitchFamily="34" charset="0"/>
                <a:hlinkClick r:id="rId7"/>
              </a:rPr>
              <a:t>LinkedIn</a:t>
            </a:r>
            <a:r>
              <a:rPr lang="en-US" sz="1400">
                <a:solidFill>
                  <a:srgbClr val="002060"/>
                </a:solidFill>
                <a:latin typeface="Verdana" panose="020B0604030504040204" pitchFamily="34" charset="0"/>
                <a:ea typeface="Verdana" panose="020B0604030504040204" pitchFamily="34" charset="0"/>
              </a:rPr>
              <a:t> </a:t>
            </a:r>
            <a:r>
              <a:rPr lang="en-US" sz="1400">
                <a:latin typeface="Verdana" panose="020B0604030504040204" pitchFamily="34" charset="0"/>
                <a:ea typeface="Verdana" panose="020B0604030504040204" pitchFamily="34" charset="0"/>
              </a:rPr>
              <a:t>/</a:t>
            </a:r>
            <a:r>
              <a:rPr lang="en-US" sz="1400">
                <a:solidFill>
                  <a:srgbClr val="002060"/>
                </a:solidFill>
                <a:latin typeface="Verdana" panose="020B0604030504040204" pitchFamily="34" charset="0"/>
                <a:ea typeface="Verdana" panose="020B0604030504040204" pitchFamily="34" charset="0"/>
              </a:rPr>
              <a:t> </a:t>
            </a:r>
            <a:r>
              <a:rPr lang="en-US" sz="1400" u="sng">
                <a:solidFill>
                  <a:srgbClr val="002060"/>
                </a:solidFill>
                <a:latin typeface="Verdana" panose="020B0604030504040204" pitchFamily="34" charset="0"/>
                <a:ea typeface="Verdana" panose="020B0604030504040204" pitchFamily="34" charset="0"/>
                <a:hlinkClick r:id="rId8"/>
              </a:rPr>
              <a:t>Microsoft MVP Profile</a:t>
            </a:r>
            <a:endParaRPr lang="en-US" sz="1400">
              <a:solidFill>
                <a:srgbClr val="002060"/>
              </a:solidFill>
              <a:latin typeface="Verdana" panose="020B0604030504040204" pitchFamily="34" charset="0"/>
              <a:ea typeface="Verdana" panose="020B0604030504040204" pitchFamily="34" charset="0"/>
            </a:endParaRPr>
          </a:p>
          <a:p>
            <a:pPr marL="287338" indent="-218758">
              <a:lnSpc>
                <a:spcPct val="150000"/>
              </a:lnSpc>
              <a:buClr>
                <a:schemeClr val="dk1"/>
              </a:buClr>
              <a:buSzPts val="1080"/>
            </a:pPr>
            <a:endParaRPr lang="en-US" sz="1600">
              <a:latin typeface="Verdana" panose="020B0604030504040204" pitchFamily="34" charset="0"/>
              <a:ea typeface="Verdana" panose="020B0604030504040204" pitchFamily="34" charset="0"/>
            </a:endParaRPr>
          </a:p>
          <a:p>
            <a:pPr>
              <a:lnSpc>
                <a:spcPct val="150000"/>
              </a:lnSpc>
              <a:buSzPts val="1080"/>
            </a:pPr>
            <a:r>
              <a:rPr lang="en-US" sz="1400">
                <a:latin typeface="Verdana" panose="020B0604030504040204" pitchFamily="34" charset="0"/>
                <a:ea typeface="Verdana" panose="020B0604030504040204" pitchFamily="34" charset="0"/>
              </a:rPr>
              <a:t>Background:</a:t>
            </a:r>
          </a:p>
          <a:p>
            <a:pPr>
              <a:lnSpc>
                <a:spcPct val="150000"/>
              </a:lnSpc>
              <a:buSzPts val="1080"/>
              <a:buFont typeface="Arial"/>
              <a:buChar char="•"/>
            </a:pPr>
            <a:r>
              <a:rPr lang="en-US" sz="1400">
                <a:latin typeface="Verdana" panose="020B0604030504040204" pitchFamily="34" charset="0"/>
                <a:ea typeface="Verdana" panose="020B0604030504040204" pitchFamily="34" charset="0"/>
              </a:rPr>
              <a:t>Awarded Microsoft MVP in Business Applications since 2019</a:t>
            </a:r>
          </a:p>
          <a:p>
            <a:pPr>
              <a:lnSpc>
                <a:spcPct val="150000"/>
              </a:lnSpc>
              <a:buSzPts val="1080"/>
              <a:buFont typeface="Arial"/>
              <a:buChar char="•"/>
            </a:pPr>
            <a:r>
              <a:rPr lang="en-US" sz="1400">
                <a:latin typeface="Verdana" panose="020B0604030504040204" pitchFamily="34" charset="0"/>
                <a:ea typeface="Verdana" panose="020B0604030504040204" pitchFamily="34" charset="0"/>
              </a:rPr>
              <a:t>Been working with AX since 2013 and D365FO since 2016</a:t>
            </a:r>
          </a:p>
          <a:p>
            <a:pPr>
              <a:lnSpc>
                <a:spcPct val="150000"/>
              </a:lnSpc>
              <a:buSzPts val="1080"/>
              <a:buFont typeface="Arial"/>
              <a:buChar char="•"/>
            </a:pPr>
            <a:r>
              <a:rPr lang="en-US" sz="1400">
                <a:latin typeface="Verdana" panose="020B0604030504040204" pitchFamily="34" charset="0"/>
                <a:ea typeface="Verdana" panose="020B0604030504040204" pitchFamily="34" charset="0"/>
              </a:rPr>
              <a:t>Have spoken at Summit (US &amp; Europe), Focus, and local chapters around AX/D365FO security and have done webinars around native controls in both versions</a:t>
            </a:r>
          </a:p>
          <a:p>
            <a:endParaRPr lang="en-US" sz="1400"/>
          </a:p>
          <a:p>
            <a:endParaRPr lang="en-US" sz="1400"/>
          </a:p>
        </p:txBody>
      </p:sp>
      <p:pic>
        <p:nvPicPr>
          <p:cNvPr id="4" name="Picture 3">
            <a:extLst>
              <a:ext uri="{FF2B5EF4-FFF2-40B4-BE49-F238E27FC236}">
                <a16:creationId xmlns:a16="http://schemas.microsoft.com/office/drawing/2014/main" id="{89401951-0233-F2D4-F493-D7E55B9EC3DC}"/>
              </a:ext>
            </a:extLst>
          </p:cNvPr>
          <p:cNvPicPr>
            <a:picLocks noChangeAspect="1"/>
          </p:cNvPicPr>
          <p:nvPr/>
        </p:nvPicPr>
        <p:blipFill>
          <a:blip r:embed="rId9"/>
          <a:stretch>
            <a:fillRect/>
          </a:stretch>
        </p:blipFill>
        <p:spPr>
          <a:xfrm>
            <a:off x="6082611" y="632389"/>
            <a:ext cx="5697605" cy="5393732"/>
          </a:xfrm>
          <a:prstGeom prst="rect">
            <a:avLst/>
          </a:prstGeom>
        </p:spPr>
      </p:pic>
    </p:spTree>
    <p:extLst>
      <p:ext uri="{BB962C8B-B14F-4D97-AF65-F5344CB8AC3E}">
        <p14:creationId xmlns:p14="http://schemas.microsoft.com/office/powerpoint/2010/main" val="1783818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84BD8F18-47C6-8F14-5658-EC162ED11CE7}"/>
              </a:ext>
            </a:extLst>
          </p:cNvPr>
          <p:cNvSpPr>
            <a:spLocks noGrp="1"/>
          </p:cNvSpPr>
          <p:nvPr>
            <p:ph type="body" sz="quarter" idx="13"/>
          </p:nvPr>
        </p:nvSpPr>
        <p:spPr>
          <a:xfrm>
            <a:off x="583739" y="1370647"/>
            <a:ext cx="11024521" cy="2795267"/>
          </a:xfrm>
        </p:spPr>
        <p:txBody>
          <a:bodyPr lIns="91440" tIns="45720" rIns="91440" bIns="45720" anchor="t">
            <a:noAutofit/>
          </a:bodyPr>
          <a:lstStyle/>
          <a:p>
            <a:pPr marL="285750" indent="-285750">
              <a:buClr>
                <a:schemeClr val="bg1"/>
              </a:buClr>
              <a:buFont typeface="Arial" panose="020B0604020202020204" pitchFamily="34" charset="0"/>
              <a:buChar char="•"/>
            </a:pPr>
            <a:r>
              <a:rPr lang="en-US" sz="2800"/>
              <a:t>Introduction</a:t>
            </a:r>
          </a:p>
          <a:p>
            <a:pPr marL="285750" indent="-285750">
              <a:buClr>
                <a:schemeClr val="bg1"/>
              </a:buClr>
              <a:buFont typeface="Arial" panose="020B0604020202020204" pitchFamily="34" charset="0"/>
              <a:buChar char="•"/>
            </a:pPr>
            <a:r>
              <a:rPr lang="en-US" sz="2800" dirty="0">
                <a:cs typeface="Arial"/>
              </a:rPr>
              <a:t>Brief History of </a:t>
            </a:r>
            <a:r>
              <a:rPr lang="en-US" sz="2800" dirty="0" err="1">
                <a:cs typeface="Arial"/>
              </a:rPr>
              <a:t>Fastpath</a:t>
            </a:r>
            <a:r>
              <a:rPr lang="en-US" sz="2800" dirty="0">
                <a:cs typeface="Arial"/>
              </a:rPr>
              <a:t>, now part of </a:t>
            </a:r>
            <a:r>
              <a:rPr lang="en-US" sz="2800" dirty="0" err="1">
                <a:cs typeface="Arial"/>
              </a:rPr>
              <a:t>Delinea</a:t>
            </a:r>
          </a:p>
          <a:p>
            <a:pPr marL="285750" indent="-285750">
              <a:buClr>
                <a:schemeClr val="bg1"/>
              </a:buClr>
              <a:buFont typeface="Arial" panose="020B0604020202020204" pitchFamily="34" charset="0"/>
              <a:buChar char="•"/>
            </a:pPr>
            <a:r>
              <a:rPr lang="en-US" sz="2800">
                <a:cs typeface="Arial"/>
              </a:rPr>
              <a:t>Audience Poll</a:t>
            </a:r>
            <a:endParaRPr lang="en-US" sz="2800" dirty="0">
              <a:cs typeface="Arial"/>
            </a:endParaRPr>
          </a:p>
          <a:p>
            <a:pPr marL="285750" indent="-285750">
              <a:buClr>
                <a:schemeClr val="bg1"/>
              </a:buClr>
              <a:buFont typeface="Arial" panose="020B0604020202020204" pitchFamily="34" charset="0"/>
              <a:buChar char="•"/>
            </a:pPr>
            <a:r>
              <a:rPr lang="en-US" sz="2800" dirty="0"/>
              <a:t>Diving into the </a:t>
            </a:r>
            <a:r>
              <a:rPr lang="en-US" sz="2800" dirty="0" err="1"/>
              <a:t>Fastpath</a:t>
            </a:r>
            <a:r>
              <a:rPr lang="en-US" sz="2800" dirty="0"/>
              <a:t> Solutions</a:t>
            </a:r>
            <a:endParaRPr lang="en-US" sz="2800" dirty="0">
              <a:cs typeface="Arial"/>
            </a:endParaRPr>
          </a:p>
          <a:p>
            <a:pPr marL="285750" indent="-285750">
              <a:buClr>
                <a:schemeClr val="bg1"/>
              </a:buClr>
              <a:buFont typeface="Arial" panose="020B0604020202020204" pitchFamily="34" charset="0"/>
              <a:buChar char="•"/>
            </a:pPr>
            <a:r>
              <a:rPr lang="en-US" sz="2800" dirty="0"/>
              <a:t>New Functionality Coming to </a:t>
            </a:r>
            <a:r>
              <a:rPr lang="en-US" sz="2800" dirty="0" err="1"/>
              <a:t>Fastpath</a:t>
            </a:r>
            <a:r>
              <a:rPr lang="en-US" sz="2800" dirty="0"/>
              <a:t> Solutions</a:t>
            </a:r>
            <a:endParaRPr lang="en-US" sz="2800" dirty="0">
              <a:cs typeface="Arial"/>
            </a:endParaRPr>
          </a:p>
          <a:p>
            <a:pPr marL="285750" indent="-285750">
              <a:buClr>
                <a:schemeClr val="bg1"/>
              </a:buClr>
              <a:buFont typeface="Arial" panose="020B0604020202020204" pitchFamily="34" charset="0"/>
              <a:buChar char="•"/>
            </a:pPr>
            <a:r>
              <a:rPr lang="en-US" sz="2800" dirty="0"/>
              <a:t>Let’s Talk AI Agents</a:t>
            </a:r>
            <a:endParaRPr lang="en-US" sz="2800" dirty="0">
              <a:cs typeface="Arial"/>
            </a:endParaRPr>
          </a:p>
          <a:p>
            <a:pPr marL="285750" indent="-285750">
              <a:buClr>
                <a:schemeClr val="bg1"/>
              </a:buClr>
              <a:buFont typeface="Arial" panose="020B0604020202020204" pitchFamily="34" charset="0"/>
              <a:buChar char="•"/>
            </a:pPr>
            <a:r>
              <a:rPr lang="en-US" sz="2800"/>
              <a:t>Final Thoughts</a:t>
            </a:r>
          </a:p>
          <a:p>
            <a:endParaRPr lang="en-US"/>
          </a:p>
        </p:txBody>
      </p:sp>
      <p:sp>
        <p:nvSpPr>
          <p:cNvPr id="8" name="Slide Number Placeholder 7">
            <a:extLst>
              <a:ext uri="{FF2B5EF4-FFF2-40B4-BE49-F238E27FC236}">
                <a16:creationId xmlns:a16="http://schemas.microsoft.com/office/drawing/2014/main" id="{C0976579-A132-CAF9-BA90-FF8FB1CF230E}"/>
              </a:ext>
            </a:extLst>
          </p:cNvPr>
          <p:cNvSpPr>
            <a:spLocks noGrp="1"/>
          </p:cNvSpPr>
          <p:nvPr>
            <p:ph type="sldNum" sz="quarter" idx="4294967295"/>
          </p:nvPr>
        </p:nvSpPr>
        <p:spPr>
          <a:xfrm>
            <a:off x="11834813" y="80963"/>
            <a:ext cx="357187" cy="365125"/>
          </a:xfrm>
          <a:prstGeom prst="rect">
            <a:avLst/>
          </a:prstGeom>
        </p:spPr>
        <p:txBody>
          <a:bodyPr vert="horz" lIns="0" tIns="0" rIns="0" bIns="0" rtlCol="0" anchor="ctr"/>
          <a:lstStyle>
            <a:defPPr>
              <a:defRPr lang="en-US"/>
            </a:defPPr>
            <a:lvl1pPr marL="0" algn="l" defTabSz="914400" rtl="0" eaLnBrk="1" latinLnBrk="0" hangingPunct="1">
              <a:defRPr sz="700" b="0" i="0" kern="1200" cap="all" spc="0"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A5907C-2DCB-A842-8814-A5F62A6D59D7}" type="slidenum">
              <a:rPr lang="en-GB" smtClean="0"/>
              <a:pPr/>
              <a:t>5</a:t>
            </a:fld>
            <a:endParaRPr lang="en-GB"/>
          </a:p>
        </p:txBody>
      </p:sp>
      <p:sp>
        <p:nvSpPr>
          <p:cNvPr id="15" name="Date Placeholder 3">
            <a:extLst>
              <a:ext uri="{FF2B5EF4-FFF2-40B4-BE49-F238E27FC236}">
                <a16:creationId xmlns:a16="http://schemas.microsoft.com/office/drawing/2014/main" id="{E965CAE7-D335-A02F-4711-1A115084487E}"/>
              </a:ext>
            </a:extLst>
          </p:cNvPr>
          <p:cNvSpPr>
            <a:spLocks noGrp="1"/>
          </p:cNvSpPr>
          <p:nvPr>
            <p:ph type="dt" sz="half" idx="4294967295"/>
          </p:nvPr>
        </p:nvSpPr>
        <p:spPr>
          <a:xfrm>
            <a:off x="11420475" y="6411913"/>
            <a:ext cx="771525" cy="365125"/>
          </a:xfrm>
          <a:prstGeom prst="rect">
            <a:avLst/>
          </a:prstGeom>
        </p:spPr>
        <p:txBody>
          <a:bodyPr vert="horz" lIns="0" tIns="0" rIns="0" bIns="0" rtlCol="0" anchor="ctr"/>
          <a:lstStyle>
            <a:defPPr>
              <a:defRPr lang="en-US"/>
            </a:defPPr>
            <a:lvl1pPr marL="0" algn="r" defTabSz="914400" rtl="0" eaLnBrk="1" latinLnBrk="0" hangingPunct="1">
              <a:defRPr sz="700" kern="1200" cap="all" spc="0"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DFD8673-D712-A04D-A45A-A5D633DFF732}" type="datetime3">
              <a:rPr lang="en-GB" smtClean="0"/>
              <a:pPr/>
              <a:t>11 May, 2026</a:t>
            </a:fld>
            <a:endParaRPr lang="en-GB"/>
          </a:p>
        </p:txBody>
      </p:sp>
      <p:sp>
        <p:nvSpPr>
          <p:cNvPr id="2" name="Content Placeholder 2">
            <a:extLst>
              <a:ext uri="{FF2B5EF4-FFF2-40B4-BE49-F238E27FC236}">
                <a16:creationId xmlns:a16="http://schemas.microsoft.com/office/drawing/2014/main" id="{3670C7A3-3021-C56F-04E0-59AA2F2647FD}"/>
              </a:ext>
            </a:extLst>
          </p:cNvPr>
          <p:cNvSpPr txBox="1">
            <a:spLocks/>
          </p:cNvSpPr>
          <p:nvPr/>
        </p:nvSpPr>
        <p:spPr>
          <a:xfrm>
            <a:off x="3067515" y="1453058"/>
            <a:ext cx="6876778" cy="2141942"/>
          </a:xfrm>
          <a:prstGeom prst="rect">
            <a:avLst/>
          </a:prstGeom>
        </p:spPr>
        <p:txBody>
          <a:bodyPr vert="horz" lIns="91440" tIns="45720" rIns="91440" bIns="45720" rtlCol="0" anchor="ctr">
            <a:noAutofit/>
          </a:bodyPr>
          <a:lstStyle>
            <a:lvl1pPr marL="216000" indent="-216000" algn="l" defTabSz="914400" rtl="0" eaLnBrk="1" latinLnBrk="0" hangingPunct="1">
              <a:lnSpc>
                <a:spcPts val="2500"/>
              </a:lnSpc>
              <a:spcBef>
                <a:spcPts val="1200"/>
              </a:spcBef>
              <a:buClr>
                <a:schemeClr val="accent1"/>
              </a:buClr>
              <a:buFont typeface="Arial" panose="020B0604020202020204" pitchFamily="34" charset="0"/>
              <a:buChar char="•"/>
              <a:defRPr sz="2000" b="0" i="0" kern="120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432000" indent="-228600" algn="l" defTabSz="914400" rtl="0" eaLnBrk="1" latinLnBrk="0" hangingPunct="1">
              <a:lnSpc>
                <a:spcPts val="2500"/>
              </a:lnSpc>
              <a:spcBef>
                <a:spcPts val="1000"/>
              </a:spcBef>
              <a:buClr>
                <a:schemeClr val="accent1"/>
              </a:buClr>
              <a:buFont typeface="Arial" panose="020B0604020202020204" pitchFamily="34" charset="0"/>
              <a:buChar char="•"/>
              <a:defRPr sz="2000" b="0" i="0" kern="1200">
                <a:solidFill>
                  <a:schemeClr val="tx2"/>
                </a:solidFill>
                <a:latin typeface="Verdana" panose="020B0604030504040204" pitchFamily="34" charset="0"/>
                <a:ea typeface="Verdana" panose="020B0604030504040204" pitchFamily="34" charset="0"/>
                <a:cs typeface="Verdana" panose="020B0604030504040204" pitchFamily="34" charset="0"/>
              </a:defRPr>
            </a:lvl2pPr>
            <a:lvl3pPr marL="648000" indent="-216000" algn="l" defTabSz="914400" rtl="0" eaLnBrk="1" latinLnBrk="0" hangingPunct="1">
              <a:lnSpc>
                <a:spcPts val="2400"/>
              </a:lnSpc>
              <a:spcBef>
                <a:spcPts val="1000"/>
              </a:spcBef>
              <a:buClr>
                <a:schemeClr val="accent1"/>
              </a:buClr>
              <a:buFont typeface="Arial" panose="020B0604020202020204" pitchFamily="34" charset="0"/>
              <a:buChar char="•"/>
              <a:defRPr sz="1800" b="0" i="0" kern="1200">
                <a:solidFill>
                  <a:schemeClr val="tx2"/>
                </a:solidFill>
                <a:latin typeface="Verdana" panose="020B0604030504040204" pitchFamily="34" charset="0"/>
                <a:ea typeface="Verdana" panose="020B0604030504040204" pitchFamily="34" charset="0"/>
                <a:cs typeface="Verdana" panose="020B0604030504040204" pitchFamily="34" charset="0"/>
              </a:defRPr>
            </a:lvl3pPr>
            <a:lvl4pPr marL="864000" indent="-216000" algn="l" defTabSz="914400" rtl="0" eaLnBrk="1" latinLnBrk="0" hangingPunct="1">
              <a:lnSpc>
                <a:spcPts val="1920"/>
              </a:lnSpc>
              <a:spcBef>
                <a:spcPts val="800"/>
              </a:spcBef>
              <a:buClr>
                <a:schemeClr val="accent1"/>
              </a:buClr>
              <a:buFont typeface="Arial" panose="020B0604020202020204" pitchFamily="34" charset="0"/>
              <a:buChar char="•"/>
              <a:defRPr sz="1600" b="0" i="0" kern="1200">
                <a:solidFill>
                  <a:schemeClr val="tx2"/>
                </a:solidFill>
                <a:latin typeface="Verdana" panose="020B0604030504040204" pitchFamily="34" charset="0"/>
                <a:ea typeface="Verdana" panose="020B0604030504040204" pitchFamily="34" charset="0"/>
                <a:cs typeface="Verdana" panose="020B0604030504040204" pitchFamily="34" charset="0"/>
              </a:defRPr>
            </a:lvl4pPr>
            <a:lvl5pPr marL="1080000" indent="-216000" algn="l" defTabSz="914400" rtl="0" eaLnBrk="1" latinLnBrk="0" hangingPunct="1">
              <a:lnSpc>
                <a:spcPts val="1680"/>
              </a:lnSpc>
              <a:spcBef>
                <a:spcPts val="800"/>
              </a:spcBef>
              <a:buClr>
                <a:schemeClr val="accent1"/>
              </a:buClr>
              <a:buFont typeface="Arial" panose="020B0604020202020204" pitchFamily="34" charset="0"/>
              <a:buChar char="•"/>
              <a:defRPr sz="1400" b="0" i="0" kern="1200">
                <a:solidFill>
                  <a:schemeClr val="tx2"/>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Font typeface="Arial" panose="020B0604020202020204" pitchFamily="34" charset="0"/>
              <a:buNone/>
            </a:pPr>
            <a:r>
              <a:rPr lang="en-US" b="1">
                <a:solidFill>
                  <a:srgbClr val="333251"/>
                </a:solidFill>
              </a:rPr>
              <a:t> </a:t>
            </a:r>
          </a:p>
        </p:txBody>
      </p:sp>
      <p:sp>
        <p:nvSpPr>
          <p:cNvPr id="23" name="Text Placeholder 22">
            <a:extLst>
              <a:ext uri="{FF2B5EF4-FFF2-40B4-BE49-F238E27FC236}">
                <a16:creationId xmlns:a16="http://schemas.microsoft.com/office/drawing/2014/main" id="{C9886DB1-BD4B-A328-FDE9-E7ACA66D6AEF}"/>
              </a:ext>
            </a:extLst>
          </p:cNvPr>
          <p:cNvSpPr>
            <a:spLocks noGrp="1"/>
          </p:cNvSpPr>
          <p:nvPr>
            <p:ph type="body" sz="quarter" idx="10"/>
          </p:nvPr>
        </p:nvSpPr>
        <p:spPr>
          <a:xfrm>
            <a:off x="582092" y="446088"/>
            <a:ext cx="11026168" cy="446087"/>
          </a:xfrm>
        </p:spPr>
        <p:txBody>
          <a:bodyPr/>
          <a:lstStyle/>
          <a:p>
            <a:r>
              <a:rPr lang="en-US"/>
              <a:t>Agenda</a:t>
            </a:r>
          </a:p>
        </p:txBody>
      </p:sp>
    </p:spTree>
    <p:extLst>
      <p:ext uri="{BB962C8B-B14F-4D97-AF65-F5344CB8AC3E}">
        <p14:creationId xmlns:p14="http://schemas.microsoft.com/office/powerpoint/2010/main" val="3335964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E982A-362E-3FDD-72BE-C1FB3C1D1D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1E9AD7-721B-8645-1F3D-0AF6F22E9F52}"/>
              </a:ext>
            </a:extLst>
          </p:cNvPr>
          <p:cNvSpPr>
            <a:spLocks noGrp="1"/>
          </p:cNvSpPr>
          <p:nvPr>
            <p:ph type="ctrTitle" idx="4294967295"/>
          </p:nvPr>
        </p:nvSpPr>
        <p:spPr>
          <a:xfrm>
            <a:off x="541257" y="2018334"/>
            <a:ext cx="10879217" cy="881063"/>
          </a:xfrm>
        </p:spPr>
        <p:txBody>
          <a:bodyPr/>
          <a:lstStyle/>
          <a:p>
            <a:r>
              <a:rPr lang="en-US" sz="3600" b="1"/>
              <a:t>Brief History of Fastpath, now part of Delinea</a:t>
            </a:r>
          </a:p>
        </p:txBody>
      </p:sp>
      <p:sp>
        <p:nvSpPr>
          <p:cNvPr id="4" name="Date Placeholder 3">
            <a:extLst>
              <a:ext uri="{FF2B5EF4-FFF2-40B4-BE49-F238E27FC236}">
                <a16:creationId xmlns:a16="http://schemas.microsoft.com/office/drawing/2014/main" id="{6DD53017-2F3F-C24F-1537-728F2DC1CD28}"/>
              </a:ext>
            </a:extLst>
          </p:cNvPr>
          <p:cNvSpPr>
            <a:spLocks noGrp="1"/>
          </p:cNvSpPr>
          <p:nvPr>
            <p:ph type="dt" sz="half" idx="4294967295"/>
          </p:nvPr>
        </p:nvSpPr>
        <p:spPr>
          <a:xfrm>
            <a:off x="11420475" y="6411913"/>
            <a:ext cx="771525" cy="365125"/>
          </a:xfrm>
          <a:prstGeom prst="rect">
            <a:avLst/>
          </a:prstGeom>
        </p:spPr>
        <p:txBody>
          <a:bodyPr vert="horz" lIns="0" tIns="0" rIns="0" bIns="0" rtlCol="0" anchor="ctr"/>
          <a:lstStyle>
            <a:defPPr>
              <a:defRPr lang="en-US"/>
            </a:defPPr>
            <a:lvl1pPr marL="0" algn="r" defTabSz="914400" rtl="0" eaLnBrk="1" latinLnBrk="0" hangingPunct="1">
              <a:defRPr sz="700" kern="1200" cap="all" spc="0"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DFD8673-D712-A04D-A45A-A5D633DFF732}" type="datetime3">
              <a:rPr kumimoji="0" lang="en-GB" sz="700" b="0" i="0" u="none" strike="noStrike" kern="1200" cap="all" spc="0" normalizeH="0" baseline="0" noProof="0" smtClean="0">
                <a:ln>
                  <a:noFill/>
                </a:ln>
                <a:solidFill>
                  <a:srgbClr val="D3D2D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 May, 2026</a:t>
            </a:fld>
            <a:endParaRPr kumimoji="0" lang="en-GB" sz="700" b="0" i="0" u="none" strike="noStrike" kern="1200" cap="all" spc="0" normalizeH="0" baseline="0" noProof="0">
              <a:ln>
                <a:noFill/>
              </a:ln>
              <a:solidFill>
                <a:srgbClr val="333251"/>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F772626D-BC44-E544-5FE3-CD7804D1F3EA}"/>
              </a:ext>
            </a:extLst>
          </p:cNvPr>
          <p:cNvSpPr>
            <a:spLocks noGrp="1"/>
          </p:cNvSpPr>
          <p:nvPr>
            <p:ph type="ftr" sz="quarter" idx="4294967295"/>
          </p:nvPr>
        </p:nvSpPr>
        <p:spPr>
          <a:xfrm>
            <a:off x="8077200" y="6411913"/>
            <a:ext cx="4114800" cy="365125"/>
          </a:xfrm>
          <a:prstGeom prst="rect">
            <a:avLst/>
          </a:prstGeom>
        </p:spPr>
        <p:txBody>
          <a:bodyPr vert="horz" lIns="0" tIns="0" rIns="0" bIns="0" rtlCol="0" anchor="ctr"/>
          <a:lstStyle>
            <a:defPPr>
              <a:defRPr lang="en-US"/>
            </a:defPPr>
            <a:lvl1pPr marL="0" algn="r" defTabSz="914400" rtl="0" eaLnBrk="1" latinLnBrk="0" hangingPunct="1">
              <a:defRPr sz="700" kern="1200" cap="all"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all" spc="0" normalizeH="0" baseline="0" noProof="0">
                <a:ln>
                  <a:noFill/>
                </a:ln>
                <a:solidFill>
                  <a:srgbClr val="D3D2D0"/>
                </a:solidFill>
                <a:effectLst/>
                <a:uLnTx/>
                <a:uFillTx/>
                <a:latin typeface="Arial" panose="020B0604020202020204"/>
                <a:ea typeface="+mn-ea"/>
                <a:cs typeface="+mn-cs"/>
              </a:rPr>
              <a:t>confidential  |</a:t>
            </a:r>
            <a:endParaRPr kumimoji="0" lang="en-GB" sz="700" b="0" i="0" u="none" strike="noStrike" kern="1200" cap="all" spc="0" normalizeH="0" baseline="0" noProof="0">
              <a:ln>
                <a:noFill/>
              </a:ln>
              <a:solidFill>
                <a:srgbClr val="333251"/>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3A641994-8615-E0C0-C951-9417FFC61E02}"/>
              </a:ext>
            </a:extLst>
          </p:cNvPr>
          <p:cNvSpPr>
            <a:spLocks noGrp="1"/>
          </p:cNvSpPr>
          <p:nvPr>
            <p:ph type="sldNum" sz="quarter" idx="4294967295"/>
          </p:nvPr>
        </p:nvSpPr>
        <p:spPr>
          <a:xfrm>
            <a:off x="11834813" y="80963"/>
            <a:ext cx="357187" cy="365125"/>
          </a:xfrm>
          <a:prstGeom prst="rect">
            <a:avLst/>
          </a:prstGeom>
        </p:spPr>
        <p:txBody>
          <a:bodyPr vert="horz" lIns="0" tIns="0" rIns="0" bIns="0" rtlCol="0" anchor="ctr"/>
          <a:lstStyle>
            <a:defPPr>
              <a:defRPr lang="en-US"/>
            </a:defPPr>
            <a:lvl1pPr marL="0" algn="l" defTabSz="914400" rtl="0" eaLnBrk="1" latinLnBrk="0" hangingPunct="1">
              <a:defRPr sz="700" b="0" i="0" kern="1200" cap="all" spc="0"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9A5907C-2DCB-A842-8814-A5F62A6D59D7}" type="slidenum">
              <a:rPr kumimoji="0" lang="en-GB" sz="700" b="0" i="0" u="none" strike="noStrike" kern="1200" cap="all" spc="0" normalizeH="0" baseline="0" noProof="0" smtClean="0">
                <a:ln>
                  <a:noFill/>
                </a:ln>
                <a:solidFill>
                  <a:srgbClr val="D3D2D0"/>
                </a:solidFill>
                <a:effectLst/>
                <a:uLnTx/>
                <a:uFillTx/>
                <a:latin typeface="Verdana" panose="020B0604030504040204" pitchFamily="34" charset="0"/>
                <a:ea typeface="Verdana" panose="020B060403050404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GB" sz="700" b="0" i="0" u="none" strike="noStrike" kern="1200" cap="all" spc="0" normalizeH="0" baseline="0" noProof="0">
              <a:ln>
                <a:noFill/>
              </a:ln>
              <a:solidFill>
                <a:srgbClr val="333251"/>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112235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F83A3F6-F019-2F4F-AF80-1DACA59972DF}"/>
              </a:ext>
            </a:extLst>
          </p:cNvPr>
          <p:cNvSpPr>
            <a:spLocks noGrp="1"/>
          </p:cNvSpPr>
          <p:nvPr>
            <p:ph type="title" idx="4294967295"/>
          </p:nvPr>
        </p:nvSpPr>
        <p:spPr>
          <a:xfrm>
            <a:off x="1593269" y="674381"/>
            <a:ext cx="11109325" cy="360362"/>
          </a:xfrm>
        </p:spPr>
        <p:txBody>
          <a:bodyPr/>
          <a:lstStyle/>
          <a:p>
            <a:r>
              <a:rPr lang="en-GB" sz="3300">
                <a:latin typeface="+mn-lt"/>
                <a:ea typeface="+mn-ea"/>
                <a:cs typeface="+mn-cs"/>
              </a:rPr>
              <a:t>Evolving to Meet the Needs of the Community</a:t>
            </a:r>
          </a:p>
        </p:txBody>
      </p:sp>
      <p:sp>
        <p:nvSpPr>
          <p:cNvPr id="5" name="Footer Placeholder 4">
            <a:extLst>
              <a:ext uri="{FF2B5EF4-FFF2-40B4-BE49-F238E27FC236}">
                <a16:creationId xmlns:a16="http://schemas.microsoft.com/office/drawing/2014/main" id="{FAC8029D-5B05-AE40-8B58-296553122285}"/>
              </a:ext>
            </a:extLst>
          </p:cNvPr>
          <p:cNvSpPr>
            <a:spLocks noGrp="1"/>
          </p:cNvSpPr>
          <p:nvPr>
            <p:ph type="ftr" sz="quarter" idx="4294967295"/>
          </p:nvPr>
        </p:nvSpPr>
        <p:spPr>
          <a:xfrm>
            <a:off x="0" y="0"/>
            <a:ext cx="0" cy="0"/>
          </a:xfrm>
        </p:spPr>
        <p:txBody>
          <a:bodyPr/>
          <a:lstStyle/>
          <a:p>
            <a:pPr>
              <a:defRPr/>
            </a:pPr>
            <a:r>
              <a:rPr lang="en-GB">
                <a:solidFill>
                  <a:prstClr val="black"/>
                </a:solidFill>
                <a:latin typeface="Segoe UI"/>
              </a:rPr>
              <a:t>|</a:t>
            </a:r>
          </a:p>
        </p:txBody>
      </p:sp>
      <p:pic>
        <p:nvPicPr>
          <p:cNvPr id="17" name="Picture 16" descr="A logo on a black background&#10;&#10;Description automatically generated">
            <a:extLst>
              <a:ext uri="{FF2B5EF4-FFF2-40B4-BE49-F238E27FC236}">
                <a16:creationId xmlns:a16="http://schemas.microsoft.com/office/drawing/2014/main" id="{5F519D31-6A16-039B-3531-001854D2AECB}"/>
              </a:ext>
            </a:extLst>
          </p:cNvPr>
          <p:cNvPicPr>
            <a:picLocks noChangeAspect="1"/>
          </p:cNvPicPr>
          <p:nvPr/>
        </p:nvPicPr>
        <p:blipFill rotWithShape="1">
          <a:blip r:embed="rId3"/>
          <a:srcRect t="29916" b="31946"/>
          <a:stretch/>
        </p:blipFill>
        <p:spPr>
          <a:xfrm>
            <a:off x="3008119" y="2239953"/>
            <a:ext cx="3414939" cy="733062"/>
          </a:xfrm>
          <a:prstGeom prst="rect">
            <a:avLst/>
          </a:prstGeom>
        </p:spPr>
      </p:pic>
      <p:pic>
        <p:nvPicPr>
          <p:cNvPr id="9" name="Picture 8" descr="A close up of a logo&#10;&#10;Description automatically generated">
            <a:extLst>
              <a:ext uri="{FF2B5EF4-FFF2-40B4-BE49-F238E27FC236}">
                <a16:creationId xmlns:a16="http://schemas.microsoft.com/office/drawing/2014/main" id="{480BEA4A-928C-B56D-B8EF-5788FC3FF215}"/>
              </a:ext>
            </a:extLst>
          </p:cNvPr>
          <p:cNvPicPr>
            <a:picLocks noChangeAspect="1"/>
          </p:cNvPicPr>
          <p:nvPr/>
        </p:nvPicPr>
        <p:blipFill>
          <a:blip r:embed="rId4"/>
          <a:stretch>
            <a:fillRect/>
          </a:stretch>
        </p:blipFill>
        <p:spPr>
          <a:xfrm>
            <a:off x="1245787" y="4423845"/>
            <a:ext cx="2685128" cy="631067"/>
          </a:xfrm>
          <a:prstGeom prst="rect">
            <a:avLst/>
          </a:prstGeom>
        </p:spPr>
      </p:pic>
      <p:pic>
        <p:nvPicPr>
          <p:cNvPr id="3" name="Picture 2" descr="A black background with blue letters&#10;&#10;Description automatically generated">
            <a:extLst>
              <a:ext uri="{FF2B5EF4-FFF2-40B4-BE49-F238E27FC236}">
                <a16:creationId xmlns:a16="http://schemas.microsoft.com/office/drawing/2014/main" id="{0DF3D861-2BE9-3AD8-F6FE-7384E738E368}"/>
              </a:ext>
            </a:extLst>
          </p:cNvPr>
          <p:cNvPicPr>
            <a:picLocks noChangeAspect="1"/>
          </p:cNvPicPr>
          <p:nvPr/>
        </p:nvPicPr>
        <p:blipFill rotWithShape="1">
          <a:blip r:embed="rId5"/>
          <a:srcRect t="16834" b="18958"/>
          <a:stretch/>
        </p:blipFill>
        <p:spPr>
          <a:xfrm>
            <a:off x="5626776" y="4423845"/>
            <a:ext cx="3042309" cy="785933"/>
          </a:xfrm>
          <a:prstGeom prst="rect">
            <a:avLst/>
          </a:prstGeom>
        </p:spPr>
      </p:pic>
      <p:pic>
        <p:nvPicPr>
          <p:cNvPr id="12" name="Picture 11" descr="A close up of a logo&#10;&#10;Description automatically generated">
            <a:extLst>
              <a:ext uri="{FF2B5EF4-FFF2-40B4-BE49-F238E27FC236}">
                <a16:creationId xmlns:a16="http://schemas.microsoft.com/office/drawing/2014/main" id="{A18AB3C9-5E02-CB2D-A81B-8670B58D68A0}"/>
              </a:ext>
            </a:extLst>
          </p:cNvPr>
          <p:cNvPicPr>
            <a:picLocks noChangeAspect="1"/>
          </p:cNvPicPr>
          <p:nvPr/>
        </p:nvPicPr>
        <p:blipFill>
          <a:blip r:embed="rId6"/>
          <a:stretch>
            <a:fillRect/>
          </a:stretch>
        </p:blipFill>
        <p:spPr>
          <a:xfrm>
            <a:off x="8259926" y="2113683"/>
            <a:ext cx="2258063" cy="743780"/>
          </a:xfrm>
          <a:prstGeom prst="rect">
            <a:avLst/>
          </a:prstGeom>
        </p:spPr>
      </p:pic>
      <p:graphicFrame>
        <p:nvGraphicFramePr>
          <p:cNvPr id="14" name="Diagram 13">
            <a:extLst>
              <a:ext uri="{FF2B5EF4-FFF2-40B4-BE49-F238E27FC236}">
                <a16:creationId xmlns:a16="http://schemas.microsoft.com/office/drawing/2014/main" id="{A49D326D-973B-C6D4-16DC-CEF31AF5A9EA}"/>
              </a:ext>
            </a:extLst>
          </p:cNvPr>
          <p:cNvGraphicFramePr/>
          <p:nvPr>
            <p:extLst>
              <p:ext uri="{D42A27DB-BD31-4B8C-83A1-F6EECF244321}">
                <p14:modId xmlns:p14="http://schemas.microsoft.com/office/powerpoint/2010/main" val="3656589056"/>
              </p:ext>
            </p:extLst>
          </p:nvPr>
        </p:nvGraphicFramePr>
        <p:xfrm>
          <a:off x="1375873" y="1170095"/>
          <a:ext cx="9570340" cy="501352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838882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F37BA1-D3A5-0D15-B455-8774E1B64678}"/>
              </a:ext>
            </a:extLst>
          </p:cNvPr>
          <p:cNvSpPr>
            <a:spLocks noGrp="1"/>
          </p:cNvSpPr>
          <p:nvPr>
            <p:ph type="sldNum" sz="quarter" idx="11"/>
          </p:nvPr>
        </p:nvSpPr>
        <p:spPr/>
        <p:txBody>
          <a:bodyPr/>
          <a:lstStyle/>
          <a:p>
            <a:fld id="{7D68447A-F6D2-449D-8CC3-45457F03F40F}" type="slidenum">
              <a:rPr lang="en-US" smtClean="0"/>
              <a:pPr/>
              <a:t>8</a:t>
            </a:fld>
            <a:endParaRPr lang="en-US"/>
          </a:p>
        </p:txBody>
      </p:sp>
      <p:pic>
        <p:nvPicPr>
          <p:cNvPr id="5" name="Graphic 4">
            <a:extLst>
              <a:ext uri="{FF2B5EF4-FFF2-40B4-BE49-F238E27FC236}">
                <a16:creationId xmlns:a16="http://schemas.microsoft.com/office/drawing/2014/main" id="{59DB8CD7-F724-F590-528A-E143C54FD7A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35612" y="1580305"/>
            <a:ext cx="4000500" cy="4851400"/>
          </a:xfrm>
          <a:prstGeom prst="rect">
            <a:avLst/>
          </a:prstGeom>
        </p:spPr>
      </p:pic>
      <p:sp>
        <p:nvSpPr>
          <p:cNvPr id="6" name="Oval 5">
            <a:extLst>
              <a:ext uri="{FF2B5EF4-FFF2-40B4-BE49-F238E27FC236}">
                <a16:creationId xmlns:a16="http://schemas.microsoft.com/office/drawing/2014/main" id="{EB6A2AB6-88A2-89E5-0935-C3868D5DC691}"/>
              </a:ext>
            </a:extLst>
          </p:cNvPr>
          <p:cNvSpPr/>
          <p:nvPr/>
        </p:nvSpPr>
        <p:spPr>
          <a:xfrm>
            <a:off x="3759994" y="2324129"/>
            <a:ext cx="3067939" cy="3067939"/>
          </a:xfrm>
          <a:prstGeom prst="ellipse">
            <a:avLst/>
          </a:prstGeom>
          <a:solidFill>
            <a:schemeClr val="tx1"/>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 name="Oval 6">
            <a:extLst>
              <a:ext uri="{FF2B5EF4-FFF2-40B4-BE49-F238E27FC236}">
                <a16:creationId xmlns:a16="http://schemas.microsoft.com/office/drawing/2014/main" id="{F2DBB501-D6D7-5586-472A-851E40260978}"/>
              </a:ext>
            </a:extLst>
          </p:cNvPr>
          <p:cNvSpPr/>
          <p:nvPr/>
        </p:nvSpPr>
        <p:spPr>
          <a:xfrm>
            <a:off x="2826769" y="3898298"/>
            <a:ext cx="1398079" cy="1398079"/>
          </a:xfrm>
          <a:prstGeom prst="ellipse">
            <a:avLst/>
          </a:prstGeom>
          <a:solidFill>
            <a:schemeClr val="tx1"/>
          </a:solidFill>
          <a:ln w="50800">
            <a:gradFill>
              <a:gsLst>
                <a:gs pos="0">
                  <a:schemeClr val="accent2"/>
                </a:gs>
                <a:gs pos="47000">
                  <a:schemeClr val="tx1"/>
                </a:gs>
                <a:gs pos="99000">
                  <a:schemeClr val="accent2"/>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Oval 7">
            <a:extLst>
              <a:ext uri="{FF2B5EF4-FFF2-40B4-BE49-F238E27FC236}">
                <a16:creationId xmlns:a16="http://schemas.microsoft.com/office/drawing/2014/main" id="{E90C051F-D1BA-0F4D-DE03-79140B436874}"/>
              </a:ext>
            </a:extLst>
          </p:cNvPr>
          <p:cNvSpPr/>
          <p:nvPr/>
        </p:nvSpPr>
        <p:spPr>
          <a:xfrm>
            <a:off x="6392895" y="3898298"/>
            <a:ext cx="1398079" cy="1398079"/>
          </a:xfrm>
          <a:prstGeom prst="ellipse">
            <a:avLst/>
          </a:prstGeom>
          <a:solidFill>
            <a:schemeClr val="tx1"/>
          </a:solidFill>
          <a:ln w="50800">
            <a:gradFill>
              <a:gsLst>
                <a:gs pos="0">
                  <a:schemeClr val="accent2"/>
                </a:gs>
                <a:gs pos="47000">
                  <a:schemeClr val="tx1"/>
                </a:gs>
                <a:gs pos="99000">
                  <a:schemeClr val="accent2"/>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9" name="Oval 8">
            <a:extLst>
              <a:ext uri="{FF2B5EF4-FFF2-40B4-BE49-F238E27FC236}">
                <a16:creationId xmlns:a16="http://schemas.microsoft.com/office/drawing/2014/main" id="{1834E58A-3E9C-65EE-45CE-475D2D7A77E6}"/>
              </a:ext>
            </a:extLst>
          </p:cNvPr>
          <p:cNvSpPr/>
          <p:nvPr/>
        </p:nvSpPr>
        <p:spPr>
          <a:xfrm>
            <a:off x="4609832" y="1412419"/>
            <a:ext cx="1398079" cy="1398079"/>
          </a:xfrm>
          <a:prstGeom prst="ellipse">
            <a:avLst/>
          </a:prstGeom>
          <a:solidFill>
            <a:schemeClr val="tx1"/>
          </a:solidFill>
          <a:ln w="50800">
            <a:gradFill>
              <a:gsLst>
                <a:gs pos="0">
                  <a:schemeClr val="accent2"/>
                </a:gs>
                <a:gs pos="47000">
                  <a:schemeClr val="tx1"/>
                </a:gs>
                <a:gs pos="99000">
                  <a:schemeClr val="accent2"/>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 name="TextBox 9">
            <a:extLst>
              <a:ext uri="{FF2B5EF4-FFF2-40B4-BE49-F238E27FC236}">
                <a16:creationId xmlns:a16="http://schemas.microsoft.com/office/drawing/2014/main" id="{C2C16F53-846C-AA26-3EE8-E1279FBDD69F}"/>
              </a:ext>
            </a:extLst>
          </p:cNvPr>
          <p:cNvSpPr txBox="1"/>
          <p:nvPr/>
        </p:nvSpPr>
        <p:spPr>
          <a:xfrm>
            <a:off x="3782843" y="3705517"/>
            <a:ext cx="3067938" cy="338554"/>
          </a:xfrm>
          <a:prstGeom prst="rect">
            <a:avLst/>
          </a:prstGeom>
          <a:noFill/>
        </p:spPr>
        <p:txBody>
          <a:bodyPr wrap="square" rtlCol="0">
            <a:spAutoFit/>
          </a:bodyPr>
          <a:lstStyle/>
          <a:p>
            <a:pPr algn="ctr"/>
            <a:r>
              <a:rPr lang="en-US" sz="1600" b="1">
                <a:solidFill>
                  <a:schemeClr val="bg1"/>
                </a:solidFill>
              </a:rPr>
              <a:t>The </a:t>
            </a:r>
            <a:r>
              <a:rPr lang="en-US" sz="1600" b="1" err="1">
                <a:solidFill>
                  <a:schemeClr val="bg1"/>
                </a:solidFill>
              </a:rPr>
              <a:t>Delinea</a:t>
            </a:r>
            <a:r>
              <a:rPr lang="en-US" sz="1600" b="1">
                <a:solidFill>
                  <a:schemeClr val="bg1"/>
                </a:solidFill>
              </a:rPr>
              <a:t> Platform</a:t>
            </a:r>
          </a:p>
        </p:txBody>
      </p:sp>
      <p:pic>
        <p:nvPicPr>
          <p:cNvPr id="11" name="Graphic 10">
            <a:extLst>
              <a:ext uri="{FF2B5EF4-FFF2-40B4-BE49-F238E27FC236}">
                <a16:creationId xmlns:a16="http://schemas.microsoft.com/office/drawing/2014/main" id="{0C576E14-9BFE-4195-6608-5193872FD66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85261" y="3206631"/>
            <a:ext cx="501202" cy="501202"/>
          </a:xfrm>
          <a:prstGeom prst="rect">
            <a:avLst/>
          </a:prstGeom>
        </p:spPr>
      </p:pic>
      <p:sp>
        <p:nvSpPr>
          <p:cNvPr id="12" name="TextBox 11">
            <a:extLst>
              <a:ext uri="{FF2B5EF4-FFF2-40B4-BE49-F238E27FC236}">
                <a16:creationId xmlns:a16="http://schemas.microsoft.com/office/drawing/2014/main" id="{DC65AA90-DCFF-467F-1DB3-50AA898174F6}"/>
              </a:ext>
            </a:extLst>
          </p:cNvPr>
          <p:cNvSpPr txBox="1"/>
          <p:nvPr/>
        </p:nvSpPr>
        <p:spPr>
          <a:xfrm>
            <a:off x="3840022" y="3977663"/>
            <a:ext cx="2991679" cy="307777"/>
          </a:xfrm>
          <a:prstGeom prst="rect">
            <a:avLst/>
          </a:prstGeom>
          <a:noFill/>
        </p:spPr>
        <p:txBody>
          <a:bodyPr wrap="square" rtlCol="0">
            <a:spAutoFit/>
          </a:bodyPr>
          <a:lstStyle/>
          <a:p>
            <a:pPr algn="ctr"/>
            <a:r>
              <a:rPr lang="en-US" sz="1400">
                <a:solidFill>
                  <a:schemeClr val="accent2"/>
                </a:solidFill>
              </a:rPr>
              <a:t>Powered by </a:t>
            </a:r>
            <a:r>
              <a:rPr lang="en-US" sz="1400">
                <a:solidFill>
                  <a:schemeClr val="accent4"/>
                </a:solidFill>
              </a:rPr>
              <a:t>Iris</a:t>
            </a:r>
            <a:r>
              <a:rPr lang="en-US" sz="1400">
                <a:solidFill>
                  <a:schemeClr val="bg1"/>
                </a:solidFill>
              </a:rPr>
              <a:t> AI</a:t>
            </a:r>
          </a:p>
        </p:txBody>
      </p:sp>
      <p:sp>
        <p:nvSpPr>
          <p:cNvPr id="13" name="TextBox 12">
            <a:extLst>
              <a:ext uri="{FF2B5EF4-FFF2-40B4-BE49-F238E27FC236}">
                <a16:creationId xmlns:a16="http://schemas.microsoft.com/office/drawing/2014/main" id="{7F898A0E-581A-2A9D-1485-F490DD43B2C5}"/>
              </a:ext>
            </a:extLst>
          </p:cNvPr>
          <p:cNvSpPr txBox="1"/>
          <p:nvPr/>
        </p:nvSpPr>
        <p:spPr>
          <a:xfrm>
            <a:off x="6458469" y="4234536"/>
            <a:ext cx="1302025" cy="677108"/>
          </a:xfrm>
          <a:prstGeom prst="rect">
            <a:avLst/>
          </a:prstGeom>
          <a:noFill/>
        </p:spPr>
        <p:txBody>
          <a:bodyPr wrap="square">
            <a:spAutoFit/>
          </a:bodyPr>
          <a:lstStyle/>
          <a:p>
            <a:pPr algn="ctr"/>
            <a:r>
              <a:rPr kumimoji="0" lang="en-US" sz="1400" b="1" i="0" u="none" strike="noStrike" kern="1200" cap="none" spc="0" normalizeH="0" baseline="0" noProof="0">
                <a:ln>
                  <a:noFill/>
                </a:ln>
                <a:solidFill>
                  <a:schemeClr val="bg1"/>
                </a:solidFill>
                <a:effectLst/>
                <a:uLnTx/>
                <a:uFillTx/>
                <a:latin typeface="Arial"/>
                <a:ea typeface="+mn-ea"/>
                <a:cs typeface="+mn-cs"/>
              </a:rPr>
              <a:t>Control</a:t>
            </a:r>
          </a:p>
          <a:p>
            <a:pPr algn="ctr"/>
            <a:r>
              <a:rPr kumimoji="0" lang="en-US" sz="1200" i="0" u="none" strike="noStrike" kern="1200" cap="none" spc="0" normalizeH="0" baseline="0" noProof="0">
                <a:ln>
                  <a:noFill/>
                </a:ln>
                <a:solidFill>
                  <a:schemeClr val="bg1"/>
                </a:solidFill>
                <a:effectLst/>
                <a:uLnTx/>
                <a:uFillTx/>
                <a:latin typeface="Arial"/>
                <a:ea typeface="+mn-ea"/>
                <a:cs typeface="+mn-cs"/>
              </a:rPr>
              <a:t>Accelerate YOUR Business</a:t>
            </a:r>
            <a:endParaRPr lang="en-US">
              <a:solidFill>
                <a:schemeClr val="bg1"/>
              </a:solidFill>
            </a:endParaRPr>
          </a:p>
        </p:txBody>
      </p:sp>
      <p:sp>
        <p:nvSpPr>
          <p:cNvPr id="14" name="TextBox 13">
            <a:extLst>
              <a:ext uri="{FF2B5EF4-FFF2-40B4-BE49-F238E27FC236}">
                <a16:creationId xmlns:a16="http://schemas.microsoft.com/office/drawing/2014/main" id="{91B497FB-E3ED-E79F-AD8F-7548033A9D13}"/>
              </a:ext>
            </a:extLst>
          </p:cNvPr>
          <p:cNvSpPr txBox="1"/>
          <p:nvPr/>
        </p:nvSpPr>
        <p:spPr>
          <a:xfrm>
            <a:off x="2854560" y="4258783"/>
            <a:ext cx="1302025" cy="677108"/>
          </a:xfrm>
          <a:prstGeom prst="rect">
            <a:avLst/>
          </a:prstGeom>
          <a:noFill/>
        </p:spPr>
        <p:txBody>
          <a:bodyPr wrap="square">
            <a:spAutoFit/>
          </a:bodyPr>
          <a:lstStyle/>
          <a:p>
            <a:pPr algn="ctr">
              <a:defRPr/>
            </a:pPr>
            <a:r>
              <a:rPr lang="en-US" sz="1400" b="1">
                <a:solidFill>
                  <a:schemeClr val="bg1"/>
                </a:solidFill>
              </a:rPr>
              <a:t>Posture</a:t>
            </a:r>
          </a:p>
          <a:p>
            <a:pPr algn="ctr">
              <a:defRPr/>
            </a:pPr>
            <a:r>
              <a:rPr lang="en-US" sz="1200">
                <a:solidFill>
                  <a:schemeClr val="bg1"/>
                </a:solidFill>
                <a:latin typeface="Arial"/>
              </a:rPr>
              <a:t>Quantify </a:t>
            </a:r>
            <a:br>
              <a:rPr lang="en-US" sz="1200">
                <a:solidFill>
                  <a:schemeClr val="bg1"/>
                </a:solidFill>
                <a:latin typeface="Arial"/>
              </a:rPr>
            </a:br>
            <a:r>
              <a:rPr lang="en-US" sz="1200">
                <a:solidFill>
                  <a:schemeClr val="bg1"/>
                </a:solidFill>
                <a:latin typeface="Arial"/>
              </a:rPr>
              <a:t>YOUR Risk</a:t>
            </a:r>
          </a:p>
        </p:txBody>
      </p:sp>
      <p:sp>
        <p:nvSpPr>
          <p:cNvPr id="15" name="TextBox 14">
            <a:extLst>
              <a:ext uri="{FF2B5EF4-FFF2-40B4-BE49-F238E27FC236}">
                <a16:creationId xmlns:a16="http://schemas.microsoft.com/office/drawing/2014/main" id="{9838F984-AB34-5E55-F04C-6928AD9C0135}"/>
              </a:ext>
            </a:extLst>
          </p:cNvPr>
          <p:cNvSpPr txBox="1"/>
          <p:nvPr/>
        </p:nvSpPr>
        <p:spPr>
          <a:xfrm>
            <a:off x="4665799" y="1743460"/>
            <a:ext cx="1302025" cy="677108"/>
          </a:xfrm>
          <a:prstGeom prst="rect">
            <a:avLst/>
          </a:prstGeom>
          <a:noFill/>
        </p:spPr>
        <p:txBody>
          <a:bodyPr wrap="square">
            <a:spAutoFit/>
          </a:bodyPr>
          <a:lstStyle/>
          <a:p>
            <a:pPr lvl="0" algn="ctr">
              <a:defRPr/>
            </a:pPr>
            <a:r>
              <a:rPr lang="en-US" sz="1400" b="1">
                <a:solidFill>
                  <a:schemeClr val="bg1"/>
                </a:solidFill>
              </a:rPr>
              <a:t>Visibility</a:t>
            </a:r>
          </a:p>
          <a:p>
            <a:pPr lvl="0" algn="ctr">
              <a:defRPr/>
            </a:pPr>
            <a:r>
              <a:rPr lang="en-US" sz="1200">
                <a:solidFill>
                  <a:schemeClr val="bg1"/>
                </a:solidFill>
                <a:latin typeface="Arial"/>
              </a:rPr>
              <a:t>Illuminate YOUR identities</a:t>
            </a:r>
          </a:p>
        </p:txBody>
      </p:sp>
      <p:sp>
        <p:nvSpPr>
          <p:cNvPr id="17" name="Rectangle 16">
            <a:extLst>
              <a:ext uri="{FF2B5EF4-FFF2-40B4-BE49-F238E27FC236}">
                <a16:creationId xmlns:a16="http://schemas.microsoft.com/office/drawing/2014/main" id="{3DB0D942-4624-E132-A869-6CA7754B0A41}"/>
              </a:ext>
            </a:extLst>
          </p:cNvPr>
          <p:cNvSpPr/>
          <p:nvPr/>
        </p:nvSpPr>
        <p:spPr>
          <a:xfrm rot="3312177">
            <a:off x="4147827" y="2623232"/>
            <a:ext cx="2490347" cy="2490347"/>
          </a:xfrm>
          <a:prstGeom prst="rect">
            <a:avLst/>
          </a:prstGeom>
          <a:noFill/>
          <a:ln>
            <a:noFill/>
          </a:ln>
        </p:spPr>
        <p:txBody>
          <a:bodyPr spcFirstLastPara="1" wrap="none" lIns="91440" tIns="45720" rIns="91440" bIns="45720" numCol="1" anchor="t">
            <a:prstTxWarp prst="textArchUp">
              <a:avLst/>
            </a:prstTxWarp>
            <a:spAutoFit/>
          </a:bodyPr>
          <a:lstStyle/>
          <a:p>
            <a:pPr lvl="0" algn="ctr">
              <a:defRPr/>
            </a:pPr>
            <a:r>
              <a:rPr lang="en-US" sz="1050" b="1">
                <a:ln w="12700">
                  <a:noFill/>
                  <a:prstDash val="solid"/>
                </a:ln>
                <a:solidFill>
                  <a:srgbClr val="FFFFFF"/>
                </a:solidFill>
              </a:rPr>
              <a:t>Discovery &amp; Inventory</a:t>
            </a:r>
          </a:p>
        </p:txBody>
      </p:sp>
      <p:sp>
        <p:nvSpPr>
          <p:cNvPr id="18" name="Rectangle 17">
            <a:extLst>
              <a:ext uri="{FF2B5EF4-FFF2-40B4-BE49-F238E27FC236}">
                <a16:creationId xmlns:a16="http://schemas.microsoft.com/office/drawing/2014/main" id="{A20A4F01-B6C9-F159-4568-A807290DDEF7}"/>
              </a:ext>
            </a:extLst>
          </p:cNvPr>
          <p:cNvSpPr/>
          <p:nvPr/>
        </p:nvSpPr>
        <p:spPr>
          <a:xfrm>
            <a:off x="4071637" y="2728128"/>
            <a:ext cx="2490347" cy="2490347"/>
          </a:xfrm>
          <a:prstGeom prst="rect">
            <a:avLst/>
          </a:prstGeom>
          <a:noFill/>
          <a:ln>
            <a:noFill/>
          </a:ln>
        </p:spPr>
        <p:txBody>
          <a:bodyPr spcFirstLastPara="1" wrap="none" lIns="91440" tIns="45720" rIns="91440" bIns="45720" numCol="1" anchor="t">
            <a:prstTxWarp prst="textArchDow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w="12700">
                  <a:noFill/>
                  <a:prstDash val="solid"/>
                </a:ln>
                <a:solidFill>
                  <a:srgbClr val="FFFFFF"/>
                </a:solidFill>
                <a:effectLst/>
                <a:uLnTx/>
                <a:uFillTx/>
                <a:latin typeface="Arial"/>
                <a:ea typeface="+mn-ea"/>
                <a:cs typeface="+mn-cs"/>
              </a:rPr>
              <a:t>Automation &amp; Protection</a:t>
            </a:r>
            <a:endParaRPr kumimoji="0" lang="en-US" sz="1050" b="1" i="0" u="none" strike="noStrike" kern="1200" cap="none" spc="0" normalizeH="0" baseline="0" noProof="0">
              <a:ln w="12700">
                <a:noFill/>
                <a:prstDash val="solid"/>
              </a:ln>
              <a:solidFill>
                <a:srgbClr val="FFFFFF"/>
              </a:solidFill>
              <a:effectLst/>
              <a:uLnTx/>
              <a:uFillTx/>
              <a:latin typeface="Arial"/>
              <a:ea typeface="+mn-ea"/>
              <a:cs typeface="Arial"/>
            </a:endParaRPr>
          </a:p>
        </p:txBody>
      </p:sp>
      <p:sp>
        <p:nvSpPr>
          <p:cNvPr id="30" name="Title 5">
            <a:extLst>
              <a:ext uri="{FF2B5EF4-FFF2-40B4-BE49-F238E27FC236}">
                <a16:creationId xmlns:a16="http://schemas.microsoft.com/office/drawing/2014/main" id="{E28718A6-484E-A62B-7233-0E57ECF069DB}"/>
              </a:ext>
            </a:extLst>
          </p:cNvPr>
          <p:cNvSpPr>
            <a:spLocks noGrp="1"/>
          </p:cNvSpPr>
          <p:nvPr>
            <p:ph type="title"/>
          </p:nvPr>
        </p:nvSpPr>
        <p:spPr>
          <a:xfrm>
            <a:off x="704850" y="835967"/>
            <a:ext cx="10782300" cy="466835"/>
          </a:xfrm>
          <a:noFill/>
        </p:spPr>
        <p:txBody>
          <a:bodyPr/>
          <a:lstStyle/>
          <a:p>
            <a:r>
              <a:rPr lang="en-US"/>
              <a:t>Identity security needs a control plane that delivers visibility, posture, and control…</a:t>
            </a:r>
          </a:p>
        </p:txBody>
      </p:sp>
      <p:sp>
        <p:nvSpPr>
          <p:cNvPr id="31" name="Rectangle 30">
            <a:extLst>
              <a:ext uri="{FF2B5EF4-FFF2-40B4-BE49-F238E27FC236}">
                <a16:creationId xmlns:a16="http://schemas.microsoft.com/office/drawing/2014/main" id="{C316172A-6141-A3FF-E0AA-F57768C4E83C}"/>
              </a:ext>
            </a:extLst>
          </p:cNvPr>
          <p:cNvSpPr/>
          <p:nvPr/>
        </p:nvSpPr>
        <p:spPr>
          <a:xfrm rot="17922325">
            <a:off x="3986745" y="2599376"/>
            <a:ext cx="2490347" cy="2490347"/>
          </a:xfrm>
          <a:prstGeom prst="rect">
            <a:avLst/>
          </a:prstGeom>
          <a:noFill/>
          <a:ln>
            <a:noFill/>
          </a:ln>
        </p:spPr>
        <p:txBody>
          <a:bodyPr spcFirstLastPara="1" wrap="none" lIns="91440" tIns="45720" rIns="91440" bIns="45720" numCol="1" anchor="t">
            <a:prstTxWarp prst="textArchUp">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w="12700">
                  <a:noFill/>
                  <a:prstDash val="solid"/>
                </a:ln>
                <a:solidFill>
                  <a:srgbClr val="FFFFFF"/>
                </a:solidFill>
                <a:effectLst/>
                <a:uLnTx/>
                <a:uFillTx/>
                <a:latin typeface="Arial"/>
                <a:ea typeface="+mn-ea"/>
                <a:cs typeface="+mn-cs"/>
              </a:rPr>
              <a:t>Analysis &amp; Remediation</a:t>
            </a:r>
          </a:p>
        </p:txBody>
      </p:sp>
    </p:spTree>
    <p:extLst>
      <p:ext uri="{BB962C8B-B14F-4D97-AF65-F5344CB8AC3E}">
        <p14:creationId xmlns:p14="http://schemas.microsoft.com/office/powerpoint/2010/main" val="34318448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A3DE5-3DDD-8D95-2C71-F49F1EC5C20D}"/>
            </a:ext>
          </a:extLst>
        </p:cNvPr>
        <p:cNvGrpSpPr/>
        <p:nvPr/>
      </p:nvGrpSpPr>
      <p:grpSpPr>
        <a:xfrm>
          <a:off x="0" y="0"/>
          <a:ext cx="0" cy="0"/>
          <a:chOff x="0" y="0"/>
          <a:chExt cx="0" cy="0"/>
        </a:xfrm>
      </p:grpSpPr>
      <p:cxnSp>
        <p:nvCxnSpPr>
          <p:cNvPr id="34" name="Straight Connector 33">
            <a:extLst>
              <a:ext uri="{FF2B5EF4-FFF2-40B4-BE49-F238E27FC236}">
                <a16:creationId xmlns:a16="http://schemas.microsoft.com/office/drawing/2014/main" id="{1196D57A-2D25-D6B7-4992-E4CB050D8F8A}"/>
              </a:ext>
            </a:extLst>
          </p:cNvPr>
          <p:cNvCxnSpPr>
            <a:cxnSpLocks/>
            <a:stCxn id="4" idx="0"/>
          </p:cNvCxnSpPr>
          <p:nvPr/>
        </p:nvCxnSpPr>
        <p:spPr>
          <a:xfrm flipH="1">
            <a:off x="5648846" y="2595739"/>
            <a:ext cx="3697481" cy="10304"/>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3AF58175-C5E6-F5CC-8183-9AAE0E917CB0}"/>
              </a:ext>
            </a:extLst>
          </p:cNvPr>
          <p:cNvCxnSpPr>
            <a:cxnSpLocks/>
            <a:stCxn id="15" idx="0"/>
          </p:cNvCxnSpPr>
          <p:nvPr/>
        </p:nvCxnSpPr>
        <p:spPr>
          <a:xfrm flipH="1">
            <a:off x="5440121" y="3191712"/>
            <a:ext cx="4847961" cy="18106"/>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7E0709EF-58D8-6508-6EFA-3F57C4D5961C}"/>
              </a:ext>
            </a:extLst>
          </p:cNvPr>
          <p:cNvCxnSpPr>
            <a:cxnSpLocks/>
          </p:cNvCxnSpPr>
          <p:nvPr/>
        </p:nvCxnSpPr>
        <p:spPr>
          <a:xfrm flipH="1">
            <a:off x="5385049" y="3801680"/>
            <a:ext cx="5752761"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1" name="Rounded Rectangle 40">
            <a:extLst>
              <a:ext uri="{FF2B5EF4-FFF2-40B4-BE49-F238E27FC236}">
                <a16:creationId xmlns:a16="http://schemas.microsoft.com/office/drawing/2014/main" id="{DCAD5F82-E6D0-BE6D-FA1D-AA330A4BB3B7}"/>
              </a:ext>
            </a:extLst>
          </p:cNvPr>
          <p:cNvSpPr/>
          <p:nvPr/>
        </p:nvSpPr>
        <p:spPr>
          <a:xfrm>
            <a:off x="8024680" y="4398100"/>
            <a:ext cx="2202533" cy="308102"/>
          </a:xfrm>
          <a:prstGeom prst="roundRect">
            <a:avLst>
              <a:gd name="adj" fmla="val 500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a:solidFill>
                  <a:srgbClr val="E7E7E8">
                    <a:lumMod val="10000"/>
                  </a:srgbClr>
                </a:solidFill>
              </a:rPr>
              <a:t>Vault accounts</a:t>
            </a:r>
          </a:p>
        </p:txBody>
      </p:sp>
      <p:sp>
        <p:nvSpPr>
          <p:cNvPr id="42" name="Rounded Rectangle 41">
            <a:extLst>
              <a:ext uri="{FF2B5EF4-FFF2-40B4-BE49-F238E27FC236}">
                <a16:creationId xmlns:a16="http://schemas.microsoft.com/office/drawing/2014/main" id="{C2721711-88FB-3D98-8CA9-91D93FD3AB98}"/>
              </a:ext>
            </a:extLst>
          </p:cNvPr>
          <p:cNvSpPr/>
          <p:nvPr/>
        </p:nvSpPr>
        <p:spPr>
          <a:xfrm>
            <a:off x="7886618" y="4790368"/>
            <a:ext cx="2407109" cy="308102"/>
          </a:xfrm>
          <a:prstGeom prst="roundRect">
            <a:avLst>
              <a:gd name="adj" fmla="val 500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a:solidFill>
                  <a:srgbClr val="E7E7E8">
                    <a:lumMod val="10000"/>
                  </a:srgbClr>
                </a:solidFill>
              </a:rPr>
              <a:t>Just-in-time privilege everywhere</a:t>
            </a:r>
          </a:p>
        </p:txBody>
      </p:sp>
      <p:sp>
        <p:nvSpPr>
          <p:cNvPr id="43" name="Rounded Rectangle 42">
            <a:extLst>
              <a:ext uri="{FF2B5EF4-FFF2-40B4-BE49-F238E27FC236}">
                <a16:creationId xmlns:a16="http://schemas.microsoft.com/office/drawing/2014/main" id="{7CA8842F-9BC3-36D6-B983-B281B17F3C00}"/>
              </a:ext>
            </a:extLst>
          </p:cNvPr>
          <p:cNvSpPr/>
          <p:nvPr/>
        </p:nvSpPr>
        <p:spPr>
          <a:xfrm>
            <a:off x="7647755" y="5182636"/>
            <a:ext cx="2579458" cy="308102"/>
          </a:xfrm>
          <a:prstGeom prst="roundRect">
            <a:avLst>
              <a:gd name="adj" fmla="val 500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a:solidFill>
                  <a:srgbClr val="E7E7E8">
                    <a:lumMod val="10000"/>
                  </a:srgbClr>
                </a:solidFill>
              </a:rPr>
              <a:t>Reduce, refactor, remove permissions</a:t>
            </a:r>
          </a:p>
        </p:txBody>
      </p:sp>
      <p:sp>
        <p:nvSpPr>
          <p:cNvPr id="44" name="Rounded Rectangle 43">
            <a:extLst>
              <a:ext uri="{FF2B5EF4-FFF2-40B4-BE49-F238E27FC236}">
                <a16:creationId xmlns:a16="http://schemas.microsoft.com/office/drawing/2014/main" id="{F98A66CC-C9EB-0E69-47AA-910B274080AF}"/>
              </a:ext>
            </a:extLst>
          </p:cNvPr>
          <p:cNvSpPr/>
          <p:nvPr/>
        </p:nvSpPr>
        <p:spPr>
          <a:xfrm>
            <a:off x="7244290" y="5574905"/>
            <a:ext cx="2072906" cy="308102"/>
          </a:xfrm>
          <a:prstGeom prst="roundRect">
            <a:avLst>
              <a:gd name="adj" fmla="val 500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a:solidFill>
                  <a:srgbClr val="E7E7E8">
                    <a:lumMod val="10000"/>
                  </a:srgbClr>
                </a:solidFill>
              </a:rPr>
              <a:t>Dynamically enforce policy</a:t>
            </a:r>
          </a:p>
        </p:txBody>
      </p:sp>
      <p:sp>
        <p:nvSpPr>
          <p:cNvPr id="45" name="Rounded Rectangle 44">
            <a:extLst>
              <a:ext uri="{FF2B5EF4-FFF2-40B4-BE49-F238E27FC236}">
                <a16:creationId xmlns:a16="http://schemas.microsoft.com/office/drawing/2014/main" id="{ED953A5A-BDA2-4806-6866-D76B8CB07CB4}"/>
              </a:ext>
            </a:extLst>
          </p:cNvPr>
          <p:cNvSpPr/>
          <p:nvPr/>
        </p:nvSpPr>
        <p:spPr>
          <a:xfrm>
            <a:off x="873476" y="4398100"/>
            <a:ext cx="1836687" cy="308102"/>
          </a:xfrm>
          <a:prstGeom prst="roundRect">
            <a:avLst>
              <a:gd name="adj" fmla="val 500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sz="1050">
                <a:solidFill>
                  <a:srgbClr val="E7E7E8">
                    <a:lumMod val="10000"/>
                  </a:srgbClr>
                </a:solidFill>
              </a:rPr>
              <a:t>Stale accounts</a:t>
            </a:r>
          </a:p>
        </p:txBody>
      </p:sp>
      <p:sp>
        <p:nvSpPr>
          <p:cNvPr id="46" name="Rounded Rectangle 45">
            <a:extLst>
              <a:ext uri="{FF2B5EF4-FFF2-40B4-BE49-F238E27FC236}">
                <a16:creationId xmlns:a16="http://schemas.microsoft.com/office/drawing/2014/main" id="{E6DCA99B-D3E8-39E3-0DBD-1FA8627F60EF}"/>
              </a:ext>
            </a:extLst>
          </p:cNvPr>
          <p:cNvSpPr/>
          <p:nvPr/>
        </p:nvSpPr>
        <p:spPr>
          <a:xfrm>
            <a:off x="887740" y="4805547"/>
            <a:ext cx="1836687" cy="308102"/>
          </a:xfrm>
          <a:prstGeom prst="roundRect">
            <a:avLst>
              <a:gd name="adj" fmla="val 500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sz="1050">
                <a:solidFill>
                  <a:srgbClr val="E7E7E8">
                    <a:lumMod val="10000"/>
                  </a:srgbClr>
                </a:solidFill>
              </a:rPr>
              <a:t>Misconfigurations</a:t>
            </a:r>
          </a:p>
        </p:txBody>
      </p:sp>
      <p:sp>
        <p:nvSpPr>
          <p:cNvPr id="47" name="Rounded Rectangle 46">
            <a:extLst>
              <a:ext uri="{FF2B5EF4-FFF2-40B4-BE49-F238E27FC236}">
                <a16:creationId xmlns:a16="http://schemas.microsoft.com/office/drawing/2014/main" id="{5809B8D3-C13F-C71E-C3B0-3D43604DADCD}"/>
              </a:ext>
            </a:extLst>
          </p:cNvPr>
          <p:cNvSpPr/>
          <p:nvPr/>
        </p:nvSpPr>
        <p:spPr>
          <a:xfrm>
            <a:off x="1133300" y="5197424"/>
            <a:ext cx="1836687" cy="308102"/>
          </a:xfrm>
          <a:prstGeom prst="roundRect">
            <a:avLst>
              <a:gd name="adj" fmla="val 500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sz="1050">
                <a:solidFill>
                  <a:srgbClr val="E7E7E8">
                    <a:lumMod val="10000"/>
                  </a:srgbClr>
                </a:solidFill>
              </a:rPr>
              <a:t>Shadow AI</a:t>
            </a:r>
          </a:p>
        </p:txBody>
      </p:sp>
      <p:sp>
        <p:nvSpPr>
          <p:cNvPr id="48" name="Rounded Rectangle 47">
            <a:extLst>
              <a:ext uri="{FF2B5EF4-FFF2-40B4-BE49-F238E27FC236}">
                <a16:creationId xmlns:a16="http://schemas.microsoft.com/office/drawing/2014/main" id="{1FFE9C04-B6EF-628B-8279-475200CB7A53}"/>
              </a:ext>
            </a:extLst>
          </p:cNvPr>
          <p:cNvSpPr/>
          <p:nvPr/>
        </p:nvSpPr>
        <p:spPr>
          <a:xfrm>
            <a:off x="1520872" y="5603925"/>
            <a:ext cx="2072906" cy="308102"/>
          </a:xfrm>
          <a:prstGeom prst="roundRect">
            <a:avLst>
              <a:gd name="adj" fmla="val 500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a:solidFill>
                  <a:srgbClr val="E7E7E8">
                    <a:lumMod val="10000"/>
                  </a:srgbClr>
                </a:solidFill>
              </a:rPr>
              <a:t>Over-permissioned identities</a:t>
            </a:r>
          </a:p>
        </p:txBody>
      </p:sp>
      <p:sp>
        <p:nvSpPr>
          <p:cNvPr id="49" name="Rounded Rectangle 48">
            <a:extLst>
              <a:ext uri="{FF2B5EF4-FFF2-40B4-BE49-F238E27FC236}">
                <a16:creationId xmlns:a16="http://schemas.microsoft.com/office/drawing/2014/main" id="{064671AB-ACCE-528E-E4D7-0C2BF8B66CA6}"/>
              </a:ext>
            </a:extLst>
          </p:cNvPr>
          <p:cNvSpPr/>
          <p:nvPr/>
        </p:nvSpPr>
        <p:spPr>
          <a:xfrm>
            <a:off x="3246284" y="1824798"/>
            <a:ext cx="1017535" cy="308102"/>
          </a:xfrm>
          <a:prstGeom prst="roundRect">
            <a:avLst>
              <a:gd name="adj" fmla="val 500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0">
                <a:solidFill>
                  <a:srgbClr val="E7E7E8">
                    <a:lumMod val="10000"/>
                  </a:srgbClr>
                </a:solidFill>
              </a:rPr>
              <a:t>Workforce</a:t>
            </a:r>
          </a:p>
        </p:txBody>
      </p:sp>
      <p:sp>
        <p:nvSpPr>
          <p:cNvPr id="50" name="Rounded Rectangle 49">
            <a:extLst>
              <a:ext uri="{FF2B5EF4-FFF2-40B4-BE49-F238E27FC236}">
                <a16:creationId xmlns:a16="http://schemas.microsoft.com/office/drawing/2014/main" id="{BF0780C2-E870-A269-9E3D-6A851116C952}"/>
              </a:ext>
            </a:extLst>
          </p:cNvPr>
          <p:cNvSpPr/>
          <p:nvPr/>
        </p:nvSpPr>
        <p:spPr>
          <a:xfrm>
            <a:off x="3545165" y="1444974"/>
            <a:ext cx="1149384" cy="308102"/>
          </a:xfrm>
          <a:prstGeom prst="roundRect">
            <a:avLst>
              <a:gd name="adj" fmla="val 500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0">
                <a:solidFill>
                  <a:srgbClr val="E7E7E8">
                    <a:lumMod val="10000"/>
                  </a:srgbClr>
                </a:solidFill>
              </a:rPr>
              <a:t>Machine</a:t>
            </a:r>
          </a:p>
        </p:txBody>
      </p:sp>
      <p:sp>
        <p:nvSpPr>
          <p:cNvPr id="51" name="Rounded Rectangle 50">
            <a:extLst>
              <a:ext uri="{FF2B5EF4-FFF2-40B4-BE49-F238E27FC236}">
                <a16:creationId xmlns:a16="http://schemas.microsoft.com/office/drawing/2014/main" id="{27369913-4C1F-7688-809F-742454D07AC3}"/>
              </a:ext>
            </a:extLst>
          </p:cNvPr>
          <p:cNvSpPr/>
          <p:nvPr/>
        </p:nvSpPr>
        <p:spPr>
          <a:xfrm>
            <a:off x="4694549" y="1022371"/>
            <a:ext cx="1149383" cy="308102"/>
          </a:xfrm>
          <a:prstGeom prst="roundRect">
            <a:avLst>
              <a:gd name="adj" fmla="val 500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ts val="1000"/>
              </a:lnSpc>
              <a:defRPr/>
            </a:pPr>
            <a:r>
              <a:rPr lang="en-US" sz="1050">
                <a:solidFill>
                  <a:srgbClr val="E7E7E8">
                    <a:lumMod val="10000"/>
                  </a:srgbClr>
                </a:solidFill>
              </a:rPr>
              <a:t>IT Admin</a:t>
            </a:r>
          </a:p>
        </p:txBody>
      </p:sp>
      <p:sp>
        <p:nvSpPr>
          <p:cNvPr id="52" name="Rounded Rectangle 51">
            <a:extLst>
              <a:ext uri="{FF2B5EF4-FFF2-40B4-BE49-F238E27FC236}">
                <a16:creationId xmlns:a16="http://schemas.microsoft.com/office/drawing/2014/main" id="{289DE842-5469-81BC-F548-F6762318F059}"/>
              </a:ext>
            </a:extLst>
          </p:cNvPr>
          <p:cNvSpPr/>
          <p:nvPr/>
        </p:nvSpPr>
        <p:spPr>
          <a:xfrm>
            <a:off x="5983679" y="1423424"/>
            <a:ext cx="989803" cy="308102"/>
          </a:xfrm>
          <a:prstGeom prst="roundRect">
            <a:avLst>
              <a:gd name="adj" fmla="val 500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0">
                <a:solidFill>
                  <a:srgbClr val="E7E7E8">
                    <a:lumMod val="10000"/>
                  </a:srgbClr>
                </a:solidFill>
              </a:rPr>
              <a:t>AI</a:t>
            </a:r>
          </a:p>
        </p:txBody>
      </p:sp>
      <p:sp>
        <p:nvSpPr>
          <p:cNvPr id="53" name="Rounded Rectangle 52">
            <a:extLst>
              <a:ext uri="{FF2B5EF4-FFF2-40B4-BE49-F238E27FC236}">
                <a16:creationId xmlns:a16="http://schemas.microsoft.com/office/drawing/2014/main" id="{AA1385CF-9609-B707-76B3-EB498476AA21}"/>
              </a:ext>
            </a:extLst>
          </p:cNvPr>
          <p:cNvSpPr/>
          <p:nvPr/>
        </p:nvSpPr>
        <p:spPr>
          <a:xfrm>
            <a:off x="6421331" y="1831609"/>
            <a:ext cx="989803" cy="308102"/>
          </a:xfrm>
          <a:prstGeom prst="roundRect">
            <a:avLst>
              <a:gd name="adj" fmla="val 500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ts val="1000"/>
              </a:lnSpc>
              <a:defRPr/>
            </a:pPr>
            <a:r>
              <a:rPr lang="en-US" sz="1050">
                <a:solidFill>
                  <a:srgbClr val="E7E7E8">
                    <a:lumMod val="10000"/>
                  </a:srgbClr>
                </a:solidFill>
              </a:rPr>
              <a:t>Developer</a:t>
            </a:r>
          </a:p>
        </p:txBody>
      </p:sp>
      <p:grpSp>
        <p:nvGrpSpPr>
          <p:cNvPr id="32" name="Group 31">
            <a:extLst>
              <a:ext uri="{FF2B5EF4-FFF2-40B4-BE49-F238E27FC236}">
                <a16:creationId xmlns:a16="http://schemas.microsoft.com/office/drawing/2014/main" id="{3A7DBE15-4113-83D2-FC17-B5C31F407F36}"/>
              </a:ext>
            </a:extLst>
          </p:cNvPr>
          <p:cNvGrpSpPr/>
          <p:nvPr/>
        </p:nvGrpSpPr>
        <p:grpSpPr>
          <a:xfrm>
            <a:off x="8559042" y="2143644"/>
            <a:ext cx="1574570" cy="900335"/>
            <a:chOff x="8216961" y="918740"/>
            <a:chExt cx="1574570" cy="900335"/>
          </a:xfrm>
        </p:grpSpPr>
        <p:sp>
          <p:nvSpPr>
            <p:cNvPr id="2" name="Oval 1">
              <a:extLst>
                <a:ext uri="{FF2B5EF4-FFF2-40B4-BE49-F238E27FC236}">
                  <a16:creationId xmlns:a16="http://schemas.microsoft.com/office/drawing/2014/main" id="{27AAEFA7-BCE7-42F9-3208-9D6BF2119CA0}"/>
                </a:ext>
              </a:extLst>
            </p:cNvPr>
            <p:cNvSpPr/>
            <p:nvPr/>
          </p:nvSpPr>
          <p:spPr>
            <a:xfrm>
              <a:off x="8571656" y="918740"/>
              <a:ext cx="900335" cy="900335"/>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3" name="Graphic 298">
              <a:extLst>
                <a:ext uri="{FF2B5EF4-FFF2-40B4-BE49-F238E27FC236}">
                  <a16:creationId xmlns:a16="http://schemas.microsoft.com/office/drawing/2014/main" id="{001B152E-F579-5079-9D22-BE99FD2D0124}"/>
                </a:ext>
              </a:extLst>
            </p:cNvPr>
            <p:cNvPicPr>
              <a:picLocks noChangeAspect="1" noChangeArrowheads="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bwMode="auto">
            <a:xfrm>
              <a:off x="8829556" y="1024797"/>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AE685FCC-442F-6A43-7E8F-B023C78B4083}"/>
                </a:ext>
              </a:extLst>
            </p:cNvPr>
            <p:cNvSpPr txBox="1"/>
            <p:nvPr/>
          </p:nvSpPr>
          <p:spPr>
            <a:xfrm>
              <a:off x="8216961" y="1370835"/>
              <a:ext cx="1574570" cy="307777"/>
            </a:xfrm>
            <a:prstGeom prst="rect">
              <a:avLst/>
            </a:prstGeom>
            <a:noFill/>
          </p:spPr>
          <p:txBody>
            <a:bodyPr wrap="square" rtlCol="0">
              <a:spAutoFit/>
            </a:bodyPr>
            <a:lstStyle/>
            <a:p>
              <a:pPr algn="ctr"/>
              <a:r>
                <a:rPr lang="en-US" sz="1400" b="1">
                  <a:solidFill>
                    <a:schemeClr val="accent1"/>
                  </a:solidFill>
                </a:rPr>
                <a:t>Cloud</a:t>
              </a:r>
            </a:p>
          </p:txBody>
        </p:sp>
      </p:grpSp>
      <p:grpSp>
        <p:nvGrpSpPr>
          <p:cNvPr id="31" name="Group 30">
            <a:extLst>
              <a:ext uri="{FF2B5EF4-FFF2-40B4-BE49-F238E27FC236}">
                <a16:creationId xmlns:a16="http://schemas.microsoft.com/office/drawing/2014/main" id="{0721556D-9E9F-06B4-5251-5B2A09A7A88F}"/>
              </a:ext>
            </a:extLst>
          </p:cNvPr>
          <p:cNvGrpSpPr/>
          <p:nvPr/>
        </p:nvGrpSpPr>
        <p:grpSpPr>
          <a:xfrm>
            <a:off x="9500797" y="2739617"/>
            <a:ext cx="1574570" cy="900335"/>
            <a:chOff x="9773953" y="1698754"/>
            <a:chExt cx="1574570" cy="900335"/>
          </a:xfrm>
        </p:grpSpPr>
        <p:sp>
          <p:nvSpPr>
            <p:cNvPr id="8" name="Oval 7">
              <a:extLst>
                <a:ext uri="{FF2B5EF4-FFF2-40B4-BE49-F238E27FC236}">
                  <a16:creationId xmlns:a16="http://schemas.microsoft.com/office/drawing/2014/main" id="{A78738DA-271B-3726-3F52-543AD8BD9212}"/>
                </a:ext>
              </a:extLst>
            </p:cNvPr>
            <p:cNvSpPr/>
            <p:nvPr/>
          </p:nvSpPr>
          <p:spPr>
            <a:xfrm>
              <a:off x="10111071" y="1698754"/>
              <a:ext cx="900335" cy="900335"/>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TextBox 14">
              <a:extLst>
                <a:ext uri="{FF2B5EF4-FFF2-40B4-BE49-F238E27FC236}">
                  <a16:creationId xmlns:a16="http://schemas.microsoft.com/office/drawing/2014/main" id="{00E2D744-C894-FEB8-A7D8-EDBAA2FB8DB3}"/>
                </a:ext>
              </a:extLst>
            </p:cNvPr>
            <p:cNvSpPr txBox="1"/>
            <p:nvPr/>
          </p:nvSpPr>
          <p:spPr>
            <a:xfrm>
              <a:off x="9773953" y="2150849"/>
              <a:ext cx="1574570" cy="307777"/>
            </a:xfrm>
            <a:prstGeom prst="rect">
              <a:avLst/>
            </a:prstGeom>
            <a:noFill/>
          </p:spPr>
          <p:txBody>
            <a:bodyPr wrap="square" rtlCol="0">
              <a:spAutoFit/>
            </a:bodyPr>
            <a:lstStyle/>
            <a:p>
              <a:pPr algn="ctr"/>
              <a:r>
                <a:rPr lang="en-US" sz="1400" b="1">
                  <a:solidFill>
                    <a:schemeClr val="accent1"/>
                  </a:solidFill>
                </a:rPr>
                <a:t>On-premise</a:t>
              </a:r>
            </a:p>
          </p:txBody>
        </p:sp>
        <p:pic>
          <p:nvPicPr>
            <p:cNvPr id="16" name="Graphic 176">
              <a:extLst>
                <a:ext uri="{FF2B5EF4-FFF2-40B4-BE49-F238E27FC236}">
                  <a16:creationId xmlns:a16="http://schemas.microsoft.com/office/drawing/2014/main" id="{BF9077A1-0F0F-9A2A-9061-BA03A22FAC42}"/>
                </a:ext>
              </a:extLst>
            </p:cNvPr>
            <p:cNvPicPr>
              <a:picLocks noChangeAspect="1" noChangeArrowheads="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bwMode="auto">
            <a:xfrm>
              <a:off x="10378676" y="1789217"/>
              <a:ext cx="3651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 name="Group 29">
            <a:extLst>
              <a:ext uri="{FF2B5EF4-FFF2-40B4-BE49-F238E27FC236}">
                <a16:creationId xmlns:a16="http://schemas.microsoft.com/office/drawing/2014/main" id="{0F285951-1756-06EB-2CB5-1069C4AFAF31}"/>
              </a:ext>
            </a:extLst>
          </p:cNvPr>
          <p:cNvGrpSpPr/>
          <p:nvPr/>
        </p:nvGrpSpPr>
        <p:grpSpPr>
          <a:xfrm>
            <a:off x="10337597" y="3320984"/>
            <a:ext cx="1574570" cy="900335"/>
            <a:chOff x="10241698" y="2811328"/>
            <a:chExt cx="1574570" cy="900335"/>
          </a:xfrm>
        </p:grpSpPr>
        <p:sp>
          <p:nvSpPr>
            <p:cNvPr id="19" name="Oval 18">
              <a:extLst>
                <a:ext uri="{FF2B5EF4-FFF2-40B4-BE49-F238E27FC236}">
                  <a16:creationId xmlns:a16="http://schemas.microsoft.com/office/drawing/2014/main" id="{AE7D086B-4204-F5B7-E73D-7183662AA7E4}"/>
                </a:ext>
              </a:extLst>
            </p:cNvPr>
            <p:cNvSpPr/>
            <p:nvPr/>
          </p:nvSpPr>
          <p:spPr>
            <a:xfrm>
              <a:off x="10578816" y="2811328"/>
              <a:ext cx="900335" cy="900335"/>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3" name="TextBox 22">
              <a:extLst>
                <a:ext uri="{FF2B5EF4-FFF2-40B4-BE49-F238E27FC236}">
                  <a16:creationId xmlns:a16="http://schemas.microsoft.com/office/drawing/2014/main" id="{7C92A688-EAAB-8416-4AF0-18728CEA80B5}"/>
                </a:ext>
              </a:extLst>
            </p:cNvPr>
            <p:cNvSpPr txBox="1"/>
            <p:nvPr/>
          </p:nvSpPr>
          <p:spPr>
            <a:xfrm>
              <a:off x="10241698" y="3314545"/>
              <a:ext cx="1574570" cy="271869"/>
            </a:xfrm>
            <a:prstGeom prst="rect">
              <a:avLst/>
            </a:prstGeom>
            <a:noFill/>
          </p:spPr>
          <p:txBody>
            <a:bodyPr wrap="square" rtlCol="0">
              <a:spAutoFit/>
            </a:bodyPr>
            <a:lstStyle/>
            <a:p>
              <a:pPr algn="ctr">
                <a:lnSpc>
                  <a:spcPts val="1400"/>
                </a:lnSpc>
              </a:pPr>
              <a:r>
                <a:rPr lang="en-US" sz="1400" b="1">
                  <a:solidFill>
                    <a:schemeClr val="accent1"/>
                  </a:solidFill>
                </a:rPr>
                <a:t>Modern stack</a:t>
              </a:r>
            </a:p>
          </p:txBody>
        </p:sp>
        <p:grpSp>
          <p:nvGrpSpPr>
            <p:cNvPr id="60" name="Group 59">
              <a:extLst>
                <a:ext uri="{FF2B5EF4-FFF2-40B4-BE49-F238E27FC236}">
                  <a16:creationId xmlns:a16="http://schemas.microsoft.com/office/drawing/2014/main" id="{E07B9145-5ADC-A052-4256-E83552C4AC50}"/>
                </a:ext>
              </a:extLst>
            </p:cNvPr>
            <p:cNvGrpSpPr/>
            <p:nvPr/>
          </p:nvGrpSpPr>
          <p:grpSpPr>
            <a:xfrm rot="18646707">
              <a:off x="10857427" y="2952079"/>
              <a:ext cx="343112" cy="281352"/>
              <a:chOff x="8195815" y="1351720"/>
              <a:chExt cx="375735" cy="308103"/>
            </a:xfrm>
          </p:grpSpPr>
          <p:pic>
            <p:nvPicPr>
              <p:cNvPr id="58" name="Picture 57">
                <a:extLst>
                  <a:ext uri="{FF2B5EF4-FFF2-40B4-BE49-F238E27FC236}">
                    <a16:creationId xmlns:a16="http://schemas.microsoft.com/office/drawing/2014/main" id="{EE3FB89C-E798-F576-21AA-80DA88D95A07}"/>
                  </a:ext>
                </a:extLst>
              </p:cNvPr>
              <p:cNvPicPr>
                <a:picLocks noChangeAspect="1"/>
              </p:cNvPicPr>
              <p:nvPr/>
            </p:nvPicPr>
            <p:blipFill>
              <a:blip r:embed="rId5"/>
              <a:stretch>
                <a:fillRect/>
              </a:stretch>
            </p:blipFill>
            <p:spPr>
              <a:xfrm>
                <a:off x="8195815" y="1351720"/>
                <a:ext cx="375735" cy="308103"/>
              </a:xfrm>
              <a:prstGeom prst="rect">
                <a:avLst/>
              </a:prstGeom>
            </p:spPr>
          </p:pic>
          <p:sp>
            <p:nvSpPr>
              <p:cNvPr id="59" name="Rectangle 58">
                <a:extLst>
                  <a:ext uri="{FF2B5EF4-FFF2-40B4-BE49-F238E27FC236}">
                    <a16:creationId xmlns:a16="http://schemas.microsoft.com/office/drawing/2014/main" id="{C10B5DCB-0714-75E6-C353-B25B3569B43E}"/>
                  </a:ext>
                </a:extLst>
              </p:cNvPr>
              <p:cNvSpPr/>
              <p:nvPr/>
            </p:nvSpPr>
            <p:spPr>
              <a:xfrm>
                <a:off x="8354457" y="1412419"/>
                <a:ext cx="123621" cy="16788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grpSp>
      <p:pic>
        <p:nvPicPr>
          <p:cNvPr id="9" name="Graphic 8">
            <a:extLst>
              <a:ext uri="{FF2B5EF4-FFF2-40B4-BE49-F238E27FC236}">
                <a16:creationId xmlns:a16="http://schemas.microsoft.com/office/drawing/2014/main" id="{45D46D1D-FEDC-E563-A1C5-E136DBFEEA0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335612" y="1580305"/>
            <a:ext cx="4000500" cy="4851400"/>
          </a:xfrm>
          <a:prstGeom prst="rect">
            <a:avLst/>
          </a:prstGeom>
        </p:spPr>
      </p:pic>
      <p:sp>
        <p:nvSpPr>
          <p:cNvPr id="27" name="Oval 26">
            <a:extLst>
              <a:ext uri="{FF2B5EF4-FFF2-40B4-BE49-F238E27FC236}">
                <a16:creationId xmlns:a16="http://schemas.microsoft.com/office/drawing/2014/main" id="{2E4A3A05-AAD5-5EB1-25D2-9533EF3875AE}"/>
              </a:ext>
            </a:extLst>
          </p:cNvPr>
          <p:cNvSpPr/>
          <p:nvPr/>
        </p:nvSpPr>
        <p:spPr>
          <a:xfrm>
            <a:off x="3759994" y="2324129"/>
            <a:ext cx="3067939" cy="3067939"/>
          </a:xfrm>
          <a:prstGeom prst="ellipse">
            <a:avLst/>
          </a:prstGeom>
          <a:solidFill>
            <a:schemeClr val="tx1"/>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8" name="Oval 27">
            <a:extLst>
              <a:ext uri="{FF2B5EF4-FFF2-40B4-BE49-F238E27FC236}">
                <a16:creationId xmlns:a16="http://schemas.microsoft.com/office/drawing/2014/main" id="{1CC42CEA-D7E3-EAB3-74F5-A078254A9C83}"/>
              </a:ext>
            </a:extLst>
          </p:cNvPr>
          <p:cNvSpPr/>
          <p:nvPr/>
        </p:nvSpPr>
        <p:spPr>
          <a:xfrm>
            <a:off x="2826769" y="3898298"/>
            <a:ext cx="1398079" cy="1398079"/>
          </a:xfrm>
          <a:prstGeom prst="ellipse">
            <a:avLst/>
          </a:prstGeom>
          <a:solidFill>
            <a:schemeClr val="tx1"/>
          </a:solidFill>
          <a:ln w="50800">
            <a:gradFill>
              <a:gsLst>
                <a:gs pos="0">
                  <a:schemeClr val="accent2"/>
                </a:gs>
                <a:gs pos="47000">
                  <a:schemeClr val="tx1"/>
                </a:gs>
                <a:gs pos="99000">
                  <a:schemeClr val="accent2"/>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9" name="Oval 28">
            <a:extLst>
              <a:ext uri="{FF2B5EF4-FFF2-40B4-BE49-F238E27FC236}">
                <a16:creationId xmlns:a16="http://schemas.microsoft.com/office/drawing/2014/main" id="{1F6E2DB6-249B-8580-1710-8C981E3D1A85}"/>
              </a:ext>
            </a:extLst>
          </p:cNvPr>
          <p:cNvSpPr/>
          <p:nvPr/>
        </p:nvSpPr>
        <p:spPr>
          <a:xfrm>
            <a:off x="6392895" y="3898298"/>
            <a:ext cx="1398079" cy="1398079"/>
          </a:xfrm>
          <a:prstGeom prst="ellipse">
            <a:avLst/>
          </a:prstGeom>
          <a:solidFill>
            <a:schemeClr val="tx1"/>
          </a:solidFill>
          <a:ln w="50800">
            <a:gradFill>
              <a:gsLst>
                <a:gs pos="0">
                  <a:schemeClr val="accent2"/>
                </a:gs>
                <a:gs pos="47000">
                  <a:schemeClr val="tx1"/>
                </a:gs>
                <a:gs pos="99000">
                  <a:schemeClr val="accent2"/>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3" name="Oval 32">
            <a:extLst>
              <a:ext uri="{FF2B5EF4-FFF2-40B4-BE49-F238E27FC236}">
                <a16:creationId xmlns:a16="http://schemas.microsoft.com/office/drawing/2014/main" id="{2241B395-6BE0-D50D-D1F4-3EBFBDBFECE8}"/>
              </a:ext>
            </a:extLst>
          </p:cNvPr>
          <p:cNvSpPr/>
          <p:nvPr/>
        </p:nvSpPr>
        <p:spPr>
          <a:xfrm>
            <a:off x="4609832" y="1412419"/>
            <a:ext cx="1398079" cy="1398079"/>
          </a:xfrm>
          <a:prstGeom prst="ellipse">
            <a:avLst/>
          </a:prstGeom>
          <a:solidFill>
            <a:schemeClr val="tx1"/>
          </a:solidFill>
          <a:ln w="50800">
            <a:gradFill>
              <a:gsLst>
                <a:gs pos="0">
                  <a:schemeClr val="accent2"/>
                </a:gs>
                <a:gs pos="47000">
                  <a:schemeClr val="tx1"/>
                </a:gs>
                <a:gs pos="99000">
                  <a:schemeClr val="accent2"/>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6" name="TextBox 35">
            <a:extLst>
              <a:ext uri="{FF2B5EF4-FFF2-40B4-BE49-F238E27FC236}">
                <a16:creationId xmlns:a16="http://schemas.microsoft.com/office/drawing/2014/main" id="{48DB8783-2313-4B32-7596-E9D73ECC9DD1}"/>
              </a:ext>
            </a:extLst>
          </p:cNvPr>
          <p:cNvSpPr txBox="1"/>
          <p:nvPr/>
        </p:nvSpPr>
        <p:spPr>
          <a:xfrm>
            <a:off x="3782843" y="3705517"/>
            <a:ext cx="3067938" cy="338554"/>
          </a:xfrm>
          <a:prstGeom prst="rect">
            <a:avLst/>
          </a:prstGeom>
          <a:noFill/>
        </p:spPr>
        <p:txBody>
          <a:bodyPr wrap="square" rtlCol="0">
            <a:spAutoFit/>
          </a:bodyPr>
          <a:lstStyle/>
          <a:p>
            <a:pPr algn="ctr"/>
            <a:r>
              <a:rPr lang="en-US" sz="1600" b="1">
                <a:solidFill>
                  <a:schemeClr val="bg1"/>
                </a:solidFill>
              </a:rPr>
              <a:t>The </a:t>
            </a:r>
            <a:r>
              <a:rPr lang="en-US" sz="1600" b="1" err="1">
                <a:solidFill>
                  <a:schemeClr val="bg1"/>
                </a:solidFill>
              </a:rPr>
              <a:t>Delinea</a:t>
            </a:r>
            <a:r>
              <a:rPr lang="en-US" sz="1600" b="1">
                <a:solidFill>
                  <a:schemeClr val="bg1"/>
                </a:solidFill>
              </a:rPr>
              <a:t> Platform</a:t>
            </a:r>
          </a:p>
        </p:txBody>
      </p:sp>
      <p:pic>
        <p:nvPicPr>
          <p:cNvPr id="37" name="Graphic 36">
            <a:extLst>
              <a:ext uri="{FF2B5EF4-FFF2-40B4-BE49-F238E27FC236}">
                <a16:creationId xmlns:a16="http://schemas.microsoft.com/office/drawing/2014/main" id="{B8FB314C-F32A-3793-93B9-2DD86BD3567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085261" y="3206631"/>
            <a:ext cx="501202" cy="501202"/>
          </a:xfrm>
          <a:prstGeom prst="rect">
            <a:avLst/>
          </a:prstGeom>
        </p:spPr>
      </p:pic>
      <p:sp>
        <p:nvSpPr>
          <p:cNvPr id="39" name="TextBox 38">
            <a:extLst>
              <a:ext uri="{FF2B5EF4-FFF2-40B4-BE49-F238E27FC236}">
                <a16:creationId xmlns:a16="http://schemas.microsoft.com/office/drawing/2014/main" id="{B4C5B7BC-ECF0-0528-426B-9C5C97C9E879}"/>
              </a:ext>
            </a:extLst>
          </p:cNvPr>
          <p:cNvSpPr txBox="1"/>
          <p:nvPr/>
        </p:nvSpPr>
        <p:spPr>
          <a:xfrm>
            <a:off x="3840022" y="3977663"/>
            <a:ext cx="2991679" cy="307777"/>
          </a:xfrm>
          <a:prstGeom prst="rect">
            <a:avLst/>
          </a:prstGeom>
          <a:noFill/>
        </p:spPr>
        <p:txBody>
          <a:bodyPr wrap="square" rtlCol="0">
            <a:spAutoFit/>
          </a:bodyPr>
          <a:lstStyle/>
          <a:p>
            <a:pPr algn="ctr"/>
            <a:r>
              <a:rPr lang="en-US" sz="1400">
                <a:solidFill>
                  <a:schemeClr val="accent2"/>
                </a:solidFill>
              </a:rPr>
              <a:t>Powered by </a:t>
            </a:r>
            <a:r>
              <a:rPr lang="en-US" sz="1400">
                <a:solidFill>
                  <a:schemeClr val="accent4"/>
                </a:solidFill>
              </a:rPr>
              <a:t>Iris</a:t>
            </a:r>
            <a:r>
              <a:rPr lang="en-US" sz="1400">
                <a:solidFill>
                  <a:schemeClr val="bg1"/>
                </a:solidFill>
              </a:rPr>
              <a:t> AI</a:t>
            </a:r>
          </a:p>
        </p:txBody>
      </p:sp>
      <p:sp>
        <p:nvSpPr>
          <p:cNvPr id="40" name="TextBox 39">
            <a:extLst>
              <a:ext uri="{FF2B5EF4-FFF2-40B4-BE49-F238E27FC236}">
                <a16:creationId xmlns:a16="http://schemas.microsoft.com/office/drawing/2014/main" id="{3C61C31F-7347-93C9-1015-1F74216B97F6}"/>
              </a:ext>
            </a:extLst>
          </p:cNvPr>
          <p:cNvSpPr txBox="1"/>
          <p:nvPr/>
        </p:nvSpPr>
        <p:spPr>
          <a:xfrm>
            <a:off x="6458469" y="4234536"/>
            <a:ext cx="1302025" cy="677108"/>
          </a:xfrm>
          <a:prstGeom prst="rect">
            <a:avLst/>
          </a:prstGeom>
          <a:noFill/>
        </p:spPr>
        <p:txBody>
          <a:bodyPr wrap="square">
            <a:spAutoFit/>
          </a:bodyPr>
          <a:lstStyle/>
          <a:p>
            <a:pPr algn="ctr"/>
            <a:r>
              <a:rPr kumimoji="0" lang="en-US" sz="1400" b="1" i="0" u="none" strike="noStrike" kern="1200" cap="none" spc="0" normalizeH="0" baseline="0" noProof="0">
                <a:ln>
                  <a:noFill/>
                </a:ln>
                <a:solidFill>
                  <a:schemeClr val="bg1"/>
                </a:solidFill>
                <a:effectLst/>
                <a:uLnTx/>
                <a:uFillTx/>
                <a:latin typeface="Arial"/>
                <a:ea typeface="+mn-ea"/>
                <a:cs typeface="+mn-cs"/>
              </a:rPr>
              <a:t>Control</a:t>
            </a:r>
          </a:p>
          <a:p>
            <a:pPr algn="ctr"/>
            <a:r>
              <a:rPr kumimoji="0" lang="en-US" sz="1200" i="0" u="none" strike="noStrike" kern="1200" cap="none" spc="0" normalizeH="0" baseline="0" noProof="0">
                <a:ln>
                  <a:noFill/>
                </a:ln>
                <a:solidFill>
                  <a:schemeClr val="bg1"/>
                </a:solidFill>
                <a:effectLst/>
                <a:uLnTx/>
                <a:uFillTx/>
                <a:latin typeface="Arial"/>
                <a:ea typeface="+mn-ea"/>
                <a:cs typeface="+mn-cs"/>
              </a:rPr>
              <a:t>Accelerate YOUR Business</a:t>
            </a:r>
            <a:endParaRPr lang="en-US">
              <a:solidFill>
                <a:schemeClr val="bg1"/>
              </a:solidFill>
            </a:endParaRPr>
          </a:p>
        </p:txBody>
      </p:sp>
      <p:sp>
        <p:nvSpPr>
          <p:cNvPr id="54" name="TextBox 53">
            <a:extLst>
              <a:ext uri="{FF2B5EF4-FFF2-40B4-BE49-F238E27FC236}">
                <a16:creationId xmlns:a16="http://schemas.microsoft.com/office/drawing/2014/main" id="{6102A855-4E91-14A4-739F-0298E5FB09E1}"/>
              </a:ext>
            </a:extLst>
          </p:cNvPr>
          <p:cNvSpPr txBox="1"/>
          <p:nvPr/>
        </p:nvSpPr>
        <p:spPr>
          <a:xfrm>
            <a:off x="2854560" y="4258783"/>
            <a:ext cx="1302025" cy="677108"/>
          </a:xfrm>
          <a:prstGeom prst="rect">
            <a:avLst/>
          </a:prstGeom>
          <a:noFill/>
        </p:spPr>
        <p:txBody>
          <a:bodyPr wrap="square">
            <a:spAutoFit/>
          </a:bodyPr>
          <a:lstStyle/>
          <a:p>
            <a:pPr algn="ctr">
              <a:defRPr/>
            </a:pPr>
            <a:r>
              <a:rPr lang="en-US" sz="1400" b="1">
                <a:solidFill>
                  <a:schemeClr val="bg1"/>
                </a:solidFill>
              </a:rPr>
              <a:t>Posture</a:t>
            </a:r>
          </a:p>
          <a:p>
            <a:pPr algn="ctr">
              <a:defRPr/>
            </a:pPr>
            <a:r>
              <a:rPr lang="en-US" sz="1200">
                <a:solidFill>
                  <a:schemeClr val="bg1"/>
                </a:solidFill>
                <a:latin typeface="Arial"/>
              </a:rPr>
              <a:t>Quantify </a:t>
            </a:r>
            <a:br>
              <a:rPr lang="en-US" sz="1200">
                <a:solidFill>
                  <a:schemeClr val="bg1"/>
                </a:solidFill>
                <a:latin typeface="Arial"/>
              </a:rPr>
            </a:br>
            <a:r>
              <a:rPr lang="en-US" sz="1200">
                <a:solidFill>
                  <a:schemeClr val="bg1"/>
                </a:solidFill>
                <a:latin typeface="Arial"/>
              </a:rPr>
              <a:t>YOUR Risk</a:t>
            </a:r>
          </a:p>
        </p:txBody>
      </p:sp>
      <p:sp>
        <p:nvSpPr>
          <p:cNvPr id="55" name="TextBox 54">
            <a:extLst>
              <a:ext uri="{FF2B5EF4-FFF2-40B4-BE49-F238E27FC236}">
                <a16:creationId xmlns:a16="http://schemas.microsoft.com/office/drawing/2014/main" id="{3D07040F-A569-52E5-C625-ED7200AAA6EA}"/>
              </a:ext>
            </a:extLst>
          </p:cNvPr>
          <p:cNvSpPr txBox="1"/>
          <p:nvPr/>
        </p:nvSpPr>
        <p:spPr>
          <a:xfrm>
            <a:off x="4665799" y="1743460"/>
            <a:ext cx="1302025" cy="677108"/>
          </a:xfrm>
          <a:prstGeom prst="rect">
            <a:avLst/>
          </a:prstGeom>
          <a:noFill/>
        </p:spPr>
        <p:txBody>
          <a:bodyPr wrap="square">
            <a:spAutoFit/>
          </a:bodyPr>
          <a:lstStyle/>
          <a:p>
            <a:pPr lvl="0" algn="ctr">
              <a:defRPr/>
            </a:pPr>
            <a:r>
              <a:rPr lang="en-US" sz="1400" b="1">
                <a:solidFill>
                  <a:schemeClr val="bg1"/>
                </a:solidFill>
              </a:rPr>
              <a:t>Visibility</a:t>
            </a:r>
          </a:p>
          <a:p>
            <a:pPr lvl="0" algn="ctr">
              <a:defRPr/>
            </a:pPr>
            <a:r>
              <a:rPr lang="en-US" sz="1200">
                <a:solidFill>
                  <a:schemeClr val="bg1"/>
                </a:solidFill>
                <a:latin typeface="Arial"/>
              </a:rPr>
              <a:t>Illuminate YOUR identities</a:t>
            </a:r>
          </a:p>
        </p:txBody>
      </p:sp>
      <p:sp>
        <p:nvSpPr>
          <p:cNvPr id="56" name="Rectangle 55">
            <a:extLst>
              <a:ext uri="{FF2B5EF4-FFF2-40B4-BE49-F238E27FC236}">
                <a16:creationId xmlns:a16="http://schemas.microsoft.com/office/drawing/2014/main" id="{85843993-D464-6730-0406-FFC83EDE615B}"/>
              </a:ext>
            </a:extLst>
          </p:cNvPr>
          <p:cNvSpPr/>
          <p:nvPr/>
        </p:nvSpPr>
        <p:spPr>
          <a:xfrm rot="17922325">
            <a:off x="3986745" y="2599376"/>
            <a:ext cx="2490347" cy="2490347"/>
          </a:xfrm>
          <a:prstGeom prst="rect">
            <a:avLst/>
          </a:prstGeom>
          <a:noFill/>
          <a:ln>
            <a:noFill/>
          </a:ln>
        </p:spPr>
        <p:txBody>
          <a:bodyPr spcFirstLastPara="1" wrap="none" lIns="91440" tIns="45720" rIns="91440" bIns="45720" numCol="1" anchor="t">
            <a:prstTxWarp prst="textArchUp">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w="12700">
                  <a:noFill/>
                  <a:prstDash val="solid"/>
                </a:ln>
                <a:solidFill>
                  <a:srgbClr val="FFFFFF"/>
                </a:solidFill>
                <a:effectLst/>
                <a:uLnTx/>
                <a:uFillTx/>
                <a:latin typeface="Arial"/>
                <a:ea typeface="+mn-ea"/>
                <a:cs typeface="+mn-cs"/>
              </a:rPr>
              <a:t>Analysis &amp; Remediation</a:t>
            </a:r>
          </a:p>
        </p:txBody>
      </p:sp>
      <p:sp>
        <p:nvSpPr>
          <p:cNvPr id="57" name="Rectangle 56">
            <a:extLst>
              <a:ext uri="{FF2B5EF4-FFF2-40B4-BE49-F238E27FC236}">
                <a16:creationId xmlns:a16="http://schemas.microsoft.com/office/drawing/2014/main" id="{ADC0EB62-8796-AA8F-527B-2005C8E1D521}"/>
              </a:ext>
            </a:extLst>
          </p:cNvPr>
          <p:cNvSpPr/>
          <p:nvPr/>
        </p:nvSpPr>
        <p:spPr>
          <a:xfrm rot="3312177">
            <a:off x="4147827" y="2623232"/>
            <a:ext cx="2490347" cy="2490347"/>
          </a:xfrm>
          <a:prstGeom prst="rect">
            <a:avLst/>
          </a:prstGeom>
          <a:noFill/>
          <a:ln>
            <a:noFill/>
          </a:ln>
        </p:spPr>
        <p:txBody>
          <a:bodyPr spcFirstLastPara="1" wrap="none" lIns="91440" tIns="45720" rIns="91440" bIns="45720" numCol="1" anchor="t">
            <a:prstTxWarp prst="textArchUp">
              <a:avLst/>
            </a:prstTxWarp>
            <a:spAutoFit/>
          </a:bodyPr>
          <a:lstStyle/>
          <a:p>
            <a:pPr lvl="0" algn="ctr">
              <a:defRPr/>
            </a:pPr>
            <a:r>
              <a:rPr lang="en-US" sz="1050" b="1">
                <a:ln w="12700">
                  <a:noFill/>
                  <a:prstDash val="solid"/>
                </a:ln>
                <a:solidFill>
                  <a:srgbClr val="FFFFFF"/>
                </a:solidFill>
              </a:rPr>
              <a:t>Discovery &amp; Inventory</a:t>
            </a:r>
          </a:p>
        </p:txBody>
      </p:sp>
      <p:sp>
        <p:nvSpPr>
          <p:cNvPr id="61" name="Rectangle 60">
            <a:extLst>
              <a:ext uri="{FF2B5EF4-FFF2-40B4-BE49-F238E27FC236}">
                <a16:creationId xmlns:a16="http://schemas.microsoft.com/office/drawing/2014/main" id="{4B255DBB-F758-0565-BC6A-11D0D69CBF36}"/>
              </a:ext>
            </a:extLst>
          </p:cNvPr>
          <p:cNvSpPr/>
          <p:nvPr/>
        </p:nvSpPr>
        <p:spPr>
          <a:xfrm>
            <a:off x="4071637" y="2728128"/>
            <a:ext cx="2490347" cy="2490347"/>
          </a:xfrm>
          <a:prstGeom prst="rect">
            <a:avLst/>
          </a:prstGeom>
          <a:noFill/>
          <a:ln>
            <a:noFill/>
          </a:ln>
        </p:spPr>
        <p:txBody>
          <a:bodyPr spcFirstLastPara="1" wrap="none" lIns="91440" tIns="45720" rIns="91440" bIns="45720" numCol="1" anchor="t">
            <a:prstTxWarp prst="textArchDow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w="12700">
                  <a:noFill/>
                  <a:prstDash val="solid"/>
                </a:ln>
                <a:solidFill>
                  <a:srgbClr val="FFFFFF"/>
                </a:solidFill>
                <a:effectLst/>
                <a:uLnTx/>
                <a:uFillTx/>
                <a:latin typeface="Arial"/>
                <a:ea typeface="+mn-ea"/>
                <a:cs typeface="+mn-cs"/>
              </a:rPr>
              <a:t>Automation &amp; Protection</a:t>
            </a:r>
            <a:endParaRPr kumimoji="0" lang="en-US" sz="1050" b="1" i="0" u="none" strike="noStrike" kern="1200" cap="none" spc="0" normalizeH="0" baseline="0" noProof="0">
              <a:ln w="12700">
                <a:noFill/>
                <a:prstDash val="solid"/>
              </a:ln>
              <a:solidFill>
                <a:srgbClr val="FFFFFF"/>
              </a:solidFill>
              <a:effectLst/>
              <a:uLnTx/>
              <a:uFillTx/>
              <a:latin typeface="Arial"/>
              <a:ea typeface="+mn-ea"/>
              <a:cs typeface="Arial"/>
            </a:endParaRPr>
          </a:p>
        </p:txBody>
      </p:sp>
      <p:sp>
        <p:nvSpPr>
          <p:cNvPr id="67" name="Title 5">
            <a:extLst>
              <a:ext uri="{FF2B5EF4-FFF2-40B4-BE49-F238E27FC236}">
                <a16:creationId xmlns:a16="http://schemas.microsoft.com/office/drawing/2014/main" id="{4621D657-4DF1-0303-8FEC-7DAFFFDB013F}"/>
              </a:ext>
            </a:extLst>
          </p:cNvPr>
          <p:cNvSpPr>
            <a:spLocks noGrp="1"/>
          </p:cNvSpPr>
          <p:nvPr>
            <p:ph type="title"/>
          </p:nvPr>
        </p:nvSpPr>
        <p:spPr>
          <a:xfrm>
            <a:off x="685800" y="536656"/>
            <a:ext cx="10782300" cy="466835"/>
          </a:xfrm>
          <a:noFill/>
        </p:spPr>
        <p:txBody>
          <a:bodyPr/>
          <a:lstStyle/>
          <a:p>
            <a:r>
              <a:rPr lang="en-US"/>
              <a:t>…across all identities and use cases…</a:t>
            </a:r>
          </a:p>
        </p:txBody>
      </p:sp>
      <p:sp>
        <p:nvSpPr>
          <p:cNvPr id="68" name="Slide Number Placeholder 1">
            <a:extLst>
              <a:ext uri="{FF2B5EF4-FFF2-40B4-BE49-F238E27FC236}">
                <a16:creationId xmlns:a16="http://schemas.microsoft.com/office/drawing/2014/main" id="{5E2FB01B-A7B6-D3B2-D17C-FA38B71231B2}"/>
              </a:ext>
            </a:extLst>
          </p:cNvPr>
          <p:cNvSpPr>
            <a:spLocks noGrp="1"/>
          </p:cNvSpPr>
          <p:nvPr>
            <p:ph type="sldNum" sz="quarter" idx="11"/>
          </p:nvPr>
        </p:nvSpPr>
        <p:spPr>
          <a:xfrm>
            <a:off x="11800966" y="6494430"/>
            <a:ext cx="375920" cy="346141"/>
          </a:xfrm>
        </p:spPr>
        <p:txBody>
          <a:bodyPr/>
          <a:lstStyle/>
          <a:p>
            <a:fld id="{7D68447A-F6D2-449D-8CC3-45457F03F40F}" type="slidenum">
              <a:rPr lang="en-US" smtClean="0"/>
              <a:pPr/>
              <a:t>9</a:t>
            </a:fld>
            <a:endParaRPr lang="en-US"/>
          </a:p>
        </p:txBody>
      </p:sp>
    </p:spTree>
    <p:extLst>
      <p:ext uri="{BB962C8B-B14F-4D97-AF65-F5344CB8AC3E}">
        <p14:creationId xmlns:p14="http://schemas.microsoft.com/office/powerpoint/2010/main" val="34239715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0282A-5738-56DD-1733-2CF10DEB0C84}"/>
            </a:ext>
          </a:extLst>
        </p:cNvPr>
        <p:cNvGrpSpPr/>
        <p:nvPr/>
      </p:nvGrpSpPr>
      <p:grpSpPr>
        <a:xfrm>
          <a:off x="0" y="0"/>
          <a:ext cx="0" cy="0"/>
          <a:chOff x="0" y="0"/>
          <a:chExt cx="0" cy="0"/>
        </a:xfrm>
      </p:grpSpPr>
      <p:cxnSp>
        <p:nvCxnSpPr>
          <p:cNvPr id="34" name="Straight Connector 33">
            <a:extLst>
              <a:ext uri="{FF2B5EF4-FFF2-40B4-BE49-F238E27FC236}">
                <a16:creationId xmlns:a16="http://schemas.microsoft.com/office/drawing/2014/main" id="{0E5D1A8E-7D39-4777-ABC5-D2FF564301EA}"/>
              </a:ext>
            </a:extLst>
          </p:cNvPr>
          <p:cNvCxnSpPr>
            <a:cxnSpLocks/>
            <a:stCxn id="4" idx="0"/>
          </p:cNvCxnSpPr>
          <p:nvPr/>
        </p:nvCxnSpPr>
        <p:spPr>
          <a:xfrm flipH="1">
            <a:off x="5648846" y="2595739"/>
            <a:ext cx="3697481" cy="10304"/>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B1A4890B-4BCA-F866-5A01-B2890820A4C3}"/>
              </a:ext>
            </a:extLst>
          </p:cNvPr>
          <p:cNvCxnSpPr>
            <a:cxnSpLocks/>
            <a:stCxn id="15" idx="0"/>
          </p:cNvCxnSpPr>
          <p:nvPr/>
        </p:nvCxnSpPr>
        <p:spPr>
          <a:xfrm flipH="1">
            <a:off x="5440121" y="3191712"/>
            <a:ext cx="4847961" cy="18106"/>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DEB03B81-BE2D-4D24-C2EA-DCCC35E0C8EC}"/>
              </a:ext>
            </a:extLst>
          </p:cNvPr>
          <p:cNvCxnSpPr>
            <a:cxnSpLocks/>
          </p:cNvCxnSpPr>
          <p:nvPr/>
        </p:nvCxnSpPr>
        <p:spPr>
          <a:xfrm flipH="1">
            <a:off x="5385049" y="3801680"/>
            <a:ext cx="5752761"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6" name="Title 5">
            <a:extLst>
              <a:ext uri="{FF2B5EF4-FFF2-40B4-BE49-F238E27FC236}">
                <a16:creationId xmlns:a16="http://schemas.microsoft.com/office/drawing/2014/main" id="{9F62BA72-5A0E-99DB-5A4D-F8B2470AB682}"/>
              </a:ext>
            </a:extLst>
          </p:cNvPr>
          <p:cNvSpPr>
            <a:spLocks noGrp="1"/>
          </p:cNvSpPr>
          <p:nvPr>
            <p:ph type="title"/>
          </p:nvPr>
        </p:nvSpPr>
        <p:spPr>
          <a:xfrm>
            <a:off x="685800" y="536656"/>
            <a:ext cx="10782300" cy="466835"/>
          </a:xfrm>
          <a:noFill/>
        </p:spPr>
        <p:txBody>
          <a:bodyPr/>
          <a:lstStyle/>
          <a:p>
            <a:r>
              <a:rPr lang="en-US"/>
              <a:t>…through differentiated capabilities and services </a:t>
            </a:r>
          </a:p>
        </p:txBody>
      </p:sp>
      <p:sp>
        <p:nvSpPr>
          <p:cNvPr id="41" name="Rounded Rectangle 40">
            <a:extLst>
              <a:ext uri="{FF2B5EF4-FFF2-40B4-BE49-F238E27FC236}">
                <a16:creationId xmlns:a16="http://schemas.microsoft.com/office/drawing/2014/main" id="{220D5BA2-CEEC-4962-B558-13C5FA58924C}"/>
              </a:ext>
            </a:extLst>
          </p:cNvPr>
          <p:cNvSpPr/>
          <p:nvPr/>
        </p:nvSpPr>
        <p:spPr>
          <a:xfrm>
            <a:off x="7930489" y="4398100"/>
            <a:ext cx="2028532" cy="308102"/>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a:solidFill>
                  <a:schemeClr val="tx1"/>
                </a:solidFill>
              </a:rPr>
              <a:t>Continuous protection</a:t>
            </a:r>
          </a:p>
        </p:txBody>
      </p:sp>
      <p:sp>
        <p:nvSpPr>
          <p:cNvPr id="42" name="Rounded Rectangle 41">
            <a:extLst>
              <a:ext uri="{FF2B5EF4-FFF2-40B4-BE49-F238E27FC236}">
                <a16:creationId xmlns:a16="http://schemas.microsoft.com/office/drawing/2014/main" id="{9CF54D5C-ED32-D3B6-A5F1-A70B149E6210}"/>
              </a:ext>
            </a:extLst>
          </p:cNvPr>
          <p:cNvSpPr/>
          <p:nvPr/>
        </p:nvSpPr>
        <p:spPr>
          <a:xfrm>
            <a:off x="7930489" y="4790368"/>
            <a:ext cx="2028532" cy="308102"/>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a:solidFill>
                  <a:schemeClr val="tx1"/>
                </a:solidFill>
              </a:rPr>
              <a:t>Real-time authorization</a:t>
            </a:r>
          </a:p>
        </p:txBody>
      </p:sp>
      <p:sp>
        <p:nvSpPr>
          <p:cNvPr id="43" name="Rounded Rectangle 42">
            <a:extLst>
              <a:ext uri="{FF2B5EF4-FFF2-40B4-BE49-F238E27FC236}">
                <a16:creationId xmlns:a16="http://schemas.microsoft.com/office/drawing/2014/main" id="{1971F9AF-C26C-600B-EE6B-E3F4203E7F85}"/>
              </a:ext>
            </a:extLst>
          </p:cNvPr>
          <p:cNvSpPr/>
          <p:nvPr/>
        </p:nvSpPr>
        <p:spPr>
          <a:xfrm>
            <a:off x="7647755" y="5182636"/>
            <a:ext cx="2311266" cy="308102"/>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a:solidFill>
                  <a:schemeClr val="tx1"/>
                </a:solidFill>
              </a:rPr>
              <a:t>Unified, policy-based governance</a:t>
            </a:r>
          </a:p>
        </p:txBody>
      </p:sp>
      <p:sp>
        <p:nvSpPr>
          <p:cNvPr id="44" name="Rounded Rectangle 43">
            <a:extLst>
              <a:ext uri="{FF2B5EF4-FFF2-40B4-BE49-F238E27FC236}">
                <a16:creationId xmlns:a16="http://schemas.microsoft.com/office/drawing/2014/main" id="{080785DF-BC9F-520D-96C8-43668D4DE647}"/>
              </a:ext>
            </a:extLst>
          </p:cNvPr>
          <p:cNvSpPr/>
          <p:nvPr/>
        </p:nvSpPr>
        <p:spPr>
          <a:xfrm>
            <a:off x="7244290" y="5574905"/>
            <a:ext cx="2072906" cy="308102"/>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a:solidFill>
                  <a:schemeClr val="tx1"/>
                </a:solidFill>
              </a:rPr>
              <a:t>Session-aware enforcement</a:t>
            </a:r>
          </a:p>
        </p:txBody>
      </p:sp>
      <p:sp>
        <p:nvSpPr>
          <p:cNvPr id="45" name="Rounded Rectangle 44">
            <a:extLst>
              <a:ext uri="{FF2B5EF4-FFF2-40B4-BE49-F238E27FC236}">
                <a16:creationId xmlns:a16="http://schemas.microsoft.com/office/drawing/2014/main" id="{852A7347-EA11-5F49-27B1-371CB513B69E}"/>
              </a:ext>
            </a:extLst>
          </p:cNvPr>
          <p:cNvSpPr/>
          <p:nvPr/>
        </p:nvSpPr>
        <p:spPr>
          <a:xfrm>
            <a:off x="995088" y="4398100"/>
            <a:ext cx="1715075" cy="308102"/>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sz="1050">
                <a:solidFill>
                  <a:schemeClr val="tx1"/>
                </a:solidFill>
              </a:rPr>
              <a:t>Continuous monitoring</a:t>
            </a:r>
          </a:p>
        </p:txBody>
      </p:sp>
      <p:sp>
        <p:nvSpPr>
          <p:cNvPr id="46" name="Rounded Rectangle 45">
            <a:extLst>
              <a:ext uri="{FF2B5EF4-FFF2-40B4-BE49-F238E27FC236}">
                <a16:creationId xmlns:a16="http://schemas.microsoft.com/office/drawing/2014/main" id="{03F5F41F-AF3C-35BC-E9D7-424F45684318}"/>
              </a:ext>
            </a:extLst>
          </p:cNvPr>
          <p:cNvSpPr/>
          <p:nvPr/>
        </p:nvSpPr>
        <p:spPr>
          <a:xfrm>
            <a:off x="995088" y="4805547"/>
            <a:ext cx="1729339" cy="308102"/>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sz="1050">
                <a:solidFill>
                  <a:schemeClr val="tx1"/>
                </a:solidFill>
              </a:rPr>
              <a:t>Posture checks</a:t>
            </a:r>
          </a:p>
        </p:txBody>
      </p:sp>
      <p:sp>
        <p:nvSpPr>
          <p:cNvPr id="47" name="Rounded Rectangle 46">
            <a:extLst>
              <a:ext uri="{FF2B5EF4-FFF2-40B4-BE49-F238E27FC236}">
                <a16:creationId xmlns:a16="http://schemas.microsoft.com/office/drawing/2014/main" id="{06624758-79C6-7BF6-FA11-AD7B872513CF}"/>
              </a:ext>
            </a:extLst>
          </p:cNvPr>
          <p:cNvSpPr/>
          <p:nvPr/>
        </p:nvSpPr>
        <p:spPr>
          <a:xfrm>
            <a:off x="995088" y="5197424"/>
            <a:ext cx="1974900" cy="308102"/>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sz="1050">
                <a:solidFill>
                  <a:schemeClr val="tx1"/>
                </a:solidFill>
              </a:rPr>
              <a:t>Risk and exposure analysis</a:t>
            </a:r>
          </a:p>
        </p:txBody>
      </p:sp>
      <p:sp>
        <p:nvSpPr>
          <p:cNvPr id="48" name="Rounded Rectangle 47">
            <a:extLst>
              <a:ext uri="{FF2B5EF4-FFF2-40B4-BE49-F238E27FC236}">
                <a16:creationId xmlns:a16="http://schemas.microsoft.com/office/drawing/2014/main" id="{DD565097-A713-D85F-9ED8-909293EBA258}"/>
              </a:ext>
            </a:extLst>
          </p:cNvPr>
          <p:cNvSpPr/>
          <p:nvPr/>
        </p:nvSpPr>
        <p:spPr>
          <a:xfrm>
            <a:off x="1757986" y="5603925"/>
            <a:ext cx="1835791" cy="308102"/>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sz="1050">
                <a:solidFill>
                  <a:schemeClr val="tx1"/>
                </a:solidFill>
              </a:rPr>
              <a:t>Identity baselining </a:t>
            </a:r>
          </a:p>
        </p:txBody>
      </p:sp>
      <p:grpSp>
        <p:nvGrpSpPr>
          <p:cNvPr id="32" name="Group 31">
            <a:extLst>
              <a:ext uri="{FF2B5EF4-FFF2-40B4-BE49-F238E27FC236}">
                <a16:creationId xmlns:a16="http://schemas.microsoft.com/office/drawing/2014/main" id="{B95B20BF-6031-16BF-8FB1-D6DFC072E351}"/>
              </a:ext>
            </a:extLst>
          </p:cNvPr>
          <p:cNvGrpSpPr/>
          <p:nvPr/>
        </p:nvGrpSpPr>
        <p:grpSpPr>
          <a:xfrm>
            <a:off x="8559042" y="2143644"/>
            <a:ext cx="1574570" cy="900335"/>
            <a:chOff x="8216961" y="918740"/>
            <a:chExt cx="1574570" cy="900335"/>
          </a:xfrm>
        </p:grpSpPr>
        <p:sp>
          <p:nvSpPr>
            <p:cNvPr id="2" name="Oval 1">
              <a:extLst>
                <a:ext uri="{FF2B5EF4-FFF2-40B4-BE49-F238E27FC236}">
                  <a16:creationId xmlns:a16="http://schemas.microsoft.com/office/drawing/2014/main" id="{C7571855-88E6-542C-57A0-5CEF458EE4F1}"/>
                </a:ext>
              </a:extLst>
            </p:cNvPr>
            <p:cNvSpPr/>
            <p:nvPr/>
          </p:nvSpPr>
          <p:spPr>
            <a:xfrm>
              <a:off x="8571656" y="918740"/>
              <a:ext cx="900335" cy="900335"/>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3" name="Graphic 298">
              <a:extLst>
                <a:ext uri="{FF2B5EF4-FFF2-40B4-BE49-F238E27FC236}">
                  <a16:creationId xmlns:a16="http://schemas.microsoft.com/office/drawing/2014/main" id="{B80BB988-EEA7-9104-A4EB-F6514F0447C5}"/>
                </a:ext>
              </a:extLst>
            </p:cNvPr>
            <p:cNvPicPr>
              <a:picLocks noChangeAspect="1" noChangeArrowheads="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bwMode="auto">
            <a:xfrm>
              <a:off x="8829556" y="1024797"/>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F9F57B40-49E1-A60B-701F-2207250E6596}"/>
                </a:ext>
              </a:extLst>
            </p:cNvPr>
            <p:cNvSpPr txBox="1"/>
            <p:nvPr/>
          </p:nvSpPr>
          <p:spPr>
            <a:xfrm>
              <a:off x="8216961" y="1370835"/>
              <a:ext cx="1574570" cy="307777"/>
            </a:xfrm>
            <a:prstGeom prst="rect">
              <a:avLst/>
            </a:prstGeom>
            <a:noFill/>
          </p:spPr>
          <p:txBody>
            <a:bodyPr wrap="square" rtlCol="0">
              <a:spAutoFit/>
            </a:bodyPr>
            <a:lstStyle/>
            <a:p>
              <a:pPr algn="ctr"/>
              <a:r>
                <a:rPr lang="en-US" sz="1400" b="1">
                  <a:solidFill>
                    <a:schemeClr val="accent1"/>
                  </a:solidFill>
                </a:rPr>
                <a:t>Cloud</a:t>
              </a:r>
            </a:p>
          </p:txBody>
        </p:sp>
      </p:grpSp>
      <p:grpSp>
        <p:nvGrpSpPr>
          <p:cNvPr id="31" name="Group 30">
            <a:extLst>
              <a:ext uri="{FF2B5EF4-FFF2-40B4-BE49-F238E27FC236}">
                <a16:creationId xmlns:a16="http://schemas.microsoft.com/office/drawing/2014/main" id="{85718F7E-139B-24E0-0CA2-089506345E8F}"/>
              </a:ext>
            </a:extLst>
          </p:cNvPr>
          <p:cNvGrpSpPr/>
          <p:nvPr/>
        </p:nvGrpSpPr>
        <p:grpSpPr>
          <a:xfrm>
            <a:off x="9500797" y="2739617"/>
            <a:ext cx="1574570" cy="900335"/>
            <a:chOff x="9773953" y="1698754"/>
            <a:chExt cx="1574570" cy="900335"/>
          </a:xfrm>
        </p:grpSpPr>
        <p:sp>
          <p:nvSpPr>
            <p:cNvPr id="8" name="Oval 7">
              <a:extLst>
                <a:ext uri="{FF2B5EF4-FFF2-40B4-BE49-F238E27FC236}">
                  <a16:creationId xmlns:a16="http://schemas.microsoft.com/office/drawing/2014/main" id="{AFB1ECE1-B261-52B8-E235-C24D940F3373}"/>
                </a:ext>
              </a:extLst>
            </p:cNvPr>
            <p:cNvSpPr/>
            <p:nvPr/>
          </p:nvSpPr>
          <p:spPr>
            <a:xfrm>
              <a:off x="10111071" y="1698754"/>
              <a:ext cx="900335" cy="900335"/>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TextBox 14">
              <a:extLst>
                <a:ext uri="{FF2B5EF4-FFF2-40B4-BE49-F238E27FC236}">
                  <a16:creationId xmlns:a16="http://schemas.microsoft.com/office/drawing/2014/main" id="{676F3547-BBD5-3727-35F6-D912B2795440}"/>
                </a:ext>
              </a:extLst>
            </p:cNvPr>
            <p:cNvSpPr txBox="1"/>
            <p:nvPr/>
          </p:nvSpPr>
          <p:spPr>
            <a:xfrm>
              <a:off x="9773953" y="2150849"/>
              <a:ext cx="1574570" cy="307777"/>
            </a:xfrm>
            <a:prstGeom prst="rect">
              <a:avLst/>
            </a:prstGeom>
            <a:noFill/>
          </p:spPr>
          <p:txBody>
            <a:bodyPr wrap="square" rtlCol="0">
              <a:spAutoFit/>
            </a:bodyPr>
            <a:lstStyle/>
            <a:p>
              <a:pPr algn="ctr"/>
              <a:r>
                <a:rPr lang="en-US" sz="1400" b="1">
                  <a:solidFill>
                    <a:schemeClr val="accent1"/>
                  </a:solidFill>
                </a:rPr>
                <a:t>On-premise</a:t>
              </a:r>
            </a:p>
          </p:txBody>
        </p:sp>
        <p:pic>
          <p:nvPicPr>
            <p:cNvPr id="16" name="Graphic 176">
              <a:extLst>
                <a:ext uri="{FF2B5EF4-FFF2-40B4-BE49-F238E27FC236}">
                  <a16:creationId xmlns:a16="http://schemas.microsoft.com/office/drawing/2014/main" id="{A68A5E10-2752-5941-7A58-EA42D5CA6186}"/>
                </a:ext>
              </a:extLst>
            </p:cNvPr>
            <p:cNvPicPr>
              <a:picLocks noChangeAspect="1" noChangeArrowheads="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bwMode="auto">
            <a:xfrm>
              <a:off x="10378676" y="1789217"/>
              <a:ext cx="3651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 name="Group 29">
            <a:extLst>
              <a:ext uri="{FF2B5EF4-FFF2-40B4-BE49-F238E27FC236}">
                <a16:creationId xmlns:a16="http://schemas.microsoft.com/office/drawing/2014/main" id="{652B3FCC-0708-934B-4143-90A5B6529289}"/>
              </a:ext>
            </a:extLst>
          </p:cNvPr>
          <p:cNvGrpSpPr/>
          <p:nvPr/>
        </p:nvGrpSpPr>
        <p:grpSpPr>
          <a:xfrm>
            <a:off x="10337597" y="3320984"/>
            <a:ext cx="1574570" cy="900335"/>
            <a:chOff x="10241698" y="2811328"/>
            <a:chExt cx="1574570" cy="900335"/>
          </a:xfrm>
        </p:grpSpPr>
        <p:sp>
          <p:nvSpPr>
            <p:cNvPr id="19" name="Oval 18">
              <a:extLst>
                <a:ext uri="{FF2B5EF4-FFF2-40B4-BE49-F238E27FC236}">
                  <a16:creationId xmlns:a16="http://schemas.microsoft.com/office/drawing/2014/main" id="{6DAC5B86-67BC-29B8-0ABE-B99D39A6240B}"/>
                </a:ext>
              </a:extLst>
            </p:cNvPr>
            <p:cNvSpPr/>
            <p:nvPr/>
          </p:nvSpPr>
          <p:spPr>
            <a:xfrm>
              <a:off x="10578816" y="2811328"/>
              <a:ext cx="900335" cy="900335"/>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3" name="TextBox 22">
              <a:extLst>
                <a:ext uri="{FF2B5EF4-FFF2-40B4-BE49-F238E27FC236}">
                  <a16:creationId xmlns:a16="http://schemas.microsoft.com/office/drawing/2014/main" id="{A4ACCBF8-6D7B-D52E-040C-BBF73A7EC8ED}"/>
                </a:ext>
              </a:extLst>
            </p:cNvPr>
            <p:cNvSpPr txBox="1"/>
            <p:nvPr/>
          </p:nvSpPr>
          <p:spPr>
            <a:xfrm>
              <a:off x="10241698" y="3314545"/>
              <a:ext cx="1574570" cy="271869"/>
            </a:xfrm>
            <a:prstGeom prst="rect">
              <a:avLst/>
            </a:prstGeom>
            <a:noFill/>
          </p:spPr>
          <p:txBody>
            <a:bodyPr wrap="square" rtlCol="0">
              <a:spAutoFit/>
            </a:bodyPr>
            <a:lstStyle/>
            <a:p>
              <a:pPr algn="ctr">
                <a:lnSpc>
                  <a:spcPts val="1400"/>
                </a:lnSpc>
              </a:pPr>
              <a:r>
                <a:rPr lang="en-US" sz="1400" b="1">
                  <a:solidFill>
                    <a:schemeClr val="accent1"/>
                  </a:solidFill>
                </a:rPr>
                <a:t>Modern stack</a:t>
              </a:r>
            </a:p>
          </p:txBody>
        </p:sp>
        <p:grpSp>
          <p:nvGrpSpPr>
            <p:cNvPr id="60" name="Group 59">
              <a:extLst>
                <a:ext uri="{FF2B5EF4-FFF2-40B4-BE49-F238E27FC236}">
                  <a16:creationId xmlns:a16="http://schemas.microsoft.com/office/drawing/2014/main" id="{E52808B5-CA3D-6952-1FC7-46C19ECFC39C}"/>
                </a:ext>
              </a:extLst>
            </p:cNvPr>
            <p:cNvGrpSpPr/>
            <p:nvPr/>
          </p:nvGrpSpPr>
          <p:grpSpPr>
            <a:xfrm rot="18646707">
              <a:off x="10857427" y="2952079"/>
              <a:ext cx="343112" cy="281352"/>
              <a:chOff x="8195815" y="1351720"/>
              <a:chExt cx="375735" cy="308103"/>
            </a:xfrm>
          </p:grpSpPr>
          <p:pic>
            <p:nvPicPr>
              <p:cNvPr id="58" name="Picture 57">
                <a:extLst>
                  <a:ext uri="{FF2B5EF4-FFF2-40B4-BE49-F238E27FC236}">
                    <a16:creationId xmlns:a16="http://schemas.microsoft.com/office/drawing/2014/main" id="{ADCBD630-B05E-BBD4-9352-F55BC650EA7B}"/>
                  </a:ext>
                </a:extLst>
              </p:cNvPr>
              <p:cNvPicPr>
                <a:picLocks noChangeAspect="1"/>
              </p:cNvPicPr>
              <p:nvPr/>
            </p:nvPicPr>
            <p:blipFill>
              <a:blip r:embed="rId5"/>
              <a:stretch>
                <a:fillRect/>
              </a:stretch>
            </p:blipFill>
            <p:spPr>
              <a:xfrm>
                <a:off x="8195815" y="1351720"/>
                <a:ext cx="375735" cy="308103"/>
              </a:xfrm>
              <a:prstGeom prst="rect">
                <a:avLst/>
              </a:prstGeom>
            </p:spPr>
          </p:pic>
          <p:sp>
            <p:nvSpPr>
              <p:cNvPr id="59" name="Rectangle 58">
                <a:extLst>
                  <a:ext uri="{FF2B5EF4-FFF2-40B4-BE49-F238E27FC236}">
                    <a16:creationId xmlns:a16="http://schemas.microsoft.com/office/drawing/2014/main" id="{CA27AEAA-0E34-8941-26D5-B0485007090E}"/>
                  </a:ext>
                </a:extLst>
              </p:cNvPr>
              <p:cNvSpPr/>
              <p:nvPr/>
            </p:nvSpPr>
            <p:spPr>
              <a:xfrm>
                <a:off x="8354457" y="1412419"/>
                <a:ext cx="123621" cy="16788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grpSp>
      <p:pic>
        <p:nvPicPr>
          <p:cNvPr id="27" name="Graphic 26">
            <a:extLst>
              <a:ext uri="{FF2B5EF4-FFF2-40B4-BE49-F238E27FC236}">
                <a16:creationId xmlns:a16="http://schemas.microsoft.com/office/drawing/2014/main" id="{E6CC9804-A7B3-C971-CC59-735ED465D4C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335612" y="1580305"/>
            <a:ext cx="4000500" cy="4851400"/>
          </a:xfrm>
          <a:prstGeom prst="rect">
            <a:avLst/>
          </a:prstGeom>
        </p:spPr>
      </p:pic>
      <p:sp>
        <p:nvSpPr>
          <p:cNvPr id="28" name="Oval 27">
            <a:extLst>
              <a:ext uri="{FF2B5EF4-FFF2-40B4-BE49-F238E27FC236}">
                <a16:creationId xmlns:a16="http://schemas.microsoft.com/office/drawing/2014/main" id="{341586F1-7394-72AA-30D6-8CED2BDCA966}"/>
              </a:ext>
            </a:extLst>
          </p:cNvPr>
          <p:cNvSpPr/>
          <p:nvPr/>
        </p:nvSpPr>
        <p:spPr>
          <a:xfrm>
            <a:off x="3759994" y="2324129"/>
            <a:ext cx="3067939" cy="3067939"/>
          </a:xfrm>
          <a:prstGeom prst="ellipse">
            <a:avLst/>
          </a:prstGeom>
          <a:solidFill>
            <a:schemeClr val="tx1"/>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9" name="Oval 28">
            <a:extLst>
              <a:ext uri="{FF2B5EF4-FFF2-40B4-BE49-F238E27FC236}">
                <a16:creationId xmlns:a16="http://schemas.microsoft.com/office/drawing/2014/main" id="{19C8F9B9-B252-F283-E7FC-45919F63CD5B}"/>
              </a:ext>
            </a:extLst>
          </p:cNvPr>
          <p:cNvSpPr/>
          <p:nvPr/>
        </p:nvSpPr>
        <p:spPr>
          <a:xfrm>
            <a:off x="2826769" y="3898298"/>
            <a:ext cx="1398079" cy="1398079"/>
          </a:xfrm>
          <a:prstGeom prst="ellipse">
            <a:avLst/>
          </a:prstGeom>
          <a:solidFill>
            <a:schemeClr val="tx1"/>
          </a:solidFill>
          <a:ln w="50800">
            <a:gradFill>
              <a:gsLst>
                <a:gs pos="0">
                  <a:schemeClr val="accent2"/>
                </a:gs>
                <a:gs pos="47000">
                  <a:schemeClr val="tx1"/>
                </a:gs>
                <a:gs pos="99000">
                  <a:schemeClr val="accent2"/>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3" name="Oval 32">
            <a:extLst>
              <a:ext uri="{FF2B5EF4-FFF2-40B4-BE49-F238E27FC236}">
                <a16:creationId xmlns:a16="http://schemas.microsoft.com/office/drawing/2014/main" id="{BF825264-105F-AC67-3D29-B03A324B4644}"/>
              </a:ext>
            </a:extLst>
          </p:cNvPr>
          <p:cNvSpPr/>
          <p:nvPr/>
        </p:nvSpPr>
        <p:spPr>
          <a:xfrm>
            <a:off x="6392895" y="3898298"/>
            <a:ext cx="1398079" cy="1398079"/>
          </a:xfrm>
          <a:prstGeom prst="ellipse">
            <a:avLst/>
          </a:prstGeom>
          <a:solidFill>
            <a:schemeClr val="tx1"/>
          </a:solidFill>
          <a:ln w="50800">
            <a:gradFill>
              <a:gsLst>
                <a:gs pos="0">
                  <a:schemeClr val="accent2"/>
                </a:gs>
                <a:gs pos="47000">
                  <a:schemeClr val="tx1"/>
                </a:gs>
                <a:gs pos="99000">
                  <a:schemeClr val="accent2"/>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6" name="Oval 35">
            <a:extLst>
              <a:ext uri="{FF2B5EF4-FFF2-40B4-BE49-F238E27FC236}">
                <a16:creationId xmlns:a16="http://schemas.microsoft.com/office/drawing/2014/main" id="{FA65A361-7BA7-6F7B-D36B-135CFB477C2A}"/>
              </a:ext>
            </a:extLst>
          </p:cNvPr>
          <p:cNvSpPr/>
          <p:nvPr/>
        </p:nvSpPr>
        <p:spPr>
          <a:xfrm>
            <a:off x="4609832" y="1412419"/>
            <a:ext cx="1398079" cy="1398079"/>
          </a:xfrm>
          <a:prstGeom prst="ellipse">
            <a:avLst/>
          </a:prstGeom>
          <a:solidFill>
            <a:schemeClr val="tx1"/>
          </a:solidFill>
          <a:ln w="50800">
            <a:gradFill>
              <a:gsLst>
                <a:gs pos="0">
                  <a:schemeClr val="accent2"/>
                </a:gs>
                <a:gs pos="47000">
                  <a:schemeClr val="tx1"/>
                </a:gs>
                <a:gs pos="99000">
                  <a:schemeClr val="accent2"/>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7" name="TextBox 36">
            <a:extLst>
              <a:ext uri="{FF2B5EF4-FFF2-40B4-BE49-F238E27FC236}">
                <a16:creationId xmlns:a16="http://schemas.microsoft.com/office/drawing/2014/main" id="{744D09E3-270F-ADB3-E8A0-DF0D4D331AA3}"/>
              </a:ext>
            </a:extLst>
          </p:cNvPr>
          <p:cNvSpPr txBox="1"/>
          <p:nvPr/>
        </p:nvSpPr>
        <p:spPr>
          <a:xfrm>
            <a:off x="3782843" y="3705517"/>
            <a:ext cx="3067938" cy="338554"/>
          </a:xfrm>
          <a:prstGeom prst="rect">
            <a:avLst/>
          </a:prstGeom>
          <a:noFill/>
        </p:spPr>
        <p:txBody>
          <a:bodyPr wrap="square" rtlCol="0">
            <a:spAutoFit/>
          </a:bodyPr>
          <a:lstStyle/>
          <a:p>
            <a:pPr algn="ctr"/>
            <a:r>
              <a:rPr lang="en-US" sz="1600" b="1">
                <a:solidFill>
                  <a:schemeClr val="bg1"/>
                </a:solidFill>
              </a:rPr>
              <a:t>The </a:t>
            </a:r>
            <a:r>
              <a:rPr lang="en-US" sz="1600" b="1" err="1">
                <a:solidFill>
                  <a:schemeClr val="bg1"/>
                </a:solidFill>
              </a:rPr>
              <a:t>Delinea</a:t>
            </a:r>
            <a:r>
              <a:rPr lang="en-US" sz="1600" b="1">
                <a:solidFill>
                  <a:schemeClr val="bg1"/>
                </a:solidFill>
              </a:rPr>
              <a:t> Platform</a:t>
            </a:r>
          </a:p>
        </p:txBody>
      </p:sp>
      <p:pic>
        <p:nvPicPr>
          <p:cNvPr id="39" name="Graphic 38">
            <a:extLst>
              <a:ext uri="{FF2B5EF4-FFF2-40B4-BE49-F238E27FC236}">
                <a16:creationId xmlns:a16="http://schemas.microsoft.com/office/drawing/2014/main" id="{FD683175-2603-9EBB-4227-CB430F1576B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085261" y="3206631"/>
            <a:ext cx="501202" cy="501202"/>
          </a:xfrm>
          <a:prstGeom prst="rect">
            <a:avLst/>
          </a:prstGeom>
        </p:spPr>
      </p:pic>
      <p:sp>
        <p:nvSpPr>
          <p:cNvPr id="40" name="TextBox 39">
            <a:extLst>
              <a:ext uri="{FF2B5EF4-FFF2-40B4-BE49-F238E27FC236}">
                <a16:creationId xmlns:a16="http://schemas.microsoft.com/office/drawing/2014/main" id="{E9CAC3CE-B1D9-4142-C4A0-4AF9F2080AE1}"/>
              </a:ext>
            </a:extLst>
          </p:cNvPr>
          <p:cNvSpPr txBox="1"/>
          <p:nvPr/>
        </p:nvSpPr>
        <p:spPr>
          <a:xfrm>
            <a:off x="3840022" y="3977663"/>
            <a:ext cx="2991679" cy="307777"/>
          </a:xfrm>
          <a:prstGeom prst="rect">
            <a:avLst/>
          </a:prstGeom>
          <a:noFill/>
        </p:spPr>
        <p:txBody>
          <a:bodyPr wrap="square" rtlCol="0">
            <a:spAutoFit/>
          </a:bodyPr>
          <a:lstStyle/>
          <a:p>
            <a:pPr algn="ctr"/>
            <a:r>
              <a:rPr lang="en-US" sz="1400">
                <a:solidFill>
                  <a:schemeClr val="accent2"/>
                </a:solidFill>
              </a:rPr>
              <a:t>Powered by </a:t>
            </a:r>
            <a:r>
              <a:rPr lang="en-US" sz="1400">
                <a:solidFill>
                  <a:schemeClr val="accent4"/>
                </a:solidFill>
              </a:rPr>
              <a:t>Iris</a:t>
            </a:r>
            <a:r>
              <a:rPr lang="en-US" sz="1400">
                <a:solidFill>
                  <a:schemeClr val="bg1"/>
                </a:solidFill>
              </a:rPr>
              <a:t> AI</a:t>
            </a:r>
          </a:p>
        </p:txBody>
      </p:sp>
      <p:sp>
        <p:nvSpPr>
          <p:cNvPr id="49" name="TextBox 48">
            <a:extLst>
              <a:ext uri="{FF2B5EF4-FFF2-40B4-BE49-F238E27FC236}">
                <a16:creationId xmlns:a16="http://schemas.microsoft.com/office/drawing/2014/main" id="{95B2D467-768A-6BDF-2BB9-D2C46933F691}"/>
              </a:ext>
            </a:extLst>
          </p:cNvPr>
          <p:cNvSpPr txBox="1"/>
          <p:nvPr/>
        </p:nvSpPr>
        <p:spPr>
          <a:xfrm>
            <a:off x="6458469" y="4234536"/>
            <a:ext cx="1302025" cy="677108"/>
          </a:xfrm>
          <a:prstGeom prst="rect">
            <a:avLst/>
          </a:prstGeom>
          <a:noFill/>
        </p:spPr>
        <p:txBody>
          <a:bodyPr wrap="square">
            <a:spAutoFit/>
          </a:bodyPr>
          <a:lstStyle/>
          <a:p>
            <a:pPr algn="ctr"/>
            <a:r>
              <a:rPr kumimoji="0" lang="en-US" sz="1400" b="1" i="0" u="none" strike="noStrike" kern="1200" cap="none" spc="0" normalizeH="0" baseline="0" noProof="0">
                <a:ln>
                  <a:noFill/>
                </a:ln>
                <a:solidFill>
                  <a:schemeClr val="bg1"/>
                </a:solidFill>
                <a:effectLst/>
                <a:uLnTx/>
                <a:uFillTx/>
                <a:latin typeface="Arial"/>
                <a:ea typeface="+mn-ea"/>
                <a:cs typeface="+mn-cs"/>
              </a:rPr>
              <a:t>Control</a:t>
            </a:r>
          </a:p>
          <a:p>
            <a:pPr algn="ctr"/>
            <a:r>
              <a:rPr kumimoji="0" lang="en-US" sz="1200" i="0" u="none" strike="noStrike" kern="1200" cap="none" spc="0" normalizeH="0" baseline="0" noProof="0">
                <a:ln>
                  <a:noFill/>
                </a:ln>
                <a:solidFill>
                  <a:schemeClr val="bg1"/>
                </a:solidFill>
                <a:effectLst/>
                <a:uLnTx/>
                <a:uFillTx/>
                <a:latin typeface="Arial"/>
                <a:ea typeface="+mn-ea"/>
                <a:cs typeface="+mn-cs"/>
              </a:rPr>
              <a:t>Accelerate YOUR Business</a:t>
            </a:r>
            <a:endParaRPr lang="en-US">
              <a:solidFill>
                <a:schemeClr val="bg1"/>
              </a:solidFill>
            </a:endParaRPr>
          </a:p>
        </p:txBody>
      </p:sp>
      <p:sp>
        <p:nvSpPr>
          <p:cNvPr id="51" name="TextBox 50">
            <a:extLst>
              <a:ext uri="{FF2B5EF4-FFF2-40B4-BE49-F238E27FC236}">
                <a16:creationId xmlns:a16="http://schemas.microsoft.com/office/drawing/2014/main" id="{323C188F-35E9-8447-6A31-AF89DE0443CC}"/>
              </a:ext>
            </a:extLst>
          </p:cNvPr>
          <p:cNvSpPr txBox="1"/>
          <p:nvPr/>
        </p:nvSpPr>
        <p:spPr>
          <a:xfrm>
            <a:off x="2854560" y="4258783"/>
            <a:ext cx="1302025" cy="677108"/>
          </a:xfrm>
          <a:prstGeom prst="rect">
            <a:avLst/>
          </a:prstGeom>
          <a:noFill/>
        </p:spPr>
        <p:txBody>
          <a:bodyPr wrap="square">
            <a:spAutoFit/>
          </a:bodyPr>
          <a:lstStyle/>
          <a:p>
            <a:pPr algn="ctr">
              <a:defRPr/>
            </a:pPr>
            <a:r>
              <a:rPr lang="en-US" sz="1400" b="1">
                <a:solidFill>
                  <a:schemeClr val="bg1"/>
                </a:solidFill>
              </a:rPr>
              <a:t>Posture</a:t>
            </a:r>
          </a:p>
          <a:p>
            <a:pPr algn="ctr">
              <a:defRPr/>
            </a:pPr>
            <a:r>
              <a:rPr lang="en-US" sz="1200">
                <a:solidFill>
                  <a:schemeClr val="bg1"/>
                </a:solidFill>
                <a:latin typeface="Arial"/>
              </a:rPr>
              <a:t>Quantify </a:t>
            </a:r>
            <a:br>
              <a:rPr lang="en-US" sz="1200">
                <a:solidFill>
                  <a:schemeClr val="bg1"/>
                </a:solidFill>
                <a:latin typeface="Arial"/>
              </a:rPr>
            </a:br>
            <a:r>
              <a:rPr lang="en-US" sz="1200">
                <a:solidFill>
                  <a:schemeClr val="bg1"/>
                </a:solidFill>
                <a:latin typeface="Arial"/>
              </a:rPr>
              <a:t>YOUR Risk</a:t>
            </a:r>
          </a:p>
        </p:txBody>
      </p:sp>
      <p:sp>
        <p:nvSpPr>
          <p:cNvPr id="52" name="TextBox 51">
            <a:extLst>
              <a:ext uri="{FF2B5EF4-FFF2-40B4-BE49-F238E27FC236}">
                <a16:creationId xmlns:a16="http://schemas.microsoft.com/office/drawing/2014/main" id="{8F70CCBD-806A-D291-1B31-1DB2E0F68192}"/>
              </a:ext>
            </a:extLst>
          </p:cNvPr>
          <p:cNvSpPr txBox="1"/>
          <p:nvPr/>
        </p:nvSpPr>
        <p:spPr>
          <a:xfrm>
            <a:off x="4665799" y="1743460"/>
            <a:ext cx="1302025" cy="677108"/>
          </a:xfrm>
          <a:prstGeom prst="rect">
            <a:avLst/>
          </a:prstGeom>
          <a:noFill/>
        </p:spPr>
        <p:txBody>
          <a:bodyPr wrap="square">
            <a:spAutoFit/>
          </a:bodyPr>
          <a:lstStyle/>
          <a:p>
            <a:pPr lvl="0" algn="ctr">
              <a:defRPr/>
            </a:pPr>
            <a:r>
              <a:rPr lang="en-US" sz="1400" b="1">
                <a:solidFill>
                  <a:schemeClr val="bg1"/>
                </a:solidFill>
              </a:rPr>
              <a:t>Visibility</a:t>
            </a:r>
          </a:p>
          <a:p>
            <a:pPr lvl="0" algn="ctr">
              <a:defRPr/>
            </a:pPr>
            <a:r>
              <a:rPr lang="en-US" sz="1200">
                <a:solidFill>
                  <a:schemeClr val="bg1"/>
                </a:solidFill>
                <a:latin typeface="Arial"/>
              </a:rPr>
              <a:t>Illuminate YOUR identities</a:t>
            </a:r>
          </a:p>
        </p:txBody>
      </p:sp>
      <p:sp>
        <p:nvSpPr>
          <p:cNvPr id="53" name="Rectangle 52">
            <a:extLst>
              <a:ext uri="{FF2B5EF4-FFF2-40B4-BE49-F238E27FC236}">
                <a16:creationId xmlns:a16="http://schemas.microsoft.com/office/drawing/2014/main" id="{F398E2E2-9828-8758-CF4E-353D741019CE}"/>
              </a:ext>
            </a:extLst>
          </p:cNvPr>
          <p:cNvSpPr/>
          <p:nvPr/>
        </p:nvSpPr>
        <p:spPr>
          <a:xfrm rot="17922325">
            <a:off x="3986745" y="2599376"/>
            <a:ext cx="2490347" cy="2490347"/>
          </a:xfrm>
          <a:prstGeom prst="rect">
            <a:avLst/>
          </a:prstGeom>
          <a:noFill/>
          <a:ln>
            <a:noFill/>
          </a:ln>
        </p:spPr>
        <p:txBody>
          <a:bodyPr spcFirstLastPara="1" wrap="none" lIns="91440" tIns="45720" rIns="91440" bIns="45720" numCol="1" anchor="t">
            <a:prstTxWarp prst="textArchUp">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w="12700">
                  <a:noFill/>
                  <a:prstDash val="solid"/>
                </a:ln>
                <a:solidFill>
                  <a:srgbClr val="FFFFFF"/>
                </a:solidFill>
                <a:effectLst/>
                <a:uLnTx/>
                <a:uFillTx/>
                <a:latin typeface="Arial"/>
                <a:ea typeface="+mn-ea"/>
                <a:cs typeface="+mn-cs"/>
              </a:rPr>
              <a:t>Analysis &amp; Remediation</a:t>
            </a:r>
          </a:p>
        </p:txBody>
      </p:sp>
      <p:sp>
        <p:nvSpPr>
          <p:cNvPr id="54" name="Rectangle 53">
            <a:extLst>
              <a:ext uri="{FF2B5EF4-FFF2-40B4-BE49-F238E27FC236}">
                <a16:creationId xmlns:a16="http://schemas.microsoft.com/office/drawing/2014/main" id="{A69E0609-AFB3-6254-B9D2-76F42E0C8B04}"/>
              </a:ext>
            </a:extLst>
          </p:cNvPr>
          <p:cNvSpPr/>
          <p:nvPr/>
        </p:nvSpPr>
        <p:spPr>
          <a:xfrm rot="3312177">
            <a:off x="4147827" y="2623232"/>
            <a:ext cx="2490347" cy="2490347"/>
          </a:xfrm>
          <a:prstGeom prst="rect">
            <a:avLst/>
          </a:prstGeom>
          <a:noFill/>
          <a:ln>
            <a:noFill/>
          </a:ln>
        </p:spPr>
        <p:txBody>
          <a:bodyPr spcFirstLastPara="1" wrap="none" lIns="91440" tIns="45720" rIns="91440" bIns="45720" numCol="1" anchor="t">
            <a:prstTxWarp prst="textArchUp">
              <a:avLst/>
            </a:prstTxWarp>
            <a:spAutoFit/>
          </a:bodyPr>
          <a:lstStyle/>
          <a:p>
            <a:pPr lvl="0" algn="ctr">
              <a:defRPr/>
            </a:pPr>
            <a:r>
              <a:rPr lang="en-US" sz="1050" b="1">
                <a:ln w="12700">
                  <a:noFill/>
                  <a:prstDash val="solid"/>
                </a:ln>
                <a:solidFill>
                  <a:srgbClr val="FFFFFF"/>
                </a:solidFill>
              </a:rPr>
              <a:t>Discovery &amp; Inventory</a:t>
            </a:r>
          </a:p>
        </p:txBody>
      </p:sp>
      <p:sp>
        <p:nvSpPr>
          <p:cNvPr id="55" name="Rectangle 54">
            <a:extLst>
              <a:ext uri="{FF2B5EF4-FFF2-40B4-BE49-F238E27FC236}">
                <a16:creationId xmlns:a16="http://schemas.microsoft.com/office/drawing/2014/main" id="{070DA6DB-9D38-13E3-909C-52A732287B7E}"/>
              </a:ext>
            </a:extLst>
          </p:cNvPr>
          <p:cNvSpPr/>
          <p:nvPr/>
        </p:nvSpPr>
        <p:spPr>
          <a:xfrm>
            <a:off x="4071637" y="2728128"/>
            <a:ext cx="2490347" cy="2490347"/>
          </a:xfrm>
          <a:prstGeom prst="rect">
            <a:avLst/>
          </a:prstGeom>
          <a:noFill/>
          <a:ln>
            <a:noFill/>
          </a:ln>
        </p:spPr>
        <p:txBody>
          <a:bodyPr spcFirstLastPara="1" wrap="none" lIns="91440" tIns="45720" rIns="91440" bIns="45720" numCol="1" anchor="t">
            <a:prstTxWarp prst="textArchDow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w="12700">
                  <a:noFill/>
                  <a:prstDash val="solid"/>
                </a:ln>
                <a:solidFill>
                  <a:srgbClr val="FFFFFF"/>
                </a:solidFill>
                <a:effectLst/>
                <a:uLnTx/>
                <a:uFillTx/>
                <a:latin typeface="Arial"/>
                <a:ea typeface="+mn-ea"/>
                <a:cs typeface="+mn-cs"/>
              </a:rPr>
              <a:t>Automation &amp; Protection</a:t>
            </a:r>
            <a:endParaRPr kumimoji="0" lang="en-US" sz="1050" b="1" i="0" u="none" strike="noStrike" kern="1200" cap="none" spc="0" normalizeH="0" baseline="0" noProof="0">
              <a:ln w="12700">
                <a:noFill/>
                <a:prstDash val="solid"/>
              </a:ln>
              <a:solidFill>
                <a:srgbClr val="FFFFFF"/>
              </a:solidFill>
              <a:effectLst/>
              <a:uLnTx/>
              <a:uFillTx/>
              <a:latin typeface="Arial"/>
              <a:ea typeface="+mn-ea"/>
              <a:cs typeface="Arial"/>
            </a:endParaRPr>
          </a:p>
        </p:txBody>
      </p:sp>
      <p:sp>
        <p:nvSpPr>
          <p:cNvPr id="63" name="Rounded Rectangle 62">
            <a:extLst>
              <a:ext uri="{FF2B5EF4-FFF2-40B4-BE49-F238E27FC236}">
                <a16:creationId xmlns:a16="http://schemas.microsoft.com/office/drawing/2014/main" id="{E3E6D0E0-F204-CA8B-59B0-8033E2D09370}"/>
              </a:ext>
            </a:extLst>
          </p:cNvPr>
          <p:cNvSpPr/>
          <p:nvPr/>
        </p:nvSpPr>
        <p:spPr>
          <a:xfrm>
            <a:off x="6096000" y="1493384"/>
            <a:ext cx="1961727" cy="308102"/>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solidFill>
                  <a:schemeClr val="tx1"/>
                </a:solidFill>
              </a:rPr>
              <a:t>Access relationship mapping</a:t>
            </a:r>
          </a:p>
        </p:txBody>
      </p:sp>
      <p:sp>
        <p:nvSpPr>
          <p:cNvPr id="64" name="Slide Number Placeholder 1">
            <a:extLst>
              <a:ext uri="{FF2B5EF4-FFF2-40B4-BE49-F238E27FC236}">
                <a16:creationId xmlns:a16="http://schemas.microsoft.com/office/drawing/2014/main" id="{054E89B0-AADD-C2F9-6E30-0AE1413068A9}"/>
              </a:ext>
            </a:extLst>
          </p:cNvPr>
          <p:cNvSpPr>
            <a:spLocks noGrp="1"/>
          </p:cNvSpPr>
          <p:nvPr>
            <p:ph type="sldNum" sz="quarter" idx="11"/>
          </p:nvPr>
        </p:nvSpPr>
        <p:spPr>
          <a:xfrm>
            <a:off x="11800966" y="6494430"/>
            <a:ext cx="375920" cy="346141"/>
          </a:xfrm>
        </p:spPr>
        <p:txBody>
          <a:bodyPr/>
          <a:lstStyle/>
          <a:p>
            <a:fld id="{7D68447A-F6D2-449D-8CC3-45457F03F40F}" type="slidenum">
              <a:rPr lang="en-US" smtClean="0"/>
              <a:pPr/>
              <a:t>10</a:t>
            </a:fld>
            <a:endParaRPr lang="en-US"/>
          </a:p>
        </p:txBody>
      </p:sp>
      <p:sp>
        <p:nvSpPr>
          <p:cNvPr id="7" name="Rounded Rectangle 6">
            <a:extLst>
              <a:ext uri="{FF2B5EF4-FFF2-40B4-BE49-F238E27FC236}">
                <a16:creationId xmlns:a16="http://schemas.microsoft.com/office/drawing/2014/main" id="{65EF542A-0021-AC13-A335-29F0BBA557E8}"/>
              </a:ext>
            </a:extLst>
          </p:cNvPr>
          <p:cNvSpPr/>
          <p:nvPr/>
        </p:nvSpPr>
        <p:spPr>
          <a:xfrm>
            <a:off x="2460316" y="1494748"/>
            <a:ext cx="2130983" cy="308102"/>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Universal identity coverage</a:t>
            </a:r>
          </a:p>
        </p:txBody>
      </p:sp>
      <p:sp>
        <p:nvSpPr>
          <p:cNvPr id="9" name="Rounded Rectangle 8">
            <a:extLst>
              <a:ext uri="{FF2B5EF4-FFF2-40B4-BE49-F238E27FC236}">
                <a16:creationId xmlns:a16="http://schemas.microsoft.com/office/drawing/2014/main" id="{65DB35A2-0ABA-3731-041D-EC78E6282AA7}"/>
              </a:ext>
            </a:extLst>
          </p:cNvPr>
          <p:cNvSpPr/>
          <p:nvPr/>
        </p:nvSpPr>
        <p:spPr>
          <a:xfrm>
            <a:off x="4270369" y="1041124"/>
            <a:ext cx="2130983" cy="308102"/>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Hybrid environment visibility</a:t>
            </a:r>
          </a:p>
        </p:txBody>
      </p:sp>
    </p:spTree>
    <p:extLst>
      <p:ext uri="{BB962C8B-B14F-4D97-AF65-F5344CB8AC3E}">
        <p14:creationId xmlns:p14="http://schemas.microsoft.com/office/powerpoint/2010/main" val="3054334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EEB9531-A5C1-FB8E-9D9E-DFCD7642084D}"/>
              </a:ext>
            </a:extLst>
          </p:cNvPr>
          <p:cNvSpPr>
            <a:spLocks noGrp="1"/>
          </p:cNvSpPr>
          <p:nvPr>
            <p:ph type="sldNum" sz="quarter" idx="11"/>
          </p:nvPr>
        </p:nvSpPr>
        <p:spPr/>
        <p:txBody>
          <a:bodyPr/>
          <a:lstStyle/>
          <a:p>
            <a:fld id="{7D68447A-F6D2-449D-8CC3-45457F03F40F}" type="slidenum">
              <a:rPr lang="en-US" smtClean="0"/>
              <a:pPr/>
              <a:t>11</a:t>
            </a:fld>
            <a:endParaRPr lang="en-US"/>
          </a:p>
        </p:txBody>
      </p:sp>
      <p:sp>
        <p:nvSpPr>
          <p:cNvPr id="51" name="Rounded Rectangle 50">
            <a:extLst>
              <a:ext uri="{FF2B5EF4-FFF2-40B4-BE49-F238E27FC236}">
                <a16:creationId xmlns:a16="http://schemas.microsoft.com/office/drawing/2014/main" id="{B611EBDE-D2A3-7097-B8C6-ED3F4EDB121B}"/>
              </a:ext>
            </a:extLst>
          </p:cNvPr>
          <p:cNvSpPr/>
          <p:nvPr/>
        </p:nvSpPr>
        <p:spPr>
          <a:xfrm>
            <a:off x="530925" y="1470949"/>
            <a:ext cx="11130150" cy="4454363"/>
          </a:xfrm>
          <a:prstGeom prst="roundRect">
            <a:avLst>
              <a:gd name="adj" fmla="val 1562"/>
            </a:avLst>
          </a:prstGeom>
          <a:solidFill>
            <a:srgbClr val="141B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141B4B"/>
              </a:solidFill>
              <a:effectLst/>
              <a:uLnTx/>
              <a:uFillTx/>
            </a:endParaRPr>
          </a:p>
        </p:txBody>
      </p:sp>
      <p:sp>
        <p:nvSpPr>
          <p:cNvPr id="52" name="Rounded Rectangle 51">
            <a:extLst>
              <a:ext uri="{FF2B5EF4-FFF2-40B4-BE49-F238E27FC236}">
                <a16:creationId xmlns:a16="http://schemas.microsoft.com/office/drawing/2014/main" id="{9E61BC4B-8B11-FDDF-A93B-AF5596AE0F3C}"/>
              </a:ext>
            </a:extLst>
          </p:cNvPr>
          <p:cNvSpPr/>
          <p:nvPr/>
        </p:nvSpPr>
        <p:spPr>
          <a:xfrm>
            <a:off x="582865" y="2004349"/>
            <a:ext cx="11026271" cy="3824951"/>
          </a:xfrm>
          <a:prstGeom prst="roundRect">
            <a:avLst>
              <a:gd name="adj" fmla="val 1065"/>
            </a:avLst>
          </a:prstGeom>
          <a:solidFill>
            <a:srgbClr val="D3D2D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141B4B"/>
              </a:solidFill>
              <a:effectLst/>
              <a:uLnTx/>
              <a:uFillTx/>
            </a:endParaRPr>
          </a:p>
        </p:txBody>
      </p:sp>
      <p:sp>
        <p:nvSpPr>
          <p:cNvPr id="53" name="TextBox 52">
            <a:extLst>
              <a:ext uri="{FF2B5EF4-FFF2-40B4-BE49-F238E27FC236}">
                <a16:creationId xmlns:a16="http://schemas.microsoft.com/office/drawing/2014/main" id="{13F351A5-755B-93A2-8D1B-89C0266BF80D}"/>
              </a:ext>
            </a:extLst>
          </p:cNvPr>
          <p:cNvSpPr txBox="1"/>
          <p:nvPr/>
        </p:nvSpPr>
        <p:spPr>
          <a:xfrm>
            <a:off x="672796" y="1594165"/>
            <a:ext cx="3268523" cy="338554"/>
          </a:xfrm>
          <a:prstGeom prst="rect">
            <a:avLst/>
          </a:prstGeom>
          <a:noFill/>
        </p:spPr>
        <p:txBody>
          <a:bodyPr wrap="square" rtlCol="0">
            <a:spAutoFit/>
          </a:bodyPr>
          <a:lstStyle/>
          <a:p>
            <a:pPr eaLnBrk="0" fontAlgn="base" hangingPunct="0">
              <a:spcBef>
                <a:spcPct val="0"/>
              </a:spcBef>
              <a:spcAft>
                <a:spcPct val="0"/>
              </a:spcAft>
              <a:defRPr/>
            </a:pPr>
            <a:r>
              <a:rPr lang="en-IN" sz="1600" b="1">
                <a:solidFill>
                  <a:srgbClr val="FFFFFF"/>
                </a:solidFill>
                <a:cs typeface="Arial" panose="020B0604020202020204" pitchFamily="34" charset="0"/>
              </a:rPr>
              <a:t>Delinea Platform</a:t>
            </a:r>
          </a:p>
        </p:txBody>
      </p:sp>
      <p:sp>
        <p:nvSpPr>
          <p:cNvPr id="54" name="Rounded Rectangle 53">
            <a:extLst>
              <a:ext uri="{FF2B5EF4-FFF2-40B4-BE49-F238E27FC236}">
                <a16:creationId xmlns:a16="http://schemas.microsoft.com/office/drawing/2014/main" id="{FCC71223-1EB3-8AB6-B1A8-87BE68670311}"/>
              </a:ext>
            </a:extLst>
          </p:cNvPr>
          <p:cNvSpPr/>
          <p:nvPr/>
        </p:nvSpPr>
        <p:spPr>
          <a:xfrm>
            <a:off x="8008175" y="2131432"/>
            <a:ext cx="3469790" cy="1705277"/>
          </a:xfrm>
          <a:prstGeom prst="roundRect">
            <a:avLst>
              <a:gd name="adj" fmla="val 5865"/>
            </a:avLst>
          </a:prstGeom>
          <a:solidFill>
            <a:srgbClr val="141B4B"/>
          </a:solidFill>
          <a:ln w="12700" cap="flat" cmpd="sng" algn="ctr">
            <a:noFill/>
            <a:prstDash val="solid"/>
            <a:miter lim="800000"/>
          </a:ln>
          <a:effectLst/>
        </p:spPr>
        <p:txBody>
          <a:bodyPr lIns="731520"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en-IN" sz="1400" b="1" i="0" u="none" strike="noStrike" kern="0" cap="none" spc="0" normalizeH="0" baseline="0" noProof="0">
                <a:ln>
                  <a:noFill/>
                </a:ln>
                <a:solidFill>
                  <a:srgbClr val="FFFFFF"/>
                </a:solidFill>
                <a:effectLst/>
                <a:uLnTx/>
                <a:uFillTx/>
                <a:cs typeface="Arial" panose="020B0604020202020204" pitchFamily="34" charset="0"/>
              </a:rPr>
              <a:t>Privilege &amp; Entitlements</a:t>
            </a:r>
          </a:p>
          <a:p>
            <a:pPr marL="0" marR="0" lvl="0" indent="0" defTabSz="914400" eaLnBrk="1" fontAlgn="auto" latinLnBrk="0" hangingPunct="1">
              <a:lnSpc>
                <a:spcPct val="100000"/>
              </a:lnSpc>
              <a:spcBef>
                <a:spcPts val="0"/>
              </a:spcBef>
              <a:spcAft>
                <a:spcPts val="0"/>
              </a:spcAft>
              <a:buClrTx/>
              <a:buSzTx/>
              <a:buFontTx/>
              <a:buNone/>
              <a:tabLst/>
              <a:defRPr/>
            </a:pPr>
            <a:r>
              <a:rPr kumimoji="0" lang="en-IN" sz="1400" b="0" i="0" u="none" strike="noStrike" kern="0" cap="none" spc="0" normalizeH="0" baseline="0" noProof="0">
                <a:ln>
                  <a:noFill/>
                </a:ln>
                <a:solidFill>
                  <a:srgbClr val="FFFFFF"/>
                </a:solidFill>
                <a:effectLst/>
                <a:uLnTx/>
                <a:uFillTx/>
                <a:cs typeface="Arial" panose="020B0604020202020204" pitchFamily="34" charset="0"/>
              </a:rPr>
              <a:t>Granular Real-time Controls</a:t>
            </a:r>
          </a:p>
        </p:txBody>
      </p:sp>
      <p:sp>
        <p:nvSpPr>
          <p:cNvPr id="55" name="Rounded Rectangle 54">
            <a:extLst>
              <a:ext uri="{FF2B5EF4-FFF2-40B4-BE49-F238E27FC236}">
                <a16:creationId xmlns:a16="http://schemas.microsoft.com/office/drawing/2014/main" id="{206392BA-BAD0-AAE6-B222-C514EA50CC9A}"/>
              </a:ext>
            </a:extLst>
          </p:cNvPr>
          <p:cNvSpPr/>
          <p:nvPr/>
        </p:nvSpPr>
        <p:spPr>
          <a:xfrm>
            <a:off x="653313" y="2128598"/>
            <a:ext cx="3547703" cy="1708111"/>
          </a:xfrm>
          <a:prstGeom prst="roundRect">
            <a:avLst>
              <a:gd name="adj" fmla="val 5865"/>
            </a:avLst>
          </a:prstGeom>
          <a:solidFill>
            <a:srgbClr val="141B4B"/>
          </a:solidFill>
          <a:ln w="12700" cap="flat" cmpd="sng" algn="ctr">
            <a:noFill/>
            <a:prstDash val="solid"/>
            <a:miter lim="800000"/>
          </a:ln>
          <a:effectLst/>
        </p:spPr>
        <p:txBody>
          <a:bodyPr lIns="731520"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en-IN" sz="1400" b="1" i="0" u="none" strike="noStrike" kern="0" cap="none" spc="0" normalizeH="0" baseline="0" noProof="0">
                <a:ln>
                  <a:noFill/>
                </a:ln>
                <a:solidFill>
                  <a:srgbClr val="FFFFFF"/>
                </a:solidFill>
                <a:effectLst/>
                <a:uLnTx/>
                <a:uFillTx/>
                <a:cs typeface="Arial" panose="020B0604020202020204" pitchFamily="34" charset="0"/>
              </a:rPr>
              <a:t>Secure Credentials </a:t>
            </a:r>
          </a:p>
          <a:p>
            <a:pPr marL="0" marR="0" lvl="0" indent="0" defTabSz="914400" eaLnBrk="1" fontAlgn="auto" latinLnBrk="0" hangingPunct="1">
              <a:lnSpc>
                <a:spcPct val="100000"/>
              </a:lnSpc>
              <a:spcBef>
                <a:spcPts val="0"/>
              </a:spcBef>
              <a:spcAft>
                <a:spcPts val="0"/>
              </a:spcAft>
              <a:buClrTx/>
              <a:buSzTx/>
              <a:buFontTx/>
              <a:buNone/>
              <a:tabLst/>
              <a:defRPr/>
            </a:pPr>
            <a:r>
              <a:rPr kumimoji="0" lang="en-IN" sz="1400" b="0" i="0" u="none" strike="noStrike" kern="0" cap="none" spc="0" normalizeH="0" baseline="0" noProof="0">
                <a:ln>
                  <a:noFill/>
                </a:ln>
                <a:solidFill>
                  <a:srgbClr val="FFFFFF"/>
                </a:solidFill>
                <a:effectLst/>
                <a:uLnTx/>
                <a:uFillTx/>
                <a:cs typeface="Arial" panose="020B0604020202020204" pitchFamily="34" charset="0"/>
              </a:rPr>
              <a:t>Identify &amp; Vault Secrets</a:t>
            </a:r>
          </a:p>
        </p:txBody>
      </p:sp>
      <p:sp>
        <p:nvSpPr>
          <p:cNvPr id="56" name="Rounded Rectangle 55">
            <a:extLst>
              <a:ext uri="{FF2B5EF4-FFF2-40B4-BE49-F238E27FC236}">
                <a16:creationId xmlns:a16="http://schemas.microsoft.com/office/drawing/2014/main" id="{5167492B-12C2-4ED0-3A92-D01515D2046E}"/>
              </a:ext>
            </a:extLst>
          </p:cNvPr>
          <p:cNvSpPr/>
          <p:nvPr/>
        </p:nvSpPr>
        <p:spPr>
          <a:xfrm>
            <a:off x="662771" y="3931549"/>
            <a:ext cx="10839100" cy="833518"/>
          </a:xfrm>
          <a:prstGeom prst="roundRect">
            <a:avLst>
              <a:gd name="adj" fmla="val 2985"/>
            </a:avLst>
          </a:prstGeom>
          <a:solidFill>
            <a:srgbClr val="141B4B"/>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141B4B"/>
              </a:solidFill>
              <a:effectLst/>
              <a:uLnTx/>
              <a:uFillTx/>
            </a:endParaRPr>
          </a:p>
        </p:txBody>
      </p:sp>
      <p:sp>
        <p:nvSpPr>
          <p:cNvPr id="57" name="TextBox 56">
            <a:extLst>
              <a:ext uri="{FF2B5EF4-FFF2-40B4-BE49-F238E27FC236}">
                <a16:creationId xmlns:a16="http://schemas.microsoft.com/office/drawing/2014/main" id="{25141BB3-46DF-BD4E-DED9-9D692EB62288}"/>
              </a:ext>
            </a:extLst>
          </p:cNvPr>
          <p:cNvSpPr txBox="1"/>
          <p:nvPr/>
        </p:nvSpPr>
        <p:spPr>
          <a:xfrm>
            <a:off x="4313167" y="4017682"/>
            <a:ext cx="3595322" cy="307777"/>
          </a:xfrm>
          <a:prstGeom prst="rect">
            <a:avLst/>
          </a:prstGeom>
          <a:noFill/>
        </p:spPr>
        <p:txBody>
          <a:bodyPr wrap="square" rtlCol="0">
            <a:spAutoFit/>
          </a:bodyPr>
          <a:lstStyle/>
          <a:p>
            <a:pPr algn="ctr" eaLnBrk="0" fontAlgn="base" hangingPunct="0">
              <a:spcBef>
                <a:spcPct val="0"/>
              </a:spcBef>
              <a:spcAft>
                <a:spcPct val="0"/>
              </a:spcAft>
              <a:defRPr/>
            </a:pPr>
            <a:r>
              <a:rPr lang="en-IN" sz="1400" b="1">
                <a:solidFill>
                  <a:srgbClr val="FFFFFF"/>
                </a:solidFill>
                <a:cs typeface="Arial" panose="020B0604020202020204" pitchFamily="34" charset="0"/>
              </a:rPr>
              <a:t>Identity Threat Detection and Response</a:t>
            </a:r>
          </a:p>
        </p:txBody>
      </p:sp>
      <p:sp>
        <p:nvSpPr>
          <p:cNvPr id="58" name="Rounded Rectangle 57">
            <a:extLst>
              <a:ext uri="{FF2B5EF4-FFF2-40B4-BE49-F238E27FC236}">
                <a16:creationId xmlns:a16="http://schemas.microsoft.com/office/drawing/2014/main" id="{352C70D8-0DEE-986E-8B22-888E31423271}"/>
              </a:ext>
            </a:extLst>
          </p:cNvPr>
          <p:cNvSpPr/>
          <p:nvPr/>
        </p:nvSpPr>
        <p:spPr>
          <a:xfrm>
            <a:off x="4350457" y="2128598"/>
            <a:ext cx="3494263" cy="1708111"/>
          </a:xfrm>
          <a:prstGeom prst="roundRect">
            <a:avLst>
              <a:gd name="adj" fmla="val 5865"/>
            </a:avLst>
          </a:prstGeom>
          <a:solidFill>
            <a:srgbClr val="141B4B"/>
          </a:solidFill>
          <a:ln w="12700" cap="flat" cmpd="sng" algn="ctr">
            <a:noFill/>
            <a:prstDash val="solid"/>
            <a:miter lim="800000"/>
          </a:ln>
          <a:effectLst/>
        </p:spPr>
        <p:txBody>
          <a:bodyPr lIns="731520"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en-IN" sz="1400" b="1" i="0" u="none" strike="noStrike" kern="0" cap="none" spc="0" normalizeH="0" baseline="0" noProof="0">
                <a:ln>
                  <a:noFill/>
                </a:ln>
                <a:solidFill>
                  <a:srgbClr val="FFFFFF"/>
                </a:solidFill>
                <a:effectLst/>
                <a:uLnTx/>
                <a:uFillTx/>
                <a:cs typeface="Arial" panose="020B0604020202020204" pitchFamily="34" charset="0"/>
              </a:rPr>
              <a:t>Zero-Trust Secure Access</a:t>
            </a:r>
          </a:p>
          <a:p>
            <a:pPr marL="0" marR="0" lvl="0" indent="0" defTabSz="914400" eaLnBrk="1" fontAlgn="auto" latinLnBrk="0" hangingPunct="1">
              <a:lnSpc>
                <a:spcPct val="100000"/>
              </a:lnSpc>
              <a:spcBef>
                <a:spcPts val="0"/>
              </a:spcBef>
              <a:spcAft>
                <a:spcPts val="0"/>
              </a:spcAft>
              <a:buClrTx/>
              <a:buSzTx/>
              <a:buFontTx/>
              <a:buNone/>
              <a:tabLst/>
              <a:defRPr/>
            </a:pPr>
            <a:r>
              <a:rPr kumimoji="0" lang="en-IN" sz="1400" b="0" i="0" u="none" strike="noStrike" kern="0" cap="none" spc="0" normalizeH="0" baseline="0" noProof="0">
                <a:ln>
                  <a:noFill/>
                </a:ln>
                <a:solidFill>
                  <a:srgbClr val="FFFFFF"/>
                </a:solidFill>
                <a:effectLst/>
                <a:uLnTx/>
                <a:uFillTx/>
                <a:cs typeface="Arial" panose="020B0604020202020204" pitchFamily="34" charset="0"/>
              </a:rPr>
              <a:t>VPN-Less Remote Access</a:t>
            </a:r>
          </a:p>
        </p:txBody>
      </p:sp>
      <p:sp>
        <p:nvSpPr>
          <p:cNvPr id="59" name="TextBox 58">
            <a:extLst>
              <a:ext uri="{FF2B5EF4-FFF2-40B4-BE49-F238E27FC236}">
                <a16:creationId xmlns:a16="http://schemas.microsoft.com/office/drawing/2014/main" id="{B6F9A669-6A35-9097-E2FE-EBDEE81B1E00}"/>
              </a:ext>
            </a:extLst>
          </p:cNvPr>
          <p:cNvSpPr txBox="1"/>
          <p:nvPr/>
        </p:nvSpPr>
        <p:spPr>
          <a:xfrm>
            <a:off x="2812182" y="3320562"/>
            <a:ext cx="1495425" cy="415498"/>
          </a:xfrm>
          <a:prstGeom prst="rect">
            <a:avLst/>
          </a:prstGeom>
          <a:noFill/>
        </p:spPr>
        <p:txBody>
          <a:bodyPr>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050" b="1" i="0" u="none" strike="noStrike" kern="0" cap="none" spc="0" normalizeH="0" baseline="0" noProof="0">
                <a:ln>
                  <a:noFill/>
                </a:ln>
                <a:solidFill>
                  <a:srgbClr val="FFFFFF"/>
                </a:solidFill>
                <a:effectLst/>
                <a:uLnTx/>
                <a:uFillTx/>
              </a:rPr>
              <a:t>Service </a:t>
            </a:r>
            <a:br>
              <a:rPr kumimoji="0" lang="en-US" sz="1050" b="1" i="0" u="none" strike="noStrike" kern="0" cap="none" spc="0" normalizeH="0" baseline="0" noProof="0">
                <a:ln>
                  <a:noFill/>
                </a:ln>
                <a:solidFill>
                  <a:srgbClr val="FFFFFF"/>
                </a:solidFill>
                <a:effectLst/>
                <a:uLnTx/>
                <a:uFillTx/>
              </a:rPr>
            </a:br>
            <a:r>
              <a:rPr kumimoji="0" lang="en-US" sz="1050" b="1" i="0" u="none" strike="noStrike" kern="0" cap="none" spc="0" normalizeH="0" baseline="0" noProof="0">
                <a:ln>
                  <a:noFill/>
                </a:ln>
                <a:solidFill>
                  <a:srgbClr val="FFFFFF"/>
                </a:solidFill>
                <a:effectLst/>
                <a:uLnTx/>
                <a:uFillTx/>
              </a:rPr>
              <a:t>Accounts</a:t>
            </a:r>
          </a:p>
        </p:txBody>
      </p:sp>
      <p:sp>
        <p:nvSpPr>
          <p:cNvPr id="60" name="TextBox 59">
            <a:extLst>
              <a:ext uri="{FF2B5EF4-FFF2-40B4-BE49-F238E27FC236}">
                <a16:creationId xmlns:a16="http://schemas.microsoft.com/office/drawing/2014/main" id="{3BF05EE9-5B33-0DBC-166C-8C40B790D689}"/>
              </a:ext>
            </a:extLst>
          </p:cNvPr>
          <p:cNvSpPr txBox="1"/>
          <p:nvPr/>
        </p:nvSpPr>
        <p:spPr>
          <a:xfrm>
            <a:off x="1715835" y="3320562"/>
            <a:ext cx="1495425" cy="415498"/>
          </a:xfrm>
          <a:prstGeom prst="rect">
            <a:avLst/>
          </a:prstGeom>
          <a:noFill/>
        </p:spPr>
        <p:txBody>
          <a:bodyPr>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050" b="1" i="0" u="none" strike="noStrike" kern="0" cap="none" spc="0" normalizeH="0" baseline="0" noProof="0">
                <a:ln>
                  <a:noFill/>
                </a:ln>
                <a:solidFill>
                  <a:srgbClr val="FFFFFF"/>
                </a:solidFill>
                <a:effectLst/>
                <a:uLnTx/>
                <a:uFillTx/>
              </a:rPr>
              <a:t>Machine</a:t>
            </a:r>
            <a:br>
              <a:rPr kumimoji="0" lang="en-US" sz="1050" b="1" i="0" u="none" strike="noStrike" kern="0" cap="none" spc="0" normalizeH="0" baseline="0" noProof="0">
                <a:ln>
                  <a:noFill/>
                </a:ln>
                <a:solidFill>
                  <a:srgbClr val="FFFFFF"/>
                </a:solidFill>
                <a:effectLst/>
                <a:uLnTx/>
                <a:uFillTx/>
              </a:rPr>
            </a:br>
            <a:r>
              <a:rPr kumimoji="0" lang="en-US" sz="1050" b="1" i="0" u="none" strike="noStrike" kern="0" cap="none" spc="0" normalizeH="0" baseline="0" noProof="0">
                <a:ln>
                  <a:noFill/>
                </a:ln>
                <a:solidFill>
                  <a:srgbClr val="FFFFFF"/>
                </a:solidFill>
                <a:effectLst/>
                <a:uLnTx/>
                <a:uFillTx/>
              </a:rPr>
              <a:t>Secrets</a:t>
            </a:r>
          </a:p>
        </p:txBody>
      </p:sp>
      <p:sp>
        <p:nvSpPr>
          <p:cNvPr id="61" name="TextBox 60">
            <a:extLst>
              <a:ext uri="{FF2B5EF4-FFF2-40B4-BE49-F238E27FC236}">
                <a16:creationId xmlns:a16="http://schemas.microsoft.com/office/drawing/2014/main" id="{105A72F3-3649-3017-6807-8A364FF45739}"/>
              </a:ext>
            </a:extLst>
          </p:cNvPr>
          <p:cNvSpPr txBox="1"/>
          <p:nvPr/>
        </p:nvSpPr>
        <p:spPr>
          <a:xfrm>
            <a:off x="7878574" y="3313628"/>
            <a:ext cx="1495425" cy="261937"/>
          </a:xfrm>
          <a:prstGeom prst="rect">
            <a:avLst/>
          </a:prstGeom>
          <a:noFill/>
        </p:spPr>
        <p:txBody>
          <a:bodyPr>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050" b="1" i="0" u="none" strike="noStrike" kern="0" cap="none" spc="0" normalizeH="0" baseline="0" noProof="0">
                <a:ln>
                  <a:noFill/>
                </a:ln>
                <a:solidFill>
                  <a:srgbClr val="FFFFFF"/>
                </a:solidFill>
                <a:effectLst/>
                <a:uLnTx/>
                <a:uFillTx/>
              </a:rPr>
              <a:t>Servers</a:t>
            </a:r>
          </a:p>
        </p:txBody>
      </p:sp>
      <p:sp>
        <p:nvSpPr>
          <p:cNvPr id="62" name="TextBox 61">
            <a:extLst>
              <a:ext uri="{FF2B5EF4-FFF2-40B4-BE49-F238E27FC236}">
                <a16:creationId xmlns:a16="http://schemas.microsoft.com/office/drawing/2014/main" id="{37A80428-B087-8527-7D48-8D699228D78B}"/>
              </a:ext>
            </a:extLst>
          </p:cNvPr>
          <p:cNvSpPr txBox="1"/>
          <p:nvPr/>
        </p:nvSpPr>
        <p:spPr>
          <a:xfrm>
            <a:off x="9041526" y="3313628"/>
            <a:ext cx="1495425" cy="261937"/>
          </a:xfrm>
          <a:prstGeom prst="rect">
            <a:avLst/>
          </a:prstGeom>
          <a:noFill/>
        </p:spPr>
        <p:txBody>
          <a:bodyPr>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050" b="1" i="0" u="none" strike="noStrike" kern="0" cap="none" spc="0" normalizeH="0" baseline="0" noProof="0">
                <a:ln>
                  <a:noFill/>
                </a:ln>
                <a:solidFill>
                  <a:srgbClr val="FFFFFF"/>
                </a:solidFill>
                <a:effectLst/>
                <a:uLnTx/>
                <a:uFillTx/>
              </a:rPr>
              <a:t>Workstation</a:t>
            </a:r>
          </a:p>
        </p:txBody>
      </p:sp>
      <p:sp>
        <p:nvSpPr>
          <p:cNvPr id="63" name="TextBox 62">
            <a:extLst>
              <a:ext uri="{FF2B5EF4-FFF2-40B4-BE49-F238E27FC236}">
                <a16:creationId xmlns:a16="http://schemas.microsoft.com/office/drawing/2014/main" id="{43914A7A-8140-4329-113F-1230B0CE7A0D}"/>
              </a:ext>
            </a:extLst>
          </p:cNvPr>
          <p:cNvSpPr txBox="1"/>
          <p:nvPr/>
        </p:nvSpPr>
        <p:spPr>
          <a:xfrm>
            <a:off x="10146340" y="3313628"/>
            <a:ext cx="1495425" cy="261937"/>
          </a:xfrm>
          <a:prstGeom prst="rect">
            <a:avLst/>
          </a:prstGeom>
          <a:noFill/>
        </p:spPr>
        <p:txBody>
          <a:bodyPr>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050" b="1" i="0" u="none" strike="noStrike" kern="0" cap="none" spc="0" normalizeH="0" baseline="0" noProof="0">
                <a:ln>
                  <a:noFill/>
                </a:ln>
                <a:solidFill>
                  <a:srgbClr val="FFFFFF"/>
                </a:solidFill>
                <a:effectLst/>
                <a:uLnTx/>
                <a:uFillTx/>
              </a:rPr>
              <a:t>Cloud</a:t>
            </a:r>
          </a:p>
        </p:txBody>
      </p:sp>
      <p:sp>
        <p:nvSpPr>
          <p:cNvPr id="64" name="TextBox 63">
            <a:extLst>
              <a:ext uri="{FF2B5EF4-FFF2-40B4-BE49-F238E27FC236}">
                <a16:creationId xmlns:a16="http://schemas.microsoft.com/office/drawing/2014/main" id="{17AB1771-A2C3-4760-2B90-750D3D197DE8}"/>
              </a:ext>
            </a:extLst>
          </p:cNvPr>
          <p:cNvSpPr txBox="1"/>
          <p:nvPr/>
        </p:nvSpPr>
        <p:spPr>
          <a:xfrm>
            <a:off x="6127767" y="3334034"/>
            <a:ext cx="1495425" cy="261937"/>
          </a:xfrm>
          <a:prstGeom prst="rect">
            <a:avLst/>
          </a:prstGeom>
          <a:noFill/>
        </p:spPr>
        <p:txBody>
          <a:bodyPr>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050" b="1" i="0" u="none" strike="noStrike" kern="0" cap="none" spc="0" normalizeH="0" baseline="0" noProof="0">
                <a:ln>
                  <a:noFill/>
                </a:ln>
                <a:solidFill>
                  <a:srgbClr val="FFFFFF"/>
                </a:solidFill>
                <a:effectLst/>
                <a:uLnTx/>
                <a:uFillTx/>
              </a:rPr>
              <a:t>Vendor PAM</a:t>
            </a:r>
          </a:p>
        </p:txBody>
      </p:sp>
      <p:sp>
        <p:nvSpPr>
          <p:cNvPr id="65" name="TextBox 64">
            <a:extLst>
              <a:ext uri="{FF2B5EF4-FFF2-40B4-BE49-F238E27FC236}">
                <a16:creationId xmlns:a16="http://schemas.microsoft.com/office/drawing/2014/main" id="{5C17D704-760D-EEDA-6C83-32FB1F331AAC}"/>
              </a:ext>
            </a:extLst>
          </p:cNvPr>
          <p:cNvSpPr txBox="1"/>
          <p:nvPr/>
        </p:nvSpPr>
        <p:spPr>
          <a:xfrm>
            <a:off x="4536464" y="3324858"/>
            <a:ext cx="1495425" cy="415498"/>
          </a:xfrm>
          <a:prstGeom prst="rect">
            <a:avLst/>
          </a:prstGeom>
          <a:noFill/>
        </p:spPr>
        <p:txBody>
          <a:bodyPr>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050" b="1" i="0" u="none" strike="noStrike" kern="0" cap="none" spc="0" normalizeH="0" baseline="0" noProof="0">
                <a:ln>
                  <a:noFill/>
                </a:ln>
                <a:solidFill>
                  <a:srgbClr val="FFFFFF"/>
                </a:solidFill>
                <a:effectLst/>
                <a:uLnTx/>
                <a:uFillTx/>
              </a:rPr>
              <a:t>Remote Access</a:t>
            </a:r>
            <a:br>
              <a:rPr kumimoji="0" lang="en-US" sz="1050" b="1" i="0" u="none" strike="noStrike" kern="0" cap="none" spc="0" normalizeH="0" baseline="0" noProof="0">
                <a:ln>
                  <a:noFill/>
                </a:ln>
                <a:solidFill>
                  <a:srgbClr val="FFFFFF"/>
                </a:solidFill>
                <a:effectLst/>
                <a:uLnTx/>
                <a:uFillTx/>
              </a:rPr>
            </a:br>
            <a:r>
              <a:rPr kumimoji="0" lang="en-US" sz="1050" b="1" i="0" u="none" strike="noStrike" kern="0" cap="none" spc="0" normalizeH="0" baseline="0" noProof="0">
                <a:ln>
                  <a:noFill/>
                </a:ln>
                <a:solidFill>
                  <a:srgbClr val="FFFFFF"/>
                </a:solidFill>
                <a:effectLst/>
                <a:uLnTx/>
                <a:uFillTx/>
              </a:rPr>
              <a:t>ZTNA</a:t>
            </a:r>
          </a:p>
        </p:txBody>
      </p:sp>
      <p:pic>
        <p:nvPicPr>
          <p:cNvPr id="66" name="Graphic 65">
            <a:extLst>
              <a:ext uri="{FF2B5EF4-FFF2-40B4-BE49-F238E27FC236}">
                <a16:creationId xmlns:a16="http://schemas.microsoft.com/office/drawing/2014/main" id="{E756D2E5-0500-44EC-130F-152E7309A2E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96407" y="2231710"/>
            <a:ext cx="401370" cy="401370"/>
          </a:xfrm>
          <a:prstGeom prst="rect">
            <a:avLst/>
          </a:prstGeom>
        </p:spPr>
      </p:pic>
      <p:pic>
        <p:nvPicPr>
          <p:cNvPr id="67" name="Graphic 66">
            <a:extLst>
              <a:ext uri="{FF2B5EF4-FFF2-40B4-BE49-F238E27FC236}">
                <a16:creationId xmlns:a16="http://schemas.microsoft.com/office/drawing/2014/main" id="{306230F5-0C45-6981-2841-23FCD17DA6E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481326" y="2224169"/>
            <a:ext cx="401370" cy="401370"/>
          </a:xfrm>
          <a:prstGeom prst="rect">
            <a:avLst/>
          </a:prstGeom>
        </p:spPr>
      </p:pic>
      <p:pic>
        <p:nvPicPr>
          <p:cNvPr id="68" name="Graphic 67">
            <a:extLst>
              <a:ext uri="{FF2B5EF4-FFF2-40B4-BE49-F238E27FC236}">
                <a16:creationId xmlns:a16="http://schemas.microsoft.com/office/drawing/2014/main" id="{E6DF2C3B-3D6E-CAED-9868-EF92482D25D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84524" y="2208822"/>
            <a:ext cx="401370" cy="401370"/>
          </a:xfrm>
          <a:prstGeom prst="rect">
            <a:avLst/>
          </a:prstGeom>
        </p:spPr>
      </p:pic>
      <p:pic>
        <p:nvPicPr>
          <p:cNvPr id="69" name="Graphic 68">
            <a:extLst>
              <a:ext uri="{FF2B5EF4-FFF2-40B4-BE49-F238E27FC236}">
                <a16:creationId xmlns:a16="http://schemas.microsoft.com/office/drawing/2014/main" id="{655DE72A-1BD0-B647-09B6-EA0919325BC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047294" y="4006720"/>
            <a:ext cx="293293" cy="293293"/>
          </a:xfrm>
          <a:prstGeom prst="rect">
            <a:avLst/>
          </a:prstGeom>
        </p:spPr>
      </p:pic>
      <p:sp>
        <p:nvSpPr>
          <p:cNvPr id="70" name="TextBox 69">
            <a:extLst>
              <a:ext uri="{FF2B5EF4-FFF2-40B4-BE49-F238E27FC236}">
                <a16:creationId xmlns:a16="http://schemas.microsoft.com/office/drawing/2014/main" id="{82268CFD-8102-03E5-0967-2E0992AE2A3A}"/>
              </a:ext>
            </a:extLst>
          </p:cNvPr>
          <p:cNvSpPr txBox="1"/>
          <p:nvPr/>
        </p:nvSpPr>
        <p:spPr>
          <a:xfrm>
            <a:off x="939735" y="3320562"/>
            <a:ext cx="716835" cy="261937"/>
          </a:xfrm>
          <a:prstGeom prst="rect">
            <a:avLst/>
          </a:prstGeom>
          <a:noFill/>
        </p:spPr>
        <p:txBody>
          <a:bodyPr wrap="square">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050" b="1" i="0" u="none" strike="noStrike" kern="0" cap="none" spc="0" normalizeH="0" baseline="0" noProof="0">
                <a:ln>
                  <a:noFill/>
                </a:ln>
                <a:solidFill>
                  <a:srgbClr val="FFFFFF"/>
                </a:solidFill>
                <a:effectLst/>
                <a:uLnTx/>
                <a:uFillTx/>
              </a:rPr>
              <a:t>Vaulting</a:t>
            </a:r>
          </a:p>
        </p:txBody>
      </p:sp>
      <p:pic>
        <p:nvPicPr>
          <p:cNvPr id="71" name="Graphic 70">
            <a:extLst>
              <a:ext uri="{FF2B5EF4-FFF2-40B4-BE49-F238E27FC236}">
                <a16:creationId xmlns:a16="http://schemas.microsoft.com/office/drawing/2014/main" id="{7C1A8BFD-9B5A-8F78-39EB-6184C2CE641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499" y="2911394"/>
            <a:ext cx="403514" cy="403514"/>
          </a:xfrm>
          <a:prstGeom prst="rect">
            <a:avLst/>
          </a:prstGeom>
        </p:spPr>
      </p:pic>
      <p:pic>
        <p:nvPicPr>
          <p:cNvPr id="72" name="Graphic 71">
            <a:extLst>
              <a:ext uri="{FF2B5EF4-FFF2-40B4-BE49-F238E27FC236}">
                <a16:creationId xmlns:a16="http://schemas.microsoft.com/office/drawing/2014/main" id="{C9653FC1-71E6-671E-83A6-72E57580F6A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284187" y="2821302"/>
            <a:ext cx="512732" cy="512732"/>
          </a:xfrm>
          <a:prstGeom prst="rect">
            <a:avLst/>
          </a:prstGeom>
        </p:spPr>
      </p:pic>
      <p:pic>
        <p:nvPicPr>
          <p:cNvPr id="73" name="Graphic 72">
            <a:extLst>
              <a:ext uri="{FF2B5EF4-FFF2-40B4-BE49-F238E27FC236}">
                <a16:creationId xmlns:a16="http://schemas.microsoft.com/office/drawing/2014/main" id="{882FB149-F988-6E46-60EA-4A2E80C79A7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2197180" y="2851484"/>
            <a:ext cx="546398" cy="546398"/>
          </a:xfrm>
          <a:prstGeom prst="rect">
            <a:avLst/>
          </a:prstGeom>
        </p:spPr>
      </p:pic>
      <p:pic>
        <p:nvPicPr>
          <p:cNvPr id="74" name="Graphic 73">
            <a:extLst>
              <a:ext uri="{FF2B5EF4-FFF2-40B4-BE49-F238E27FC236}">
                <a16:creationId xmlns:a16="http://schemas.microsoft.com/office/drawing/2014/main" id="{E42A89D6-FC0A-7323-9FFB-4FBC97C8EB1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8410285" y="2938880"/>
            <a:ext cx="403514" cy="403514"/>
          </a:xfrm>
          <a:prstGeom prst="rect">
            <a:avLst/>
          </a:prstGeom>
        </p:spPr>
      </p:pic>
      <p:pic>
        <p:nvPicPr>
          <p:cNvPr id="75" name="Graphic 74">
            <a:extLst>
              <a:ext uri="{FF2B5EF4-FFF2-40B4-BE49-F238E27FC236}">
                <a16:creationId xmlns:a16="http://schemas.microsoft.com/office/drawing/2014/main" id="{60FE50A1-A9CF-D5A1-69BC-E5BD3D8FA98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9547519" y="2970662"/>
            <a:ext cx="403514" cy="403514"/>
          </a:xfrm>
          <a:prstGeom prst="rect">
            <a:avLst/>
          </a:prstGeom>
        </p:spPr>
      </p:pic>
      <p:pic>
        <p:nvPicPr>
          <p:cNvPr id="76" name="Graphic 75">
            <a:extLst>
              <a:ext uri="{FF2B5EF4-FFF2-40B4-BE49-F238E27FC236}">
                <a16:creationId xmlns:a16="http://schemas.microsoft.com/office/drawing/2014/main" id="{8B14F266-70F4-60F5-1DE7-D5424E038BA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10717075" y="2982195"/>
            <a:ext cx="403514" cy="403514"/>
          </a:xfrm>
          <a:prstGeom prst="rect">
            <a:avLst/>
          </a:prstGeom>
        </p:spPr>
      </p:pic>
      <p:pic>
        <p:nvPicPr>
          <p:cNvPr id="77" name="Graphic 76">
            <a:extLst>
              <a:ext uri="{FF2B5EF4-FFF2-40B4-BE49-F238E27FC236}">
                <a16:creationId xmlns:a16="http://schemas.microsoft.com/office/drawing/2014/main" id="{6B122CBE-D24F-E8AD-9C8F-EAB6FA5C820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4956119" y="2765415"/>
            <a:ext cx="576979" cy="576979"/>
          </a:xfrm>
          <a:prstGeom prst="rect">
            <a:avLst/>
          </a:prstGeom>
        </p:spPr>
      </p:pic>
      <p:pic>
        <p:nvPicPr>
          <p:cNvPr id="78" name="Graphic 77">
            <a:extLst>
              <a:ext uri="{FF2B5EF4-FFF2-40B4-BE49-F238E27FC236}">
                <a16:creationId xmlns:a16="http://schemas.microsoft.com/office/drawing/2014/main" id="{F1F63D64-2752-E45A-86B0-23119F1D868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6656857" y="2837033"/>
            <a:ext cx="482550" cy="482550"/>
          </a:xfrm>
          <a:prstGeom prst="rect">
            <a:avLst/>
          </a:prstGeom>
        </p:spPr>
      </p:pic>
      <p:sp>
        <p:nvSpPr>
          <p:cNvPr id="79" name="Rounded Rectangle 78">
            <a:extLst>
              <a:ext uri="{FF2B5EF4-FFF2-40B4-BE49-F238E27FC236}">
                <a16:creationId xmlns:a16="http://schemas.microsoft.com/office/drawing/2014/main" id="{DB7F643A-5DB9-5CE2-B0F4-29F8DF562C9F}"/>
              </a:ext>
            </a:extLst>
          </p:cNvPr>
          <p:cNvSpPr/>
          <p:nvPr/>
        </p:nvSpPr>
        <p:spPr>
          <a:xfrm>
            <a:off x="710974" y="4377396"/>
            <a:ext cx="3472037" cy="326352"/>
          </a:xfrm>
          <a:prstGeom prst="roundRect">
            <a:avLst>
              <a:gd name="adj" fmla="val 5803"/>
            </a:avLst>
          </a:prstGeom>
          <a:solidFill>
            <a:srgbClr val="00FF59"/>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1100" b="1" i="0" u="none" strike="noStrike" kern="0" cap="none" spc="0" normalizeH="0" baseline="0" noProof="0">
                <a:ln>
                  <a:noFill/>
                </a:ln>
                <a:solidFill>
                  <a:srgbClr val="141B4B"/>
                </a:solidFill>
                <a:effectLst/>
                <a:uLnTx/>
                <a:uFillTx/>
                <a:cs typeface="Arial" panose="020B0604020202020204" pitchFamily="34" charset="0"/>
              </a:rPr>
              <a:t>Detect Identity Threats and Over Privilege</a:t>
            </a:r>
          </a:p>
        </p:txBody>
      </p:sp>
      <p:sp>
        <p:nvSpPr>
          <p:cNvPr id="80" name="Rounded Rectangle 79">
            <a:extLst>
              <a:ext uri="{FF2B5EF4-FFF2-40B4-BE49-F238E27FC236}">
                <a16:creationId xmlns:a16="http://schemas.microsoft.com/office/drawing/2014/main" id="{B1382BAB-835A-60FC-16C2-2F585205B337}"/>
              </a:ext>
            </a:extLst>
          </p:cNvPr>
          <p:cNvSpPr/>
          <p:nvPr/>
        </p:nvSpPr>
        <p:spPr>
          <a:xfrm>
            <a:off x="4347120" y="4380813"/>
            <a:ext cx="3472037" cy="326352"/>
          </a:xfrm>
          <a:prstGeom prst="roundRect">
            <a:avLst>
              <a:gd name="adj" fmla="val 5803"/>
            </a:avLst>
          </a:prstGeom>
          <a:solidFill>
            <a:srgbClr val="00FF59"/>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1100" b="1" i="0" u="none" strike="noStrike" kern="0" cap="none" spc="0" normalizeH="0" baseline="0" noProof="0">
                <a:ln>
                  <a:noFill/>
                </a:ln>
                <a:solidFill>
                  <a:srgbClr val="141B4B"/>
                </a:solidFill>
                <a:effectLst/>
                <a:uLnTx/>
                <a:uFillTx/>
                <a:cs typeface="Arial" panose="020B0604020202020204" pitchFamily="34" charset="0"/>
              </a:rPr>
              <a:t>Respond</a:t>
            </a:r>
          </a:p>
        </p:txBody>
      </p:sp>
      <p:sp>
        <p:nvSpPr>
          <p:cNvPr id="81" name="Rounded Rectangle 80">
            <a:extLst>
              <a:ext uri="{FF2B5EF4-FFF2-40B4-BE49-F238E27FC236}">
                <a16:creationId xmlns:a16="http://schemas.microsoft.com/office/drawing/2014/main" id="{09C576B5-02F8-FB2E-50CF-17ECDFCCD0C3}"/>
              </a:ext>
            </a:extLst>
          </p:cNvPr>
          <p:cNvSpPr/>
          <p:nvPr/>
        </p:nvSpPr>
        <p:spPr>
          <a:xfrm>
            <a:off x="7971548" y="4380813"/>
            <a:ext cx="3472037" cy="326352"/>
          </a:xfrm>
          <a:prstGeom prst="roundRect">
            <a:avLst>
              <a:gd name="adj" fmla="val 5803"/>
            </a:avLst>
          </a:prstGeom>
          <a:solidFill>
            <a:srgbClr val="00FF59"/>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1100" b="1" i="0" u="none" strike="noStrike" kern="0" cap="none" spc="0" normalizeH="0" baseline="0" noProof="0">
                <a:ln>
                  <a:noFill/>
                </a:ln>
                <a:solidFill>
                  <a:srgbClr val="141B4B"/>
                </a:solidFill>
                <a:effectLst/>
                <a:uLnTx/>
                <a:uFillTx/>
                <a:cs typeface="Arial" panose="020B0604020202020204" pitchFamily="34" charset="0"/>
              </a:rPr>
              <a:t>Remediate</a:t>
            </a:r>
          </a:p>
        </p:txBody>
      </p:sp>
      <p:grpSp>
        <p:nvGrpSpPr>
          <p:cNvPr id="82" name="Group 81">
            <a:extLst>
              <a:ext uri="{FF2B5EF4-FFF2-40B4-BE49-F238E27FC236}">
                <a16:creationId xmlns:a16="http://schemas.microsoft.com/office/drawing/2014/main" id="{9D2396A2-44F1-F315-623E-D595671EB82B}"/>
              </a:ext>
            </a:extLst>
          </p:cNvPr>
          <p:cNvGrpSpPr/>
          <p:nvPr/>
        </p:nvGrpSpPr>
        <p:grpSpPr>
          <a:xfrm>
            <a:off x="662771" y="4836210"/>
            <a:ext cx="10839100" cy="833518"/>
            <a:chOff x="662771" y="5064810"/>
            <a:chExt cx="10839100" cy="833518"/>
          </a:xfrm>
        </p:grpSpPr>
        <p:sp>
          <p:nvSpPr>
            <p:cNvPr id="83" name="Rounded Rectangle 82">
              <a:extLst>
                <a:ext uri="{FF2B5EF4-FFF2-40B4-BE49-F238E27FC236}">
                  <a16:creationId xmlns:a16="http://schemas.microsoft.com/office/drawing/2014/main" id="{37162538-42A9-4858-CA77-B2750E2A80E0}"/>
                </a:ext>
              </a:extLst>
            </p:cNvPr>
            <p:cNvSpPr/>
            <p:nvPr/>
          </p:nvSpPr>
          <p:spPr>
            <a:xfrm>
              <a:off x="662771" y="5064810"/>
              <a:ext cx="10839100" cy="833518"/>
            </a:xfrm>
            <a:prstGeom prst="roundRect">
              <a:avLst>
                <a:gd name="adj" fmla="val 2985"/>
              </a:avLst>
            </a:prstGeom>
            <a:solidFill>
              <a:srgbClr val="141B4B"/>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1" i="0" u="none" strike="noStrike" kern="0" cap="none" spc="0" normalizeH="0" baseline="0" noProof="0">
                <a:ln>
                  <a:noFill/>
                </a:ln>
                <a:solidFill>
                  <a:srgbClr val="FFFFFF"/>
                </a:solidFill>
                <a:effectLst/>
                <a:uLnTx/>
                <a:uFillTx/>
              </a:endParaRPr>
            </a:p>
          </p:txBody>
        </p:sp>
        <p:sp>
          <p:nvSpPr>
            <p:cNvPr id="84" name="TextBox 83">
              <a:extLst>
                <a:ext uri="{FF2B5EF4-FFF2-40B4-BE49-F238E27FC236}">
                  <a16:creationId xmlns:a16="http://schemas.microsoft.com/office/drawing/2014/main" id="{E617D405-462A-9B8F-05B0-1F823B5E1B87}"/>
                </a:ext>
              </a:extLst>
            </p:cNvPr>
            <p:cNvSpPr txBox="1"/>
            <p:nvPr/>
          </p:nvSpPr>
          <p:spPr>
            <a:xfrm>
              <a:off x="4481326" y="5136645"/>
              <a:ext cx="3390716" cy="307777"/>
            </a:xfrm>
            <a:prstGeom prst="rect">
              <a:avLst/>
            </a:prstGeom>
            <a:noFill/>
          </p:spPr>
          <p:txBody>
            <a:bodyPr wrap="square" rtlCol="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IN" sz="1400" b="1" i="0" u="none" strike="noStrike" kern="0" cap="none" spc="0" normalizeH="0" baseline="0" noProof="0">
                  <a:ln>
                    <a:noFill/>
                  </a:ln>
                  <a:solidFill>
                    <a:srgbClr val="FFFFFF"/>
                  </a:solidFill>
                  <a:effectLst/>
                  <a:uLnTx/>
                  <a:uFillTx/>
                  <a:cs typeface="Arial" panose="020B0604020202020204" pitchFamily="34" charset="0"/>
                </a:rPr>
                <a:t>Platform Services</a:t>
              </a:r>
            </a:p>
          </p:txBody>
        </p:sp>
        <p:sp>
          <p:nvSpPr>
            <p:cNvPr id="86" name="Rounded Rectangle 85">
              <a:extLst>
                <a:ext uri="{FF2B5EF4-FFF2-40B4-BE49-F238E27FC236}">
                  <a16:creationId xmlns:a16="http://schemas.microsoft.com/office/drawing/2014/main" id="{A238A8BC-9EE1-1180-072D-F3D6F1724946}"/>
                </a:ext>
              </a:extLst>
            </p:cNvPr>
            <p:cNvSpPr/>
            <p:nvPr/>
          </p:nvSpPr>
          <p:spPr>
            <a:xfrm>
              <a:off x="732008" y="5510657"/>
              <a:ext cx="2089204" cy="305865"/>
            </a:xfrm>
            <a:prstGeom prst="roundRect">
              <a:avLst>
                <a:gd name="adj" fmla="val 5803"/>
              </a:avLst>
            </a:prstGeom>
            <a:solidFill>
              <a:srgbClr val="00FF59"/>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1100" b="1" i="0" u="none" strike="noStrike" kern="0" cap="none" spc="0" normalizeH="0" baseline="0" noProof="0">
                  <a:ln>
                    <a:noFill/>
                  </a:ln>
                  <a:solidFill>
                    <a:srgbClr val="141B4B"/>
                  </a:solidFill>
                  <a:effectLst/>
                  <a:uLnTx/>
                  <a:uFillTx/>
                  <a:cs typeface="Arial" panose="020B0604020202020204" pitchFamily="34" charset="0"/>
                </a:rPr>
                <a:t>Continuous Discovery</a:t>
              </a:r>
            </a:p>
          </p:txBody>
        </p:sp>
        <p:sp>
          <p:nvSpPr>
            <p:cNvPr id="87" name="Rounded Rectangle 86">
              <a:extLst>
                <a:ext uri="{FF2B5EF4-FFF2-40B4-BE49-F238E27FC236}">
                  <a16:creationId xmlns:a16="http://schemas.microsoft.com/office/drawing/2014/main" id="{349D5733-9F9C-95C7-A22D-607E041FF153}"/>
                </a:ext>
              </a:extLst>
            </p:cNvPr>
            <p:cNvSpPr/>
            <p:nvPr/>
          </p:nvSpPr>
          <p:spPr>
            <a:xfrm>
              <a:off x="2885005" y="5510657"/>
              <a:ext cx="2089204" cy="305865"/>
            </a:xfrm>
            <a:prstGeom prst="roundRect">
              <a:avLst>
                <a:gd name="adj" fmla="val 5803"/>
              </a:avLst>
            </a:prstGeom>
            <a:solidFill>
              <a:srgbClr val="00FF59"/>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1100" b="1" i="0" u="none" strike="noStrike" kern="0" cap="none" spc="0" normalizeH="0" baseline="0" noProof="0">
                  <a:ln>
                    <a:noFill/>
                  </a:ln>
                  <a:solidFill>
                    <a:srgbClr val="141B4B"/>
                  </a:solidFill>
                  <a:effectLst/>
                  <a:uLnTx/>
                  <a:uFillTx/>
                  <a:cs typeface="Arial" panose="020B0604020202020204" pitchFamily="34" charset="0"/>
                </a:rPr>
                <a:t>Audit and Analytics</a:t>
              </a:r>
            </a:p>
          </p:txBody>
        </p:sp>
        <p:sp>
          <p:nvSpPr>
            <p:cNvPr id="88" name="Rounded Rectangle 87">
              <a:extLst>
                <a:ext uri="{FF2B5EF4-FFF2-40B4-BE49-F238E27FC236}">
                  <a16:creationId xmlns:a16="http://schemas.microsoft.com/office/drawing/2014/main" id="{7FDFBACB-D2A5-A8BE-E3F4-8CA2F36AAA0E}"/>
                </a:ext>
              </a:extLst>
            </p:cNvPr>
            <p:cNvSpPr/>
            <p:nvPr/>
          </p:nvSpPr>
          <p:spPr>
            <a:xfrm>
              <a:off x="5038002" y="5510657"/>
              <a:ext cx="2089204" cy="305865"/>
            </a:xfrm>
            <a:prstGeom prst="roundRect">
              <a:avLst>
                <a:gd name="adj" fmla="val 5803"/>
              </a:avLst>
            </a:prstGeom>
            <a:solidFill>
              <a:srgbClr val="00FF59"/>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1100" b="1" i="0" u="none" strike="noStrike" kern="0" cap="none" spc="0" normalizeH="0" baseline="0" noProof="0">
                  <a:ln>
                    <a:noFill/>
                  </a:ln>
                  <a:solidFill>
                    <a:srgbClr val="141B4B"/>
                  </a:solidFill>
                  <a:effectLst/>
                  <a:uLnTx/>
                  <a:uFillTx/>
                  <a:cs typeface="Arial" panose="020B0604020202020204" pitchFamily="34" charset="0"/>
                </a:rPr>
                <a:t>AI Driven</a:t>
              </a:r>
            </a:p>
          </p:txBody>
        </p:sp>
        <p:sp>
          <p:nvSpPr>
            <p:cNvPr id="89" name="Rounded Rectangle 88">
              <a:extLst>
                <a:ext uri="{FF2B5EF4-FFF2-40B4-BE49-F238E27FC236}">
                  <a16:creationId xmlns:a16="http://schemas.microsoft.com/office/drawing/2014/main" id="{84DD98B8-DF74-E990-9B90-2081B60E3C92}"/>
                </a:ext>
              </a:extLst>
            </p:cNvPr>
            <p:cNvSpPr/>
            <p:nvPr/>
          </p:nvSpPr>
          <p:spPr>
            <a:xfrm>
              <a:off x="9343996" y="5510657"/>
              <a:ext cx="2089204" cy="305865"/>
            </a:xfrm>
            <a:prstGeom prst="roundRect">
              <a:avLst>
                <a:gd name="adj" fmla="val 5803"/>
              </a:avLst>
            </a:prstGeom>
            <a:solidFill>
              <a:srgbClr val="00FF59"/>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1100" b="1" i="0" u="none" strike="noStrike" kern="0" cap="none" spc="0" normalizeH="0" baseline="0" noProof="0">
                  <a:ln>
                    <a:noFill/>
                  </a:ln>
                  <a:solidFill>
                    <a:srgbClr val="141B4B"/>
                  </a:solidFill>
                  <a:effectLst/>
                  <a:uLnTx/>
                  <a:uFillTx/>
                  <a:cs typeface="Arial" panose="020B0604020202020204" pitchFamily="34" charset="0"/>
                </a:rPr>
                <a:t>Ecosystem</a:t>
              </a:r>
            </a:p>
          </p:txBody>
        </p:sp>
        <p:sp>
          <p:nvSpPr>
            <p:cNvPr id="90" name="Rounded Rectangle 89">
              <a:extLst>
                <a:ext uri="{FF2B5EF4-FFF2-40B4-BE49-F238E27FC236}">
                  <a16:creationId xmlns:a16="http://schemas.microsoft.com/office/drawing/2014/main" id="{E748AE72-1B6E-1A35-73AF-946092D22508}"/>
                </a:ext>
              </a:extLst>
            </p:cNvPr>
            <p:cNvSpPr/>
            <p:nvPr/>
          </p:nvSpPr>
          <p:spPr>
            <a:xfrm>
              <a:off x="7190999" y="5510657"/>
              <a:ext cx="2089204" cy="305865"/>
            </a:xfrm>
            <a:prstGeom prst="roundRect">
              <a:avLst>
                <a:gd name="adj" fmla="val 5803"/>
              </a:avLst>
            </a:prstGeom>
            <a:solidFill>
              <a:srgbClr val="00FF59"/>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1100" b="1" i="0" u="none" strike="noStrike" kern="0" cap="none" spc="0" normalizeH="0" baseline="0" noProof="0">
                  <a:ln>
                    <a:noFill/>
                  </a:ln>
                  <a:solidFill>
                    <a:srgbClr val="141B4B"/>
                  </a:solidFill>
                  <a:effectLst/>
                  <a:uLnTx/>
                  <a:uFillTx/>
                  <a:cs typeface="Arial" panose="020B0604020202020204" pitchFamily="34" charset="0"/>
                </a:rPr>
                <a:t>MFA</a:t>
              </a:r>
            </a:p>
          </p:txBody>
        </p:sp>
      </p:grpSp>
      <p:sp>
        <p:nvSpPr>
          <p:cNvPr id="97" name="Title 2">
            <a:extLst>
              <a:ext uri="{FF2B5EF4-FFF2-40B4-BE49-F238E27FC236}">
                <a16:creationId xmlns:a16="http://schemas.microsoft.com/office/drawing/2014/main" id="{96397906-7A5C-DC2B-BC82-76943F877764}"/>
              </a:ext>
            </a:extLst>
          </p:cNvPr>
          <p:cNvSpPr>
            <a:spLocks noGrp="1"/>
          </p:cNvSpPr>
          <p:nvPr>
            <p:ph type="title"/>
          </p:nvPr>
        </p:nvSpPr>
        <p:spPr>
          <a:xfrm>
            <a:off x="685800" y="536656"/>
            <a:ext cx="10782300" cy="466835"/>
          </a:xfrm>
        </p:spPr>
        <p:txBody>
          <a:bodyPr/>
          <a:lstStyle/>
          <a:p>
            <a:r>
              <a:rPr lang="en-US"/>
              <a:t>The </a:t>
            </a:r>
            <a:r>
              <a:rPr lang="en-US" err="1"/>
              <a:t>Delinea</a:t>
            </a:r>
            <a:r>
              <a:rPr lang="en-US"/>
              <a:t> Portfolio</a:t>
            </a:r>
          </a:p>
        </p:txBody>
      </p:sp>
      <p:pic>
        <p:nvPicPr>
          <p:cNvPr id="4" name="Graphic 3">
            <a:extLst>
              <a:ext uri="{FF2B5EF4-FFF2-40B4-BE49-F238E27FC236}">
                <a16:creationId xmlns:a16="http://schemas.microsoft.com/office/drawing/2014/main" id="{57ED2BD6-3CDB-5F70-03DE-7455B8A5CB35}"/>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974279" y="4890721"/>
            <a:ext cx="345441" cy="345441"/>
          </a:xfrm>
          <a:prstGeom prst="rect">
            <a:avLst/>
          </a:prstGeom>
        </p:spPr>
      </p:pic>
    </p:spTree>
    <p:extLst>
      <p:ext uri="{BB962C8B-B14F-4D97-AF65-F5344CB8AC3E}">
        <p14:creationId xmlns:p14="http://schemas.microsoft.com/office/powerpoint/2010/main" val="21756111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7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7"/>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8"/>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5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6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7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8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81"/>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4" grpId="0" animBg="1"/>
      <p:bldP spid="55" grpId="0" animBg="1"/>
      <p:bldP spid="56" grpId="0" animBg="1"/>
      <p:bldP spid="57" grpId="0"/>
      <p:bldP spid="58" grpId="0" animBg="1"/>
      <p:bldP spid="59" grpId="0"/>
      <p:bldP spid="60" grpId="0"/>
      <p:bldP spid="61" grpId="0"/>
      <p:bldP spid="62" grpId="0"/>
      <p:bldP spid="63" grpId="0"/>
      <p:bldP spid="64" grpId="0"/>
      <p:bldP spid="65" grpId="0"/>
      <p:bldP spid="70" grpId="0"/>
      <p:bldP spid="79" grpId="0" animBg="1"/>
      <p:bldP spid="80" grpId="0" animBg="1"/>
      <p:bldP spid="8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CB049-0F50-FCAB-825E-CB0CB4CBBE8F}"/>
            </a:ext>
          </a:extLst>
        </p:cNvPr>
        <p:cNvGrpSpPr/>
        <p:nvPr/>
      </p:nvGrpSpPr>
      <p:grpSpPr>
        <a:xfrm>
          <a:off x="0" y="0"/>
          <a:ext cx="0" cy="0"/>
          <a:chOff x="0" y="0"/>
          <a:chExt cx="0" cy="0"/>
        </a:xfrm>
      </p:grpSpPr>
      <p:sp>
        <p:nvSpPr>
          <p:cNvPr id="8" name="Triangle 3">
            <a:extLst>
              <a:ext uri="{FF2B5EF4-FFF2-40B4-BE49-F238E27FC236}">
                <a16:creationId xmlns:a16="http://schemas.microsoft.com/office/drawing/2014/main" id="{11F10D05-B569-6E06-14CC-EBE738D5CEA6}"/>
              </a:ext>
            </a:extLst>
          </p:cNvPr>
          <p:cNvSpPr/>
          <p:nvPr/>
        </p:nvSpPr>
        <p:spPr>
          <a:xfrm rot="13449581">
            <a:off x="6877895" y="2283297"/>
            <a:ext cx="891388" cy="2820545"/>
          </a:xfrm>
          <a:custGeom>
            <a:avLst/>
            <a:gdLst>
              <a:gd name="connsiteX0" fmla="*/ 0 w 1918447"/>
              <a:gd name="connsiteY0" fmla="*/ 1013012 h 1013012"/>
              <a:gd name="connsiteX1" fmla="*/ 959224 w 1918447"/>
              <a:gd name="connsiteY1" fmla="*/ 0 h 1013012"/>
              <a:gd name="connsiteX2" fmla="*/ 1918447 w 1918447"/>
              <a:gd name="connsiteY2" fmla="*/ 1013012 h 1013012"/>
              <a:gd name="connsiteX3" fmla="*/ 0 w 1918447"/>
              <a:gd name="connsiteY3" fmla="*/ 1013012 h 1013012"/>
              <a:gd name="connsiteX0" fmla="*/ 0 w 2209528"/>
              <a:gd name="connsiteY0" fmla="*/ 1408143 h 1408143"/>
              <a:gd name="connsiteX1" fmla="*/ 1250305 w 2209528"/>
              <a:gd name="connsiteY1" fmla="*/ 0 h 1408143"/>
              <a:gd name="connsiteX2" fmla="*/ 2209528 w 2209528"/>
              <a:gd name="connsiteY2" fmla="*/ 1013012 h 1408143"/>
              <a:gd name="connsiteX3" fmla="*/ 0 w 2209528"/>
              <a:gd name="connsiteY3" fmla="*/ 1408143 h 1408143"/>
              <a:gd name="connsiteX0" fmla="*/ 0 w 1250305"/>
              <a:gd name="connsiteY0" fmla="*/ 1408143 h 2324908"/>
              <a:gd name="connsiteX1" fmla="*/ 1250305 w 1250305"/>
              <a:gd name="connsiteY1" fmla="*/ 0 h 2324908"/>
              <a:gd name="connsiteX2" fmla="*/ 884311 w 1250305"/>
              <a:gd name="connsiteY2" fmla="*/ 2324908 h 2324908"/>
              <a:gd name="connsiteX3" fmla="*/ 0 w 1250305"/>
              <a:gd name="connsiteY3" fmla="*/ 1408143 h 2324908"/>
              <a:gd name="connsiteX0" fmla="*/ 0 w 1250305"/>
              <a:gd name="connsiteY0" fmla="*/ 1408143 h 2382586"/>
              <a:gd name="connsiteX1" fmla="*/ 1250305 w 1250305"/>
              <a:gd name="connsiteY1" fmla="*/ 0 h 2382586"/>
              <a:gd name="connsiteX2" fmla="*/ 897834 w 1250305"/>
              <a:gd name="connsiteY2" fmla="*/ 2382586 h 2382586"/>
              <a:gd name="connsiteX3" fmla="*/ 0 w 1250305"/>
              <a:gd name="connsiteY3" fmla="*/ 1408143 h 2382586"/>
              <a:gd name="connsiteX0" fmla="*/ 0 w 1365619"/>
              <a:gd name="connsiteY0" fmla="*/ 1408143 h 2820545"/>
              <a:gd name="connsiteX1" fmla="*/ 1250305 w 1365619"/>
              <a:gd name="connsiteY1" fmla="*/ 0 h 2820545"/>
              <a:gd name="connsiteX2" fmla="*/ 1365619 w 1365619"/>
              <a:gd name="connsiteY2" fmla="*/ 2820545 h 2820545"/>
              <a:gd name="connsiteX3" fmla="*/ 0 w 1365619"/>
              <a:gd name="connsiteY3" fmla="*/ 1408143 h 2820545"/>
              <a:gd name="connsiteX0" fmla="*/ 0 w 891388"/>
              <a:gd name="connsiteY0" fmla="*/ 1896492 h 2820545"/>
              <a:gd name="connsiteX1" fmla="*/ 776074 w 891388"/>
              <a:gd name="connsiteY1" fmla="*/ 0 h 2820545"/>
              <a:gd name="connsiteX2" fmla="*/ 891388 w 891388"/>
              <a:gd name="connsiteY2" fmla="*/ 2820545 h 2820545"/>
              <a:gd name="connsiteX3" fmla="*/ 0 w 891388"/>
              <a:gd name="connsiteY3" fmla="*/ 1896492 h 2820545"/>
            </a:gdLst>
            <a:ahLst/>
            <a:cxnLst>
              <a:cxn ang="0">
                <a:pos x="connsiteX0" y="connsiteY0"/>
              </a:cxn>
              <a:cxn ang="0">
                <a:pos x="connsiteX1" y="connsiteY1"/>
              </a:cxn>
              <a:cxn ang="0">
                <a:pos x="connsiteX2" y="connsiteY2"/>
              </a:cxn>
              <a:cxn ang="0">
                <a:pos x="connsiteX3" y="connsiteY3"/>
              </a:cxn>
            </a:cxnLst>
            <a:rect l="l" t="t" r="r" b="b"/>
            <a:pathLst>
              <a:path w="891388" h="2820545">
                <a:moveTo>
                  <a:pt x="0" y="1896492"/>
                </a:moveTo>
                <a:lnTo>
                  <a:pt x="776074" y="0"/>
                </a:lnTo>
                <a:lnTo>
                  <a:pt x="891388" y="2820545"/>
                </a:lnTo>
                <a:lnTo>
                  <a:pt x="0" y="1896492"/>
                </a:lnTo>
                <a:close/>
              </a:path>
            </a:pathLst>
          </a:custGeom>
          <a:gradFill>
            <a:gsLst>
              <a:gs pos="18000">
                <a:schemeClr val="bg2"/>
              </a:gs>
              <a:gs pos="100000">
                <a:schemeClr val="bg2">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09"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ontserrat"/>
              <a:ea typeface="+mn-ea"/>
              <a:cs typeface="+mn-cs"/>
            </a:endParaRPr>
          </a:p>
        </p:txBody>
      </p:sp>
      <p:sp>
        <p:nvSpPr>
          <p:cNvPr id="10" name="Triangle 3">
            <a:extLst>
              <a:ext uri="{FF2B5EF4-FFF2-40B4-BE49-F238E27FC236}">
                <a16:creationId xmlns:a16="http://schemas.microsoft.com/office/drawing/2014/main" id="{A65011FC-B35E-4B9C-2BCF-1F105A4FC835}"/>
              </a:ext>
            </a:extLst>
          </p:cNvPr>
          <p:cNvSpPr/>
          <p:nvPr/>
        </p:nvSpPr>
        <p:spPr>
          <a:xfrm rot="13449581">
            <a:off x="5938207" y="4721951"/>
            <a:ext cx="2758145" cy="902609"/>
          </a:xfrm>
          <a:custGeom>
            <a:avLst/>
            <a:gdLst>
              <a:gd name="connsiteX0" fmla="*/ 0 w 1918447"/>
              <a:gd name="connsiteY0" fmla="*/ 1013012 h 1013012"/>
              <a:gd name="connsiteX1" fmla="*/ 959224 w 1918447"/>
              <a:gd name="connsiteY1" fmla="*/ 0 h 1013012"/>
              <a:gd name="connsiteX2" fmla="*/ 1918447 w 1918447"/>
              <a:gd name="connsiteY2" fmla="*/ 1013012 h 1013012"/>
              <a:gd name="connsiteX3" fmla="*/ 0 w 1918447"/>
              <a:gd name="connsiteY3" fmla="*/ 1013012 h 1013012"/>
              <a:gd name="connsiteX0" fmla="*/ 0 w 2209528"/>
              <a:gd name="connsiteY0" fmla="*/ 1408143 h 1408143"/>
              <a:gd name="connsiteX1" fmla="*/ 1250305 w 2209528"/>
              <a:gd name="connsiteY1" fmla="*/ 0 h 1408143"/>
              <a:gd name="connsiteX2" fmla="*/ 2209528 w 2209528"/>
              <a:gd name="connsiteY2" fmla="*/ 1013012 h 1408143"/>
              <a:gd name="connsiteX3" fmla="*/ 0 w 2209528"/>
              <a:gd name="connsiteY3" fmla="*/ 1408143 h 1408143"/>
              <a:gd name="connsiteX0" fmla="*/ 0 w 1250305"/>
              <a:gd name="connsiteY0" fmla="*/ 1408143 h 2324908"/>
              <a:gd name="connsiteX1" fmla="*/ 1250305 w 1250305"/>
              <a:gd name="connsiteY1" fmla="*/ 0 h 2324908"/>
              <a:gd name="connsiteX2" fmla="*/ 884311 w 1250305"/>
              <a:gd name="connsiteY2" fmla="*/ 2324908 h 2324908"/>
              <a:gd name="connsiteX3" fmla="*/ 0 w 1250305"/>
              <a:gd name="connsiteY3" fmla="*/ 1408143 h 2324908"/>
              <a:gd name="connsiteX0" fmla="*/ 0 w 1250305"/>
              <a:gd name="connsiteY0" fmla="*/ 1408143 h 2382586"/>
              <a:gd name="connsiteX1" fmla="*/ 1250305 w 1250305"/>
              <a:gd name="connsiteY1" fmla="*/ 0 h 2382586"/>
              <a:gd name="connsiteX2" fmla="*/ 897834 w 1250305"/>
              <a:gd name="connsiteY2" fmla="*/ 2382586 h 2382586"/>
              <a:gd name="connsiteX3" fmla="*/ 0 w 1250305"/>
              <a:gd name="connsiteY3" fmla="*/ 1408143 h 2382586"/>
              <a:gd name="connsiteX0" fmla="*/ 0 w 2347827"/>
              <a:gd name="connsiteY0" fmla="*/ 307113 h 2382586"/>
              <a:gd name="connsiteX1" fmla="*/ 2347827 w 2347827"/>
              <a:gd name="connsiteY1" fmla="*/ 0 h 2382586"/>
              <a:gd name="connsiteX2" fmla="*/ 1995356 w 2347827"/>
              <a:gd name="connsiteY2" fmla="*/ 2382586 h 2382586"/>
              <a:gd name="connsiteX3" fmla="*/ 0 w 2347827"/>
              <a:gd name="connsiteY3" fmla="*/ 307113 h 2382586"/>
              <a:gd name="connsiteX0" fmla="*/ 0 w 2347827"/>
              <a:gd name="connsiteY0" fmla="*/ 307113 h 1224089"/>
              <a:gd name="connsiteX1" fmla="*/ 2347827 w 2347827"/>
              <a:gd name="connsiteY1" fmla="*/ 0 h 1224089"/>
              <a:gd name="connsiteX2" fmla="*/ 898676 w 2347827"/>
              <a:gd name="connsiteY2" fmla="*/ 1224089 h 1224089"/>
              <a:gd name="connsiteX3" fmla="*/ 0 w 2347827"/>
              <a:gd name="connsiteY3" fmla="*/ 307113 h 1224089"/>
              <a:gd name="connsiteX0" fmla="*/ 0 w 2758145"/>
              <a:gd name="connsiteY0" fmla="*/ 0 h 1354093"/>
              <a:gd name="connsiteX1" fmla="*/ 2758145 w 2758145"/>
              <a:gd name="connsiteY1" fmla="*/ 130004 h 1354093"/>
              <a:gd name="connsiteX2" fmla="*/ 1308994 w 2758145"/>
              <a:gd name="connsiteY2" fmla="*/ 1354093 h 1354093"/>
              <a:gd name="connsiteX3" fmla="*/ 0 w 2758145"/>
              <a:gd name="connsiteY3" fmla="*/ 0 h 1354093"/>
              <a:gd name="connsiteX0" fmla="*/ 0 w 2758145"/>
              <a:gd name="connsiteY0" fmla="*/ 0 h 613797"/>
              <a:gd name="connsiteX1" fmla="*/ 2758145 w 2758145"/>
              <a:gd name="connsiteY1" fmla="*/ 130004 h 613797"/>
              <a:gd name="connsiteX2" fmla="*/ 802533 w 2758145"/>
              <a:gd name="connsiteY2" fmla="*/ 613797 h 613797"/>
              <a:gd name="connsiteX3" fmla="*/ 0 w 2758145"/>
              <a:gd name="connsiteY3" fmla="*/ 0 h 613797"/>
              <a:gd name="connsiteX0" fmla="*/ 0 w 2758145"/>
              <a:gd name="connsiteY0" fmla="*/ 0 h 902609"/>
              <a:gd name="connsiteX1" fmla="*/ 2758145 w 2758145"/>
              <a:gd name="connsiteY1" fmla="*/ 130004 h 902609"/>
              <a:gd name="connsiteX2" fmla="*/ 898887 w 2758145"/>
              <a:gd name="connsiteY2" fmla="*/ 902609 h 902609"/>
              <a:gd name="connsiteX3" fmla="*/ 0 w 2758145"/>
              <a:gd name="connsiteY3" fmla="*/ 0 h 902609"/>
            </a:gdLst>
            <a:ahLst/>
            <a:cxnLst>
              <a:cxn ang="0">
                <a:pos x="connsiteX0" y="connsiteY0"/>
              </a:cxn>
              <a:cxn ang="0">
                <a:pos x="connsiteX1" y="connsiteY1"/>
              </a:cxn>
              <a:cxn ang="0">
                <a:pos x="connsiteX2" y="connsiteY2"/>
              </a:cxn>
              <a:cxn ang="0">
                <a:pos x="connsiteX3" y="connsiteY3"/>
              </a:cxn>
            </a:cxnLst>
            <a:rect l="l" t="t" r="r" b="b"/>
            <a:pathLst>
              <a:path w="2758145" h="902609">
                <a:moveTo>
                  <a:pt x="0" y="0"/>
                </a:moveTo>
                <a:lnTo>
                  <a:pt x="2758145" y="130004"/>
                </a:lnTo>
                <a:lnTo>
                  <a:pt x="898887" y="902609"/>
                </a:lnTo>
                <a:lnTo>
                  <a:pt x="0" y="0"/>
                </a:lnTo>
                <a:close/>
              </a:path>
            </a:pathLst>
          </a:custGeom>
          <a:gradFill>
            <a:gsLst>
              <a:gs pos="18000">
                <a:schemeClr val="bg2"/>
              </a:gs>
              <a:gs pos="100000">
                <a:schemeClr val="bg2">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09"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ontserrat"/>
              <a:ea typeface="+mn-ea"/>
              <a:cs typeface="+mn-cs"/>
            </a:endParaRPr>
          </a:p>
        </p:txBody>
      </p:sp>
      <p:sp>
        <p:nvSpPr>
          <p:cNvPr id="18" name="Triangle 17">
            <a:extLst>
              <a:ext uri="{FF2B5EF4-FFF2-40B4-BE49-F238E27FC236}">
                <a16:creationId xmlns:a16="http://schemas.microsoft.com/office/drawing/2014/main" id="{3185DE85-8EFB-0ED2-5181-15D1E68CB975}"/>
              </a:ext>
            </a:extLst>
          </p:cNvPr>
          <p:cNvSpPr/>
          <p:nvPr/>
        </p:nvSpPr>
        <p:spPr>
          <a:xfrm rot="16200000">
            <a:off x="6421120" y="3454401"/>
            <a:ext cx="1244877" cy="1874523"/>
          </a:xfrm>
          <a:custGeom>
            <a:avLst/>
            <a:gdLst>
              <a:gd name="connsiteX0" fmla="*/ 0 w 1945914"/>
              <a:gd name="connsiteY0" fmla="*/ 970280 h 970280"/>
              <a:gd name="connsiteX1" fmla="*/ 972957 w 1945914"/>
              <a:gd name="connsiteY1" fmla="*/ 0 h 970280"/>
              <a:gd name="connsiteX2" fmla="*/ 1945914 w 1945914"/>
              <a:gd name="connsiteY2" fmla="*/ 970280 h 970280"/>
              <a:gd name="connsiteX3" fmla="*/ 0 w 1945914"/>
              <a:gd name="connsiteY3" fmla="*/ 970280 h 970280"/>
              <a:gd name="connsiteX0" fmla="*/ 530723 w 2476637"/>
              <a:gd name="connsiteY0" fmla="*/ 2026920 h 2026920"/>
              <a:gd name="connsiteX1" fmla="*/ 0 w 2476637"/>
              <a:gd name="connsiteY1" fmla="*/ 0 h 2026920"/>
              <a:gd name="connsiteX2" fmla="*/ 2476637 w 2476637"/>
              <a:gd name="connsiteY2" fmla="*/ 2026920 h 2026920"/>
              <a:gd name="connsiteX3" fmla="*/ 530723 w 2476637"/>
              <a:gd name="connsiteY3" fmla="*/ 2026920 h 2026920"/>
              <a:gd name="connsiteX0" fmla="*/ 0 w 3043198"/>
              <a:gd name="connsiteY0" fmla="*/ 1864363 h 2026920"/>
              <a:gd name="connsiteX1" fmla="*/ 566561 w 3043198"/>
              <a:gd name="connsiteY1" fmla="*/ 0 h 2026920"/>
              <a:gd name="connsiteX2" fmla="*/ 3043198 w 3043198"/>
              <a:gd name="connsiteY2" fmla="*/ 2026920 h 2026920"/>
              <a:gd name="connsiteX3" fmla="*/ 0 w 3043198"/>
              <a:gd name="connsiteY3" fmla="*/ 1864363 h 2026920"/>
              <a:gd name="connsiteX0" fmla="*/ 0 w 1112798"/>
              <a:gd name="connsiteY0" fmla="*/ 1864363 h 1864363"/>
              <a:gd name="connsiteX1" fmla="*/ 566561 w 1112798"/>
              <a:gd name="connsiteY1" fmla="*/ 0 h 1864363"/>
              <a:gd name="connsiteX2" fmla="*/ 1112798 w 1112798"/>
              <a:gd name="connsiteY2" fmla="*/ 1722120 h 1864363"/>
              <a:gd name="connsiteX3" fmla="*/ 0 w 1112798"/>
              <a:gd name="connsiteY3" fmla="*/ 1864363 h 1864363"/>
              <a:gd name="connsiteX0" fmla="*/ 0 w 1244877"/>
              <a:gd name="connsiteY0" fmla="*/ 1864363 h 1874523"/>
              <a:gd name="connsiteX1" fmla="*/ 566561 w 1244877"/>
              <a:gd name="connsiteY1" fmla="*/ 0 h 1874523"/>
              <a:gd name="connsiteX2" fmla="*/ 1244877 w 1244877"/>
              <a:gd name="connsiteY2" fmla="*/ 1874523 h 1874523"/>
              <a:gd name="connsiteX3" fmla="*/ 0 w 1244877"/>
              <a:gd name="connsiteY3" fmla="*/ 1864363 h 1874523"/>
            </a:gdLst>
            <a:ahLst/>
            <a:cxnLst>
              <a:cxn ang="0">
                <a:pos x="connsiteX0" y="connsiteY0"/>
              </a:cxn>
              <a:cxn ang="0">
                <a:pos x="connsiteX1" y="connsiteY1"/>
              </a:cxn>
              <a:cxn ang="0">
                <a:pos x="connsiteX2" y="connsiteY2"/>
              </a:cxn>
              <a:cxn ang="0">
                <a:pos x="connsiteX3" y="connsiteY3"/>
              </a:cxn>
            </a:cxnLst>
            <a:rect l="l" t="t" r="r" b="b"/>
            <a:pathLst>
              <a:path w="1244877" h="1874523">
                <a:moveTo>
                  <a:pt x="0" y="1864363"/>
                </a:moveTo>
                <a:lnTo>
                  <a:pt x="566561" y="0"/>
                </a:lnTo>
                <a:lnTo>
                  <a:pt x="1244877" y="1874523"/>
                </a:lnTo>
                <a:lnTo>
                  <a:pt x="0" y="1864363"/>
                </a:lnTo>
                <a:close/>
              </a:path>
            </a:pathLst>
          </a:custGeom>
          <a:gradFill>
            <a:gsLst>
              <a:gs pos="18000">
                <a:schemeClr val="bg2"/>
              </a:gs>
              <a:gs pos="100000">
                <a:schemeClr val="bg2">
                  <a:lumMod val="7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09"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ontserrat"/>
              <a:ea typeface="+mn-ea"/>
              <a:cs typeface="+mn-cs"/>
            </a:endParaRPr>
          </a:p>
        </p:txBody>
      </p:sp>
      <p:sp>
        <p:nvSpPr>
          <p:cNvPr id="2" name="Text Placeholder 1">
            <a:extLst>
              <a:ext uri="{FF2B5EF4-FFF2-40B4-BE49-F238E27FC236}">
                <a16:creationId xmlns:a16="http://schemas.microsoft.com/office/drawing/2014/main" id="{91615F11-7950-B5B2-2A8A-0A054308E05A}"/>
              </a:ext>
            </a:extLst>
          </p:cNvPr>
          <p:cNvSpPr>
            <a:spLocks noGrp="1"/>
          </p:cNvSpPr>
          <p:nvPr>
            <p:ph type="body" sz="quarter" idx="10"/>
          </p:nvPr>
        </p:nvSpPr>
        <p:spPr>
          <a:xfrm>
            <a:off x="559374" y="540054"/>
            <a:ext cx="11035595" cy="446087"/>
          </a:xfrm>
        </p:spPr>
        <p:txBody>
          <a:bodyPr/>
          <a:lstStyle/>
          <a:p>
            <a:pPr>
              <a:lnSpc>
                <a:spcPts val="3400"/>
              </a:lnSpc>
            </a:pPr>
            <a:r>
              <a:rPr lang="en-US"/>
              <a:t>A comprehensive application access governance platform for mid-market and enterprise</a:t>
            </a:r>
          </a:p>
        </p:txBody>
      </p:sp>
      <p:sp>
        <p:nvSpPr>
          <p:cNvPr id="5" name="Text Placeholder 4">
            <a:extLst>
              <a:ext uri="{FF2B5EF4-FFF2-40B4-BE49-F238E27FC236}">
                <a16:creationId xmlns:a16="http://schemas.microsoft.com/office/drawing/2014/main" id="{D1682A72-A466-9684-5B83-B0388829E41A}"/>
              </a:ext>
            </a:extLst>
          </p:cNvPr>
          <p:cNvSpPr>
            <a:spLocks noGrp="1"/>
          </p:cNvSpPr>
          <p:nvPr>
            <p:ph type="body" sz="quarter" idx="12"/>
          </p:nvPr>
        </p:nvSpPr>
        <p:spPr>
          <a:xfrm>
            <a:off x="559374" y="1464196"/>
            <a:ext cx="11036300" cy="417512"/>
          </a:xfrm>
        </p:spPr>
        <p:txBody>
          <a:bodyPr/>
          <a:lstStyle/>
          <a:p>
            <a:r>
              <a:rPr lang="en-US"/>
              <a:t>Automate Segregation of Duties (SoD) risk analysis, User Access Reviews (UAR), compliant user provisioning, and tracking tracking changes to critical, sensitive data</a:t>
            </a:r>
          </a:p>
        </p:txBody>
      </p:sp>
      <p:sp>
        <p:nvSpPr>
          <p:cNvPr id="11" name="Triangle 3">
            <a:extLst>
              <a:ext uri="{FF2B5EF4-FFF2-40B4-BE49-F238E27FC236}">
                <a16:creationId xmlns:a16="http://schemas.microsoft.com/office/drawing/2014/main" id="{5C45BC38-ED29-A3E9-A277-86E23DF74103}"/>
              </a:ext>
            </a:extLst>
          </p:cNvPr>
          <p:cNvSpPr/>
          <p:nvPr/>
        </p:nvSpPr>
        <p:spPr>
          <a:xfrm rot="8150419" flipH="1">
            <a:off x="4320199" y="2250110"/>
            <a:ext cx="914983" cy="2962318"/>
          </a:xfrm>
          <a:custGeom>
            <a:avLst/>
            <a:gdLst>
              <a:gd name="connsiteX0" fmla="*/ 0 w 1918447"/>
              <a:gd name="connsiteY0" fmla="*/ 1013012 h 1013012"/>
              <a:gd name="connsiteX1" fmla="*/ 959224 w 1918447"/>
              <a:gd name="connsiteY1" fmla="*/ 0 h 1013012"/>
              <a:gd name="connsiteX2" fmla="*/ 1918447 w 1918447"/>
              <a:gd name="connsiteY2" fmla="*/ 1013012 h 1013012"/>
              <a:gd name="connsiteX3" fmla="*/ 0 w 1918447"/>
              <a:gd name="connsiteY3" fmla="*/ 1013012 h 1013012"/>
              <a:gd name="connsiteX0" fmla="*/ 0 w 2209528"/>
              <a:gd name="connsiteY0" fmla="*/ 1408143 h 1408143"/>
              <a:gd name="connsiteX1" fmla="*/ 1250305 w 2209528"/>
              <a:gd name="connsiteY1" fmla="*/ 0 h 1408143"/>
              <a:gd name="connsiteX2" fmla="*/ 2209528 w 2209528"/>
              <a:gd name="connsiteY2" fmla="*/ 1013012 h 1408143"/>
              <a:gd name="connsiteX3" fmla="*/ 0 w 2209528"/>
              <a:gd name="connsiteY3" fmla="*/ 1408143 h 1408143"/>
              <a:gd name="connsiteX0" fmla="*/ 0 w 1250305"/>
              <a:gd name="connsiteY0" fmla="*/ 1408143 h 2324908"/>
              <a:gd name="connsiteX1" fmla="*/ 1250305 w 1250305"/>
              <a:gd name="connsiteY1" fmla="*/ 0 h 2324908"/>
              <a:gd name="connsiteX2" fmla="*/ 884311 w 1250305"/>
              <a:gd name="connsiteY2" fmla="*/ 2324908 h 2324908"/>
              <a:gd name="connsiteX3" fmla="*/ 0 w 1250305"/>
              <a:gd name="connsiteY3" fmla="*/ 1408143 h 2324908"/>
              <a:gd name="connsiteX0" fmla="*/ 0 w 1250305"/>
              <a:gd name="connsiteY0" fmla="*/ 1408143 h 2382586"/>
              <a:gd name="connsiteX1" fmla="*/ 1250305 w 1250305"/>
              <a:gd name="connsiteY1" fmla="*/ 0 h 2382586"/>
              <a:gd name="connsiteX2" fmla="*/ 897834 w 1250305"/>
              <a:gd name="connsiteY2" fmla="*/ 2382586 h 2382586"/>
              <a:gd name="connsiteX3" fmla="*/ 0 w 1250305"/>
              <a:gd name="connsiteY3" fmla="*/ 1408143 h 2382586"/>
              <a:gd name="connsiteX0" fmla="*/ 0 w 1250305"/>
              <a:gd name="connsiteY0" fmla="*/ 1408143 h 2962318"/>
              <a:gd name="connsiteX1" fmla="*/ 1250305 w 1250305"/>
              <a:gd name="connsiteY1" fmla="*/ 0 h 2962318"/>
              <a:gd name="connsiteX2" fmla="*/ 1234210 w 1250305"/>
              <a:gd name="connsiteY2" fmla="*/ 2962318 h 2962318"/>
              <a:gd name="connsiteX3" fmla="*/ 0 w 1250305"/>
              <a:gd name="connsiteY3" fmla="*/ 1408143 h 2962318"/>
              <a:gd name="connsiteX0" fmla="*/ 0 w 914983"/>
              <a:gd name="connsiteY0" fmla="*/ 2059709 h 2962318"/>
              <a:gd name="connsiteX1" fmla="*/ 914983 w 914983"/>
              <a:gd name="connsiteY1" fmla="*/ 0 h 2962318"/>
              <a:gd name="connsiteX2" fmla="*/ 898888 w 914983"/>
              <a:gd name="connsiteY2" fmla="*/ 2962318 h 2962318"/>
              <a:gd name="connsiteX3" fmla="*/ 0 w 914983"/>
              <a:gd name="connsiteY3" fmla="*/ 2059709 h 2962318"/>
            </a:gdLst>
            <a:ahLst/>
            <a:cxnLst>
              <a:cxn ang="0">
                <a:pos x="connsiteX0" y="connsiteY0"/>
              </a:cxn>
              <a:cxn ang="0">
                <a:pos x="connsiteX1" y="connsiteY1"/>
              </a:cxn>
              <a:cxn ang="0">
                <a:pos x="connsiteX2" y="connsiteY2"/>
              </a:cxn>
              <a:cxn ang="0">
                <a:pos x="connsiteX3" y="connsiteY3"/>
              </a:cxn>
            </a:cxnLst>
            <a:rect l="l" t="t" r="r" b="b"/>
            <a:pathLst>
              <a:path w="914983" h="2962318">
                <a:moveTo>
                  <a:pt x="0" y="2059709"/>
                </a:moveTo>
                <a:lnTo>
                  <a:pt x="914983" y="0"/>
                </a:lnTo>
                <a:lnTo>
                  <a:pt x="898888" y="2962318"/>
                </a:lnTo>
                <a:lnTo>
                  <a:pt x="0" y="2059709"/>
                </a:lnTo>
                <a:close/>
              </a:path>
            </a:pathLst>
          </a:custGeom>
          <a:gradFill>
            <a:gsLst>
              <a:gs pos="18000">
                <a:schemeClr val="bg2"/>
              </a:gs>
              <a:gs pos="100000">
                <a:schemeClr val="bg2">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09"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ontserrat"/>
              <a:ea typeface="+mn-ea"/>
              <a:cs typeface="+mn-cs"/>
            </a:endParaRPr>
          </a:p>
        </p:txBody>
      </p:sp>
      <p:sp>
        <p:nvSpPr>
          <p:cNvPr id="17" name="Triangle 3">
            <a:extLst>
              <a:ext uri="{FF2B5EF4-FFF2-40B4-BE49-F238E27FC236}">
                <a16:creationId xmlns:a16="http://schemas.microsoft.com/office/drawing/2014/main" id="{EF32BC47-EB0B-F712-020F-2A99DD74B57F}"/>
              </a:ext>
            </a:extLst>
          </p:cNvPr>
          <p:cNvSpPr/>
          <p:nvPr/>
        </p:nvSpPr>
        <p:spPr>
          <a:xfrm rot="8150419" flipH="1">
            <a:off x="3352935" y="4671529"/>
            <a:ext cx="2867476" cy="916976"/>
          </a:xfrm>
          <a:custGeom>
            <a:avLst/>
            <a:gdLst>
              <a:gd name="connsiteX0" fmla="*/ 0 w 1918447"/>
              <a:gd name="connsiteY0" fmla="*/ 1013012 h 1013012"/>
              <a:gd name="connsiteX1" fmla="*/ 959224 w 1918447"/>
              <a:gd name="connsiteY1" fmla="*/ 0 h 1013012"/>
              <a:gd name="connsiteX2" fmla="*/ 1918447 w 1918447"/>
              <a:gd name="connsiteY2" fmla="*/ 1013012 h 1013012"/>
              <a:gd name="connsiteX3" fmla="*/ 0 w 1918447"/>
              <a:gd name="connsiteY3" fmla="*/ 1013012 h 1013012"/>
              <a:gd name="connsiteX0" fmla="*/ 0 w 2209528"/>
              <a:gd name="connsiteY0" fmla="*/ 1408143 h 1408143"/>
              <a:gd name="connsiteX1" fmla="*/ 1250305 w 2209528"/>
              <a:gd name="connsiteY1" fmla="*/ 0 h 1408143"/>
              <a:gd name="connsiteX2" fmla="*/ 2209528 w 2209528"/>
              <a:gd name="connsiteY2" fmla="*/ 1013012 h 1408143"/>
              <a:gd name="connsiteX3" fmla="*/ 0 w 2209528"/>
              <a:gd name="connsiteY3" fmla="*/ 1408143 h 1408143"/>
              <a:gd name="connsiteX0" fmla="*/ 0 w 1250305"/>
              <a:gd name="connsiteY0" fmla="*/ 1408143 h 2324908"/>
              <a:gd name="connsiteX1" fmla="*/ 1250305 w 1250305"/>
              <a:gd name="connsiteY1" fmla="*/ 0 h 2324908"/>
              <a:gd name="connsiteX2" fmla="*/ 884311 w 1250305"/>
              <a:gd name="connsiteY2" fmla="*/ 2324908 h 2324908"/>
              <a:gd name="connsiteX3" fmla="*/ 0 w 1250305"/>
              <a:gd name="connsiteY3" fmla="*/ 1408143 h 2324908"/>
              <a:gd name="connsiteX0" fmla="*/ 0 w 1250305"/>
              <a:gd name="connsiteY0" fmla="*/ 1408143 h 2382586"/>
              <a:gd name="connsiteX1" fmla="*/ 1250305 w 1250305"/>
              <a:gd name="connsiteY1" fmla="*/ 0 h 2382586"/>
              <a:gd name="connsiteX2" fmla="*/ 897834 w 1250305"/>
              <a:gd name="connsiteY2" fmla="*/ 2382586 h 2382586"/>
              <a:gd name="connsiteX3" fmla="*/ 0 w 1250305"/>
              <a:gd name="connsiteY3" fmla="*/ 1408143 h 2382586"/>
              <a:gd name="connsiteX0" fmla="*/ 0 w 2347827"/>
              <a:gd name="connsiteY0" fmla="*/ 307113 h 2382586"/>
              <a:gd name="connsiteX1" fmla="*/ 2347827 w 2347827"/>
              <a:gd name="connsiteY1" fmla="*/ 0 h 2382586"/>
              <a:gd name="connsiteX2" fmla="*/ 1995356 w 2347827"/>
              <a:gd name="connsiteY2" fmla="*/ 2382586 h 2382586"/>
              <a:gd name="connsiteX3" fmla="*/ 0 w 2347827"/>
              <a:gd name="connsiteY3" fmla="*/ 307113 h 2382586"/>
              <a:gd name="connsiteX0" fmla="*/ 0 w 2347827"/>
              <a:gd name="connsiteY0" fmla="*/ 307113 h 1224089"/>
              <a:gd name="connsiteX1" fmla="*/ 2347827 w 2347827"/>
              <a:gd name="connsiteY1" fmla="*/ 0 h 1224089"/>
              <a:gd name="connsiteX2" fmla="*/ 898676 w 2347827"/>
              <a:gd name="connsiteY2" fmla="*/ 1224089 h 1224089"/>
              <a:gd name="connsiteX3" fmla="*/ 0 w 2347827"/>
              <a:gd name="connsiteY3" fmla="*/ 307113 h 1224089"/>
              <a:gd name="connsiteX0" fmla="*/ 0 w 2867476"/>
              <a:gd name="connsiteY0" fmla="*/ 0 h 1247922"/>
              <a:gd name="connsiteX1" fmla="*/ 2867476 w 2867476"/>
              <a:gd name="connsiteY1" fmla="*/ 23833 h 1247922"/>
              <a:gd name="connsiteX2" fmla="*/ 1418325 w 2867476"/>
              <a:gd name="connsiteY2" fmla="*/ 1247922 h 1247922"/>
              <a:gd name="connsiteX3" fmla="*/ 0 w 2867476"/>
              <a:gd name="connsiteY3" fmla="*/ 0 h 1247922"/>
              <a:gd name="connsiteX0" fmla="*/ 0 w 2867476"/>
              <a:gd name="connsiteY0" fmla="*/ 0 h 916976"/>
              <a:gd name="connsiteX1" fmla="*/ 2867476 w 2867476"/>
              <a:gd name="connsiteY1" fmla="*/ 23833 h 916976"/>
              <a:gd name="connsiteX2" fmla="*/ 898675 w 2867476"/>
              <a:gd name="connsiteY2" fmla="*/ 916976 h 916976"/>
              <a:gd name="connsiteX3" fmla="*/ 0 w 2867476"/>
              <a:gd name="connsiteY3" fmla="*/ 0 h 916976"/>
            </a:gdLst>
            <a:ahLst/>
            <a:cxnLst>
              <a:cxn ang="0">
                <a:pos x="connsiteX0" y="connsiteY0"/>
              </a:cxn>
              <a:cxn ang="0">
                <a:pos x="connsiteX1" y="connsiteY1"/>
              </a:cxn>
              <a:cxn ang="0">
                <a:pos x="connsiteX2" y="connsiteY2"/>
              </a:cxn>
              <a:cxn ang="0">
                <a:pos x="connsiteX3" y="connsiteY3"/>
              </a:cxn>
            </a:cxnLst>
            <a:rect l="l" t="t" r="r" b="b"/>
            <a:pathLst>
              <a:path w="2867476" h="916976">
                <a:moveTo>
                  <a:pt x="0" y="0"/>
                </a:moveTo>
                <a:lnTo>
                  <a:pt x="2867476" y="23833"/>
                </a:lnTo>
                <a:lnTo>
                  <a:pt x="898675" y="916976"/>
                </a:lnTo>
                <a:lnTo>
                  <a:pt x="0" y="0"/>
                </a:lnTo>
                <a:close/>
              </a:path>
            </a:pathLst>
          </a:custGeom>
          <a:gradFill>
            <a:gsLst>
              <a:gs pos="18000">
                <a:schemeClr val="bg2"/>
              </a:gs>
              <a:gs pos="100000">
                <a:schemeClr val="bg2">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09"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ontserrat"/>
              <a:ea typeface="+mn-ea"/>
              <a:cs typeface="+mn-cs"/>
            </a:endParaRPr>
          </a:p>
        </p:txBody>
      </p:sp>
      <p:sp>
        <p:nvSpPr>
          <p:cNvPr id="19" name="Triangle 17">
            <a:extLst>
              <a:ext uri="{FF2B5EF4-FFF2-40B4-BE49-F238E27FC236}">
                <a16:creationId xmlns:a16="http://schemas.microsoft.com/office/drawing/2014/main" id="{D0E4BBEB-B10D-2BA3-11B4-6225276793E8}"/>
              </a:ext>
            </a:extLst>
          </p:cNvPr>
          <p:cNvSpPr/>
          <p:nvPr/>
        </p:nvSpPr>
        <p:spPr>
          <a:xfrm rot="5400000" flipH="1">
            <a:off x="4434518" y="3390162"/>
            <a:ext cx="1295677" cy="2057403"/>
          </a:xfrm>
          <a:custGeom>
            <a:avLst/>
            <a:gdLst>
              <a:gd name="connsiteX0" fmla="*/ 0 w 1945914"/>
              <a:gd name="connsiteY0" fmla="*/ 970280 h 970280"/>
              <a:gd name="connsiteX1" fmla="*/ 972957 w 1945914"/>
              <a:gd name="connsiteY1" fmla="*/ 0 h 970280"/>
              <a:gd name="connsiteX2" fmla="*/ 1945914 w 1945914"/>
              <a:gd name="connsiteY2" fmla="*/ 970280 h 970280"/>
              <a:gd name="connsiteX3" fmla="*/ 0 w 1945914"/>
              <a:gd name="connsiteY3" fmla="*/ 970280 h 970280"/>
              <a:gd name="connsiteX0" fmla="*/ 530723 w 2476637"/>
              <a:gd name="connsiteY0" fmla="*/ 2026920 h 2026920"/>
              <a:gd name="connsiteX1" fmla="*/ 0 w 2476637"/>
              <a:gd name="connsiteY1" fmla="*/ 0 h 2026920"/>
              <a:gd name="connsiteX2" fmla="*/ 2476637 w 2476637"/>
              <a:gd name="connsiteY2" fmla="*/ 2026920 h 2026920"/>
              <a:gd name="connsiteX3" fmla="*/ 530723 w 2476637"/>
              <a:gd name="connsiteY3" fmla="*/ 2026920 h 2026920"/>
              <a:gd name="connsiteX0" fmla="*/ 0 w 3043198"/>
              <a:gd name="connsiteY0" fmla="*/ 1864363 h 2026920"/>
              <a:gd name="connsiteX1" fmla="*/ 566561 w 3043198"/>
              <a:gd name="connsiteY1" fmla="*/ 0 h 2026920"/>
              <a:gd name="connsiteX2" fmla="*/ 3043198 w 3043198"/>
              <a:gd name="connsiteY2" fmla="*/ 2026920 h 2026920"/>
              <a:gd name="connsiteX3" fmla="*/ 0 w 3043198"/>
              <a:gd name="connsiteY3" fmla="*/ 1864363 h 2026920"/>
              <a:gd name="connsiteX0" fmla="*/ 0 w 1112798"/>
              <a:gd name="connsiteY0" fmla="*/ 1864363 h 1864363"/>
              <a:gd name="connsiteX1" fmla="*/ 566561 w 1112798"/>
              <a:gd name="connsiteY1" fmla="*/ 0 h 1864363"/>
              <a:gd name="connsiteX2" fmla="*/ 1112798 w 1112798"/>
              <a:gd name="connsiteY2" fmla="*/ 1722120 h 1864363"/>
              <a:gd name="connsiteX3" fmla="*/ 0 w 1112798"/>
              <a:gd name="connsiteY3" fmla="*/ 1864363 h 1864363"/>
              <a:gd name="connsiteX0" fmla="*/ 0 w 1244877"/>
              <a:gd name="connsiteY0" fmla="*/ 1864363 h 1874523"/>
              <a:gd name="connsiteX1" fmla="*/ 566561 w 1244877"/>
              <a:gd name="connsiteY1" fmla="*/ 0 h 1874523"/>
              <a:gd name="connsiteX2" fmla="*/ 1244877 w 1244877"/>
              <a:gd name="connsiteY2" fmla="*/ 1874523 h 1874523"/>
              <a:gd name="connsiteX3" fmla="*/ 0 w 1244877"/>
              <a:gd name="connsiteY3" fmla="*/ 1864363 h 1874523"/>
              <a:gd name="connsiteX0" fmla="*/ 0 w 1285517"/>
              <a:gd name="connsiteY0" fmla="*/ 2037083 h 2037083"/>
              <a:gd name="connsiteX1" fmla="*/ 607201 w 1285517"/>
              <a:gd name="connsiteY1" fmla="*/ 0 h 2037083"/>
              <a:gd name="connsiteX2" fmla="*/ 1285517 w 1285517"/>
              <a:gd name="connsiteY2" fmla="*/ 1874523 h 2037083"/>
              <a:gd name="connsiteX3" fmla="*/ 0 w 1285517"/>
              <a:gd name="connsiteY3" fmla="*/ 2037083 h 2037083"/>
              <a:gd name="connsiteX0" fmla="*/ 0 w 1295677"/>
              <a:gd name="connsiteY0" fmla="*/ 2037083 h 2057403"/>
              <a:gd name="connsiteX1" fmla="*/ 607201 w 1295677"/>
              <a:gd name="connsiteY1" fmla="*/ 0 h 2057403"/>
              <a:gd name="connsiteX2" fmla="*/ 1295677 w 1295677"/>
              <a:gd name="connsiteY2" fmla="*/ 2057403 h 2057403"/>
              <a:gd name="connsiteX3" fmla="*/ 0 w 1295677"/>
              <a:gd name="connsiteY3" fmla="*/ 2037083 h 2057403"/>
            </a:gdLst>
            <a:ahLst/>
            <a:cxnLst>
              <a:cxn ang="0">
                <a:pos x="connsiteX0" y="connsiteY0"/>
              </a:cxn>
              <a:cxn ang="0">
                <a:pos x="connsiteX1" y="connsiteY1"/>
              </a:cxn>
              <a:cxn ang="0">
                <a:pos x="connsiteX2" y="connsiteY2"/>
              </a:cxn>
              <a:cxn ang="0">
                <a:pos x="connsiteX3" y="connsiteY3"/>
              </a:cxn>
            </a:cxnLst>
            <a:rect l="l" t="t" r="r" b="b"/>
            <a:pathLst>
              <a:path w="1295677" h="2057403">
                <a:moveTo>
                  <a:pt x="0" y="2037083"/>
                </a:moveTo>
                <a:lnTo>
                  <a:pt x="607201" y="0"/>
                </a:lnTo>
                <a:lnTo>
                  <a:pt x="1295677" y="2057403"/>
                </a:lnTo>
                <a:lnTo>
                  <a:pt x="0" y="2037083"/>
                </a:lnTo>
                <a:close/>
              </a:path>
            </a:pathLst>
          </a:custGeom>
          <a:gradFill>
            <a:gsLst>
              <a:gs pos="18000">
                <a:schemeClr val="bg2"/>
              </a:gs>
              <a:gs pos="100000">
                <a:schemeClr val="bg2">
                  <a:lumMod val="7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09"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ontserrat"/>
              <a:ea typeface="+mn-ea"/>
              <a:cs typeface="+mn-cs"/>
            </a:endParaRPr>
          </a:p>
        </p:txBody>
      </p:sp>
      <p:sp>
        <p:nvSpPr>
          <p:cNvPr id="9" name="Rectangle 8">
            <a:extLst>
              <a:ext uri="{FF2B5EF4-FFF2-40B4-BE49-F238E27FC236}">
                <a16:creationId xmlns:a16="http://schemas.microsoft.com/office/drawing/2014/main" id="{5A5348A0-4DB6-9939-6E56-164EADDD1825}"/>
              </a:ext>
            </a:extLst>
          </p:cNvPr>
          <p:cNvSpPr/>
          <p:nvPr/>
        </p:nvSpPr>
        <p:spPr>
          <a:xfrm>
            <a:off x="494237" y="2347187"/>
            <a:ext cx="3579085" cy="1300399"/>
          </a:xfrm>
          <a:prstGeom prst="rect">
            <a:avLst/>
          </a:prstGeom>
          <a:solidFill>
            <a:schemeClr val="tx1"/>
          </a:solidFill>
          <a:ln>
            <a:noFill/>
          </a:ln>
          <a:effectLst>
            <a:outerShdw blurRad="127000" dist="38100" dir="5400000" algn="t"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tIns="0" rIns="182880" rtlCol="0" anchor="ctr"/>
          <a:lstStyle/>
          <a:p>
            <a:pPr marL="0" marR="0" lvl="0" indent="0" algn="ctr" defTabSz="914309" rtl="0" eaLnBrk="0" fontAlgn="base" latinLnBrk="0" hangingPunct="0">
              <a:lnSpc>
                <a:spcPct val="100000"/>
              </a:lnSpc>
              <a:spcBef>
                <a:spcPct val="0"/>
              </a:spcBef>
              <a:spcAft>
                <a:spcPts val="600"/>
              </a:spcAft>
              <a:buClrTx/>
              <a:buSzTx/>
              <a:buFontTx/>
              <a:buNone/>
              <a:tabLst/>
              <a:defRPr/>
            </a:pPr>
            <a:r>
              <a:rPr kumimoji="0" lang="en-US" sz="1800" b="0" i="0" u="none" strike="noStrike" kern="1200" cap="none" spc="0" normalizeH="0" baseline="0" noProof="0">
                <a:ln>
                  <a:noFill/>
                </a:ln>
                <a:solidFill>
                  <a:srgbClr val="00FF59"/>
                </a:solidFill>
                <a:effectLst/>
                <a:uLnTx/>
                <a:uFillTx/>
                <a:latin typeface="Arial" panose="020B0604020202020204"/>
                <a:ea typeface="+mn-ea"/>
                <a:cs typeface="Arial" panose="020B0604020202020204" pitchFamily="34" charset="0"/>
              </a:rPr>
              <a:t>Access Control</a:t>
            </a:r>
          </a:p>
          <a:p>
            <a:pPr marL="0" marR="0" lvl="0" indent="0" algn="ctr" defTabSz="914309"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Arial" panose="020B0604020202020204" pitchFamily="34" charset="0"/>
              </a:rPr>
              <a:t>Analyze access risk across enterprise applications, report on SoD conflicts and get early sight of potential issues</a:t>
            </a:r>
          </a:p>
        </p:txBody>
      </p:sp>
      <p:sp>
        <p:nvSpPr>
          <p:cNvPr id="47" name="Rectangle 46">
            <a:extLst>
              <a:ext uri="{FF2B5EF4-FFF2-40B4-BE49-F238E27FC236}">
                <a16:creationId xmlns:a16="http://schemas.microsoft.com/office/drawing/2014/main" id="{1B9D118B-A78B-88E5-E1D7-2C33293BE1A0}"/>
              </a:ext>
            </a:extLst>
          </p:cNvPr>
          <p:cNvSpPr/>
          <p:nvPr/>
        </p:nvSpPr>
        <p:spPr>
          <a:xfrm>
            <a:off x="494237" y="3757262"/>
            <a:ext cx="3579085" cy="1300399"/>
          </a:xfrm>
          <a:prstGeom prst="rect">
            <a:avLst/>
          </a:prstGeom>
          <a:solidFill>
            <a:schemeClr val="tx1"/>
          </a:solidFill>
          <a:ln>
            <a:noFill/>
          </a:ln>
          <a:effectLst>
            <a:outerShdw blurRad="127000" dist="38100" dir="5400000" algn="t"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tIns="0" rIns="182880" bIns="45720" rtlCol="0" anchor="ctr"/>
          <a:lstStyle/>
          <a:p>
            <a:pPr marL="0" marR="0" lvl="0" indent="0" algn="ctr" defTabSz="914309" rtl="0" eaLnBrk="0" fontAlgn="base" latinLnBrk="0" hangingPunct="0">
              <a:lnSpc>
                <a:spcPct val="100000"/>
              </a:lnSpc>
              <a:spcBef>
                <a:spcPct val="0"/>
              </a:spcBef>
              <a:spcAft>
                <a:spcPts val="600"/>
              </a:spcAft>
              <a:buClrTx/>
              <a:buSzTx/>
              <a:buFontTx/>
              <a:buNone/>
              <a:tabLst/>
              <a:defRPr/>
            </a:pPr>
            <a:r>
              <a:rPr kumimoji="0" lang="en-US" sz="1800" b="0" i="0" u="none" strike="noStrike" kern="1200" cap="none" spc="0" normalizeH="0" baseline="0" noProof="0">
                <a:ln>
                  <a:noFill/>
                </a:ln>
                <a:solidFill>
                  <a:srgbClr val="00FF59"/>
                </a:solidFill>
                <a:effectLst/>
                <a:uLnTx/>
                <a:uFillTx/>
                <a:latin typeface="Arial" panose="020B0604020202020204"/>
                <a:ea typeface="+mn-ea"/>
                <a:cs typeface="Arial"/>
              </a:rPr>
              <a:t>Access Review</a:t>
            </a:r>
            <a:endParaRPr kumimoji="0" lang="en-US" sz="1800" b="0" i="0" u="none" strike="noStrike" kern="1200" cap="none" spc="0" normalizeH="0" baseline="0" noProof="0">
              <a:ln>
                <a:noFill/>
              </a:ln>
              <a:solidFill>
                <a:srgbClr val="00FF59"/>
              </a:solidFill>
              <a:effectLst/>
              <a:uLnTx/>
              <a:uFillTx/>
              <a:latin typeface="Arial" panose="020B0604020202020204"/>
              <a:ea typeface="+mn-ea"/>
              <a:cs typeface="Arial" panose="020B0604020202020204" pitchFamily="34" charset="0"/>
            </a:endParaRPr>
          </a:p>
          <a:p>
            <a:pPr marL="0" marR="0" lvl="0" indent="0" algn="ctr" defTabSz="914309"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Arial"/>
              </a:rPr>
              <a:t>Automated User Access Reviews and certifications, rapidly detect issues and prove to auditors that the right users have access to the right resources</a:t>
            </a:r>
          </a:p>
        </p:txBody>
      </p:sp>
      <p:sp>
        <p:nvSpPr>
          <p:cNvPr id="48" name="Rectangle 47">
            <a:extLst>
              <a:ext uri="{FF2B5EF4-FFF2-40B4-BE49-F238E27FC236}">
                <a16:creationId xmlns:a16="http://schemas.microsoft.com/office/drawing/2014/main" id="{BC4E7AFD-3D3F-6CE2-2FB6-48E226E270A3}"/>
              </a:ext>
            </a:extLst>
          </p:cNvPr>
          <p:cNvSpPr/>
          <p:nvPr/>
        </p:nvSpPr>
        <p:spPr>
          <a:xfrm>
            <a:off x="7965101" y="2347187"/>
            <a:ext cx="3579085" cy="1300399"/>
          </a:xfrm>
          <a:prstGeom prst="rect">
            <a:avLst/>
          </a:prstGeom>
          <a:solidFill>
            <a:schemeClr val="tx1"/>
          </a:solidFill>
          <a:ln>
            <a:noFill/>
          </a:ln>
          <a:effectLst>
            <a:outerShdw blurRad="127000" dist="38100" dir="5400000" algn="t"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tIns="0" rIns="182880" bIns="45720" rtlCol="0" anchor="ctr"/>
          <a:lstStyle/>
          <a:p>
            <a:pPr marL="0" marR="0" lvl="0" indent="0" algn="ctr" defTabSz="914309" rtl="0" eaLnBrk="0" fontAlgn="base" latinLnBrk="0" hangingPunct="0">
              <a:lnSpc>
                <a:spcPct val="100000"/>
              </a:lnSpc>
              <a:spcBef>
                <a:spcPct val="0"/>
              </a:spcBef>
              <a:spcAft>
                <a:spcPts val="600"/>
              </a:spcAft>
              <a:buClrTx/>
              <a:buSzTx/>
              <a:buFontTx/>
              <a:buNone/>
              <a:tabLst/>
              <a:defRPr/>
            </a:pPr>
            <a:r>
              <a:rPr kumimoji="0" lang="en-US" sz="1800" b="0" i="0" u="none" strike="noStrike" kern="1200" cap="none" spc="0" normalizeH="0" baseline="0" noProof="0">
                <a:ln>
                  <a:noFill/>
                </a:ln>
                <a:solidFill>
                  <a:srgbClr val="00FF59"/>
                </a:solidFill>
                <a:effectLst/>
                <a:uLnTx/>
                <a:uFillTx/>
                <a:latin typeface="Arial" panose="020B0604020202020204"/>
                <a:ea typeface="+mn-ea"/>
                <a:cs typeface="Arial"/>
              </a:rPr>
              <a:t>Access Provisioning</a:t>
            </a:r>
            <a:endParaRPr kumimoji="0" lang="en-US" sz="1800" b="0" i="0" u="none" strike="noStrike" kern="1200" cap="none" spc="0" normalizeH="0" baseline="0" noProof="0">
              <a:ln>
                <a:noFill/>
              </a:ln>
              <a:solidFill>
                <a:srgbClr val="00FF59"/>
              </a:solidFill>
              <a:effectLst/>
              <a:uLnTx/>
              <a:uFillTx/>
              <a:latin typeface="Arial" panose="020B0604020202020204"/>
              <a:ea typeface="+mn-ea"/>
              <a:cs typeface="Arial" panose="020B0604020202020204" pitchFamily="34" charset="0"/>
            </a:endParaRPr>
          </a:p>
          <a:p>
            <a:pPr marL="0" marR="0" lvl="0" indent="0" algn="ctr" defTabSz="914309"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Arial"/>
              </a:rPr>
              <a:t>Compliant user provisioning, modification, and deprovisioning</a:t>
            </a:r>
          </a:p>
        </p:txBody>
      </p:sp>
      <p:sp>
        <p:nvSpPr>
          <p:cNvPr id="49" name="Rectangle 48">
            <a:extLst>
              <a:ext uri="{FF2B5EF4-FFF2-40B4-BE49-F238E27FC236}">
                <a16:creationId xmlns:a16="http://schemas.microsoft.com/office/drawing/2014/main" id="{B5564095-9687-EF35-925B-1E068FDF330B}"/>
              </a:ext>
            </a:extLst>
          </p:cNvPr>
          <p:cNvSpPr/>
          <p:nvPr/>
        </p:nvSpPr>
        <p:spPr>
          <a:xfrm>
            <a:off x="7965101" y="3757262"/>
            <a:ext cx="3579085" cy="1300399"/>
          </a:xfrm>
          <a:prstGeom prst="rect">
            <a:avLst/>
          </a:prstGeom>
          <a:solidFill>
            <a:schemeClr val="tx1"/>
          </a:solidFill>
          <a:ln>
            <a:noFill/>
          </a:ln>
          <a:effectLst>
            <a:outerShdw blurRad="127000" dist="38100" dir="5400000" algn="t"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tIns="0" rIns="182880" rtlCol="0" anchor="ctr"/>
          <a:lstStyle/>
          <a:p>
            <a:pPr marL="0" marR="0" lvl="0" indent="0" algn="ctr" defTabSz="914309" rtl="0" eaLnBrk="0" fontAlgn="base" latinLnBrk="0" hangingPunct="0">
              <a:lnSpc>
                <a:spcPct val="100000"/>
              </a:lnSpc>
              <a:spcBef>
                <a:spcPct val="0"/>
              </a:spcBef>
              <a:spcAft>
                <a:spcPts val="600"/>
              </a:spcAft>
              <a:buClrTx/>
              <a:buSzTx/>
              <a:buFontTx/>
              <a:buNone/>
              <a:tabLst/>
              <a:defRPr/>
            </a:pPr>
            <a:r>
              <a:rPr kumimoji="0" lang="en-US" sz="1800" b="0" i="0" u="none" strike="noStrike" kern="1200" cap="none" spc="0" normalizeH="0" baseline="0" noProof="0">
                <a:ln>
                  <a:noFill/>
                </a:ln>
                <a:solidFill>
                  <a:srgbClr val="00FF59"/>
                </a:solidFill>
                <a:effectLst/>
                <a:uLnTx/>
                <a:uFillTx/>
                <a:latin typeface="Arial" panose="020B0604020202020204"/>
                <a:ea typeface="+mn-ea"/>
                <a:cs typeface="Arial" panose="020B0604020202020204" pitchFamily="34" charset="0"/>
              </a:rPr>
              <a:t>Change Tracking</a:t>
            </a:r>
          </a:p>
          <a:p>
            <a:pPr marL="0" marR="0" lvl="0" indent="0" algn="ctr" defTabSz="914309"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Arial" panose="020B0604020202020204" pitchFamily="34" charset="0"/>
              </a:rPr>
              <a:t>Track changes to both transaction and master data, identify the source of the change, the user initiating the change, as well as the before/after values</a:t>
            </a:r>
          </a:p>
        </p:txBody>
      </p:sp>
      <p:sp>
        <p:nvSpPr>
          <p:cNvPr id="6" name="Rectangle 5">
            <a:extLst>
              <a:ext uri="{FF2B5EF4-FFF2-40B4-BE49-F238E27FC236}">
                <a16:creationId xmlns:a16="http://schemas.microsoft.com/office/drawing/2014/main" id="{6A2CED60-087C-8C8C-6884-CCD33C9F96EA}"/>
              </a:ext>
            </a:extLst>
          </p:cNvPr>
          <p:cNvSpPr/>
          <p:nvPr/>
        </p:nvSpPr>
        <p:spPr>
          <a:xfrm>
            <a:off x="494237" y="5167337"/>
            <a:ext cx="3579085" cy="1300399"/>
          </a:xfrm>
          <a:prstGeom prst="rect">
            <a:avLst/>
          </a:prstGeom>
          <a:solidFill>
            <a:schemeClr val="tx1"/>
          </a:solidFill>
          <a:ln>
            <a:noFill/>
          </a:ln>
          <a:effectLst>
            <a:outerShdw blurRad="127000" dist="38100" dir="5400000" algn="t"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tIns="0" rIns="182880" rtlCol="0" anchor="ctr"/>
          <a:lstStyle/>
          <a:p>
            <a:pPr marL="0" marR="0" lvl="0" indent="0" algn="ctr" defTabSz="914309" rtl="0" eaLnBrk="0" fontAlgn="base" latinLnBrk="0" hangingPunct="0">
              <a:lnSpc>
                <a:spcPct val="100000"/>
              </a:lnSpc>
              <a:spcBef>
                <a:spcPct val="0"/>
              </a:spcBef>
              <a:spcAft>
                <a:spcPts val="600"/>
              </a:spcAft>
              <a:buClrTx/>
              <a:buSzTx/>
              <a:buFontTx/>
              <a:buNone/>
              <a:tabLst/>
              <a:defRPr/>
            </a:pPr>
            <a:r>
              <a:rPr kumimoji="0" lang="en-US" sz="1800" b="0" i="0" u="none" strike="noStrike" kern="1200" cap="none" spc="0" normalizeH="0" baseline="0" noProof="0">
                <a:ln>
                  <a:noFill/>
                </a:ln>
                <a:solidFill>
                  <a:srgbClr val="00FF59"/>
                </a:solidFill>
                <a:effectLst/>
                <a:uLnTx/>
                <a:uFillTx/>
                <a:latin typeface="Arial" panose="020B0604020202020204"/>
                <a:ea typeface="+mn-ea"/>
                <a:cs typeface="Arial" panose="020B0604020202020204" pitchFamily="34" charset="0"/>
              </a:rPr>
              <a:t>Telemetry Data</a:t>
            </a:r>
          </a:p>
          <a:p>
            <a:pPr marL="0" marR="0" lvl="0" indent="0" algn="ctr" defTabSz="914309"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Arial" panose="020B0604020202020204" pitchFamily="34" charset="0"/>
              </a:rPr>
              <a:t>Gain visibility into actual </a:t>
            </a:r>
            <a:br>
              <a:rPr kumimoji="0" lang="en-US" sz="1200" b="0" i="0" u="none" strike="noStrike" kern="1200" cap="none" spc="0" normalizeH="0" baseline="0" noProof="0">
                <a:ln>
                  <a:noFill/>
                </a:ln>
                <a:solidFill>
                  <a:srgbClr val="FFFFFF"/>
                </a:solidFill>
                <a:effectLst/>
                <a:uLnTx/>
                <a:uFillTx/>
                <a:latin typeface="Arial" panose="020B0604020202020204"/>
                <a:ea typeface="+mn-ea"/>
                <a:cs typeface="Arial" panose="020B0604020202020204" pitchFamily="34" charset="0"/>
              </a:rPr>
            </a:br>
            <a:r>
              <a:rPr kumimoji="0" lang="en-US" sz="1200" b="0" i="0" u="none" strike="noStrike" kern="1200" cap="none" spc="0" normalizeH="0" baseline="0" noProof="0">
                <a:ln>
                  <a:noFill/>
                </a:ln>
                <a:solidFill>
                  <a:srgbClr val="FFFFFF"/>
                </a:solidFill>
                <a:effectLst/>
                <a:uLnTx/>
                <a:uFillTx/>
                <a:latin typeface="Arial" panose="020B0604020202020204"/>
                <a:ea typeface="+mn-ea"/>
                <a:cs typeface="Arial" panose="020B0604020202020204" pitchFamily="34" charset="0"/>
              </a:rPr>
              <a:t>D365 F&amp;SC license usage</a:t>
            </a:r>
          </a:p>
        </p:txBody>
      </p:sp>
      <p:sp>
        <p:nvSpPr>
          <p:cNvPr id="7" name="Rectangle 6">
            <a:extLst>
              <a:ext uri="{FF2B5EF4-FFF2-40B4-BE49-F238E27FC236}">
                <a16:creationId xmlns:a16="http://schemas.microsoft.com/office/drawing/2014/main" id="{F72CABDB-2E4B-95A0-4128-C41166154E3B}"/>
              </a:ext>
            </a:extLst>
          </p:cNvPr>
          <p:cNvSpPr/>
          <p:nvPr/>
        </p:nvSpPr>
        <p:spPr>
          <a:xfrm>
            <a:off x="7965101" y="5167337"/>
            <a:ext cx="3579085" cy="1300399"/>
          </a:xfrm>
          <a:prstGeom prst="rect">
            <a:avLst/>
          </a:prstGeom>
          <a:solidFill>
            <a:schemeClr val="tx1"/>
          </a:solidFill>
          <a:ln>
            <a:noFill/>
          </a:ln>
          <a:effectLst>
            <a:outerShdw blurRad="127000" dist="38100" dir="5400000" algn="t"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tIns="0" rIns="182880" rtlCol="0" anchor="ctr"/>
          <a:lstStyle/>
          <a:p>
            <a:pPr marL="0" marR="0" lvl="0" indent="0" algn="ctr" defTabSz="914309" rtl="0" eaLnBrk="0" fontAlgn="base" latinLnBrk="0" hangingPunct="0">
              <a:lnSpc>
                <a:spcPct val="100000"/>
              </a:lnSpc>
              <a:spcBef>
                <a:spcPct val="0"/>
              </a:spcBef>
              <a:spcAft>
                <a:spcPts val="600"/>
              </a:spcAft>
              <a:buClrTx/>
              <a:buSzTx/>
              <a:buFontTx/>
              <a:buNone/>
              <a:tabLst/>
              <a:defRPr/>
            </a:pPr>
            <a:r>
              <a:rPr kumimoji="0" lang="en-US" sz="1800" b="0" i="0" u="none" strike="noStrike" kern="1200" cap="none" spc="0" normalizeH="0" baseline="0" noProof="0">
                <a:ln>
                  <a:noFill/>
                </a:ln>
                <a:solidFill>
                  <a:srgbClr val="00FF59"/>
                </a:solidFill>
                <a:effectLst/>
                <a:uLnTx/>
                <a:uFillTx/>
                <a:latin typeface="Arial" panose="020B0604020202020204"/>
                <a:ea typeface="+mn-ea"/>
                <a:cs typeface="Arial" panose="020B0604020202020204" pitchFamily="34" charset="0"/>
              </a:rPr>
              <a:t>Security Designer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Arial" panose="020B0604020202020204" pitchFamily="34" charset="0"/>
              </a:rPr>
              <a:t>Create, modify, test and evaluate security in a model environment prior to implementing in your ERP</a:t>
            </a:r>
          </a:p>
        </p:txBody>
      </p:sp>
      <p:grpSp>
        <p:nvGrpSpPr>
          <p:cNvPr id="20" name="Group 19">
            <a:extLst>
              <a:ext uri="{FF2B5EF4-FFF2-40B4-BE49-F238E27FC236}">
                <a16:creationId xmlns:a16="http://schemas.microsoft.com/office/drawing/2014/main" id="{BD509817-E9FB-60BE-7A56-3556EDBA2EE7}"/>
              </a:ext>
            </a:extLst>
          </p:cNvPr>
          <p:cNvGrpSpPr/>
          <p:nvPr/>
        </p:nvGrpSpPr>
        <p:grpSpPr>
          <a:xfrm>
            <a:off x="4940144" y="3343367"/>
            <a:ext cx="2311711" cy="2311710"/>
            <a:chOff x="4940144" y="3343367"/>
            <a:chExt cx="2311711" cy="2311710"/>
          </a:xfrm>
        </p:grpSpPr>
        <p:sp>
          <p:nvSpPr>
            <p:cNvPr id="16" name="Oval 15">
              <a:extLst>
                <a:ext uri="{FF2B5EF4-FFF2-40B4-BE49-F238E27FC236}">
                  <a16:creationId xmlns:a16="http://schemas.microsoft.com/office/drawing/2014/main" id="{AE6DB8EE-0CC9-1FF7-42A1-1005B353109B}"/>
                </a:ext>
              </a:extLst>
            </p:cNvPr>
            <p:cNvSpPr/>
            <p:nvPr/>
          </p:nvSpPr>
          <p:spPr>
            <a:xfrm>
              <a:off x="4940144" y="3343367"/>
              <a:ext cx="2311711" cy="2311710"/>
            </a:xfrm>
            <a:prstGeom prst="ellipse">
              <a:avLst/>
            </a:prstGeom>
            <a:solidFill>
              <a:schemeClr val="tx1"/>
            </a:solidFill>
            <a:ln>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09"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ontserrat"/>
                <a:ea typeface="+mn-ea"/>
                <a:cs typeface="+mn-cs"/>
              </a:endParaRPr>
            </a:p>
          </p:txBody>
        </p:sp>
        <p:pic>
          <p:nvPicPr>
            <p:cNvPr id="45" name="Picture 44">
              <a:extLst>
                <a:ext uri="{FF2B5EF4-FFF2-40B4-BE49-F238E27FC236}">
                  <a16:creationId xmlns:a16="http://schemas.microsoft.com/office/drawing/2014/main" id="{E8A989C9-60DB-CC40-1532-0E572CCBFCD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86255" y="4111772"/>
              <a:ext cx="1832244" cy="678449"/>
            </a:xfrm>
            <a:prstGeom prst="rect">
              <a:avLst/>
            </a:prstGeom>
          </p:spPr>
        </p:pic>
      </p:grpSp>
    </p:spTree>
    <p:extLst>
      <p:ext uri="{BB962C8B-B14F-4D97-AF65-F5344CB8AC3E}">
        <p14:creationId xmlns:p14="http://schemas.microsoft.com/office/powerpoint/2010/main" val="2716980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734E8-C483-83CE-A97F-CB876B86B027}"/>
            </a:ext>
          </a:extLst>
        </p:cNvPr>
        <p:cNvGrpSpPr/>
        <p:nvPr/>
      </p:nvGrpSpPr>
      <p:grpSpPr>
        <a:xfrm>
          <a:off x="0" y="0"/>
          <a:ext cx="0" cy="0"/>
          <a:chOff x="0" y="0"/>
          <a:chExt cx="0" cy="0"/>
        </a:xfrm>
      </p:grpSpPr>
      <p:cxnSp>
        <p:nvCxnSpPr>
          <p:cNvPr id="136" name="Straight Connector 135">
            <a:extLst>
              <a:ext uri="{FF2B5EF4-FFF2-40B4-BE49-F238E27FC236}">
                <a16:creationId xmlns:a16="http://schemas.microsoft.com/office/drawing/2014/main" id="{0B2BF0AE-3C52-1F22-D41B-7C3556FE01BF}"/>
              </a:ext>
            </a:extLst>
          </p:cNvPr>
          <p:cNvCxnSpPr>
            <a:cxnSpLocks/>
          </p:cNvCxnSpPr>
          <p:nvPr/>
        </p:nvCxnSpPr>
        <p:spPr>
          <a:xfrm flipV="1">
            <a:off x="4772153" y="4564157"/>
            <a:ext cx="31966" cy="1115901"/>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C26A4FC2-9BB8-A9F1-6FC3-CED0EFDB6755}"/>
              </a:ext>
            </a:extLst>
          </p:cNvPr>
          <p:cNvCxnSpPr>
            <a:cxnSpLocks/>
          </p:cNvCxnSpPr>
          <p:nvPr/>
        </p:nvCxnSpPr>
        <p:spPr>
          <a:xfrm>
            <a:off x="4772140" y="3456580"/>
            <a:ext cx="14324" cy="1035043"/>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ext Placeholder 1">
            <a:extLst>
              <a:ext uri="{FF2B5EF4-FFF2-40B4-BE49-F238E27FC236}">
                <a16:creationId xmlns:a16="http://schemas.microsoft.com/office/drawing/2014/main" id="{E20861D7-5795-6931-4F8A-7AC9B3DD5F40}"/>
              </a:ext>
            </a:extLst>
          </p:cNvPr>
          <p:cNvSpPr>
            <a:spLocks noGrp="1"/>
          </p:cNvSpPr>
          <p:nvPr>
            <p:ph type="body" sz="quarter" idx="10"/>
          </p:nvPr>
        </p:nvSpPr>
        <p:spPr>
          <a:xfrm>
            <a:off x="568234" y="683489"/>
            <a:ext cx="11454219" cy="446087"/>
          </a:xfrm>
        </p:spPr>
        <p:txBody>
          <a:bodyPr lIns="91440" tIns="45720" rIns="91440" bIns="45720" anchor="t"/>
          <a:lstStyle/>
          <a:p>
            <a:r>
              <a:rPr lang="en-GB" dirty="0" err="1"/>
              <a:t>Fastpath</a:t>
            </a:r>
            <a:r>
              <a:rPr lang="en-GB" dirty="0"/>
              <a:t> Solutions offers unrivalled integrations and cross-application functionality</a:t>
            </a:r>
            <a:endParaRPr lang="en-US" dirty="0"/>
          </a:p>
        </p:txBody>
      </p:sp>
      <p:sp>
        <p:nvSpPr>
          <p:cNvPr id="3" name="Text Placeholder 2">
            <a:extLst>
              <a:ext uri="{FF2B5EF4-FFF2-40B4-BE49-F238E27FC236}">
                <a16:creationId xmlns:a16="http://schemas.microsoft.com/office/drawing/2014/main" id="{90289401-C956-14CC-6DE9-0FA495E24B17}"/>
              </a:ext>
            </a:extLst>
          </p:cNvPr>
          <p:cNvSpPr>
            <a:spLocks noGrp="1"/>
          </p:cNvSpPr>
          <p:nvPr>
            <p:ph type="body" sz="quarter" idx="12"/>
          </p:nvPr>
        </p:nvSpPr>
        <p:spPr>
          <a:xfrm>
            <a:off x="575944" y="1772596"/>
            <a:ext cx="11165930" cy="417512"/>
          </a:xfrm>
        </p:spPr>
        <p:txBody>
          <a:bodyPr/>
          <a:lstStyle/>
          <a:p>
            <a:r>
              <a:rPr lang="en-US" sz="1600"/>
              <a:t>Direct integrations to 50+ popular ERP, CRM, and HCM applications, plus Fastpath Universal Product Integration (UPI)</a:t>
            </a:r>
          </a:p>
        </p:txBody>
      </p:sp>
      <p:pic>
        <p:nvPicPr>
          <p:cNvPr id="26" name="Picture 25">
            <a:extLst>
              <a:ext uri="{FF2B5EF4-FFF2-40B4-BE49-F238E27FC236}">
                <a16:creationId xmlns:a16="http://schemas.microsoft.com/office/drawing/2014/main" id="{16629578-D4A7-8B96-50B3-BBF9C14E4F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85359" y="2884106"/>
            <a:ext cx="677565" cy="415974"/>
          </a:xfrm>
          <a:prstGeom prst="rect">
            <a:avLst/>
          </a:prstGeom>
        </p:spPr>
      </p:pic>
      <p:pic>
        <p:nvPicPr>
          <p:cNvPr id="27" name="Picture 26">
            <a:extLst>
              <a:ext uri="{FF2B5EF4-FFF2-40B4-BE49-F238E27FC236}">
                <a16:creationId xmlns:a16="http://schemas.microsoft.com/office/drawing/2014/main" id="{7855C94C-EC13-81F0-7410-88413EAB608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980022" y="3373746"/>
            <a:ext cx="832941" cy="263764"/>
          </a:xfrm>
          <a:prstGeom prst="rect">
            <a:avLst/>
          </a:prstGeom>
        </p:spPr>
      </p:pic>
      <p:pic>
        <p:nvPicPr>
          <p:cNvPr id="28" name="Picture 27">
            <a:extLst>
              <a:ext uri="{FF2B5EF4-FFF2-40B4-BE49-F238E27FC236}">
                <a16:creationId xmlns:a16="http://schemas.microsoft.com/office/drawing/2014/main" id="{1CEE3B2D-55B1-E227-C478-F8B96ABE51C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583831" y="5730689"/>
            <a:ext cx="434016" cy="222237"/>
          </a:xfrm>
          <a:prstGeom prst="rect">
            <a:avLst/>
          </a:prstGeom>
        </p:spPr>
      </p:pic>
      <p:pic>
        <p:nvPicPr>
          <p:cNvPr id="29" name="Picture 28">
            <a:extLst>
              <a:ext uri="{FF2B5EF4-FFF2-40B4-BE49-F238E27FC236}">
                <a16:creationId xmlns:a16="http://schemas.microsoft.com/office/drawing/2014/main" id="{44BF3D30-B756-D603-574E-E89EDC14B400}"/>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985108" y="4578382"/>
            <a:ext cx="759584" cy="188088"/>
          </a:xfrm>
          <a:prstGeom prst="rect">
            <a:avLst/>
          </a:prstGeom>
        </p:spPr>
      </p:pic>
      <p:pic>
        <p:nvPicPr>
          <p:cNvPr id="30" name="Picture 29">
            <a:extLst>
              <a:ext uri="{FF2B5EF4-FFF2-40B4-BE49-F238E27FC236}">
                <a16:creationId xmlns:a16="http://schemas.microsoft.com/office/drawing/2014/main" id="{0F13B0BD-3948-A852-2C73-E350F501AFFF}"/>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844230" y="4186816"/>
            <a:ext cx="777346" cy="266610"/>
          </a:xfrm>
          <a:prstGeom prst="rect">
            <a:avLst/>
          </a:prstGeom>
        </p:spPr>
      </p:pic>
      <p:pic>
        <p:nvPicPr>
          <p:cNvPr id="31" name="Picture 30">
            <a:extLst>
              <a:ext uri="{FF2B5EF4-FFF2-40B4-BE49-F238E27FC236}">
                <a16:creationId xmlns:a16="http://schemas.microsoft.com/office/drawing/2014/main" id="{DB66A4B3-1763-8E46-6861-AC7CF92E9548}"/>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6766625" y="4942762"/>
            <a:ext cx="965273" cy="294832"/>
          </a:xfrm>
          <a:prstGeom prst="rect">
            <a:avLst/>
          </a:prstGeom>
        </p:spPr>
      </p:pic>
      <p:pic>
        <p:nvPicPr>
          <p:cNvPr id="32" name="Picture 31">
            <a:extLst>
              <a:ext uri="{FF2B5EF4-FFF2-40B4-BE49-F238E27FC236}">
                <a16:creationId xmlns:a16="http://schemas.microsoft.com/office/drawing/2014/main" id="{54773ABB-09A0-5291-AF8F-53878F750C71}"/>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5500111" y="5688653"/>
            <a:ext cx="612892" cy="431002"/>
          </a:xfrm>
          <a:prstGeom prst="rect">
            <a:avLst/>
          </a:prstGeom>
        </p:spPr>
      </p:pic>
      <p:pic>
        <p:nvPicPr>
          <p:cNvPr id="33" name="Picture 32">
            <a:extLst>
              <a:ext uri="{FF2B5EF4-FFF2-40B4-BE49-F238E27FC236}">
                <a16:creationId xmlns:a16="http://schemas.microsoft.com/office/drawing/2014/main" id="{133BD4A8-AE0F-8C5E-0D85-13845124196B}"/>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1924430" y="4932413"/>
            <a:ext cx="864178" cy="216934"/>
          </a:xfrm>
          <a:prstGeom prst="rect">
            <a:avLst/>
          </a:prstGeom>
        </p:spPr>
      </p:pic>
      <p:pic>
        <p:nvPicPr>
          <p:cNvPr id="34" name="Picture 33">
            <a:extLst>
              <a:ext uri="{FF2B5EF4-FFF2-40B4-BE49-F238E27FC236}">
                <a16:creationId xmlns:a16="http://schemas.microsoft.com/office/drawing/2014/main" id="{BA9FE209-2025-8DEB-34A8-718153106870}"/>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2666022" y="5376864"/>
            <a:ext cx="736290" cy="312160"/>
          </a:xfrm>
          <a:prstGeom prst="rect">
            <a:avLst/>
          </a:prstGeom>
        </p:spPr>
      </p:pic>
      <p:pic>
        <p:nvPicPr>
          <p:cNvPr id="35" name="Picture 34">
            <a:extLst>
              <a:ext uri="{FF2B5EF4-FFF2-40B4-BE49-F238E27FC236}">
                <a16:creationId xmlns:a16="http://schemas.microsoft.com/office/drawing/2014/main" id="{D009AC7B-550E-7552-B268-F6EC2FBDA4A9}"/>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1718363" y="4442085"/>
            <a:ext cx="1008790" cy="187682"/>
          </a:xfrm>
          <a:prstGeom prst="rect">
            <a:avLst/>
          </a:prstGeom>
        </p:spPr>
      </p:pic>
      <p:pic>
        <p:nvPicPr>
          <p:cNvPr id="36" name="Picture 35">
            <a:extLst>
              <a:ext uri="{FF2B5EF4-FFF2-40B4-BE49-F238E27FC236}">
                <a16:creationId xmlns:a16="http://schemas.microsoft.com/office/drawing/2014/main" id="{2935D98F-212C-FB59-A73F-29C0FDFF7357}"/>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6688387" y="3789790"/>
            <a:ext cx="726420" cy="244730"/>
          </a:xfrm>
          <a:prstGeom prst="rect">
            <a:avLst/>
          </a:prstGeom>
        </p:spPr>
      </p:pic>
      <p:pic>
        <p:nvPicPr>
          <p:cNvPr id="37" name="Picture 36">
            <a:extLst>
              <a:ext uri="{FF2B5EF4-FFF2-40B4-BE49-F238E27FC236}">
                <a16:creationId xmlns:a16="http://schemas.microsoft.com/office/drawing/2014/main" id="{BD4D502C-ECEC-BF69-A9F1-776A0E42935A}"/>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1742263" y="3476152"/>
            <a:ext cx="1488278" cy="311867"/>
          </a:xfrm>
          <a:prstGeom prst="rect">
            <a:avLst/>
          </a:prstGeom>
        </p:spPr>
      </p:pic>
      <p:cxnSp>
        <p:nvCxnSpPr>
          <p:cNvPr id="38" name="Straight Connector 37">
            <a:extLst>
              <a:ext uri="{FF2B5EF4-FFF2-40B4-BE49-F238E27FC236}">
                <a16:creationId xmlns:a16="http://schemas.microsoft.com/office/drawing/2014/main" id="{2690E401-DD1B-F8FF-F0CC-8F9C6E2659D1}"/>
              </a:ext>
            </a:extLst>
          </p:cNvPr>
          <p:cNvCxnSpPr>
            <a:cxnSpLocks/>
          </p:cNvCxnSpPr>
          <p:nvPr/>
        </p:nvCxnSpPr>
        <p:spPr>
          <a:xfrm flipH="1" flipV="1">
            <a:off x="4842662" y="4493466"/>
            <a:ext cx="804889" cy="1071051"/>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43" name="Content Placeholder 7">
            <a:extLst>
              <a:ext uri="{FF2B5EF4-FFF2-40B4-BE49-F238E27FC236}">
                <a16:creationId xmlns:a16="http://schemas.microsoft.com/office/drawing/2014/main" id="{2B08F11A-A576-5CEA-14F6-A834D529B8C6}"/>
              </a:ext>
            </a:extLst>
          </p:cNvPr>
          <p:cNvSpPr txBox="1">
            <a:spLocks/>
          </p:cNvSpPr>
          <p:nvPr/>
        </p:nvSpPr>
        <p:spPr>
          <a:xfrm>
            <a:off x="3020743" y="2430292"/>
            <a:ext cx="2981925" cy="397453"/>
          </a:xfrm>
          <a:prstGeom prst="rect">
            <a:avLst/>
          </a:prstGeom>
        </p:spPr>
        <p:txBody>
          <a:bodyPr vert="horz" lIns="0" tIns="0" rIns="0" bIns="0" rtlCol="0">
            <a:noAutofit/>
          </a:bodyPr>
          <a:lstStyle>
            <a:lvl1pPr marL="216000" indent="-216000" algn="l" defTabSz="914400" rtl="0" eaLnBrk="1" latinLnBrk="0" hangingPunct="1">
              <a:lnSpc>
                <a:spcPts val="2300"/>
              </a:lnSpc>
              <a:spcBef>
                <a:spcPts val="1200"/>
              </a:spcBef>
              <a:buClr>
                <a:schemeClr val="accent1"/>
              </a:buClr>
              <a:buFont typeface="Arial" panose="020B0604020202020204" pitchFamily="34" charset="0"/>
              <a:buChar char="•"/>
              <a:defRPr sz="1700" b="0" i="0" kern="120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432000" indent="-228600" algn="l" defTabSz="914400" rtl="0" eaLnBrk="1" latinLnBrk="0" hangingPunct="1">
              <a:lnSpc>
                <a:spcPts val="2300"/>
              </a:lnSpc>
              <a:spcBef>
                <a:spcPts val="1000"/>
              </a:spcBef>
              <a:buClr>
                <a:schemeClr val="accent1"/>
              </a:buClr>
              <a:buFont typeface="Arial" panose="020B0604020202020204" pitchFamily="34" charset="0"/>
              <a:buChar char="•"/>
              <a:defRPr sz="1700" b="0" i="0" kern="1200">
                <a:solidFill>
                  <a:schemeClr val="tx2"/>
                </a:solidFill>
                <a:latin typeface="Verdana" panose="020B0604030504040204" pitchFamily="34" charset="0"/>
                <a:ea typeface="Verdana" panose="020B0604030504040204" pitchFamily="34" charset="0"/>
                <a:cs typeface="Verdana" panose="020B0604030504040204" pitchFamily="34" charset="0"/>
              </a:defRPr>
            </a:lvl2pPr>
            <a:lvl3pPr marL="648000" indent="-216000" algn="l" defTabSz="914400" rtl="0" eaLnBrk="1" latinLnBrk="0" hangingPunct="1">
              <a:lnSpc>
                <a:spcPts val="2100"/>
              </a:lnSpc>
              <a:spcBef>
                <a:spcPts val="1000"/>
              </a:spcBef>
              <a:buClr>
                <a:schemeClr val="accent1"/>
              </a:buClr>
              <a:buFont typeface="Arial" panose="020B0604020202020204" pitchFamily="34" charset="0"/>
              <a:buChar char="•"/>
              <a:defRPr sz="1500" b="0" i="0" kern="1200">
                <a:solidFill>
                  <a:schemeClr val="tx2"/>
                </a:solidFill>
                <a:latin typeface="Verdana" panose="020B0604030504040204" pitchFamily="34" charset="0"/>
                <a:ea typeface="Verdana" panose="020B0604030504040204" pitchFamily="34" charset="0"/>
                <a:cs typeface="Verdana" panose="020B0604030504040204" pitchFamily="34" charset="0"/>
              </a:defRPr>
            </a:lvl3pPr>
            <a:lvl4pPr marL="864000" indent="-216000" algn="l" defTabSz="914400" rtl="0" eaLnBrk="1" latinLnBrk="0" hangingPunct="1">
              <a:lnSpc>
                <a:spcPts val="1700"/>
              </a:lnSpc>
              <a:spcBef>
                <a:spcPts val="800"/>
              </a:spcBef>
              <a:buClr>
                <a:schemeClr val="accent1"/>
              </a:buClr>
              <a:buFont typeface="Arial" panose="020B0604020202020204" pitchFamily="34" charset="0"/>
              <a:buChar char="•"/>
              <a:defRPr sz="1300" b="0" i="0" kern="1200">
                <a:solidFill>
                  <a:schemeClr val="tx2"/>
                </a:solidFill>
                <a:latin typeface="Verdana" panose="020B0604030504040204" pitchFamily="34" charset="0"/>
                <a:ea typeface="Verdana" panose="020B0604030504040204" pitchFamily="34" charset="0"/>
                <a:cs typeface="Verdana" panose="020B0604030504040204" pitchFamily="34" charset="0"/>
              </a:defRPr>
            </a:lvl4pPr>
            <a:lvl5pPr marL="1080000" indent="-216000" algn="l" defTabSz="914400" rtl="0" eaLnBrk="1" latinLnBrk="0" hangingPunct="1">
              <a:lnSpc>
                <a:spcPts val="1500"/>
              </a:lnSpc>
              <a:spcBef>
                <a:spcPts val="800"/>
              </a:spcBef>
              <a:buClr>
                <a:schemeClr val="accent1"/>
              </a:buClr>
              <a:buFont typeface="Arial" panose="020B0604020202020204" pitchFamily="34" charset="0"/>
              <a:buChar char="•"/>
              <a:defRPr sz="1100" b="0" i="0" kern="1200">
                <a:solidFill>
                  <a:schemeClr val="tx2"/>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309" rtl="0" eaLnBrk="1" fontAlgn="base" latinLnBrk="0" hangingPunct="1">
              <a:lnSpc>
                <a:spcPct val="100000"/>
              </a:lnSpc>
              <a:spcBef>
                <a:spcPts val="1200"/>
              </a:spcBef>
              <a:spcAft>
                <a:spcPct val="0"/>
              </a:spcAft>
              <a:buClr>
                <a:srgbClr val="E50049"/>
              </a:buClr>
              <a:buSzTx/>
              <a:buFont typeface="Arial" panose="020B0604020202020204" pitchFamily="34" charset="0"/>
              <a:buNone/>
              <a:tabLst/>
              <a:defRPr/>
            </a:pPr>
            <a:r>
              <a:rPr kumimoji="0" lang="en-US" sz="1200" b="1" i="0" u="none" strike="noStrike" kern="1200" cap="none" spc="0" normalizeH="0" baseline="0" noProof="0">
                <a:ln>
                  <a:noFill/>
                </a:ln>
                <a:solidFill>
                  <a:srgbClr val="333251"/>
                </a:solidFill>
                <a:effectLst/>
                <a:uLnTx/>
                <a:uFillTx/>
                <a:latin typeface="Arial" panose="020B0604020202020204"/>
                <a:ea typeface="Verdana" panose="020B0604030504040204" pitchFamily="34" charset="0"/>
              </a:rPr>
              <a:t>Integrations</a:t>
            </a:r>
          </a:p>
        </p:txBody>
      </p:sp>
      <p:cxnSp>
        <p:nvCxnSpPr>
          <p:cNvPr id="66" name="Straight Connector 65">
            <a:extLst>
              <a:ext uri="{FF2B5EF4-FFF2-40B4-BE49-F238E27FC236}">
                <a16:creationId xmlns:a16="http://schemas.microsoft.com/office/drawing/2014/main" id="{E625A8B1-C7CB-22A2-933D-4E2E92B74F0F}"/>
              </a:ext>
            </a:extLst>
          </p:cNvPr>
          <p:cNvCxnSpPr>
            <a:cxnSpLocks/>
          </p:cNvCxnSpPr>
          <p:nvPr/>
        </p:nvCxnSpPr>
        <p:spPr>
          <a:xfrm>
            <a:off x="559374" y="2729257"/>
            <a:ext cx="7751146" cy="0"/>
          </a:xfrm>
          <a:prstGeom prst="line">
            <a:avLst/>
          </a:prstGeom>
          <a:ln w="12700">
            <a:gradFill>
              <a:gsLst>
                <a:gs pos="10000">
                  <a:schemeClr val="accent2"/>
                </a:gs>
                <a:gs pos="90000">
                  <a:schemeClr val="accent1"/>
                </a:gs>
              </a:gsLst>
              <a:lin ang="0" scaled="0"/>
            </a:gradFill>
          </a:ln>
        </p:spPr>
        <p:style>
          <a:lnRef idx="1">
            <a:schemeClr val="accent1"/>
          </a:lnRef>
          <a:fillRef idx="0">
            <a:schemeClr val="accent1"/>
          </a:fillRef>
          <a:effectRef idx="0">
            <a:schemeClr val="accent1"/>
          </a:effectRef>
          <a:fontRef idx="minor">
            <a:schemeClr val="tx1"/>
          </a:fontRef>
        </p:style>
      </p:cxnSp>
      <p:pic>
        <p:nvPicPr>
          <p:cNvPr id="67" name="Picture 66">
            <a:extLst>
              <a:ext uri="{FF2B5EF4-FFF2-40B4-BE49-F238E27FC236}">
                <a16:creationId xmlns:a16="http://schemas.microsoft.com/office/drawing/2014/main" id="{FD574227-C9C1-E8C4-81FB-C018EDD90167}"/>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8523349" y="3434009"/>
            <a:ext cx="1221053" cy="200525"/>
          </a:xfrm>
          <a:prstGeom prst="rect">
            <a:avLst/>
          </a:prstGeom>
        </p:spPr>
      </p:pic>
      <p:pic>
        <p:nvPicPr>
          <p:cNvPr id="68" name="Picture 67">
            <a:extLst>
              <a:ext uri="{FF2B5EF4-FFF2-40B4-BE49-F238E27FC236}">
                <a16:creationId xmlns:a16="http://schemas.microsoft.com/office/drawing/2014/main" id="{B77FA60C-1CDC-EADF-E8F3-1E1FEA9756CF}"/>
              </a:ext>
            </a:extLst>
          </p:cNvPr>
          <p:cNvPicPr>
            <a:picLocks noChangeAspect="1"/>
          </p:cNvPicPr>
          <p:nvPr/>
        </p:nvPicPr>
        <p:blipFill>
          <a:blip r:embed="rId16" cstate="screen">
            <a:extLst>
              <a:ext uri="{28A0092B-C50C-407E-A947-70E740481C1C}">
                <a14:useLocalDpi xmlns:a14="http://schemas.microsoft.com/office/drawing/2010/main"/>
              </a:ext>
            </a:extLst>
          </a:blip>
          <a:srcRect/>
          <a:stretch/>
        </p:blipFill>
        <p:spPr>
          <a:xfrm>
            <a:off x="10555143" y="3791922"/>
            <a:ext cx="883833" cy="232815"/>
          </a:xfrm>
          <a:prstGeom prst="rect">
            <a:avLst/>
          </a:prstGeom>
        </p:spPr>
      </p:pic>
      <p:pic>
        <p:nvPicPr>
          <p:cNvPr id="69" name="Picture 68">
            <a:extLst>
              <a:ext uri="{FF2B5EF4-FFF2-40B4-BE49-F238E27FC236}">
                <a16:creationId xmlns:a16="http://schemas.microsoft.com/office/drawing/2014/main" id="{19448318-E79B-CDA6-EB86-D1BD85709B87}"/>
              </a:ext>
            </a:extLst>
          </p:cNvPr>
          <p:cNvPicPr>
            <a:picLocks noChangeAspect="1"/>
          </p:cNvPicPr>
          <p:nvPr/>
        </p:nvPicPr>
        <p:blipFill>
          <a:blip r:embed="rId17" cstate="screen">
            <a:extLst>
              <a:ext uri="{28A0092B-C50C-407E-A947-70E740481C1C}">
                <a14:useLocalDpi xmlns:a14="http://schemas.microsoft.com/office/drawing/2010/main"/>
              </a:ext>
            </a:extLst>
          </a:blip>
          <a:srcRect/>
          <a:stretch/>
        </p:blipFill>
        <p:spPr>
          <a:xfrm>
            <a:off x="8480180" y="3855720"/>
            <a:ext cx="1221053" cy="183157"/>
          </a:xfrm>
          <a:prstGeom prst="rect">
            <a:avLst/>
          </a:prstGeom>
        </p:spPr>
      </p:pic>
      <p:sp>
        <p:nvSpPr>
          <p:cNvPr id="71" name="Content Placeholder 7">
            <a:extLst>
              <a:ext uri="{FF2B5EF4-FFF2-40B4-BE49-F238E27FC236}">
                <a16:creationId xmlns:a16="http://schemas.microsoft.com/office/drawing/2014/main" id="{736AC211-DA08-54B0-8050-4CDA7723AFF1}"/>
              </a:ext>
            </a:extLst>
          </p:cNvPr>
          <p:cNvSpPr txBox="1">
            <a:spLocks/>
          </p:cNvSpPr>
          <p:nvPr/>
        </p:nvSpPr>
        <p:spPr>
          <a:xfrm>
            <a:off x="9001512" y="2430292"/>
            <a:ext cx="2168285" cy="397453"/>
          </a:xfrm>
          <a:prstGeom prst="rect">
            <a:avLst/>
          </a:prstGeom>
        </p:spPr>
        <p:txBody>
          <a:bodyPr vert="horz" lIns="0" tIns="0" rIns="0" bIns="0" rtlCol="0">
            <a:noAutofit/>
          </a:bodyPr>
          <a:lstStyle>
            <a:lvl1pPr marL="216000" indent="-216000" algn="l" defTabSz="914400" rtl="0" eaLnBrk="1" latinLnBrk="0" hangingPunct="1">
              <a:lnSpc>
                <a:spcPts val="2300"/>
              </a:lnSpc>
              <a:spcBef>
                <a:spcPts val="1200"/>
              </a:spcBef>
              <a:buClr>
                <a:schemeClr val="accent1"/>
              </a:buClr>
              <a:buFont typeface="Arial" panose="020B0604020202020204" pitchFamily="34" charset="0"/>
              <a:buChar char="•"/>
              <a:defRPr sz="1700" b="0" i="0" kern="120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432000" indent="-228600" algn="l" defTabSz="914400" rtl="0" eaLnBrk="1" latinLnBrk="0" hangingPunct="1">
              <a:lnSpc>
                <a:spcPts val="2300"/>
              </a:lnSpc>
              <a:spcBef>
                <a:spcPts val="1000"/>
              </a:spcBef>
              <a:buClr>
                <a:schemeClr val="accent1"/>
              </a:buClr>
              <a:buFont typeface="Arial" panose="020B0604020202020204" pitchFamily="34" charset="0"/>
              <a:buChar char="•"/>
              <a:defRPr sz="1700" b="0" i="0" kern="1200">
                <a:solidFill>
                  <a:schemeClr val="tx2"/>
                </a:solidFill>
                <a:latin typeface="Verdana" panose="020B0604030504040204" pitchFamily="34" charset="0"/>
                <a:ea typeface="Verdana" panose="020B0604030504040204" pitchFamily="34" charset="0"/>
                <a:cs typeface="Verdana" panose="020B0604030504040204" pitchFamily="34" charset="0"/>
              </a:defRPr>
            </a:lvl2pPr>
            <a:lvl3pPr marL="648000" indent="-216000" algn="l" defTabSz="914400" rtl="0" eaLnBrk="1" latinLnBrk="0" hangingPunct="1">
              <a:lnSpc>
                <a:spcPts val="2100"/>
              </a:lnSpc>
              <a:spcBef>
                <a:spcPts val="1000"/>
              </a:spcBef>
              <a:buClr>
                <a:schemeClr val="accent1"/>
              </a:buClr>
              <a:buFont typeface="Arial" panose="020B0604020202020204" pitchFamily="34" charset="0"/>
              <a:buChar char="•"/>
              <a:defRPr sz="1500" b="0" i="0" kern="1200">
                <a:solidFill>
                  <a:schemeClr val="tx2"/>
                </a:solidFill>
                <a:latin typeface="Verdana" panose="020B0604030504040204" pitchFamily="34" charset="0"/>
                <a:ea typeface="Verdana" panose="020B0604030504040204" pitchFamily="34" charset="0"/>
                <a:cs typeface="Verdana" panose="020B0604030504040204" pitchFamily="34" charset="0"/>
              </a:defRPr>
            </a:lvl3pPr>
            <a:lvl4pPr marL="864000" indent="-216000" algn="l" defTabSz="914400" rtl="0" eaLnBrk="1" latinLnBrk="0" hangingPunct="1">
              <a:lnSpc>
                <a:spcPts val="1700"/>
              </a:lnSpc>
              <a:spcBef>
                <a:spcPts val="800"/>
              </a:spcBef>
              <a:buClr>
                <a:schemeClr val="accent1"/>
              </a:buClr>
              <a:buFont typeface="Arial" panose="020B0604020202020204" pitchFamily="34" charset="0"/>
              <a:buChar char="•"/>
              <a:defRPr sz="1300" b="0" i="0" kern="1200">
                <a:solidFill>
                  <a:schemeClr val="tx2"/>
                </a:solidFill>
                <a:latin typeface="Verdana" panose="020B0604030504040204" pitchFamily="34" charset="0"/>
                <a:ea typeface="Verdana" panose="020B0604030504040204" pitchFamily="34" charset="0"/>
                <a:cs typeface="Verdana" panose="020B0604030504040204" pitchFamily="34" charset="0"/>
              </a:defRPr>
            </a:lvl4pPr>
            <a:lvl5pPr marL="1080000" indent="-216000" algn="l" defTabSz="914400" rtl="0" eaLnBrk="1" latinLnBrk="0" hangingPunct="1">
              <a:lnSpc>
                <a:spcPts val="1500"/>
              </a:lnSpc>
              <a:spcBef>
                <a:spcPts val="800"/>
              </a:spcBef>
              <a:buClr>
                <a:schemeClr val="accent1"/>
              </a:buClr>
              <a:buFont typeface="Arial" panose="020B0604020202020204" pitchFamily="34" charset="0"/>
              <a:buChar char="•"/>
              <a:defRPr sz="1100" b="0" i="0" kern="1200">
                <a:solidFill>
                  <a:schemeClr val="tx2"/>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309" rtl="0" eaLnBrk="1" fontAlgn="base" latinLnBrk="0" hangingPunct="1">
              <a:lnSpc>
                <a:spcPct val="100000"/>
              </a:lnSpc>
              <a:spcBef>
                <a:spcPts val="1200"/>
              </a:spcBef>
              <a:spcAft>
                <a:spcPct val="0"/>
              </a:spcAft>
              <a:buClr>
                <a:srgbClr val="E50049"/>
              </a:buClr>
              <a:buSzTx/>
              <a:buFont typeface="Arial" panose="020B0604020202020204" pitchFamily="34" charset="0"/>
              <a:buNone/>
              <a:tabLst/>
              <a:defRPr/>
            </a:pPr>
            <a:r>
              <a:rPr kumimoji="0" lang="en-US" sz="1200" b="1" i="0" u="none" strike="noStrike" kern="1200" cap="none" spc="0" normalizeH="0" baseline="0" noProof="0">
                <a:ln>
                  <a:noFill/>
                </a:ln>
                <a:solidFill>
                  <a:srgbClr val="333251"/>
                </a:solidFill>
                <a:effectLst/>
                <a:uLnTx/>
                <a:uFillTx/>
                <a:latin typeface="Arial" panose="020B0604020202020204"/>
                <a:ea typeface="Verdana" panose="020B0604030504040204" pitchFamily="34" charset="0"/>
              </a:rPr>
              <a:t>Plug-ins</a:t>
            </a:r>
          </a:p>
        </p:txBody>
      </p:sp>
      <p:cxnSp>
        <p:nvCxnSpPr>
          <p:cNvPr id="72" name="Straight Connector 71">
            <a:extLst>
              <a:ext uri="{FF2B5EF4-FFF2-40B4-BE49-F238E27FC236}">
                <a16:creationId xmlns:a16="http://schemas.microsoft.com/office/drawing/2014/main" id="{BA501BCD-0A24-14E1-9195-0EC7977B9D66}"/>
              </a:ext>
            </a:extLst>
          </p:cNvPr>
          <p:cNvCxnSpPr>
            <a:cxnSpLocks/>
          </p:cNvCxnSpPr>
          <p:nvPr/>
        </p:nvCxnSpPr>
        <p:spPr>
          <a:xfrm>
            <a:off x="8523351" y="2729257"/>
            <a:ext cx="3218524" cy="0"/>
          </a:xfrm>
          <a:prstGeom prst="line">
            <a:avLst/>
          </a:prstGeom>
          <a:ln w="12700">
            <a:gradFill>
              <a:gsLst>
                <a:gs pos="10000">
                  <a:schemeClr val="accent2"/>
                </a:gs>
                <a:gs pos="9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6BA1471C-290F-57A2-58E0-D968BEC625D7}"/>
              </a:ext>
            </a:extLst>
          </p:cNvPr>
          <p:cNvSpPr txBox="1"/>
          <p:nvPr/>
        </p:nvSpPr>
        <p:spPr>
          <a:xfrm>
            <a:off x="8431297" y="3030657"/>
            <a:ext cx="140615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srgbClr val="333251"/>
                </a:solidFill>
                <a:effectLst/>
                <a:uLnTx/>
                <a:uFillTx/>
                <a:latin typeface="Arial" panose="020B0604020202020204" pitchFamily="34" charset="0"/>
                <a:ea typeface="Verdana" panose="020B0604030504040204" pitchFamily="34" charset="0"/>
                <a:cs typeface="Arial" panose="020B0604020202020204" pitchFamily="34" charset="0"/>
              </a:rPr>
              <a:t>Ticketing systems</a:t>
            </a:r>
          </a:p>
        </p:txBody>
      </p:sp>
      <p:pic>
        <p:nvPicPr>
          <p:cNvPr id="74" name="Picture 2">
            <a:extLst>
              <a:ext uri="{FF2B5EF4-FFF2-40B4-BE49-F238E27FC236}">
                <a16:creationId xmlns:a16="http://schemas.microsoft.com/office/drawing/2014/main" id="{8A8072DF-E1FC-71AB-0657-25664CDFA748}"/>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213811" y="3127889"/>
            <a:ext cx="1045203" cy="375906"/>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10">
            <a:extLst>
              <a:ext uri="{FF2B5EF4-FFF2-40B4-BE49-F238E27FC236}">
                <a16:creationId xmlns:a16="http://schemas.microsoft.com/office/drawing/2014/main" id="{E71DEB61-19E1-A9D4-903A-60B68150CE26}"/>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655463" y="3873652"/>
            <a:ext cx="1207984" cy="422794"/>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0" descr="Zendesk Logo, symbol, meaning, history, PNG, brand">
            <a:extLst>
              <a:ext uri="{FF2B5EF4-FFF2-40B4-BE49-F238E27FC236}">
                <a16:creationId xmlns:a16="http://schemas.microsoft.com/office/drawing/2014/main" id="{56A9B0DB-8C0C-F851-A085-4D6E787E0BC0}"/>
              </a:ext>
            </a:extLst>
          </p:cNvPr>
          <p:cNvPicPr>
            <a:picLocks noChangeAspect="1" noChangeArrowheads="1"/>
          </p:cNvPicPr>
          <p:nvPr/>
        </p:nvPicPr>
        <p:blipFill rotWithShape="1">
          <a:blip r:embed="rId20">
            <a:extLst>
              <a:ext uri="{28A0092B-C50C-407E-A947-70E740481C1C}">
                <a14:useLocalDpi xmlns:a14="http://schemas.microsoft.com/office/drawing/2010/main" val="0"/>
              </a:ext>
            </a:extLst>
          </a:blip>
          <a:srcRect t="25331" b="18231"/>
          <a:stretch>
            <a:fillRect/>
          </a:stretch>
        </p:blipFill>
        <p:spPr bwMode="auto">
          <a:xfrm>
            <a:off x="8592165" y="4210989"/>
            <a:ext cx="980899" cy="311401"/>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22" descr="Freshservice Logo PNG Vectors Free Download">
            <a:extLst>
              <a:ext uri="{FF2B5EF4-FFF2-40B4-BE49-F238E27FC236}">
                <a16:creationId xmlns:a16="http://schemas.microsoft.com/office/drawing/2014/main" id="{8CBBACEF-BEEA-C87A-4980-565945A02AD4}"/>
              </a:ext>
            </a:extLst>
          </p:cNvPr>
          <p:cNvPicPr>
            <a:picLocks noChangeAspect="1" noChangeArrowheads="1"/>
          </p:cNvPicPr>
          <p:nvPr/>
        </p:nvPicPr>
        <p:blipFill rotWithShape="1">
          <a:blip r:embed="rId21">
            <a:extLst>
              <a:ext uri="{28A0092B-C50C-407E-A947-70E740481C1C}">
                <a14:useLocalDpi xmlns:a14="http://schemas.microsoft.com/office/drawing/2010/main" val="0"/>
              </a:ext>
            </a:extLst>
          </a:blip>
          <a:srcRect t="36524" b="39512"/>
          <a:stretch>
            <a:fillRect/>
          </a:stretch>
        </p:blipFill>
        <p:spPr bwMode="auto">
          <a:xfrm>
            <a:off x="8491079" y="4629767"/>
            <a:ext cx="1215439" cy="291266"/>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8" descr="AuditBoard | Mucker Capital">
            <a:extLst>
              <a:ext uri="{FF2B5EF4-FFF2-40B4-BE49-F238E27FC236}">
                <a16:creationId xmlns:a16="http://schemas.microsoft.com/office/drawing/2014/main" id="{2A24381F-5423-20FC-E6B9-BEECAE30BF57}"/>
              </a:ext>
            </a:extLst>
          </p:cNvPr>
          <p:cNvPicPr>
            <a:picLocks noChangeAspect="1" noChangeArrowheads="1"/>
          </p:cNvPicPr>
          <p:nvPr/>
        </p:nvPicPr>
        <p:blipFill rotWithShape="1">
          <a:blip r:embed="rId22">
            <a:extLst>
              <a:ext uri="{28A0092B-C50C-407E-A947-70E740481C1C}">
                <a14:useLocalDpi xmlns:a14="http://schemas.microsoft.com/office/drawing/2010/main" val="0"/>
              </a:ext>
            </a:extLst>
          </a:blip>
          <a:srcRect t="38165" b="38043"/>
          <a:stretch>
            <a:fillRect/>
          </a:stretch>
        </p:blipFill>
        <p:spPr bwMode="auto">
          <a:xfrm>
            <a:off x="10252244" y="3455859"/>
            <a:ext cx="1489630" cy="212652"/>
          </a:xfrm>
          <a:prstGeom prst="rect">
            <a:avLst/>
          </a:prstGeom>
          <a:noFill/>
          <a:extLst>
            <a:ext uri="{909E8E84-426E-40DD-AFC4-6F175D3DCCD1}">
              <a14:hiddenFill xmlns:a14="http://schemas.microsoft.com/office/drawing/2010/main">
                <a:solidFill>
                  <a:srgbClr val="FFFFFF"/>
                </a:solidFill>
              </a14:hiddenFill>
            </a:ext>
          </a:extLst>
        </p:spPr>
      </p:pic>
      <p:sp>
        <p:nvSpPr>
          <p:cNvPr id="79" name="TextBox 78">
            <a:extLst>
              <a:ext uri="{FF2B5EF4-FFF2-40B4-BE49-F238E27FC236}">
                <a16:creationId xmlns:a16="http://schemas.microsoft.com/office/drawing/2014/main" id="{DCBBFB84-E9DB-6C5D-D78D-155D694902D5}"/>
              </a:ext>
            </a:extLst>
          </p:cNvPr>
          <p:cNvSpPr txBox="1"/>
          <p:nvPr/>
        </p:nvSpPr>
        <p:spPr>
          <a:xfrm>
            <a:off x="10400872" y="3038470"/>
            <a:ext cx="1178528"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srgbClr val="333251"/>
                </a:solidFill>
                <a:effectLst/>
                <a:uLnTx/>
                <a:uFillTx/>
                <a:latin typeface="Arial" panose="020B0604020202020204" pitchFamily="34" charset="0"/>
                <a:ea typeface="Verdana" panose="020B0604030504040204" pitchFamily="34" charset="0"/>
                <a:cs typeface="Arial" panose="020B0604020202020204" pitchFamily="34" charset="0"/>
              </a:rPr>
              <a:t>GRC platforms</a:t>
            </a:r>
          </a:p>
        </p:txBody>
      </p:sp>
      <p:sp>
        <p:nvSpPr>
          <p:cNvPr id="80" name="TextBox 79">
            <a:extLst>
              <a:ext uri="{FF2B5EF4-FFF2-40B4-BE49-F238E27FC236}">
                <a16:creationId xmlns:a16="http://schemas.microsoft.com/office/drawing/2014/main" id="{24359BF9-4309-C113-F50F-3B31DC731B0A}"/>
              </a:ext>
            </a:extLst>
          </p:cNvPr>
          <p:cNvSpPr txBox="1"/>
          <p:nvPr/>
        </p:nvSpPr>
        <p:spPr>
          <a:xfrm>
            <a:off x="10453479" y="4196698"/>
            <a:ext cx="1087157"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srgbClr val="333251"/>
                </a:solidFill>
                <a:effectLst/>
                <a:uLnTx/>
                <a:uFillTx/>
                <a:latin typeface="Arial" panose="020B0604020202020204" pitchFamily="34" charset="0"/>
                <a:ea typeface="Verdana" panose="020B0604030504040204" pitchFamily="34" charset="0"/>
                <a:cs typeface="Arial" panose="020B0604020202020204" pitchFamily="34" charset="0"/>
              </a:rPr>
              <a:t>HCM sources</a:t>
            </a:r>
          </a:p>
        </p:txBody>
      </p:sp>
      <p:pic>
        <p:nvPicPr>
          <p:cNvPr id="81" name="Picture 80">
            <a:extLst>
              <a:ext uri="{FF2B5EF4-FFF2-40B4-BE49-F238E27FC236}">
                <a16:creationId xmlns:a16="http://schemas.microsoft.com/office/drawing/2014/main" id="{DF6CC96F-EF8B-D1A2-CA07-BC0A5969E6C9}"/>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10358332" y="4548558"/>
            <a:ext cx="1277454" cy="267689"/>
          </a:xfrm>
          <a:prstGeom prst="rect">
            <a:avLst/>
          </a:prstGeom>
        </p:spPr>
      </p:pic>
      <p:pic>
        <p:nvPicPr>
          <p:cNvPr id="82" name="Picture 30" descr="Microsoft (Entra ID) - Tech Partners | Cloudflare">
            <a:extLst>
              <a:ext uri="{FF2B5EF4-FFF2-40B4-BE49-F238E27FC236}">
                <a16:creationId xmlns:a16="http://schemas.microsoft.com/office/drawing/2014/main" id="{01337B14-CD79-1307-A0CA-F774719B167F}"/>
              </a:ext>
            </a:extLst>
          </p:cNvPr>
          <p:cNvPicPr>
            <a:picLocks noChangeAspect="1" noChangeArrowheads="1"/>
          </p:cNvPicPr>
          <p:nvPr/>
        </p:nvPicPr>
        <p:blipFill rotWithShape="1">
          <a:blip r:embed="rId23">
            <a:extLst>
              <a:ext uri="{28A0092B-C50C-407E-A947-70E740481C1C}">
                <a14:useLocalDpi xmlns:a14="http://schemas.microsoft.com/office/drawing/2010/main" val="0"/>
              </a:ext>
            </a:extLst>
          </a:blip>
          <a:srcRect l="13022" t="28292" r="15593" b="30065"/>
          <a:stretch>
            <a:fillRect/>
          </a:stretch>
        </p:blipFill>
        <p:spPr bwMode="auto">
          <a:xfrm>
            <a:off x="10441909" y="4963934"/>
            <a:ext cx="1110300" cy="364558"/>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82">
            <a:extLst>
              <a:ext uri="{FF2B5EF4-FFF2-40B4-BE49-F238E27FC236}">
                <a16:creationId xmlns:a16="http://schemas.microsoft.com/office/drawing/2014/main" id="{6EBFBB1C-7D00-26A1-192A-88F024CF26D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509005" y="5500453"/>
            <a:ext cx="976107" cy="309100"/>
          </a:xfrm>
          <a:prstGeom prst="rect">
            <a:avLst/>
          </a:prstGeom>
        </p:spPr>
      </p:pic>
      <p:pic>
        <p:nvPicPr>
          <p:cNvPr id="84" name="Picture 32" descr="Learn More About Concur | SDSU">
            <a:extLst>
              <a:ext uri="{FF2B5EF4-FFF2-40B4-BE49-F238E27FC236}">
                <a16:creationId xmlns:a16="http://schemas.microsoft.com/office/drawing/2014/main" id="{BE27089E-554D-B039-26D8-E8226DE0B129}"/>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340797" y="5804264"/>
            <a:ext cx="964103" cy="246977"/>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30" descr="Microsoft (Entra ID) - Tech Partners | Cloudflare">
            <a:extLst>
              <a:ext uri="{FF2B5EF4-FFF2-40B4-BE49-F238E27FC236}">
                <a16:creationId xmlns:a16="http://schemas.microsoft.com/office/drawing/2014/main" id="{B97AD228-55C8-7F5E-487C-681880A11666}"/>
              </a:ext>
            </a:extLst>
          </p:cNvPr>
          <p:cNvPicPr>
            <a:picLocks noChangeAspect="1" noChangeArrowheads="1"/>
          </p:cNvPicPr>
          <p:nvPr/>
        </p:nvPicPr>
        <p:blipFill rotWithShape="1">
          <a:blip r:embed="rId23">
            <a:extLst>
              <a:ext uri="{28A0092B-C50C-407E-A947-70E740481C1C}">
                <a14:useLocalDpi xmlns:a14="http://schemas.microsoft.com/office/drawing/2010/main" val="0"/>
              </a:ext>
            </a:extLst>
          </a:blip>
          <a:srcRect l="13022" t="28292" r="15593" b="30065"/>
          <a:stretch>
            <a:fillRect/>
          </a:stretch>
        </p:blipFill>
        <p:spPr bwMode="auto">
          <a:xfrm>
            <a:off x="2977166" y="3116414"/>
            <a:ext cx="1110300" cy="364558"/>
          </a:xfrm>
          <a:prstGeom prst="rect">
            <a:avLst/>
          </a:prstGeom>
          <a:noFill/>
          <a:extLst>
            <a:ext uri="{909E8E84-426E-40DD-AFC4-6F175D3DCCD1}">
              <a14:hiddenFill xmlns:a14="http://schemas.microsoft.com/office/drawing/2010/main">
                <a:solidFill>
                  <a:srgbClr val="FFFFFF"/>
                </a:solidFill>
              </a14:hiddenFill>
            </a:ext>
          </a:extLst>
        </p:spPr>
      </p:pic>
      <p:sp>
        <p:nvSpPr>
          <p:cNvPr id="86" name="TextBox 85">
            <a:extLst>
              <a:ext uri="{FF2B5EF4-FFF2-40B4-BE49-F238E27FC236}">
                <a16:creationId xmlns:a16="http://schemas.microsoft.com/office/drawing/2014/main" id="{464E3E80-7160-95A2-4E85-F743CF7C99CF}"/>
              </a:ext>
            </a:extLst>
          </p:cNvPr>
          <p:cNvSpPr txBox="1"/>
          <p:nvPr/>
        </p:nvSpPr>
        <p:spPr>
          <a:xfrm>
            <a:off x="87405" y="3783081"/>
            <a:ext cx="1568058" cy="584775"/>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D3D2D0">
                    <a:lumMod val="10000"/>
                  </a:srgbClr>
                </a:solidFill>
                <a:effectLst/>
                <a:uLnTx/>
                <a:uFillTx/>
                <a:latin typeface="Arial" panose="020B0604020202020204" pitchFamily="34" charset="0"/>
                <a:ea typeface="+mn-ea"/>
                <a:cs typeface="Arial" panose="020B0604020202020204" pitchFamily="34" charset="0"/>
              </a:rPr>
              <a:t>D365 Finance &amp; Supply Chain</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D3D2D0">
                    <a:lumMod val="10000"/>
                  </a:srgbClr>
                </a:solidFill>
                <a:effectLst/>
                <a:uLnTx/>
                <a:uFillTx/>
                <a:latin typeface="Arial" panose="020B0604020202020204" pitchFamily="34" charset="0"/>
                <a:ea typeface="+mn-ea"/>
                <a:cs typeface="Arial" panose="020B0604020202020204" pitchFamily="34" charset="0"/>
              </a:rPr>
              <a:t>D365 Business Central</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D3D2D0">
                    <a:lumMod val="10000"/>
                  </a:srgbClr>
                </a:solidFill>
                <a:effectLst/>
                <a:uLnTx/>
                <a:uFillTx/>
                <a:latin typeface="Arial" panose="020B0604020202020204" pitchFamily="34" charset="0"/>
                <a:ea typeface="+mn-ea"/>
                <a:cs typeface="Arial" panose="020B0604020202020204" pitchFamily="34" charset="0"/>
              </a:rPr>
              <a:t>D365 Customer Engagement</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D3D2D0">
                    <a:lumMod val="10000"/>
                  </a:srgbClr>
                </a:solidFill>
                <a:effectLst/>
                <a:uLnTx/>
                <a:uFillTx/>
                <a:latin typeface="Arial" panose="020B0604020202020204" pitchFamily="34" charset="0"/>
                <a:ea typeface="+mn-ea"/>
                <a:cs typeface="Arial" panose="020B0604020202020204" pitchFamily="34" charset="0"/>
              </a:rPr>
              <a:t>Dynamics GP</a:t>
            </a:r>
          </a:p>
        </p:txBody>
      </p:sp>
      <p:sp>
        <p:nvSpPr>
          <p:cNvPr id="87" name="TextBox 86">
            <a:extLst>
              <a:ext uri="{FF2B5EF4-FFF2-40B4-BE49-F238E27FC236}">
                <a16:creationId xmlns:a16="http://schemas.microsoft.com/office/drawing/2014/main" id="{8BC74BAA-F7C9-1977-2801-246F6B635F54}"/>
              </a:ext>
            </a:extLst>
          </p:cNvPr>
          <p:cNvSpPr txBox="1"/>
          <p:nvPr/>
        </p:nvSpPr>
        <p:spPr>
          <a:xfrm>
            <a:off x="6802962" y="5401359"/>
            <a:ext cx="2941440" cy="109260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ts val="200"/>
              </a:spcAft>
              <a:buClrTx/>
              <a:buSzTx/>
              <a:buFontTx/>
              <a:buNone/>
              <a:tabLst/>
              <a:defRPr/>
            </a:pPr>
            <a:r>
              <a:rPr kumimoji="0" lang="en-GB" sz="1000" b="1" i="0" u="none" strike="noStrike" kern="1200" cap="none" spc="0" normalizeH="0" baseline="0" noProof="0">
                <a:ln>
                  <a:noFill/>
                </a:ln>
                <a:solidFill>
                  <a:srgbClr val="141B4B"/>
                </a:solidFill>
                <a:effectLst/>
                <a:uLnTx/>
                <a:uFillTx/>
                <a:latin typeface="Arial" panose="020B0604020202020204" pitchFamily="34" charset="0"/>
                <a:ea typeface="+mn-ea"/>
                <a:cs typeface="Arial" panose="020B0604020202020204" pitchFamily="34" charset="0"/>
              </a:rPr>
              <a:t>Fastpath Universal Product </a:t>
            </a:r>
            <a:br>
              <a:rPr kumimoji="0" lang="en-GB" sz="1000" b="1" i="0" u="none" strike="noStrike" kern="1200" cap="none" spc="0" normalizeH="0" baseline="0" noProof="0">
                <a:ln>
                  <a:noFill/>
                </a:ln>
                <a:solidFill>
                  <a:srgbClr val="141B4B"/>
                </a:solidFill>
                <a:effectLst/>
                <a:uLnTx/>
                <a:uFillTx/>
                <a:latin typeface="Arial" panose="020B0604020202020204" pitchFamily="34" charset="0"/>
                <a:ea typeface="+mn-ea"/>
                <a:cs typeface="Arial" panose="020B0604020202020204" pitchFamily="34" charset="0"/>
              </a:rPr>
            </a:br>
            <a:r>
              <a:rPr kumimoji="0" lang="en-GB" sz="1000" b="1" i="0" u="none" strike="noStrike" kern="1200" cap="none" spc="0" normalizeH="0" baseline="0" noProof="0">
                <a:ln>
                  <a:noFill/>
                </a:ln>
                <a:solidFill>
                  <a:srgbClr val="141B4B"/>
                </a:solidFill>
                <a:effectLst/>
                <a:uLnTx/>
                <a:uFillTx/>
                <a:latin typeface="Arial" panose="020B0604020202020204" pitchFamily="34" charset="0"/>
                <a:ea typeface="+mn-ea"/>
                <a:cs typeface="Arial" panose="020B0604020202020204" pitchFamily="34" charset="0"/>
              </a:rPr>
              <a:t>Integration Data Sources</a:t>
            </a:r>
          </a:p>
          <a:p>
            <a:pPr marL="0" marR="0" lvl="0" indent="0" algn="l" defTabSz="914400" rtl="0" eaLnBrk="0" fontAlgn="base" latinLnBrk="0" hangingPunct="0">
              <a:lnSpc>
                <a:spcPct val="100000"/>
              </a:lnSpc>
              <a:spcBef>
                <a:spcPct val="0"/>
              </a:spcBef>
              <a:spcAft>
                <a:spcPts val="200"/>
              </a:spcAft>
              <a:buClrTx/>
              <a:buSzTx/>
              <a:buFontTx/>
              <a:buNone/>
              <a:tabLst/>
              <a:defRPr/>
            </a:pPr>
            <a:r>
              <a:rPr kumimoji="0" lang="en-GB" sz="1000" b="0" i="0" u="none" strike="noStrike" kern="1200" cap="none" spc="0" normalizeH="0" baseline="0" noProof="0">
                <a:ln>
                  <a:noFill/>
                </a:ln>
                <a:solidFill>
                  <a:srgbClr val="141B4B"/>
                </a:solidFill>
                <a:effectLst/>
                <a:uLnTx/>
                <a:uFillTx/>
                <a:latin typeface="Arial" panose="020B0604020202020204" pitchFamily="34" charset="0"/>
                <a:ea typeface="+mn-ea"/>
                <a:cs typeface="Arial" panose="020B0604020202020204" pitchFamily="34" charset="0"/>
              </a:rPr>
              <a:t>Microsoft SQL</a:t>
            </a:r>
            <a:br>
              <a:rPr kumimoji="0" lang="en-GB" sz="1000" b="0" i="0" u="none" strike="noStrike" kern="1200" cap="none" spc="0" normalizeH="0" baseline="0" noProof="0">
                <a:ln>
                  <a:noFill/>
                </a:ln>
                <a:solidFill>
                  <a:srgbClr val="141B4B"/>
                </a:solidFill>
                <a:effectLst/>
                <a:uLnTx/>
                <a:uFillTx/>
                <a:latin typeface="Arial" panose="020B0604020202020204" pitchFamily="34" charset="0"/>
                <a:ea typeface="+mn-ea"/>
                <a:cs typeface="Arial" panose="020B0604020202020204" pitchFamily="34" charset="0"/>
              </a:rPr>
            </a:br>
            <a:r>
              <a:rPr kumimoji="0" lang="en-GB" sz="1000" b="0" i="0" u="none" strike="noStrike" kern="1200" cap="none" spc="0" normalizeH="0" baseline="0" noProof="0">
                <a:ln>
                  <a:noFill/>
                </a:ln>
                <a:solidFill>
                  <a:srgbClr val="141B4B"/>
                </a:solidFill>
                <a:effectLst/>
                <a:uLnTx/>
                <a:uFillTx/>
                <a:latin typeface="Arial" panose="020B0604020202020204" pitchFamily="34" charset="0"/>
                <a:ea typeface="+mn-ea"/>
                <a:cs typeface="Arial" panose="020B0604020202020204" pitchFamily="34" charset="0"/>
              </a:rPr>
              <a:t>Oracle SQL</a:t>
            </a:r>
          </a:p>
          <a:p>
            <a:pPr marL="0" marR="0" lvl="0" indent="0" algn="l" defTabSz="914400" rtl="0" eaLnBrk="0" fontAlgn="base" latinLnBrk="0" hangingPunct="0">
              <a:lnSpc>
                <a:spcPct val="100000"/>
              </a:lnSpc>
              <a:spcBef>
                <a:spcPct val="0"/>
              </a:spcBef>
              <a:spcAft>
                <a:spcPts val="200"/>
              </a:spcAft>
              <a:buClrTx/>
              <a:buSzTx/>
              <a:buFontTx/>
              <a:buNone/>
              <a:tabLst/>
              <a:defRPr/>
            </a:pPr>
            <a:r>
              <a:rPr kumimoji="0" lang="en-GB" sz="1000" b="0" i="0" u="none" strike="noStrike" kern="1200" cap="none" spc="0" normalizeH="0" baseline="0" noProof="0">
                <a:ln>
                  <a:noFill/>
                </a:ln>
                <a:solidFill>
                  <a:srgbClr val="141B4B"/>
                </a:solidFill>
                <a:effectLst/>
                <a:uLnTx/>
                <a:uFillTx/>
                <a:latin typeface="Arial" panose="020B0604020202020204" pitchFamily="34" charset="0"/>
                <a:ea typeface="+mn-ea"/>
                <a:cs typeface="Arial" panose="020B0604020202020204" pitchFamily="34" charset="0"/>
              </a:rPr>
              <a:t>SFTP</a:t>
            </a:r>
          </a:p>
          <a:p>
            <a:pPr marL="0" marR="0" lvl="0" indent="0" algn="l" defTabSz="914400" rtl="0" eaLnBrk="0" fontAlgn="base" latinLnBrk="0" hangingPunct="0">
              <a:lnSpc>
                <a:spcPct val="100000"/>
              </a:lnSpc>
              <a:spcBef>
                <a:spcPct val="0"/>
              </a:spcBef>
              <a:spcAft>
                <a:spcPts val="200"/>
              </a:spcAft>
              <a:buClrTx/>
              <a:buSzTx/>
              <a:buFontTx/>
              <a:buNone/>
              <a:tabLst/>
              <a:defRPr/>
            </a:pPr>
            <a:r>
              <a:rPr kumimoji="0" lang="en-GB" sz="1000" b="0" i="0" u="none" strike="noStrike" kern="1200" cap="none" spc="0" normalizeH="0" baseline="0" noProof="0">
                <a:ln>
                  <a:noFill/>
                </a:ln>
                <a:solidFill>
                  <a:srgbClr val="141B4B"/>
                </a:solidFill>
                <a:effectLst/>
                <a:uLnTx/>
                <a:uFillTx/>
                <a:latin typeface="Arial" panose="020B0604020202020204" pitchFamily="34" charset="0"/>
                <a:ea typeface="+mn-ea"/>
                <a:cs typeface="Arial" panose="020B0604020202020204" pitchFamily="34" charset="0"/>
              </a:rPr>
              <a:t>Flat File Import</a:t>
            </a:r>
            <a:endParaRPr kumimoji="0" lang="en-US" sz="900" b="0" i="0" u="none" strike="noStrike" kern="1200" cap="none" spc="0" normalizeH="0" baseline="0" noProof="0">
              <a:ln>
                <a:noFill/>
              </a:ln>
              <a:solidFill>
                <a:srgbClr val="141B4B"/>
              </a:solidFill>
              <a:effectLst/>
              <a:uLnTx/>
              <a:uFillTx/>
              <a:latin typeface="Arial" panose="020B0604020202020204" pitchFamily="34"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B86E2CE3-7DA2-D7B2-7A53-FEE938AA3829}"/>
              </a:ext>
            </a:extLst>
          </p:cNvPr>
          <p:cNvGrpSpPr/>
          <p:nvPr/>
        </p:nvGrpSpPr>
        <p:grpSpPr>
          <a:xfrm>
            <a:off x="2859868" y="3526357"/>
            <a:ext cx="4011102" cy="2080138"/>
            <a:chOff x="2685806" y="3192698"/>
            <a:chExt cx="4011624" cy="2080409"/>
          </a:xfrm>
        </p:grpSpPr>
        <p:cxnSp>
          <p:nvCxnSpPr>
            <p:cNvPr id="10" name="Straight Connector 9">
              <a:extLst>
                <a:ext uri="{FF2B5EF4-FFF2-40B4-BE49-F238E27FC236}">
                  <a16:creationId xmlns:a16="http://schemas.microsoft.com/office/drawing/2014/main" id="{93292605-39EA-22E0-A8D5-F106EB1D53BA}"/>
                </a:ext>
              </a:extLst>
            </p:cNvPr>
            <p:cNvCxnSpPr>
              <a:cxnSpLocks/>
            </p:cNvCxnSpPr>
            <p:nvPr/>
          </p:nvCxnSpPr>
          <p:spPr>
            <a:xfrm flipH="1">
              <a:off x="4621989" y="3192698"/>
              <a:ext cx="684733" cy="980185"/>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01B0296-5AE4-7135-71A1-41C937CD72D0}"/>
                </a:ext>
              </a:extLst>
            </p:cNvPr>
            <p:cNvCxnSpPr>
              <a:cxnSpLocks/>
            </p:cNvCxnSpPr>
            <p:nvPr/>
          </p:nvCxnSpPr>
          <p:spPr>
            <a:xfrm flipH="1">
              <a:off x="4669301" y="3377540"/>
              <a:ext cx="1264830" cy="769432"/>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62A485B-F080-F6A3-8053-1D51234A0AF5}"/>
                </a:ext>
              </a:extLst>
            </p:cNvPr>
            <p:cNvCxnSpPr>
              <a:cxnSpLocks/>
            </p:cNvCxnSpPr>
            <p:nvPr/>
          </p:nvCxnSpPr>
          <p:spPr>
            <a:xfrm flipH="1">
              <a:off x="4621989" y="3655210"/>
              <a:ext cx="1765144" cy="452984"/>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E3D5429-6B82-A865-8A68-8C7991508C7C}"/>
                </a:ext>
              </a:extLst>
            </p:cNvPr>
            <p:cNvCxnSpPr>
              <a:cxnSpLocks/>
            </p:cNvCxnSpPr>
            <p:nvPr/>
          </p:nvCxnSpPr>
          <p:spPr>
            <a:xfrm flipH="1">
              <a:off x="4664955" y="3949000"/>
              <a:ext cx="1935454" cy="17219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674C121-AAB7-97B2-2E1D-D36088328071}"/>
                </a:ext>
              </a:extLst>
            </p:cNvPr>
            <p:cNvCxnSpPr>
              <a:cxnSpLocks/>
            </p:cNvCxnSpPr>
            <p:nvPr/>
          </p:nvCxnSpPr>
          <p:spPr>
            <a:xfrm flipH="1" flipV="1">
              <a:off x="4621988" y="4169662"/>
              <a:ext cx="2075442" cy="112485"/>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60C1002-3F6F-F6A8-AF6C-E469243C82E7}"/>
                </a:ext>
              </a:extLst>
            </p:cNvPr>
            <p:cNvCxnSpPr>
              <a:cxnSpLocks/>
            </p:cNvCxnSpPr>
            <p:nvPr/>
          </p:nvCxnSpPr>
          <p:spPr>
            <a:xfrm flipH="1" flipV="1">
              <a:off x="4637207" y="4166984"/>
              <a:ext cx="1912768" cy="471744"/>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F47B160-EFCF-557F-3361-AC384CCA4C96}"/>
                </a:ext>
              </a:extLst>
            </p:cNvPr>
            <p:cNvCxnSpPr>
              <a:cxnSpLocks/>
            </p:cNvCxnSpPr>
            <p:nvPr/>
          </p:nvCxnSpPr>
          <p:spPr>
            <a:xfrm flipH="1" flipV="1">
              <a:off x="4631873" y="4084013"/>
              <a:ext cx="1526457" cy="912307"/>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F10151D-91BA-21D9-539D-48CE18C65692}"/>
                </a:ext>
              </a:extLst>
            </p:cNvPr>
            <p:cNvCxnSpPr>
              <a:cxnSpLocks/>
            </p:cNvCxnSpPr>
            <p:nvPr/>
          </p:nvCxnSpPr>
          <p:spPr>
            <a:xfrm flipV="1">
              <a:off x="3756637" y="4200917"/>
              <a:ext cx="789128" cy="107219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6C0500C-01EA-980B-4701-9E7807F7D24F}"/>
                </a:ext>
              </a:extLst>
            </p:cNvPr>
            <p:cNvCxnSpPr>
              <a:cxnSpLocks/>
            </p:cNvCxnSpPr>
            <p:nvPr/>
          </p:nvCxnSpPr>
          <p:spPr>
            <a:xfrm flipV="1">
              <a:off x="3032004" y="4132209"/>
              <a:ext cx="1649350" cy="834101"/>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FCBB8E8-9193-900F-BBBD-4B664767A5B7}"/>
                </a:ext>
              </a:extLst>
            </p:cNvPr>
            <p:cNvCxnSpPr>
              <a:cxnSpLocks/>
            </p:cNvCxnSpPr>
            <p:nvPr/>
          </p:nvCxnSpPr>
          <p:spPr>
            <a:xfrm flipV="1">
              <a:off x="2711471" y="4094749"/>
              <a:ext cx="1946991" cy="490673"/>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0D597F8-04D3-F33F-69CB-FCA8224F6935}"/>
                </a:ext>
              </a:extLst>
            </p:cNvPr>
            <p:cNvCxnSpPr>
              <a:cxnSpLocks/>
            </p:cNvCxnSpPr>
            <p:nvPr/>
          </p:nvCxnSpPr>
          <p:spPr>
            <a:xfrm flipH="1">
              <a:off x="2685806" y="4150098"/>
              <a:ext cx="2040111"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870FE2E-F6A1-10AB-B071-A0DEFC68BB01}"/>
                </a:ext>
              </a:extLst>
            </p:cNvPr>
            <p:cNvCxnSpPr>
              <a:cxnSpLocks/>
            </p:cNvCxnSpPr>
            <p:nvPr/>
          </p:nvCxnSpPr>
          <p:spPr>
            <a:xfrm>
              <a:off x="3164346" y="3404133"/>
              <a:ext cx="1614652" cy="733634"/>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F65B84A-8CE1-7F36-3A5E-3F09E5C0B32F}"/>
                </a:ext>
              </a:extLst>
            </p:cNvPr>
            <p:cNvCxnSpPr>
              <a:cxnSpLocks/>
            </p:cNvCxnSpPr>
            <p:nvPr/>
          </p:nvCxnSpPr>
          <p:spPr>
            <a:xfrm>
              <a:off x="3918243" y="3200614"/>
              <a:ext cx="734045" cy="100686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126" name="Straight Connector 125">
            <a:extLst>
              <a:ext uri="{FF2B5EF4-FFF2-40B4-BE49-F238E27FC236}">
                <a16:creationId xmlns:a16="http://schemas.microsoft.com/office/drawing/2014/main" id="{8327C93E-5979-AE78-38D5-54461ED097BE}"/>
              </a:ext>
            </a:extLst>
          </p:cNvPr>
          <p:cNvCxnSpPr>
            <a:cxnSpLocks/>
          </p:cNvCxnSpPr>
          <p:nvPr/>
        </p:nvCxnSpPr>
        <p:spPr>
          <a:xfrm>
            <a:off x="2915870" y="4075469"/>
            <a:ext cx="1906979" cy="368916"/>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100CC11B-093B-FE29-06E2-3CDEFAB81295}"/>
              </a:ext>
            </a:extLst>
          </p:cNvPr>
          <p:cNvGrpSpPr/>
          <p:nvPr/>
        </p:nvGrpSpPr>
        <p:grpSpPr>
          <a:xfrm>
            <a:off x="3460246" y="3841351"/>
            <a:ext cx="2647524" cy="1409934"/>
            <a:chOff x="2545850" y="3507720"/>
            <a:chExt cx="2647524" cy="1409934"/>
          </a:xfrm>
        </p:grpSpPr>
        <p:sp>
          <p:nvSpPr>
            <p:cNvPr id="5" name="Oval 4">
              <a:extLst>
                <a:ext uri="{FF2B5EF4-FFF2-40B4-BE49-F238E27FC236}">
                  <a16:creationId xmlns:a16="http://schemas.microsoft.com/office/drawing/2014/main" id="{04A8807F-6E57-F33C-6809-2FE5C04A00A1}"/>
                </a:ext>
              </a:extLst>
            </p:cNvPr>
            <p:cNvSpPr/>
            <p:nvPr/>
          </p:nvSpPr>
          <p:spPr>
            <a:xfrm>
              <a:off x="2545850" y="3507720"/>
              <a:ext cx="2647524" cy="1409934"/>
            </a:xfrm>
            <a:prstGeom prst="ellipse">
              <a:avLst/>
            </a:prstGeom>
            <a:solidFill>
              <a:schemeClr val="tx1"/>
            </a:solidFill>
            <a:ln>
              <a:noFill/>
            </a:ln>
            <a:effectLst>
              <a:outerShdw blurRad="50800" dist="216693" dir="5400000" algn="t"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09"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89" name="Graphic 45">
              <a:extLst>
                <a:ext uri="{FF2B5EF4-FFF2-40B4-BE49-F238E27FC236}">
                  <a16:creationId xmlns:a16="http://schemas.microsoft.com/office/drawing/2014/main" id="{EECA8666-D382-244D-9EDF-E7165B60CDA0}"/>
                </a:ext>
              </a:extLst>
            </p:cNvPr>
            <p:cNvPicPr>
              <a:picLocks noChangeAspect="1"/>
            </p:cNvPicPr>
            <p:nvPr/>
          </p:nvPicPr>
          <p:blipFill>
            <a:blip r:embed="rId25">
              <a:extLst>
                <a:ext uri="{28A0092B-C50C-407E-A947-70E740481C1C}">
                  <a14:useLocalDpi xmlns:a14="http://schemas.microsoft.com/office/drawing/2010/main" val="0"/>
                </a:ext>
              </a:extLst>
            </a:blip>
            <a:srcRect/>
            <a:stretch/>
          </p:blipFill>
          <p:spPr>
            <a:xfrm>
              <a:off x="3122798" y="3684398"/>
              <a:ext cx="1285456" cy="475982"/>
            </a:xfrm>
            <a:prstGeom prst="rect">
              <a:avLst/>
            </a:prstGeom>
          </p:spPr>
        </p:pic>
        <p:pic>
          <p:nvPicPr>
            <p:cNvPr id="88" name="Graphic 87">
              <a:extLst>
                <a:ext uri="{FF2B5EF4-FFF2-40B4-BE49-F238E27FC236}">
                  <a16:creationId xmlns:a16="http://schemas.microsoft.com/office/drawing/2014/main" id="{06082B8F-7DCD-444A-3FB0-FCC1A1A6CA3E}"/>
                </a:ext>
              </a:extLst>
            </p:cNvPr>
            <p:cNvPicPr>
              <a:picLocks noChangeAspect="1"/>
            </p:cNvPicPr>
            <p:nvPr/>
          </p:nvPicPr>
          <p:blipFill>
            <a:blip>
              <a:extLst>
                <a:ext uri="{96DAC541-7B7A-43D3-8B79-37D633B846F1}">
                  <asvg:svgBlip xmlns:asvg="http://schemas.microsoft.com/office/drawing/2016/SVG/main" r:embed="rId26"/>
                </a:ext>
              </a:extLst>
            </a:blip>
            <a:srcRect/>
            <a:stretch/>
          </p:blipFill>
          <p:spPr>
            <a:xfrm>
              <a:off x="3260968" y="4251073"/>
              <a:ext cx="444805" cy="444805"/>
            </a:xfrm>
            <a:prstGeom prst="rect">
              <a:avLst/>
            </a:prstGeom>
          </p:spPr>
        </p:pic>
        <p:pic>
          <p:nvPicPr>
            <p:cNvPr id="91" name="Graphic 90">
              <a:extLst>
                <a:ext uri="{FF2B5EF4-FFF2-40B4-BE49-F238E27FC236}">
                  <a16:creationId xmlns:a16="http://schemas.microsoft.com/office/drawing/2014/main" id="{ADA5DE71-CDDE-9AE3-4FAA-4DD1AFFAF810}"/>
                </a:ext>
              </a:extLst>
            </p:cNvPr>
            <p:cNvPicPr>
              <a:picLocks noChangeAspect="1"/>
            </p:cNvPicPr>
            <p:nvPr/>
          </p:nvPicPr>
          <p:blipFill>
            <a:blip>
              <a:extLst>
                <a:ext uri="{96DAC541-7B7A-43D3-8B79-37D633B846F1}">
                  <asvg:svgBlip xmlns:asvg="http://schemas.microsoft.com/office/drawing/2016/SVG/main" r:embed="rId27"/>
                </a:ext>
              </a:extLst>
            </a:blip>
            <a:stretch>
              <a:fillRect/>
            </a:stretch>
          </p:blipFill>
          <p:spPr>
            <a:xfrm>
              <a:off x="3971355" y="4267296"/>
              <a:ext cx="397761" cy="397761"/>
            </a:xfrm>
            <a:prstGeom prst="rect">
              <a:avLst/>
            </a:prstGeom>
          </p:spPr>
        </p:pic>
      </p:grpSp>
      <p:pic>
        <p:nvPicPr>
          <p:cNvPr id="144" name="Picture 143" descr="A close up of a logo&#10;&#10;AI-generated content may be incorrect.">
            <a:extLst>
              <a:ext uri="{FF2B5EF4-FFF2-40B4-BE49-F238E27FC236}">
                <a16:creationId xmlns:a16="http://schemas.microsoft.com/office/drawing/2014/main" id="{FEABD645-732A-9291-CEE3-94CF4C8A6853}"/>
              </a:ext>
            </a:extLst>
          </p:cNvPr>
          <p:cNvPicPr>
            <a:picLocks noChangeAspect="1"/>
          </p:cNvPicPr>
          <p:nvPr/>
        </p:nvPicPr>
        <p:blipFill>
          <a:blip r:embed="rId28">
            <a:extLst>
              <a:ext uri="{28A0092B-C50C-407E-A947-70E740481C1C}">
                <a14:useLocalDpi xmlns:a14="http://schemas.microsoft.com/office/drawing/2010/main" val="0"/>
              </a:ext>
            </a:extLst>
          </a:blip>
          <a:srcRect r="71730"/>
          <a:stretch>
            <a:fillRect/>
          </a:stretch>
        </p:blipFill>
        <p:spPr>
          <a:xfrm>
            <a:off x="6381686" y="5309912"/>
            <a:ext cx="388435" cy="452591"/>
          </a:xfrm>
          <a:prstGeom prst="rect">
            <a:avLst/>
          </a:prstGeom>
        </p:spPr>
      </p:pic>
    </p:spTree>
    <p:extLst>
      <p:ext uri="{BB962C8B-B14F-4D97-AF65-F5344CB8AC3E}">
        <p14:creationId xmlns:p14="http://schemas.microsoft.com/office/powerpoint/2010/main" val="2099953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Placeholder 2">
            <a:extLst>
              <a:ext uri="{FF2B5EF4-FFF2-40B4-BE49-F238E27FC236}">
                <a16:creationId xmlns:a16="http://schemas.microsoft.com/office/drawing/2014/main" id="{A0E4A372-28E5-3F44-9EEF-7AC5517131D7}"/>
              </a:ext>
            </a:extLst>
          </p:cNvPr>
          <p:cNvSpPr>
            <a:spLocks noGrp="1" noChangeArrowheads="1"/>
          </p:cNvSpPr>
          <p:nvPr>
            <p:ph type="body" sz="quarter" idx="11"/>
          </p:nvPr>
        </p:nvSpPr>
        <p:spPr>
          <a:xfrm>
            <a:off x="1014412" y="1904880"/>
            <a:ext cx="10163175" cy="4123686"/>
          </a:xfrm>
        </p:spPr>
        <p:txBody>
          <a:bodyPr/>
          <a:lstStyle/>
          <a:p>
            <a:pPr marL="971550" lvl="0" indent="-963613">
              <a:spcBef>
                <a:spcPts val="0"/>
              </a:spcBef>
              <a:spcAft>
                <a:spcPts val="1200"/>
              </a:spcAft>
              <a:buClr>
                <a:schemeClr val="accent2"/>
              </a:buClr>
              <a:buFont typeface="Wingdings" pitchFamily="2" charset="2"/>
              <a:buChar char="ü"/>
            </a:pPr>
            <a:r>
              <a:rPr lang="en-US" sz="5400">
                <a:solidFill>
                  <a:schemeClr val="tx1"/>
                </a:solidFill>
              </a:rPr>
              <a:t>Easy to implement</a:t>
            </a:r>
          </a:p>
          <a:p>
            <a:pPr marL="971550" lvl="0" indent="-963613">
              <a:spcBef>
                <a:spcPts val="0"/>
              </a:spcBef>
              <a:spcAft>
                <a:spcPts val="1200"/>
              </a:spcAft>
              <a:buClr>
                <a:schemeClr val="accent2"/>
              </a:buClr>
              <a:buFont typeface="Wingdings" pitchFamily="2" charset="2"/>
              <a:buChar char="ü"/>
            </a:pPr>
            <a:r>
              <a:rPr lang="en-US" sz="5400">
                <a:solidFill>
                  <a:schemeClr val="tx1"/>
                </a:solidFill>
              </a:rPr>
              <a:t>Quick time to value</a:t>
            </a:r>
          </a:p>
          <a:p>
            <a:pPr marL="971550" lvl="0" indent="-963613">
              <a:spcBef>
                <a:spcPts val="0"/>
              </a:spcBef>
              <a:spcAft>
                <a:spcPts val="1200"/>
              </a:spcAft>
              <a:buClr>
                <a:schemeClr val="accent2"/>
              </a:buClr>
              <a:buFont typeface="Wingdings" pitchFamily="2" charset="2"/>
              <a:buChar char="ü"/>
            </a:pPr>
            <a:r>
              <a:rPr lang="en-US" sz="5400">
                <a:solidFill>
                  <a:schemeClr val="tx1"/>
                </a:solidFill>
              </a:rPr>
              <a:t>Easy to use</a:t>
            </a:r>
          </a:p>
        </p:txBody>
      </p:sp>
      <p:pic>
        <p:nvPicPr>
          <p:cNvPr id="2" name="Graphic 1">
            <a:extLst>
              <a:ext uri="{FF2B5EF4-FFF2-40B4-BE49-F238E27FC236}">
                <a16:creationId xmlns:a16="http://schemas.microsoft.com/office/drawing/2014/main" id="{04359487-5C15-A744-59C7-16685DF1FC2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71481" y="-522239"/>
            <a:ext cx="6943188" cy="808936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AC1EA-5048-D873-570B-52FCCAF036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F428ED-E252-64E9-B26E-43CF2A862C11}"/>
              </a:ext>
            </a:extLst>
          </p:cNvPr>
          <p:cNvSpPr>
            <a:spLocks noGrp="1"/>
          </p:cNvSpPr>
          <p:nvPr>
            <p:ph type="ctrTitle" idx="4294967295"/>
          </p:nvPr>
        </p:nvSpPr>
        <p:spPr>
          <a:xfrm>
            <a:off x="541257" y="2018334"/>
            <a:ext cx="10879217" cy="881063"/>
          </a:xfrm>
        </p:spPr>
        <p:txBody>
          <a:bodyPr lIns="91440" tIns="45720" rIns="91440" bIns="45720" anchor="t"/>
          <a:lstStyle/>
          <a:p>
            <a:r>
              <a:rPr lang="en-US" sz="3600" b="1"/>
              <a:t>Audience Poll</a:t>
            </a:r>
            <a:br>
              <a:rPr lang="en-US" sz="3600" b="1" dirty="0"/>
            </a:br>
            <a:endParaRPr lang="en-US" sz="3600" b="1" dirty="0"/>
          </a:p>
        </p:txBody>
      </p:sp>
      <p:sp>
        <p:nvSpPr>
          <p:cNvPr id="4" name="Date Placeholder 3">
            <a:extLst>
              <a:ext uri="{FF2B5EF4-FFF2-40B4-BE49-F238E27FC236}">
                <a16:creationId xmlns:a16="http://schemas.microsoft.com/office/drawing/2014/main" id="{1C04795F-C4D3-80D0-C035-673204A09EBB}"/>
              </a:ext>
            </a:extLst>
          </p:cNvPr>
          <p:cNvSpPr>
            <a:spLocks noGrp="1"/>
          </p:cNvSpPr>
          <p:nvPr>
            <p:ph type="dt" sz="half" idx="4294967295"/>
          </p:nvPr>
        </p:nvSpPr>
        <p:spPr>
          <a:xfrm>
            <a:off x="11420475" y="6411913"/>
            <a:ext cx="771525" cy="365125"/>
          </a:xfrm>
          <a:prstGeom prst="rect">
            <a:avLst/>
          </a:prstGeom>
        </p:spPr>
        <p:txBody>
          <a:bodyPr vert="horz" lIns="0" tIns="0" rIns="0" bIns="0" rtlCol="0" anchor="ctr"/>
          <a:lstStyle>
            <a:defPPr>
              <a:defRPr lang="en-US"/>
            </a:defPPr>
            <a:lvl1pPr marL="0" algn="r" defTabSz="914400" rtl="0" eaLnBrk="1" latinLnBrk="0" hangingPunct="1">
              <a:defRPr sz="700" kern="1200" cap="all" spc="0"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DFD8673-D712-A04D-A45A-A5D633DFF732}" type="datetime3">
              <a:rPr kumimoji="0" lang="en-GB" sz="700" b="0" i="0" u="none" strike="noStrike" kern="1200" cap="all" spc="0" normalizeH="0" baseline="0" noProof="0" smtClean="0">
                <a:ln>
                  <a:noFill/>
                </a:ln>
                <a:solidFill>
                  <a:srgbClr val="D3D2D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 May, 2026</a:t>
            </a:fld>
            <a:endParaRPr kumimoji="0" lang="en-GB" sz="700" b="0" i="0" u="none" strike="noStrike" kern="1200" cap="all" spc="0" normalizeH="0" baseline="0" noProof="0">
              <a:ln>
                <a:noFill/>
              </a:ln>
              <a:solidFill>
                <a:srgbClr val="333251"/>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5E6B1DEC-1F7E-41C4-552C-B9B302AFF93D}"/>
              </a:ext>
            </a:extLst>
          </p:cNvPr>
          <p:cNvSpPr>
            <a:spLocks noGrp="1"/>
          </p:cNvSpPr>
          <p:nvPr>
            <p:ph type="ftr" sz="quarter" idx="4294967295"/>
          </p:nvPr>
        </p:nvSpPr>
        <p:spPr>
          <a:xfrm>
            <a:off x="8077200" y="6411913"/>
            <a:ext cx="4114800" cy="365125"/>
          </a:xfrm>
          <a:prstGeom prst="rect">
            <a:avLst/>
          </a:prstGeom>
        </p:spPr>
        <p:txBody>
          <a:bodyPr vert="horz" lIns="0" tIns="0" rIns="0" bIns="0" rtlCol="0" anchor="ctr"/>
          <a:lstStyle>
            <a:defPPr>
              <a:defRPr lang="en-US"/>
            </a:defPPr>
            <a:lvl1pPr marL="0" algn="r" defTabSz="914400" rtl="0" eaLnBrk="1" latinLnBrk="0" hangingPunct="1">
              <a:defRPr sz="700" kern="1200" cap="all"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all" spc="0" normalizeH="0" baseline="0" noProof="0">
                <a:ln>
                  <a:noFill/>
                </a:ln>
                <a:solidFill>
                  <a:srgbClr val="D3D2D0"/>
                </a:solidFill>
                <a:effectLst/>
                <a:uLnTx/>
                <a:uFillTx/>
                <a:latin typeface="Arial" panose="020B0604020202020204"/>
                <a:ea typeface="+mn-ea"/>
                <a:cs typeface="+mn-cs"/>
              </a:rPr>
              <a:t>confidential  |</a:t>
            </a:r>
            <a:endParaRPr kumimoji="0" lang="en-GB" sz="700" b="0" i="0" u="none" strike="noStrike" kern="1200" cap="all" spc="0" normalizeH="0" baseline="0" noProof="0">
              <a:ln>
                <a:noFill/>
              </a:ln>
              <a:solidFill>
                <a:srgbClr val="333251"/>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D75A4D64-AFE2-CC62-B222-E79F7F818B26}"/>
              </a:ext>
            </a:extLst>
          </p:cNvPr>
          <p:cNvSpPr>
            <a:spLocks noGrp="1"/>
          </p:cNvSpPr>
          <p:nvPr>
            <p:ph type="sldNum" sz="quarter" idx="4294967295"/>
          </p:nvPr>
        </p:nvSpPr>
        <p:spPr>
          <a:xfrm>
            <a:off x="11834813" y="80963"/>
            <a:ext cx="357187" cy="365125"/>
          </a:xfrm>
          <a:prstGeom prst="rect">
            <a:avLst/>
          </a:prstGeom>
        </p:spPr>
        <p:txBody>
          <a:bodyPr vert="horz" lIns="0" tIns="0" rIns="0" bIns="0" rtlCol="0" anchor="ctr"/>
          <a:lstStyle>
            <a:defPPr>
              <a:defRPr lang="en-US"/>
            </a:defPPr>
            <a:lvl1pPr marL="0" algn="l" defTabSz="914400" rtl="0" eaLnBrk="1" latinLnBrk="0" hangingPunct="1">
              <a:defRPr sz="700" b="0" i="0" kern="1200" cap="all" spc="0"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9A5907C-2DCB-A842-8814-A5F62A6D59D7}" type="slidenum">
              <a:rPr kumimoji="0" lang="en-GB" sz="700" b="0" i="0" u="none" strike="noStrike" kern="1200" cap="all" spc="0" normalizeH="0" baseline="0" noProof="0" smtClean="0">
                <a:ln>
                  <a:noFill/>
                </a:ln>
                <a:solidFill>
                  <a:srgbClr val="D3D2D0"/>
                </a:solidFill>
                <a:effectLst/>
                <a:uLnTx/>
                <a:uFillTx/>
                <a:latin typeface="Verdana" panose="020B0604030504040204" pitchFamily="34" charset="0"/>
                <a:ea typeface="Verdana" panose="020B060403050404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GB" sz="700" b="0" i="0" u="none" strike="noStrike" kern="1200" cap="all" spc="0" normalizeH="0" baseline="0" noProof="0">
              <a:ln>
                <a:noFill/>
              </a:ln>
              <a:solidFill>
                <a:srgbClr val="333251"/>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205528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AC3CD-3389-B5B6-2CFF-00C7BCD02E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743391-6192-6C23-8B8B-4503A9AB5F62}"/>
              </a:ext>
            </a:extLst>
          </p:cNvPr>
          <p:cNvSpPr>
            <a:spLocks noGrp="1"/>
          </p:cNvSpPr>
          <p:nvPr>
            <p:ph type="ctrTitle" idx="4294967295"/>
          </p:nvPr>
        </p:nvSpPr>
        <p:spPr>
          <a:xfrm>
            <a:off x="541257" y="2018334"/>
            <a:ext cx="10879217" cy="881063"/>
          </a:xfrm>
        </p:spPr>
        <p:txBody>
          <a:bodyPr/>
          <a:lstStyle/>
          <a:p>
            <a:r>
              <a:rPr lang="en-US" sz="3600" b="1"/>
              <a:t>Diving into the Fastpath Solutions</a:t>
            </a:r>
            <a:br>
              <a:rPr lang="en-US" sz="3600" b="1"/>
            </a:br>
            <a:br>
              <a:rPr lang="en-US" sz="3600" b="1"/>
            </a:br>
            <a:r>
              <a:rPr lang="en-US" sz="3600" b="1"/>
              <a:t>Nick Sparks</a:t>
            </a:r>
          </a:p>
        </p:txBody>
      </p:sp>
      <p:sp>
        <p:nvSpPr>
          <p:cNvPr id="4" name="Date Placeholder 3">
            <a:extLst>
              <a:ext uri="{FF2B5EF4-FFF2-40B4-BE49-F238E27FC236}">
                <a16:creationId xmlns:a16="http://schemas.microsoft.com/office/drawing/2014/main" id="{C87E9228-C8DC-4902-743A-7727E2BA1698}"/>
              </a:ext>
            </a:extLst>
          </p:cNvPr>
          <p:cNvSpPr>
            <a:spLocks noGrp="1"/>
          </p:cNvSpPr>
          <p:nvPr>
            <p:ph type="dt" sz="half" idx="4294967295"/>
          </p:nvPr>
        </p:nvSpPr>
        <p:spPr>
          <a:xfrm>
            <a:off x="11420475" y="6411913"/>
            <a:ext cx="771525" cy="365125"/>
          </a:xfrm>
          <a:prstGeom prst="rect">
            <a:avLst/>
          </a:prstGeom>
        </p:spPr>
        <p:txBody>
          <a:bodyPr vert="horz" lIns="0" tIns="0" rIns="0" bIns="0" rtlCol="0" anchor="ctr"/>
          <a:lstStyle>
            <a:defPPr>
              <a:defRPr lang="en-US"/>
            </a:defPPr>
            <a:lvl1pPr marL="0" algn="r" defTabSz="914400" rtl="0" eaLnBrk="1" latinLnBrk="0" hangingPunct="1">
              <a:defRPr sz="700" kern="1200" cap="all" spc="0"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DFD8673-D712-A04D-A45A-A5D633DFF732}" type="datetime3">
              <a:rPr kumimoji="0" lang="en-GB" sz="700" b="0" i="0" u="none" strike="noStrike" kern="1200" cap="all" spc="0" normalizeH="0" baseline="0" noProof="0" smtClean="0">
                <a:ln>
                  <a:noFill/>
                </a:ln>
                <a:solidFill>
                  <a:srgbClr val="D3D2D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 May, 2026</a:t>
            </a:fld>
            <a:endParaRPr kumimoji="0" lang="en-GB" sz="700" b="0" i="0" u="none" strike="noStrike" kern="1200" cap="all" spc="0" normalizeH="0" baseline="0" noProof="0">
              <a:ln>
                <a:noFill/>
              </a:ln>
              <a:solidFill>
                <a:srgbClr val="333251"/>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FF0F8E0C-B348-20B4-086C-8E426A404FB7}"/>
              </a:ext>
            </a:extLst>
          </p:cNvPr>
          <p:cNvSpPr>
            <a:spLocks noGrp="1"/>
          </p:cNvSpPr>
          <p:nvPr>
            <p:ph type="ftr" sz="quarter" idx="4294967295"/>
          </p:nvPr>
        </p:nvSpPr>
        <p:spPr>
          <a:xfrm>
            <a:off x="8077200" y="6411913"/>
            <a:ext cx="4114800" cy="365125"/>
          </a:xfrm>
          <a:prstGeom prst="rect">
            <a:avLst/>
          </a:prstGeom>
        </p:spPr>
        <p:txBody>
          <a:bodyPr vert="horz" lIns="0" tIns="0" rIns="0" bIns="0" rtlCol="0" anchor="ctr"/>
          <a:lstStyle>
            <a:defPPr>
              <a:defRPr lang="en-US"/>
            </a:defPPr>
            <a:lvl1pPr marL="0" algn="r" defTabSz="914400" rtl="0" eaLnBrk="1" latinLnBrk="0" hangingPunct="1">
              <a:defRPr sz="700" kern="1200" cap="all"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all" spc="0" normalizeH="0" baseline="0" noProof="0">
                <a:ln>
                  <a:noFill/>
                </a:ln>
                <a:solidFill>
                  <a:srgbClr val="D3D2D0"/>
                </a:solidFill>
                <a:effectLst/>
                <a:uLnTx/>
                <a:uFillTx/>
                <a:latin typeface="Arial" panose="020B0604020202020204"/>
                <a:ea typeface="+mn-ea"/>
                <a:cs typeface="+mn-cs"/>
              </a:rPr>
              <a:t>confidential  |</a:t>
            </a:r>
            <a:endParaRPr kumimoji="0" lang="en-GB" sz="700" b="0" i="0" u="none" strike="noStrike" kern="1200" cap="all" spc="0" normalizeH="0" baseline="0" noProof="0">
              <a:ln>
                <a:noFill/>
              </a:ln>
              <a:solidFill>
                <a:srgbClr val="333251"/>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2511C099-71E6-98D0-4BBB-6038C13B3D90}"/>
              </a:ext>
            </a:extLst>
          </p:cNvPr>
          <p:cNvSpPr>
            <a:spLocks noGrp="1"/>
          </p:cNvSpPr>
          <p:nvPr>
            <p:ph type="sldNum" sz="quarter" idx="4294967295"/>
          </p:nvPr>
        </p:nvSpPr>
        <p:spPr>
          <a:xfrm>
            <a:off x="11834813" y="80963"/>
            <a:ext cx="357187" cy="365125"/>
          </a:xfrm>
          <a:prstGeom prst="rect">
            <a:avLst/>
          </a:prstGeom>
        </p:spPr>
        <p:txBody>
          <a:bodyPr vert="horz" lIns="0" tIns="0" rIns="0" bIns="0" rtlCol="0" anchor="ctr"/>
          <a:lstStyle>
            <a:defPPr>
              <a:defRPr lang="en-US"/>
            </a:defPPr>
            <a:lvl1pPr marL="0" algn="l" defTabSz="914400" rtl="0" eaLnBrk="1" latinLnBrk="0" hangingPunct="1">
              <a:defRPr sz="700" b="0" i="0" kern="1200" cap="all" spc="0"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9A5907C-2DCB-A842-8814-A5F62A6D59D7}" type="slidenum">
              <a:rPr kumimoji="0" lang="en-GB" sz="700" b="0" i="0" u="none" strike="noStrike" kern="1200" cap="all" spc="0" normalizeH="0" baseline="0" noProof="0" smtClean="0">
                <a:ln>
                  <a:noFill/>
                </a:ln>
                <a:solidFill>
                  <a:srgbClr val="D3D2D0"/>
                </a:solidFill>
                <a:effectLst/>
                <a:uLnTx/>
                <a:uFillTx/>
                <a:latin typeface="Verdana" panose="020B0604030504040204" pitchFamily="34" charset="0"/>
                <a:ea typeface="Verdana" panose="020B060403050404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GB" sz="700" b="0" i="0" u="none" strike="noStrike" kern="1200" cap="all" spc="0" normalizeH="0" baseline="0" noProof="0">
              <a:ln>
                <a:noFill/>
              </a:ln>
              <a:solidFill>
                <a:srgbClr val="333251"/>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254498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A6D3B-BECD-FDA6-5EA6-FD07182A79E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60C82A-A3AB-20A4-36FB-8F1FC09973A7}"/>
              </a:ext>
            </a:extLst>
          </p:cNvPr>
          <p:cNvSpPr>
            <a:spLocks noGrp="1"/>
          </p:cNvSpPr>
          <p:nvPr>
            <p:ph type="body" sz="quarter" idx="10"/>
          </p:nvPr>
        </p:nvSpPr>
        <p:spPr>
          <a:xfrm>
            <a:off x="582092" y="481471"/>
            <a:ext cx="11026168" cy="446087"/>
          </a:xfrm>
        </p:spPr>
        <p:txBody>
          <a:bodyPr lIns="91440" tIns="45720" rIns="91440" bIns="45720" anchor="t">
            <a:noAutofit/>
          </a:bodyPr>
          <a:lstStyle/>
          <a:p>
            <a:r>
              <a:rPr lang="en-US" b="1"/>
              <a:t>New Functionality Available for Fastpath Solutions</a:t>
            </a:r>
            <a:endParaRPr lang="en-US" b="1">
              <a:cs typeface="Arial" panose="020B0604020202020204" pitchFamily="34" charset="0"/>
            </a:endParaRPr>
          </a:p>
        </p:txBody>
      </p:sp>
      <p:sp>
        <p:nvSpPr>
          <p:cNvPr id="6" name="Text Placeholder 5">
            <a:extLst>
              <a:ext uri="{FF2B5EF4-FFF2-40B4-BE49-F238E27FC236}">
                <a16:creationId xmlns:a16="http://schemas.microsoft.com/office/drawing/2014/main" id="{BEC72497-5A27-50D0-56CF-3DEC7BDB77A8}"/>
              </a:ext>
            </a:extLst>
          </p:cNvPr>
          <p:cNvSpPr>
            <a:spLocks noGrp="1"/>
          </p:cNvSpPr>
          <p:nvPr>
            <p:ph type="body" sz="quarter" idx="13"/>
          </p:nvPr>
        </p:nvSpPr>
        <p:spPr>
          <a:xfrm>
            <a:off x="583739" y="1311569"/>
            <a:ext cx="11024521" cy="2795267"/>
          </a:xfrm>
        </p:spPr>
        <p:txBody>
          <a:bodyPr lIns="91440" tIns="45720" rIns="91440" bIns="45720" anchor="t">
            <a:noAutofit/>
          </a:bodyPr>
          <a:lstStyle/>
          <a:p>
            <a:pPr marL="342900" indent="-342900">
              <a:buClr>
                <a:schemeClr val="bg1"/>
              </a:buClr>
              <a:buFont typeface="Arial" panose="020B0604020202020204" pitchFamily="34" charset="0"/>
              <a:buChar char="•"/>
            </a:pPr>
            <a:r>
              <a:rPr lang="en-US" sz="2400">
                <a:cs typeface="Arial"/>
              </a:rPr>
              <a:t>Improved Data Analytics for all Fastpath Solutions</a:t>
            </a:r>
          </a:p>
          <a:p>
            <a:pPr marL="342900" indent="-342900">
              <a:buClr>
                <a:schemeClr val="bg1"/>
              </a:buClr>
              <a:buFont typeface="Arial" panose="020B0604020202020204" pitchFamily="34" charset="0"/>
              <a:buChar char="•"/>
            </a:pPr>
            <a:endParaRPr lang="en-US" sz="2400">
              <a:cs typeface="Arial"/>
            </a:endParaRPr>
          </a:p>
        </p:txBody>
      </p:sp>
      <p:pic>
        <p:nvPicPr>
          <p:cNvPr id="5" name="Picture 4">
            <a:extLst>
              <a:ext uri="{FF2B5EF4-FFF2-40B4-BE49-F238E27FC236}">
                <a16:creationId xmlns:a16="http://schemas.microsoft.com/office/drawing/2014/main" id="{C458C5CC-0C1E-5B49-4E96-B6B7D8C9808A}"/>
              </a:ext>
            </a:extLst>
          </p:cNvPr>
          <p:cNvPicPr>
            <a:picLocks noChangeAspect="1"/>
          </p:cNvPicPr>
          <p:nvPr/>
        </p:nvPicPr>
        <p:blipFill>
          <a:blip r:embed="rId3"/>
          <a:stretch>
            <a:fillRect/>
          </a:stretch>
        </p:blipFill>
        <p:spPr>
          <a:xfrm>
            <a:off x="1787525" y="1885015"/>
            <a:ext cx="8616950" cy="4661965"/>
          </a:xfrm>
          <a:prstGeom prst="rect">
            <a:avLst/>
          </a:prstGeom>
        </p:spPr>
      </p:pic>
    </p:spTree>
    <p:extLst>
      <p:ext uri="{BB962C8B-B14F-4D97-AF65-F5344CB8AC3E}">
        <p14:creationId xmlns:p14="http://schemas.microsoft.com/office/powerpoint/2010/main" val="32230164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F093F-9971-6928-146D-C3C37CA5E19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E4B65B-0B0B-3DAF-8484-00098DB8701F}"/>
              </a:ext>
            </a:extLst>
          </p:cNvPr>
          <p:cNvSpPr>
            <a:spLocks noGrp="1"/>
          </p:cNvSpPr>
          <p:nvPr>
            <p:ph type="body" sz="quarter" idx="10"/>
          </p:nvPr>
        </p:nvSpPr>
        <p:spPr>
          <a:xfrm>
            <a:off x="582092" y="481471"/>
            <a:ext cx="11026168" cy="446087"/>
          </a:xfrm>
        </p:spPr>
        <p:txBody>
          <a:bodyPr lIns="91440" tIns="45720" rIns="91440" bIns="45720" anchor="t">
            <a:noAutofit/>
          </a:bodyPr>
          <a:lstStyle/>
          <a:p>
            <a:r>
              <a:rPr lang="en-US" b="1"/>
              <a:t>New Functionality Available for Fastpath Solutions</a:t>
            </a:r>
            <a:endParaRPr lang="en-US" b="1">
              <a:cs typeface="Arial" panose="020B0604020202020204" pitchFamily="34" charset="0"/>
            </a:endParaRPr>
          </a:p>
        </p:txBody>
      </p:sp>
      <p:sp>
        <p:nvSpPr>
          <p:cNvPr id="6" name="Text Placeholder 5">
            <a:extLst>
              <a:ext uri="{FF2B5EF4-FFF2-40B4-BE49-F238E27FC236}">
                <a16:creationId xmlns:a16="http://schemas.microsoft.com/office/drawing/2014/main" id="{07927EE6-48AB-9906-A9C0-F1E6F6DEB80F}"/>
              </a:ext>
            </a:extLst>
          </p:cNvPr>
          <p:cNvSpPr>
            <a:spLocks noGrp="1"/>
          </p:cNvSpPr>
          <p:nvPr>
            <p:ph type="body" sz="quarter" idx="13"/>
          </p:nvPr>
        </p:nvSpPr>
        <p:spPr>
          <a:xfrm>
            <a:off x="583739" y="1311569"/>
            <a:ext cx="11024521" cy="2795267"/>
          </a:xfrm>
        </p:spPr>
        <p:txBody>
          <a:bodyPr lIns="91440" tIns="45720" rIns="91440" bIns="45720" anchor="t">
            <a:noAutofit/>
          </a:bodyPr>
          <a:lstStyle/>
          <a:p>
            <a:pPr marL="342900" indent="-342900">
              <a:buClr>
                <a:schemeClr val="bg1"/>
              </a:buClr>
              <a:buFont typeface="Arial" panose="020B0604020202020204" pitchFamily="34" charset="0"/>
              <a:buChar char="•"/>
            </a:pPr>
            <a:r>
              <a:rPr lang="en-US" sz="2400">
                <a:cs typeface="Arial"/>
              </a:rPr>
              <a:t>Updated Change Tracking Module for Dynamics 365 Business Central</a:t>
            </a:r>
          </a:p>
          <a:p>
            <a:pPr marL="342900" indent="-342900">
              <a:buClr>
                <a:schemeClr val="bg1"/>
              </a:buClr>
              <a:buFont typeface="Arial" panose="020B0604020202020204" pitchFamily="34" charset="0"/>
              <a:buChar char="•"/>
            </a:pPr>
            <a:endParaRPr lang="en-US" sz="2400">
              <a:cs typeface="Arial"/>
            </a:endParaRPr>
          </a:p>
          <a:p>
            <a:pPr marL="1028700" lvl="1" indent="-342900">
              <a:buClr>
                <a:schemeClr val="bg1"/>
              </a:buClr>
            </a:pPr>
            <a:endParaRPr lang="en-US" sz="2400">
              <a:cs typeface="Arial"/>
            </a:endParaRPr>
          </a:p>
        </p:txBody>
      </p:sp>
      <p:pic>
        <p:nvPicPr>
          <p:cNvPr id="2" name="Picture 1" descr="A screenshot of a computer&#10;&#10;AI-generated content may be incorrect.">
            <a:extLst>
              <a:ext uri="{FF2B5EF4-FFF2-40B4-BE49-F238E27FC236}">
                <a16:creationId xmlns:a16="http://schemas.microsoft.com/office/drawing/2014/main" id="{B2E83F26-9B66-B07A-9EB4-30582B485932}"/>
              </a:ext>
            </a:extLst>
          </p:cNvPr>
          <p:cNvPicPr>
            <a:picLocks noChangeAspect="1"/>
          </p:cNvPicPr>
          <p:nvPr/>
        </p:nvPicPr>
        <p:blipFill>
          <a:blip r:embed="rId3"/>
          <a:stretch>
            <a:fillRect/>
          </a:stretch>
        </p:blipFill>
        <p:spPr>
          <a:xfrm>
            <a:off x="5986085" y="2488221"/>
            <a:ext cx="5943600" cy="3237230"/>
          </a:xfrm>
          <a:prstGeom prst="rect">
            <a:avLst/>
          </a:prstGeom>
        </p:spPr>
      </p:pic>
      <p:pic>
        <p:nvPicPr>
          <p:cNvPr id="4" name="Picture 3" descr="A screenshot of a computer&#10;&#10;AI-generated content may be incorrect.">
            <a:extLst>
              <a:ext uri="{FF2B5EF4-FFF2-40B4-BE49-F238E27FC236}">
                <a16:creationId xmlns:a16="http://schemas.microsoft.com/office/drawing/2014/main" id="{A812C711-DABB-80F4-0344-B6BF418DC6FD}"/>
              </a:ext>
            </a:extLst>
          </p:cNvPr>
          <p:cNvPicPr>
            <a:picLocks noChangeAspect="1"/>
          </p:cNvPicPr>
          <p:nvPr/>
        </p:nvPicPr>
        <p:blipFill>
          <a:blip r:embed="rId4"/>
          <a:stretch>
            <a:fillRect/>
          </a:stretch>
        </p:blipFill>
        <p:spPr>
          <a:xfrm>
            <a:off x="86063" y="2931684"/>
            <a:ext cx="5789170" cy="2350304"/>
          </a:xfrm>
          <a:prstGeom prst="rect">
            <a:avLst/>
          </a:prstGeom>
        </p:spPr>
      </p:pic>
    </p:spTree>
    <p:extLst>
      <p:ext uri="{BB962C8B-B14F-4D97-AF65-F5344CB8AC3E}">
        <p14:creationId xmlns:p14="http://schemas.microsoft.com/office/powerpoint/2010/main" val="25612117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BC458-C3B3-8766-A285-98B7376DC0C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7C723D-8174-CEC4-E8EF-7FCB66E2FDF5}"/>
              </a:ext>
            </a:extLst>
          </p:cNvPr>
          <p:cNvSpPr>
            <a:spLocks noGrp="1"/>
          </p:cNvSpPr>
          <p:nvPr>
            <p:ph type="body" sz="quarter" idx="10"/>
          </p:nvPr>
        </p:nvSpPr>
        <p:spPr>
          <a:xfrm>
            <a:off x="582092" y="481471"/>
            <a:ext cx="11026168" cy="446087"/>
          </a:xfrm>
        </p:spPr>
        <p:txBody>
          <a:bodyPr lIns="91440" tIns="45720" rIns="91440" bIns="45720" anchor="t">
            <a:noAutofit/>
          </a:bodyPr>
          <a:lstStyle/>
          <a:p>
            <a:r>
              <a:rPr lang="en-US" b="1"/>
              <a:t>New Functionality Available for Fastpath Solutions</a:t>
            </a:r>
            <a:endParaRPr lang="en-US" b="1">
              <a:cs typeface="Arial" panose="020B0604020202020204" pitchFamily="34" charset="0"/>
            </a:endParaRPr>
          </a:p>
        </p:txBody>
      </p:sp>
      <p:sp>
        <p:nvSpPr>
          <p:cNvPr id="6" name="Text Placeholder 5">
            <a:extLst>
              <a:ext uri="{FF2B5EF4-FFF2-40B4-BE49-F238E27FC236}">
                <a16:creationId xmlns:a16="http://schemas.microsoft.com/office/drawing/2014/main" id="{26FF0BBB-838F-0C21-9950-7853A3181EA1}"/>
              </a:ext>
            </a:extLst>
          </p:cNvPr>
          <p:cNvSpPr>
            <a:spLocks noGrp="1"/>
          </p:cNvSpPr>
          <p:nvPr>
            <p:ph type="body" sz="quarter" idx="13"/>
          </p:nvPr>
        </p:nvSpPr>
        <p:spPr>
          <a:xfrm>
            <a:off x="583739" y="1311569"/>
            <a:ext cx="11024521" cy="2795267"/>
          </a:xfrm>
        </p:spPr>
        <p:txBody>
          <a:bodyPr lIns="91440" tIns="45720" rIns="91440" bIns="45720" anchor="t">
            <a:noAutofit/>
          </a:bodyPr>
          <a:lstStyle/>
          <a:p>
            <a:pPr marL="342900" indent="-342900">
              <a:buClr>
                <a:schemeClr val="bg1"/>
              </a:buClr>
              <a:buFont typeface="Arial" panose="020B0604020202020204" pitchFamily="34" charset="0"/>
              <a:buChar char="•"/>
            </a:pPr>
            <a:r>
              <a:rPr lang="en-US" sz="2400">
                <a:cs typeface="Arial"/>
              </a:rPr>
              <a:t>Telemetry reporting for Dynamics 365 Business Central</a:t>
            </a:r>
          </a:p>
          <a:p>
            <a:pPr marL="342900" indent="-342900">
              <a:buClr>
                <a:schemeClr val="bg1"/>
              </a:buClr>
              <a:buFont typeface="Arial" panose="020B0604020202020204" pitchFamily="34" charset="0"/>
              <a:buChar char="•"/>
            </a:pPr>
            <a:endParaRPr lang="en-US" sz="2400">
              <a:cs typeface="Arial"/>
            </a:endParaRPr>
          </a:p>
          <a:p>
            <a:pPr marL="1028700" lvl="1" indent="-342900">
              <a:buClr>
                <a:schemeClr val="bg1"/>
              </a:buClr>
            </a:pPr>
            <a:endParaRPr lang="en-US" sz="2400">
              <a:cs typeface="Arial"/>
            </a:endParaRPr>
          </a:p>
        </p:txBody>
      </p:sp>
      <p:pic>
        <p:nvPicPr>
          <p:cNvPr id="4" name="Picture 3">
            <a:extLst>
              <a:ext uri="{FF2B5EF4-FFF2-40B4-BE49-F238E27FC236}">
                <a16:creationId xmlns:a16="http://schemas.microsoft.com/office/drawing/2014/main" id="{159D31B7-695A-2A6A-CFBC-C288D0CD0D50}"/>
              </a:ext>
            </a:extLst>
          </p:cNvPr>
          <p:cNvPicPr>
            <a:picLocks noChangeAspect="1"/>
          </p:cNvPicPr>
          <p:nvPr/>
        </p:nvPicPr>
        <p:blipFill>
          <a:blip r:embed="rId3"/>
          <a:stretch>
            <a:fillRect/>
          </a:stretch>
        </p:blipFill>
        <p:spPr>
          <a:xfrm>
            <a:off x="1535876" y="2038643"/>
            <a:ext cx="9118600" cy="4136385"/>
          </a:xfrm>
          <a:prstGeom prst="rect">
            <a:avLst/>
          </a:prstGeom>
        </p:spPr>
      </p:pic>
    </p:spTree>
    <p:extLst>
      <p:ext uri="{BB962C8B-B14F-4D97-AF65-F5344CB8AC3E}">
        <p14:creationId xmlns:p14="http://schemas.microsoft.com/office/powerpoint/2010/main" val="9108958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C6075-B077-745C-99A8-3964836E2D6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34F89F-0B7D-4A6B-305E-84CA1CF3D49F}"/>
              </a:ext>
            </a:extLst>
          </p:cNvPr>
          <p:cNvSpPr>
            <a:spLocks noGrp="1"/>
          </p:cNvSpPr>
          <p:nvPr>
            <p:ph type="body" sz="quarter" idx="10"/>
          </p:nvPr>
        </p:nvSpPr>
        <p:spPr>
          <a:xfrm>
            <a:off x="582092" y="481471"/>
            <a:ext cx="11026168" cy="446087"/>
          </a:xfrm>
        </p:spPr>
        <p:txBody>
          <a:bodyPr lIns="91440" tIns="45720" rIns="91440" bIns="45720" anchor="t">
            <a:noAutofit/>
          </a:bodyPr>
          <a:lstStyle/>
          <a:p>
            <a:r>
              <a:rPr lang="en-US" b="1"/>
              <a:t>New Functionality Available for Fastpath Solutions</a:t>
            </a:r>
            <a:endParaRPr lang="en-US" b="1">
              <a:cs typeface="Arial" panose="020B0604020202020204" pitchFamily="34" charset="0"/>
            </a:endParaRPr>
          </a:p>
        </p:txBody>
      </p:sp>
      <p:sp>
        <p:nvSpPr>
          <p:cNvPr id="6" name="Text Placeholder 5">
            <a:extLst>
              <a:ext uri="{FF2B5EF4-FFF2-40B4-BE49-F238E27FC236}">
                <a16:creationId xmlns:a16="http://schemas.microsoft.com/office/drawing/2014/main" id="{802F1C03-1267-23BB-8BB6-1C5ECD1A378E}"/>
              </a:ext>
            </a:extLst>
          </p:cNvPr>
          <p:cNvSpPr>
            <a:spLocks noGrp="1"/>
          </p:cNvSpPr>
          <p:nvPr>
            <p:ph type="body" sz="quarter" idx="13"/>
          </p:nvPr>
        </p:nvSpPr>
        <p:spPr>
          <a:xfrm>
            <a:off x="583739" y="1311569"/>
            <a:ext cx="11024521" cy="2795267"/>
          </a:xfrm>
        </p:spPr>
        <p:txBody>
          <a:bodyPr lIns="91440" tIns="45720" rIns="91440" bIns="45720" anchor="t">
            <a:noAutofit/>
          </a:bodyPr>
          <a:lstStyle/>
          <a:p>
            <a:pPr marL="342900" indent="-342900">
              <a:buClr>
                <a:schemeClr val="bg1"/>
              </a:buClr>
              <a:buFont typeface="Arial" panose="020B0604020202020204" pitchFamily="34" charset="0"/>
              <a:buChar char="•"/>
            </a:pPr>
            <a:r>
              <a:rPr lang="en-US" sz="2400">
                <a:cs typeface="Arial"/>
              </a:rPr>
              <a:t>Telemetry reporting for Dynamics 365 Business Central</a:t>
            </a:r>
          </a:p>
          <a:p>
            <a:pPr marL="342900" indent="-342900">
              <a:buClr>
                <a:schemeClr val="bg1"/>
              </a:buClr>
              <a:buFont typeface="Arial" panose="020B0604020202020204" pitchFamily="34" charset="0"/>
              <a:buChar char="•"/>
            </a:pPr>
            <a:endParaRPr lang="en-US" sz="2400">
              <a:cs typeface="Arial"/>
            </a:endParaRPr>
          </a:p>
          <a:p>
            <a:pPr marL="1028700" lvl="1" indent="-342900">
              <a:buClr>
                <a:schemeClr val="bg1"/>
              </a:buClr>
            </a:pPr>
            <a:endParaRPr lang="en-US" sz="2400">
              <a:cs typeface="Arial"/>
            </a:endParaRPr>
          </a:p>
        </p:txBody>
      </p:sp>
      <p:pic>
        <p:nvPicPr>
          <p:cNvPr id="5" name="Picture 4">
            <a:extLst>
              <a:ext uri="{FF2B5EF4-FFF2-40B4-BE49-F238E27FC236}">
                <a16:creationId xmlns:a16="http://schemas.microsoft.com/office/drawing/2014/main" id="{48E332E8-6D78-4B6D-C1E6-E95A62B82F0B}"/>
              </a:ext>
            </a:extLst>
          </p:cNvPr>
          <p:cNvPicPr>
            <a:picLocks noChangeAspect="1"/>
          </p:cNvPicPr>
          <p:nvPr/>
        </p:nvPicPr>
        <p:blipFill>
          <a:blip r:embed="rId3"/>
          <a:stretch>
            <a:fillRect/>
          </a:stretch>
        </p:blipFill>
        <p:spPr>
          <a:xfrm>
            <a:off x="726251" y="1957957"/>
            <a:ext cx="10737850" cy="3902354"/>
          </a:xfrm>
          <a:prstGeom prst="rect">
            <a:avLst/>
          </a:prstGeom>
        </p:spPr>
      </p:pic>
    </p:spTree>
    <p:extLst>
      <p:ext uri="{BB962C8B-B14F-4D97-AF65-F5344CB8AC3E}">
        <p14:creationId xmlns:p14="http://schemas.microsoft.com/office/powerpoint/2010/main" val="35382162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02D28-5076-FDAE-BD4D-EBE8EDA9013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4C776F-2938-911D-CF1F-97EAF59917B8}"/>
              </a:ext>
            </a:extLst>
          </p:cNvPr>
          <p:cNvSpPr>
            <a:spLocks noGrp="1"/>
          </p:cNvSpPr>
          <p:nvPr>
            <p:ph type="body" sz="quarter" idx="10"/>
          </p:nvPr>
        </p:nvSpPr>
        <p:spPr>
          <a:xfrm>
            <a:off x="582092" y="481471"/>
            <a:ext cx="11026168" cy="446087"/>
          </a:xfrm>
        </p:spPr>
        <p:txBody>
          <a:bodyPr lIns="91440" tIns="45720" rIns="91440" bIns="45720" anchor="t">
            <a:noAutofit/>
          </a:bodyPr>
          <a:lstStyle/>
          <a:p>
            <a:r>
              <a:rPr lang="en-US" b="1"/>
              <a:t>New Functionality Available for Fastpath Solutions</a:t>
            </a:r>
            <a:endParaRPr lang="en-US" b="1">
              <a:cs typeface="Arial" panose="020B0604020202020204" pitchFamily="34" charset="0"/>
            </a:endParaRPr>
          </a:p>
        </p:txBody>
      </p:sp>
      <p:sp>
        <p:nvSpPr>
          <p:cNvPr id="6" name="Text Placeholder 5">
            <a:extLst>
              <a:ext uri="{FF2B5EF4-FFF2-40B4-BE49-F238E27FC236}">
                <a16:creationId xmlns:a16="http://schemas.microsoft.com/office/drawing/2014/main" id="{D933D726-ECAA-D2D6-B87A-D9BA67A5615B}"/>
              </a:ext>
            </a:extLst>
          </p:cNvPr>
          <p:cNvSpPr>
            <a:spLocks noGrp="1"/>
          </p:cNvSpPr>
          <p:nvPr>
            <p:ph type="body" sz="quarter" idx="13"/>
          </p:nvPr>
        </p:nvSpPr>
        <p:spPr>
          <a:xfrm>
            <a:off x="583739" y="1311569"/>
            <a:ext cx="11024521" cy="2795267"/>
          </a:xfrm>
        </p:spPr>
        <p:txBody>
          <a:bodyPr lIns="91440" tIns="45720" rIns="91440" bIns="45720" anchor="t">
            <a:noAutofit/>
          </a:bodyPr>
          <a:lstStyle/>
          <a:p>
            <a:pPr marL="342900" indent="-342900">
              <a:buClr>
                <a:schemeClr val="bg1"/>
              </a:buClr>
              <a:buFont typeface="Arial" panose="020B0604020202020204" pitchFamily="34" charset="0"/>
              <a:buChar char="•"/>
            </a:pPr>
            <a:r>
              <a:rPr lang="en-US" sz="2400">
                <a:cs typeface="Arial"/>
              </a:rPr>
              <a:t>Advanced telemetry available for Dynamics 365 FSC</a:t>
            </a:r>
          </a:p>
        </p:txBody>
      </p:sp>
      <p:pic>
        <p:nvPicPr>
          <p:cNvPr id="4" name="Picture 3">
            <a:extLst>
              <a:ext uri="{FF2B5EF4-FFF2-40B4-BE49-F238E27FC236}">
                <a16:creationId xmlns:a16="http://schemas.microsoft.com/office/drawing/2014/main" id="{7CD01C4F-A93C-35AC-32AE-C1725104F777}"/>
              </a:ext>
            </a:extLst>
          </p:cNvPr>
          <p:cNvPicPr>
            <a:picLocks noChangeAspect="1"/>
          </p:cNvPicPr>
          <p:nvPr/>
        </p:nvPicPr>
        <p:blipFill>
          <a:blip r:embed="rId3"/>
          <a:stretch>
            <a:fillRect/>
          </a:stretch>
        </p:blipFill>
        <p:spPr>
          <a:xfrm>
            <a:off x="3111063" y="1898649"/>
            <a:ext cx="5969873" cy="2711417"/>
          </a:xfrm>
          <a:prstGeom prst="rect">
            <a:avLst/>
          </a:prstGeom>
        </p:spPr>
      </p:pic>
      <p:pic>
        <p:nvPicPr>
          <p:cNvPr id="7" name="Picture 6">
            <a:extLst>
              <a:ext uri="{FF2B5EF4-FFF2-40B4-BE49-F238E27FC236}">
                <a16:creationId xmlns:a16="http://schemas.microsoft.com/office/drawing/2014/main" id="{F52678A0-3F0B-7577-E149-6362ABF66913}"/>
              </a:ext>
            </a:extLst>
          </p:cNvPr>
          <p:cNvPicPr>
            <a:picLocks noChangeAspect="1"/>
          </p:cNvPicPr>
          <p:nvPr/>
        </p:nvPicPr>
        <p:blipFill>
          <a:blip r:embed="rId4"/>
          <a:stretch>
            <a:fillRect/>
          </a:stretch>
        </p:blipFill>
        <p:spPr>
          <a:xfrm>
            <a:off x="2707450" y="4782128"/>
            <a:ext cx="6775450" cy="1798672"/>
          </a:xfrm>
          <a:prstGeom prst="rect">
            <a:avLst/>
          </a:prstGeom>
        </p:spPr>
      </p:pic>
    </p:spTree>
    <p:extLst>
      <p:ext uri="{BB962C8B-B14F-4D97-AF65-F5344CB8AC3E}">
        <p14:creationId xmlns:p14="http://schemas.microsoft.com/office/powerpoint/2010/main" val="11315475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C6C4D-4C85-CA6F-C7A0-F62D4D20F2F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D850B3-9B5D-6BE7-9902-E285A1AC3EFC}"/>
              </a:ext>
            </a:extLst>
          </p:cNvPr>
          <p:cNvSpPr>
            <a:spLocks noGrp="1"/>
          </p:cNvSpPr>
          <p:nvPr>
            <p:ph type="body" sz="quarter" idx="10"/>
          </p:nvPr>
        </p:nvSpPr>
        <p:spPr>
          <a:xfrm>
            <a:off x="582092" y="481471"/>
            <a:ext cx="11026168" cy="446087"/>
          </a:xfrm>
        </p:spPr>
        <p:txBody>
          <a:bodyPr lIns="91440" tIns="45720" rIns="91440" bIns="45720" anchor="t">
            <a:noAutofit/>
          </a:bodyPr>
          <a:lstStyle/>
          <a:p>
            <a:r>
              <a:rPr lang="en-US" b="1"/>
              <a:t>New Functionality Available for Fastpath Solutions</a:t>
            </a:r>
            <a:endParaRPr lang="en-US" b="1">
              <a:cs typeface="Arial" panose="020B0604020202020204" pitchFamily="34" charset="0"/>
            </a:endParaRPr>
          </a:p>
        </p:txBody>
      </p:sp>
      <p:sp>
        <p:nvSpPr>
          <p:cNvPr id="6" name="Text Placeholder 5">
            <a:extLst>
              <a:ext uri="{FF2B5EF4-FFF2-40B4-BE49-F238E27FC236}">
                <a16:creationId xmlns:a16="http://schemas.microsoft.com/office/drawing/2014/main" id="{9A3D9507-51A6-DD77-F466-D41F11F9A84F}"/>
              </a:ext>
            </a:extLst>
          </p:cNvPr>
          <p:cNvSpPr>
            <a:spLocks noGrp="1"/>
          </p:cNvSpPr>
          <p:nvPr>
            <p:ph type="body" sz="quarter" idx="13"/>
          </p:nvPr>
        </p:nvSpPr>
        <p:spPr>
          <a:xfrm>
            <a:off x="583739" y="1311569"/>
            <a:ext cx="11024521" cy="2795267"/>
          </a:xfrm>
        </p:spPr>
        <p:txBody>
          <a:bodyPr lIns="91440" tIns="45720" rIns="91440" bIns="45720" anchor="t">
            <a:noAutofit/>
          </a:bodyPr>
          <a:lstStyle/>
          <a:p>
            <a:pPr marL="342900" indent="-342900">
              <a:buClr>
                <a:schemeClr val="bg1"/>
              </a:buClr>
              <a:buFont typeface="Arial" panose="020B0604020202020204" pitchFamily="34" charset="0"/>
              <a:buChar char="•"/>
            </a:pPr>
            <a:r>
              <a:rPr lang="en-US" sz="2400">
                <a:cs typeface="Arial"/>
              </a:rPr>
              <a:t>Additional and Updated Connections Via Universal Product Integration (UPI) Tool</a:t>
            </a:r>
          </a:p>
          <a:p>
            <a:pPr marL="1028700" lvl="1" indent="-342900">
              <a:buClr>
                <a:schemeClr val="bg1"/>
              </a:buClr>
            </a:pPr>
            <a:endParaRPr lang="en-US" sz="2400">
              <a:cs typeface="Arial"/>
            </a:endParaRPr>
          </a:p>
        </p:txBody>
      </p:sp>
      <p:pic>
        <p:nvPicPr>
          <p:cNvPr id="8" name="Picture 7">
            <a:extLst>
              <a:ext uri="{FF2B5EF4-FFF2-40B4-BE49-F238E27FC236}">
                <a16:creationId xmlns:a16="http://schemas.microsoft.com/office/drawing/2014/main" id="{FACA9049-8A8C-8E08-90B8-7D3858B4276A}"/>
              </a:ext>
            </a:extLst>
          </p:cNvPr>
          <p:cNvPicPr>
            <a:picLocks noChangeAspect="1"/>
          </p:cNvPicPr>
          <p:nvPr/>
        </p:nvPicPr>
        <p:blipFill>
          <a:blip r:embed="rId3"/>
          <a:stretch>
            <a:fillRect/>
          </a:stretch>
        </p:blipFill>
        <p:spPr>
          <a:xfrm>
            <a:off x="6029770" y="1946263"/>
            <a:ext cx="5943600" cy="1088020"/>
          </a:xfrm>
          <a:prstGeom prst="rect">
            <a:avLst/>
          </a:prstGeom>
        </p:spPr>
      </p:pic>
      <p:grpSp>
        <p:nvGrpSpPr>
          <p:cNvPr id="4" name="Group 3">
            <a:extLst>
              <a:ext uri="{FF2B5EF4-FFF2-40B4-BE49-F238E27FC236}">
                <a16:creationId xmlns:a16="http://schemas.microsoft.com/office/drawing/2014/main" id="{DA99A730-B9DA-A8CC-CE9F-A2E8E9C6866B}"/>
              </a:ext>
            </a:extLst>
          </p:cNvPr>
          <p:cNvGrpSpPr/>
          <p:nvPr/>
        </p:nvGrpSpPr>
        <p:grpSpPr>
          <a:xfrm>
            <a:off x="383319" y="2232824"/>
            <a:ext cx="5268704" cy="4076269"/>
            <a:chOff x="383319" y="2232824"/>
            <a:chExt cx="5268704" cy="4076269"/>
          </a:xfrm>
        </p:grpSpPr>
        <p:pic>
          <p:nvPicPr>
            <p:cNvPr id="2" name="Picture 1">
              <a:extLst>
                <a:ext uri="{FF2B5EF4-FFF2-40B4-BE49-F238E27FC236}">
                  <a16:creationId xmlns:a16="http://schemas.microsoft.com/office/drawing/2014/main" id="{977C0F83-D014-FA0B-9C07-ED31A7E3EDD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3319" y="2232824"/>
              <a:ext cx="5268704" cy="4076269"/>
            </a:xfrm>
            <a:prstGeom prst="rect">
              <a:avLst/>
            </a:prstGeom>
            <a:noFill/>
            <a:ln>
              <a:noFill/>
            </a:ln>
          </p:spPr>
        </p:pic>
        <p:pic>
          <p:nvPicPr>
            <p:cNvPr id="10" name="Picture 9">
              <a:extLst>
                <a:ext uri="{FF2B5EF4-FFF2-40B4-BE49-F238E27FC236}">
                  <a16:creationId xmlns:a16="http://schemas.microsoft.com/office/drawing/2014/main" id="{D580E319-0A6A-0A23-F089-65CFDD7DCEFA}"/>
                </a:ext>
              </a:extLst>
            </p:cNvPr>
            <p:cNvPicPr>
              <a:picLocks noChangeAspect="1"/>
            </p:cNvPicPr>
            <p:nvPr/>
          </p:nvPicPr>
          <p:blipFill>
            <a:blip r:embed="rId5"/>
            <a:stretch>
              <a:fillRect/>
            </a:stretch>
          </p:blipFill>
          <p:spPr>
            <a:xfrm>
              <a:off x="2183438" y="3357376"/>
              <a:ext cx="3468585" cy="2468943"/>
            </a:xfrm>
            <a:prstGeom prst="rect">
              <a:avLst/>
            </a:prstGeom>
          </p:spPr>
        </p:pic>
      </p:grpSp>
      <p:pic>
        <p:nvPicPr>
          <p:cNvPr id="12" name="Picture 11">
            <a:extLst>
              <a:ext uri="{FF2B5EF4-FFF2-40B4-BE49-F238E27FC236}">
                <a16:creationId xmlns:a16="http://schemas.microsoft.com/office/drawing/2014/main" id="{E567DAB7-8311-075D-3CA0-D96B7E59DD15}"/>
              </a:ext>
            </a:extLst>
          </p:cNvPr>
          <p:cNvPicPr>
            <a:picLocks noChangeAspect="1"/>
          </p:cNvPicPr>
          <p:nvPr/>
        </p:nvPicPr>
        <p:blipFill>
          <a:blip r:embed="rId6"/>
          <a:stretch>
            <a:fillRect/>
          </a:stretch>
        </p:blipFill>
        <p:spPr>
          <a:xfrm>
            <a:off x="5901944" y="3185143"/>
            <a:ext cx="6182105" cy="3191386"/>
          </a:xfrm>
          <a:prstGeom prst="rect">
            <a:avLst/>
          </a:prstGeom>
        </p:spPr>
      </p:pic>
    </p:spTree>
    <p:extLst>
      <p:ext uri="{BB962C8B-B14F-4D97-AF65-F5344CB8AC3E}">
        <p14:creationId xmlns:p14="http://schemas.microsoft.com/office/powerpoint/2010/main" val="1301332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40561-E660-C55C-CF5C-9D3BCC42B9E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C9DBC0-CCA5-D061-BE70-FB18D2F1F426}"/>
              </a:ext>
            </a:extLst>
          </p:cNvPr>
          <p:cNvSpPr>
            <a:spLocks noGrp="1"/>
          </p:cNvSpPr>
          <p:nvPr>
            <p:ph type="body" sz="quarter" idx="10"/>
          </p:nvPr>
        </p:nvSpPr>
        <p:spPr>
          <a:xfrm>
            <a:off x="582092" y="481471"/>
            <a:ext cx="11026168" cy="446087"/>
          </a:xfrm>
        </p:spPr>
        <p:txBody>
          <a:bodyPr lIns="91440" tIns="45720" rIns="91440" bIns="45720" anchor="t">
            <a:noAutofit/>
          </a:bodyPr>
          <a:lstStyle/>
          <a:p>
            <a:r>
              <a:rPr lang="en-US" b="1"/>
              <a:t>New Functionality Available for Fastpath Solutions</a:t>
            </a:r>
            <a:endParaRPr lang="en-US" b="1">
              <a:cs typeface="Arial" panose="020B0604020202020204" pitchFamily="34" charset="0"/>
            </a:endParaRPr>
          </a:p>
        </p:txBody>
      </p:sp>
      <p:sp>
        <p:nvSpPr>
          <p:cNvPr id="6" name="Text Placeholder 5">
            <a:extLst>
              <a:ext uri="{FF2B5EF4-FFF2-40B4-BE49-F238E27FC236}">
                <a16:creationId xmlns:a16="http://schemas.microsoft.com/office/drawing/2014/main" id="{30C54E23-2ACF-E13D-6539-E749AF9A3957}"/>
              </a:ext>
            </a:extLst>
          </p:cNvPr>
          <p:cNvSpPr>
            <a:spLocks noGrp="1"/>
          </p:cNvSpPr>
          <p:nvPr>
            <p:ph type="body" sz="quarter" idx="13"/>
          </p:nvPr>
        </p:nvSpPr>
        <p:spPr>
          <a:xfrm>
            <a:off x="583739" y="1311569"/>
            <a:ext cx="11024521" cy="2795267"/>
          </a:xfrm>
        </p:spPr>
        <p:txBody>
          <a:bodyPr lIns="91440" tIns="45720" rIns="91440" bIns="45720" anchor="t">
            <a:noAutofit/>
          </a:bodyPr>
          <a:lstStyle/>
          <a:p>
            <a:pPr marL="342900" indent="-342900">
              <a:buFont typeface="Arial" panose="020B0604020202020204" pitchFamily="34" charset="0"/>
              <a:buChar char="•"/>
            </a:pPr>
            <a:r>
              <a:rPr lang="en-US" sz="2400"/>
              <a:t>D365FSC Access Provisioning License Analysis</a:t>
            </a:r>
          </a:p>
          <a:p>
            <a:pPr marL="1028700" lvl="1" indent="-342900">
              <a:buClr>
                <a:schemeClr val="bg1"/>
              </a:buClr>
            </a:pPr>
            <a:endParaRPr lang="en-US" sz="2400">
              <a:cs typeface="Arial"/>
            </a:endParaRPr>
          </a:p>
        </p:txBody>
      </p:sp>
      <p:pic>
        <p:nvPicPr>
          <p:cNvPr id="4" name="Picture 3">
            <a:extLst>
              <a:ext uri="{FF2B5EF4-FFF2-40B4-BE49-F238E27FC236}">
                <a16:creationId xmlns:a16="http://schemas.microsoft.com/office/drawing/2014/main" id="{3F60497D-07B4-ACED-6817-1393CDFD6FB2}"/>
              </a:ext>
            </a:extLst>
          </p:cNvPr>
          <p:cNvPicPr>
            <a:picLocks noChangeAspect="1"/>
          </p:cNvPicPr>
          <p:nvPr/>
        </p:nvPicPr>
        <p:blipFill>
          <a:blip r:embed="rId3"/>
          <a:stretch>
            <a:fillRect/>
          </a:stretch>
        </p:blipFill>
        <p:spPr>
          <a:xfrm>
            <a:off x="1329501" y="1850226"/>
            <a:ext cx="9531350" cy="4526303"/>
          </a:xfrm>
          <a:prstGeom prst="rect">
            <a:avLst/>
          </a:prstGeom>
        </p:spPr>
      </p:pic>
    </p:spTree>
    <p:extLst>
      <p:ext uri="{BB962C8B-B14F-4D97-AF65-F5344CB8AC3E}">
        <p14:creationId xmlns:p14="http://schemas.microsoft.com/office/powerpoint/2010/main" val="1847098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E694E-CD7A-8306-A00E-36534F562F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21A13D-0F96-EF02-6BBC-13BBB678FAEF}"/>
              </a:ext>
            </a:extLst>
          </p:cNvPr>
          <p:cNvSpPr>
            <a:spLocks noGrp="1"/>
          </p:cNvSpPr>
          <p:nvPr>
            <p:ph type="ctrTitle" idx="4294967295"/>
          </p:nvPr>
        </p:nvSpPr>
        <p:spPr>
          <a:xfrm>
            <a:off x="541257" y="2018334"/>
            <a:ext cx="10879217" cy="881063"/>
          </a:xfrm>
        </p:spPr>
        <p:txBody>
          <a:bodyPr/>
          <a:lstStyle/>
          <a:p>
            <a:r>
              <a:rPr lang="en-US" sz="3600" b="1"/>
              <a:t>New Functionality Coming to Fastpath Solutions</a:t>
            </a:r>
            <a:br>
              <a:rPr lang="en-US" sz="3600" b="1"/>
            </a:br>
            <a:br>
              <a:rPr lang="en-US" sz="3600" b="1"/>
            </a:br>
            <a:r>
              <a:rPr lang="en-US" sz="3600" b="1"/>
              <a:t>Alex Meyer</a:t>
            </a:r>
          </a:p>
        </p:txBody>
      </p:sp>
      <p:sp>
        <p:nvSpPr>
          <p:cNvPr id="4" name="Date Placeholder 3">
            <a:extLst>
              <a:ext uri="{FF2B5EF4-FFF2-40B4-BE49-F238E27FC236}">
                <a16:creationId xmlns:a16="http://schemas.microsoft.com/office/drawing/2014/main" id="{292C2D4A-1F40-5AFA-D23C-50EA40521535}"/>
              </a:ext>
            </a:extLst>
          </p:cNvPr>
          <p:cNvSpPr>
            <a:spLocks noGrp="1"/>
          </p:cNvSpPr>
          <p:nvPr>
            <p:ph type="dt" sz="half" idx="4294967295"/>
          </p:nvPr>
        </p:nvSpPr>
        <p:spPr>
          <a:xfrm>
            <a:off x="11420475" y="6411913"/>
            <a:ext cx="771525" cy="365125"/>
          </a:xfrm>
          <a:prstGeom prst="rect">
            <a:avLst/>
          </a:prstGeom>
        </p:spPr>
        <p:txBody>
          <a:bodyPr vert="horz" lIns="0" tIns="0" rIns="0" bIns="0" rtlCol="0" anchor="ctr"/>
          <a:lstStyle>
            <a:defPPr>
              <a:defRPr lang="en-US"/>
            </a:defPPr>
            <a:lvl1pPr marL="0" algn="r" defTabSz="914400" rtl="0" eaLnBrk="1" latinLnBrk="0" hangingPunct="1">
              <a:defRPr sz="700" kern="1200" cap="all" spc="0"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DFD8673-D712-A04D-A45A-A5D633DFF732}" type="datetime3">
              <a:rPr kumimoji="0" lang="en-GB" sz="700" b="0" i="0" u="none" strike="noStrike" kern="1200" cap="all" spc="0" normalizeH="0" baseline="0" noProof="0" smtClean="0">
                <a:ln>
                  <a:noFill/>
                </a:ln>
                <a:solidFill>
                  <a:srgbClr val="D3D2D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 May, 2026</a:t>
            </a:fld>
            <a:endParaRPr kumimoji="0" lang="en-GB" sz="700" b="0" i="0" u="none" strike="noStrike" kern="1200" cap="all" spc="0" normalizeH="0" baseline="0" noProof="0">
              <a:ln>
                <a:noFill/>
              </a:ln>
              <a:solidFill>
                <a:srgbClr val="333251"/>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690CAF74-3F3E-03A7-DE07-1E684467B3F5}"/>
              </a:ext>
            </a:extLst>
          </p:cNvPr>
          <p:cNvSpPr>
            <a:spLocks noGrp="1"/>
          </p:cNvSpPr>
          <p:nvPr>
            <p:ph type="ftr" sz="quarter" idx="4294967295"/>
          </p:nvPr>
        </p:nvSpPr>
        <p:spPr>
          <a:xfrm>
            <a:off x="8077200" y="6411913"/>
            <a:ext cx="4114800" cy="365125"/>
          </a:xfrm>
          <a:prstGeom prst="rect">
            <a:avLst/>
          </a:prstGeom>
        </p:spPr>
        <p:txBody>
          <a:bodyPr vert="horz" lIns="0" tIns="0" rIns="0" bIns="0" rtlCol="0" anchor="ctr"/>
          <a:lstStyle>
            <a:defPPr>
              <a:defRPr lang="en-US"/>
            </a:defPPr>
            <a:lvl1pPr marL="0" algn="r" defTabSz="914400" rtl="0" eaLnBrk="1" latinLnBrk="0" hangingPunct="1">
              <a:defRPr sz="700" kern="1200" cap="all"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all" spc="0" normalizeH="0" baseline="0" noProof="0">
                <a:ln>
                  <a:noFill/>
                </a:ln>
                <a:solidFill>
                  <a:srgbClr val="D3D2D0"/>
                </a:solidFill>
                <a:effectLst/>
                <a:uLnTx/>
                <a:uFillTx/>
                <a:latin typeface="Arial" panose="020B0604020202020204"/>
                <a:ea typeface="+mn-ea"/>
                <a:cs typeface="+mn-cs"/>
              </a:rPr>
              <a:t>confidential  |</a:t>
            </a:r>
            <a:endParaRPr kumimoji="0" lang="en-GB" sz="700" b="0" i="0" u="none" strike="noStrike" kern="1200" cap="all" spc="0" normalizeH="0" baseline="0" noProof="0">
              <a:ln>
                <a:noFill/>
              </a:ln>
              <a:solidFill>
                <a:srgbClr val="333251"/>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22769461-6EEB-7B4F-B44D-53A6E936C2D0}"/>
              </a:ext>
            </a:extLst>
          </p:cNvPr>
          <p:cNvSpPr>
            <a:spLocks noGrp="1"/>
          </p:cNvSpPr>
          <p:nvPr>
            <p:ph type="sldNum" sz="quarter" idx="4294967295"/>
          </p:nvPr>
        </p:nvSpPr>
        <p:spPr>
          <a:xfrm>
            <a:off x="11834813" y="80963"/>
            <a:ext cx="357187" cy="365125"/>
          </a:xfrm>
          <a:prstGeom prst="rect">
            <a:avLst/>
          </a:prstGeom>
        </p:spPr>
        <p:txBody>
          <a:bodyPr vert="horz" lIns="0" tIns="0" rIns="0" bIns="0" rtlCol="0" anchor="ctr"/>
          <a:lstStyle>
            <a:defPPr>
              <a:defRPr lang="en-US"/>
            </a:defPPr>
            <a:lvl1pPr marL="0" algn="l" defTabSz="914400" rtl="0" eaLnBrk="1" latinLnBrk="0" hangingPunct="1">
              <a:defRPr sz="700" b="0" i="0" kern="1200" cap="all" spc="0"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9A5907C-2DCB-A842-8814-A5F62A6D59D7}" type="slidenum">
              <a:rPr kumimoji="0" lang="en-GB" sz="700" b="0" i="0" u="none" strike="noStrike" kern="1200" cap="all" spc="0" normalizeH="0" baseline="0" noProof="0" smtClean="0">
                <a:ln>
                  <a:noFill/>
                </a:ln>
                <a:solidFill>
                  <a:srgbClr val="D3D2D0"/>
                </a:solidFill>
                <a:effectLst/>
                <a:uLnTx/>
                <a:uFillTx/>
                <a:latin typeface="Verdana" panose="020B0604030504040204" pitchFamily="34" charset="0"/>
                <a:ea typeface="Verdana" panose="020B060403050404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GB" sz="700" b="0" i="0" u="none" strike="noStrike" kern="1200" cap="all" spc="0" normalizeH="0" baseline="0" noProof="0">
              <a:ln>
                <a:noFill/>
              </a:ln>
              <a:solidFill>
                <a:srgbClr val="333251"/>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2485634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A6FAB11-28B1-0818-0E18-E531C892BC21}"/>
              </a:ext>
            </a:extLst>
          </p:cNvPr>
          <p:cNvSpPr>
            <a:spLocks noGrp="1"/>
          </p:cNvSpPr>
          <p:nvPr>
            <p:ph type="body" sz="quarter" idx="10"/>
          </p:nvPr>
        </p:nvSpPr>
        <p:spPr/>
        <p:txBody>
          <a:bodyPr/>
          <a:lstStyle/>
          <a:p>
            <a:r>
              <a:rPr lang="en-US" dirty="0"/>
              <a:t>Fastpath Usage Reporting</a:t>
            </a:r>
          </a:p>
        </p:txBody>
      </p:sp>
      <p:sp>
        <p:nvSpPr>
          <p:cNvPr id="4" name="Text Placeholder 3">
            <a:extLst>
              <a:ext uri="{FF2B5EF4-FFF2-40B4-BE49-F238E27FC236}">
                <a16:creationId xmlns:a16="http://schemas.microsoft.com/office/drawing/2014/main" id="{C0F959AB-C0D5-0308-854F-AC249F3724E7}"/>
              </a:ext>
            </a:extLst>
          </p:cNvPr>
          <p:cNvSpPr>
            <a:spLocks noGrp="1"/>
          </p:cNvSpPr>
          <p:nvPr>
            <p:ph type="body" sz="quarter" idx="13"/>
          </p:nvPr>
        </p:nvSpPr>
        <p:spPr>
          <a:xfrm>
            <a:off x="491171" y="1482724"/>
            <a:ext cx="11024521" cy="2795267"/>
          </a:xfrm>
        </p:spPr>
        <p:txBody>
          <a:bodyPr/>
          <a:lstStyle/>
          <a:p>
            <a:pPr marL="285750" indent="-285750">
              <a:buFont typeface="Arial" panose="020B0604020202020204" pitchFamily="34" charset="0"/>
              <a:buChar char="•"/>
            </a:pPr>
            <a:r>
              <a:rPr lang="en-US" dirty="0"/>
              <a:t>For Access Provisioning Requests that have an ‘end date’ – add ability to see Change Tracking and telemetry data used while assigned access</a:t>
            </a:r>
          </a:p>
          <a:p>
            <a:pPr marL="971550" lvl="1" indent="-285750"/>
            <a:r>
              <a:rPr lang="en-US" dirty="0"/>
              <a:t>‘Firefighter access reporting’</a:t>
            </a:r>
          </a:p>
          <a:p>
            <a:pPr marL="285750" indent="-285750">
              <a:buFont typeface="Arial" panose="020B0604020202020204" pitchFamily="34" charset="0"/>
              <a:buChar char="•"/>
            </a:pPr>
            <a:r>
              <a:rPr lang="en-US" dirty="0"/>
              <a:t>Ability to review and sign off on usage</a:t>
            </a:r>
          </a:p>
        </p:txBody>
      </p:sp>
      <p:pic>
        <p:nvPicPr>
          <p:cNvPr id="6" name="Picture 5">
            <a:extLst>
              <a:ext uri="{FF2B5EF4-FFF2-40B4-BE49-F238E27FC236}">
                <a16:creationId xmlns:a16="http://schemas.microsoft.com/office/drawing/2014/main" id="{271FD5F4-A2B9-0BC2-BF4F-5467F2184D68}"/>
              </a:ext>
            </a:extLst>
          </p:cNvPr>
          <p:cNvPicPr>
            <a:picLocks noChangeAspect="1"/>
          </p:cNvPicPr>
          <p:nvPr/>
        </p:nvPicPr>
        <p:blipFill>
          <a:blip r:embed="rId3"/>
          <a:stretch>
            <a:fillRect/>
          </a:stretch>
        </p:blipFill>
        <p:spPr>
          <a:xfrm>
            <a:off x="1651000" y="2826941"/>
            <a:ext cx="8705850" cy="3851169"/>
          </a:xfrm>
          <a:prstGeom prst="rect">
            <a:avLst/>
          </a:prstGeom>
        </p:spPr>
      </p:pic>
    </p:spTree>
    <p:extLst>
      <p:ext uri="{BB962C8B-B14F-4D97-AF65-F5344CB8AC3E}">
        <p14:creationId xmlns:p14="http://schemas.microsoft.com/office/powerpoint/2010/main" val="13241884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A50DB-9AB5-710A-55F5-F7646BC18CF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EFB938F-11FA-D839-4DAB-63C736E199F1}"/>
              </a:ext>
            </a:extLst>
          </p:cNvPr>
          <p:cNvSpPr>
            <a:spLocks noGrp="1"/>
          </p:cNvSpPr>
          <p:nvPr>
            <p:ph type="body" sz="quarter" idx="10"/>
          </p:nvPr>
        </p:nvSpPr>
        <p:spPr/>
        <p:txBody>
          <a:bodyPr lIns="91440" tIns="45720" rIns="91440" bIns="45720" anchor="t"/>
          <a:lstStyle/>
          <a:p>
            <a:r>
              <a:rPr lang="en-US" dirty="0" err="1"/>
              <a:t>Fastpath</a:t>
            </a:r>
            <a:r>
              <a:rPr lang="en-US" dirty="0"/>
              <a:t> Assure MCP – NEW!!!</a:t>
            </a:r>
          </a:p>
        </p:txBody>
      </p:sp>
      <p:sp>
        <p:nvSpPr>
          <p:cNvPr id="4" name="Text Placeholder 3">
            <a:extLst>
              <a:ext uri="{FF2B5EF4-FFF2-40B4-BE49-F238E27FC236}">
                <a16:creationId xmlns:a16="http://schemas.microsoft.com/office/drawing/2014/main" id="{1DBA739A-FBA9-2065-B430-D34541F36241}"/>
              </a:ext>
            </a:extLst>
          </p:cNvPr>
          <p:cNvSpPr>
            <a:spLocks noGrp="1"/>
          </p:cNvSpPr>
          <p:nvPr>
            <p:ph type="body" sz="quarter" idx="13"/>
          </p:nvPr>
        </p:nvSpPr>
        <p:spPr>
          <a:xfrm>
            <a:off x="541444" y="1495424"/>
            <a:ext cx="11024521" cy="2795267"/>
          </a:xfrm>
        </p:spPr>
        <p:txBody>
          <a:bodyPr/>
          <a:lstStyle/>
          <a:p>
            <a:pPr marL="285750" indent="-285750">
              <a:buFont typeface="Arial" panose="020B0604020202020204" pitchFamily="34" charset="0"/>
              <a:buChar char="•"/>
            </a:pPr>
            <a:r>
              <a:rPr lang="en-US" dirty="0"/>
              <a:t>Ask questions of your Fastpath data</a:t>
            </a:r>
          </a:p>
          <a:p>
            <a:pPr marL="971550" lvl="1" indent="-285750"/>
            <a:r>
              <a:rPr lang="en-US" dirty="0"/>
              <a:t>Currently supports Access Control and Access Review data</a:t>
            </a:r>
          </a:p>
          <a:p>
            <a:pPr marL="971550" lvl="1" indent="-285750"/>
            <a:r>
              <a:rPr lang="en-US" dirty="0"/>
              <a:t>Change Tracking and Security Designer are next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a:t>Completely optional – opt in vs opt out</a:t>
            </a:r>
          </a:p>
          <a:p>
            <a:pPr marL="971550" lvl="1" indent="-285750"/>
            <a:r>
              <a:rPr lang="en-US" dirty="0"/>
              <a:t>No LLM / AI will be utilized within your Fastpath instance without your consent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BYO-AI (Bring your Own AI)</a:t>
            </a:r>
          </a:p>
          <a:p>
            <a:pPr marL="971550" lvl="1" indent="-285750"/>
            <a:r>
              <a:rPr lang="en-US" dirty="0"/>
              <a:t>Demo will be shown with Anthropic Claude, but same idea would also work for Microsoft Copilot, OpenAI ChatGPT, Google Gemini, </a:t>
            </a:r>
            <a:r>
              <a:rPr lang="en-US" dirty="0" err="1"/>
              <a:t>etc</a:t>
            </a:r>
            <a:endParaRPr lang="en-US" dirty="0"/>
          </a:p>
        </p:txBody>
      </p:sp>
    </p:spTree>
    <p:extLst>
      <p:ext uri="{BB962C8B-B14F-4D97-AF65-F5344CB8AC3E}">
        <p14:creationId xmlns:p14="http://schemas.microsoft.com/office/powerpoint/2010/main" val="17816991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F775D54-72D6-0D0C-DD1D-22CB6F9E5723}"/>
              </a:ext>
            </a:extLst>
          </p:cNvPr>
          <p:cNvSpPr>
            <a:spLocks noGrp="1"/>
          </p:cNvSpPr>
          <p:nvPr>
            <p:ph type="body" sz="quarter" idx="10"/>
          </p:nvPr>
        </p:nvSpPr>
        <p:spPr/>
        <p:txBody>
          <a:bodyPr/>
          <a:lstStyle/>
          <a:p>
            <a:r>
              <a:rPr lang="en-US" b="1"/>
              <a:t>Assure MCP</a:t>
            </a:r>
          </a:p>
        </p:txBody>
      </p:sp>
      <p:pic>
        <p:nvPicPr>
          <p:cNvPr id="5" name="Picture 4">
            <a:extLst>
              <a:ext uri="{FF2B5EF4-FFF2-40B4-BE49-F238E27FC236}">
                <a16:creationId xmlns:a16="http://schemas.microsoft.com/office/drawing/2014/main" id="{E3016C40-FA4D-E6F4-E5F6-E33D868875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3692" y="1221872"/>
            <a:ext cx="5895608" cy="4952639"/>
          </a:xfrm>
          <a:prstGeom prst="rect">
            <a:avLst/>
          </a:prstGeom>
        </p:spPr>
      </p:pic>
      <p:pic>
        <p:nvPicPr>
          <p:cNvPr id="7" name="Picture 6">
            <a:extLst>
              <a:ext uri="{FF2B5EF4-FFF2-40B4-BE49-F238E27FC236}">
                <a16:creationId xmlns:a16="http://schemas.microsoft.com/office/drawing/2014/main" id="{F17BA5CE-0DA2-9C05-2ED3-7D1224F17B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448" y="2474211"/>
            <a:ext cx="5701349" cy="2447960"/>
          </a:xfrm>
          <a:prstGeom prst="rect">
            <a:avLst/>
          </a:prstGeom>
        </p:spPr>
      </p:pic>
    </p:spTree>
    <p:extLst>
      <p:ext uri="{BB962C8B-B14F-4D97-AF65-F5344CB8AC3E}">
        <p14:creationId xmlns:p14="http://schemas.microsoft.com/office/powerpoint/2010/main" val="2696632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C6157-9C20-1023-30F2-DB478D3EB10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777E498-C693-2A94-8C11-D37DEFAAF0EC}"/>
              </a:ext>
            </a:extLst>
          </p:cNvPr>
          <p:cNvSpPr>
            <a:spLocks noGrp="1"/>
          </p:cNvSpPr>
          <p:nvPr>
            <p:ph type="body" sz="quarter" idx="10"/>
          </p:nvPr>
        </p:nvSpPr>
        <p:spPr/>
        <p:txBody>
          <a:bodyPr/>
          <a:lstStyle/>
          <a:p>
            <a:r>
              <a:rPr lang="en-US" b="1"/>
              <a:t>Assure MCP</a:t>
            </a:r>
          </a:p>
        </p:txBody>
      </p:sp>
      <p:pic>
        <p:nvPicPr>
          <p:cNvPr id="5" name="Picture 4">
            <a:extLst>
              <a:ext uri="{FF2B5EF4-FFF2-40B4-BE49-F238E27FC236}">
                <a16:creationId xmlns:a16="http://schemas.microsoft.com/office/drawing/2014/main" id="{CA53EF82-EC2C-1648-97A1-E2341EE797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3843" y="1129576"/>
            <a:ext cx="4841369" cy="5614416"/>
          </a:xfrm>
          <a:prstGeom prst="rect">
            <a:avLst/>
          </a:prstGeom>
        </p:spPr>
      </p:pic>
    </p:spTree>
    <p:extLst>
      <p:ext uri="{BB962C8B-B14F-4D97-AF65-F5344CB8AC3E}">
        <p14:creationId xmlns:p14="http://schemas.microsoft.com/office/powerpoint/2010/main" val="20584463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01C16-CC9F-AD97-F969-453ADD18358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26D895B-90EA-F7AC-6D63-B3871C914E81}"/>
              </a:ext>
            </a:extLst>
          </p:cNvPr>
          <p:cNvSpPr>
            <a:spLocks noGrp="1"/>
          </p:cNvSpPr>
          <p:nvPr>
            <p:ph type="body" sz="quarter" idx="10"/>
          </p:nvPr>
        </p:nvSpPr>
        <p:spPr/>
        <p:txBody>
          <a:bodyPr/>
          <a:lstStyle/>
          <a:p>
            <a:r>
              <a:rPr lang="en-US" b="1"/>
              <a:t>Assure MCP</a:t>
            </a:r>
          </a:p>
        </p:txBody>
      </p:sp>
      <p:pic>
        <p:nvPicPr>
          <p:cNvPr id="11" name="Picture 10">
            <a:extLst>
              <a:ext uri="{FF2B5EF4-FFF2-40B4-BE49-F238E27FC236}">
                <a16:creationId xmlns:a16="http://schemas.microsoft.com/office/drawing/2014/main" id="{D36CD1F4-09AC-88BF-7500-154CF89CBA45}"/>
              </a:ext>
            </a:extLst>
          </p:cNvPr>
          <p:cNvPicPr>
            <a:picLocks noChangeAspect="1"/>
          </p:cNvPicPr>
          <p:nvPr/>
        </p:nvPicPr>
        <p:blipFill>
          <a:blip r:embed="rId3"/>
          <a:stretch>
            <a:fillRect/>
          </a:stretch>
        </p:blipFill>
        <p:spPr>
          <a:xfrm>
            <a:off x="2934550" y="1282700"/>
            <a:ext cx="6322899" cy="5358252"/>
          </a:xfrm>
          <a:prstGeom prst="rect">
            <a:avLst/>
          </a:prstGeom>
        </p:spPr>
      </p:pic>
    </p:spTree>
    <p:extLst>
      <p:ext uri="{BB962C8B-B14F-4D97-AF65-F5344CB8AC3E}">
        <p14:creationId xmlns:p14="http://schemas.microsoft.com/office/powerpoint/2010/main" val="34944568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A2649-4B55-F48A-F7A9-A53CFAF31A2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89B2A6F-F249-50D4-74F2-F61DF7071954}"/>
              </a:ext>
            </a:extLst>
          </p:cNvPr>
          <p:cNvSpPr>
            <a:spLocks noGrp="1"/>
          </p:cNvSpPr>
          <p:nvPr>
            <p:ph type="body" sz="quarter" idx="10"/>
          </p:nvPr>
        </p:nvSpPr>
        <p:spPr/>
        <p:txBody>
          <a:bodyPr/>
          <a:lstStyle/>
          <a:p>
            <a:r>
              <a:rPr lang="en-US" b="1"/>
              <a:t>Assure MCP</a:t>
            </a:r>
          </a:p>
        </p:txBody>
      </p:sp>
      <p:pic>
        <p:nvPicPr>
          <p:cNvPr id="4" name="Picture 3">
            <a:extLst>
              <a:ext uri="{FF2B5EF4-FFF2-40B4-BE49-F238E27FC236}">
                <a16:creationId xmlns:a16="http://schemas.microsoft.com/office/drawing/2014/main" id="{AEDE7A17-E38C-B638-4795-76576EE292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9985" y="1267431"/>
            <a:ext cx="3729903" cy="5587465"/>
          </a:xfrm>
          <a:prstGeom prst="rect">
            <a:avLst/>
          </a:prstGeom>
        </p:spPr>
      </p:pic>
      <p:pic>
        <p:nvPicPr>
          <p:cNvPr id="7" name="Picture 6">
            <a:extLst>
              <a:ext uri="{FF2B5EF4-FFF2-40B4-BE49-F238E27FC236}">
                <a16:creationId xmlns:a16="http://schemas.microsoft.com/office/drawing/2014/main" id="{2A35B9E6-54DE-A2EC-5441-47783A0943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3954" y="1267431"/>
            <a:ext cx="4388061" cy="5587465"/>
          </a:xfrm>
          <a:prstGeom prst="rect">
            <a:avLst/>
          </a:prstGeom>
        </p:spPr>
      </p:pic>
    </p:spTree>
    <p:extLst>
      <p:ext uri="{BB962C8B-B14F-4D97-AF65-F5344CB8AC3E}">
        <p14:creationId xmlns:p14="http://schemas.microsoft.com/office/powerpoint/2010/main" val="24833314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B19C2-5765-EB37-5500-666F665C28C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074BA6F-3EA5-2688-0F35-AC9B2109BEC7}"/>
              </a:ext>
            </a:extLst>
          </p:cNvPr>
          <p:cNvSpPr>
            <a:spLocks noGrp="1"/>
          </p:cNvSpPr>
          <p:nvPr>
            <p:ph type="body" sz="quarter" idx="10"/>
          </p:nvPr>
        </p:nvSpPr>
        <p:spPr/>
        <p:txBody>
          <a:bodyPr/>
          <a:lstStyle/>
          <a:p>
            <a:r>
              <a:rPr lang="en-US" b="1"/>
              <a:t>Assure MCP</a:t>
            </a:r>
          </a:p>
        </p:txBody>
      </p:sp>
      <p:pic>
        <p:nvPicPr>
          <p:cNvPr id="5" name="Picture 4">
            <a:extLst>
              <a:ext uri="{FF2B5EF4-FFF2-40B4-BE49-F238E27FC236}">
                <a16:creationId xmlns:a16="http://schemas.microsoft.com/office/drawing/2014/main" id="{20838CB5-6127-89ED-4000-90114F9575FB}"/>
              </a:ext>
            </a:extLst>
          </p:cNvPr>
          <p:cNvPicPr>
            <a:picLocks noChangeAspect="1"/>
          </p:cNvPicPr>
          <p:nvPr/>
        </p:nvPicPr>
        <p:blipFill>
          <a:blip r:embed="rId3"/>
          <a:stretch>
            <a:fillRect/>
          </a:stretch>
        </p:blipFill>
        <p:spPr>
          <a:xfrm>
            <a:off x="320815" y="1597794"/>
            <a:ext cx="5452111" cy="4494028"/>
          </a:xfrm>
          <a:prstGeom prst="rect">
            <a:avLst/>
          </a:prstGeom>
        </p:spPr>
      </p:pic>
      <p:pic>
        <p:nvPicPr>
          <p:cNvPr id="7" name="Picture 6">
            <a:extLst>
              <a:ext uri="{FF2B5EF4-FFF2-40B4-BE49-F238E27FC236}">
                <a16:creationId xmlns:a16="http://schemas.microsoft.com/office/drawing/2014/main" id="{6301331B-E519-26DD-3AAC-22D7D383E6FA}"/>
              </a:ext>
            </a:extLst>
          </p:cNvPr>
          <p:cNvPicPr>
            <a:picLocks noChangeAspect="1"/>
          </p:cNvPicPr>
          <p:nvPr/>
        </p:nvPicPr>
        <p:blipFill>
          <a:blip r:embed="rId4"/>
          <a:stretch>
            <a:fillRect/>
          </a:stretch>
        </p:blipFill>
        <p:spPr>
          <a:xfrm>
            <a:off x="6419076" y="683489"/>
            <a:ext cx="4626142" cy="5693248"/>
          </a:xfrm>
          <a:prstGeom prst="rect">
            <a:avLst/>
          </a:prstGeom>
        </p:spPr>
      </p:pic>
    </p:spTree>
    <p:extLst>
      <p:ext uri="{BB962C8B-B14F-4D97-AF65-F5344CB8AC3E}">
        <p14:creationId xmlns:p14="http://schemas.microsoft.com/office/powerpoint/2010/main" val="32340466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EFF54-86B8-44EA-5BBC-9A5411D2AC5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EC5FF3D-9862-830D-03B6-8B05C4C79E9E}"/>
              </a:ext>
            </a:extLst>
          </p:cNvPr>
          <p:cNvSpPr>
            <a:spLocks noGrp="1"/>
          </p:cNvSpPr>
          <p:nvPr>
            <p:ph type="body" sz="quarter" idx="10"/>
          </p:nvPr>
        </p:nvSpPr>
        <p:spPr/>
        <p:txBody>
          <a:bodyPr/>
          <a:lstStyle/>
          <a:p>
            <a:r>
              <a:rPr lang="en-US" b="1"/>
              <a:t>Assure MCP</a:t>
            </a:r>
          </a:p>
        </p:txBody>
      </p:sp>
      <p:pic>
        <p:nvPicPr>
          <p:cNvPr id="5" name="Picture 4">
            <a:extLst>
              <a:ext uri="{FF2B5EF4-FFF2-40B4-BE49-F238E27FC236}">
                <a16:creationId xmlns:a16="http://schemas.microsoft.com/office/drawing/2014/main" id="{114E1D89-855C-A512-7B1A-11DAE848A819}"/>
              </a:ext>
            </a:extLst>
          </p:cNvPr>
          <p:cNvPicPr>
            <a:picLocks noChangeAspect="1"/>
          </p:cNvPicPr>
          <p:nvPr/>
        </p:nvPicPr>
        <p:blipFill>
          <a:blip r:embed="rId3"/>
          <a:stretch>
            <a:fillRect/>
          </a:stretch>
        </p:blipFill>
        <p:spPr>
          <a:xfrm>
            <a:off x="858446" y="1234440"/>
            <a:ext cx="4521623" cy="5422392"/>
          </a:xfrm>
          <a:prstGeom prst="rect">
            <a:avLst/>
          </a:prstGeom>
        </p:spPr>
      </p:pic>
      <p:pic>
        <p:nvPicPr>
          <p:cNvPr id="7" name="Picture 6">
            <a:extLst>
              <a:ext uri="{FF2B5EF4-FFF2-40B4-BE49-F238E27FC236}">
                <a16:creationId xmlns:a16="http://schemas.microsoft.com/office/drawing/2014/main" id="{60E326BA-642E-9126-C98A-65452B729201}"/>
              </a:ext>
            </a:extLst>
          </p:cNvPr>
          <p:cNvPicPr>
            <a:picLocks noChangeAspect="1"/>
          </p:cNvPicPr>
          <p:nvPr/>
        </p:nvPicPr>
        <p:blipFill>
          <a:blip r:embed="rId4"/>
          <a:stretch>
            <a:fillRect/>
          </a:stretch>
        </p:blipFill>
        <p:spPr>
          <a:xfrm>
            <a:off x="6444284" y="3093444"/>
            <a:ext cx="4279744" cy="3692328"/>
          </a:xfrm>
          <a:prstGeom prst="rect">
            <a:avLst/>
          </a:prstGeom>
        </p:spPr>
      </p:pic>
      <p:pic>
        <p:nvPicPr>
          <p:cNvPr id="9" name="Picture 8">
            <a:extLst>
              <a:ext uri="{FF2B5EF4-FFF2-40B4-BE49-F238E27FC236}">
                <a16:creationId xmlns:a16="http://schemas.microsoft.com/office/drawing/2014/main" id="{C6E6CA0F-06AE-84AC-0D67-5B28B6A8D776}"/>
              </a:ext>
            </a:extLst>
          </p:cNvPr>
          <p:cNvPicPr>
            <a:picLocks noChangeAspect="1"/>
          </p:cNvPicPr>
          <p:nvPr/>
        </p:nvPicPr>
        <p:blipFill>
          <a:blip r:embed="rId5"/>
          <a:stretch>
            <a:fillRect/>
          </a:stretch>
        </p:blipFill>
        <p:spPr>
          <a:xfrm>
            <a:off x="6222248" y="72228"/>
            <a:ext cx="4723815" cy="2967126"/>
          </a:xfrm>
          <a:prstGeom prst="rect">
            <a:avLst/>
          </a:prstGeom>
        </p:spPr>
      </p:pic>
    </p:spTree>
    <p:extLst>
      <p:ext uri="{BB962C8B-B14F-4D97-AF65-F5344CB8AC3E}">
        <p14:creationId xmlns:p14="http://schemas.microsoft.com/office/powerpoint/2010/main" val="14698536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18A3A-B97C-1252-1BD9-24C405E5DD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EBAEF4-34F7-DB97-318D-0C4C73164744}"/>
              </a:ext>
            </a:extLst>
          </p:cNvPr>
          <p:cNvSpPr>
            <a:spLocks noGrp="1"/>
          </p:cNvSpPr>
          <p:nvPr>
            <p:ph type="ctrTitle" idx="4294967295"/>
          </p:nvPr>
        </p:nvSpPr>
        <p:spPr>
          <a:xfrm>
            <a:off x="541257" y="2018334"/>
            <a:ext cx="10879217" cy="881063"/>
          </a:xfrm>
        </p:spPr>
        <p:txBody>
          <a:bodyPr/>
          <a:lstStyle/>
          <a:p>
            <a:r>
              <a:rPr lang="en-US" sz="3600" b="1"/>
              <a:t>Let’s Talk AI Agents </a:t>
            </a:r>
            <a:br>
              <a:rPr lang="en-US" sz="3600" b="1"/>
            </a:br>
            <a:br>
              <a:rPr lang="en-US" sz="3600" b="1"/>
            </a:br>
            <a:r>
              <a:rPr lang="en-US" sz="3600" b="1"/>
              <a:t>Frank Vukovits and Alex Meyer</a:t>
            </a:r>
          </a:p>
        </p:txBody>
      </p:sp>
      <p:sp>
        <p:nvSpPr>
          <p:cNvPr id="4" name="Date Placeholder 3">
            <a:extLst>
              <a:ext uri="{FF2B5EF4-FFF2-40B4-BE49-F238E27FC236}">
                <a16:creationId xmlns:a16="http://schemas.microsoft.com/office/drawing/2014/main" id="{C2FCE267-82CD-ED41-60BC-28D9F98F98D4}"/>
              </a:ext>
            </a:extLst>
          </p:cNvPr>
          <p:cNvSpPr>
            <a:spLocks noGrp="1"/>
          </p:cNvSpPr>
          <p:nvPr>
            <p:ph type="dt" sz="half" idx="4294967295"/>
          </p:nvPr>
        </p:nvSpPr>
        <p:spPr>
          <a:xfrm>
            <a:off x="11420475" y="6411913"/>
            <a:ext cx="771525" cy="365125"/>
          </a:xfrm>
          <a:prstGeom prst="rect">
            <a:avLst/>
          </a:prstGeom>
        </p:spPr>
        <p:txBody>
          <a:bodyPr vert="horz" lIns="0" tIns="0" rIns="0" bIns="0" rtlCol="0" anchor="ctr"/>
          <a:lstStyle>
            <a:defPPr>
              <a:defRPr lang="en-US"/>
            </a:defPPr>
            <a:lvl1pPr marL="0" algn="r" defTabSz="914400" rtl="0" eaLnBrk="1" latinLnBrk="0" hangingPunct="1">
              <a:defRPr sz="700" kern="1200" cap="all" spc="0"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DFD8673-D712-A04D-A45A-A5D633DFF732}" type="datetime3">
              <a:rPr kumimoji="0" lang="en-GB" sz="700" b="0" i="0" u="none" strike="noStrike" kern="1200" cap="all" spc="0" normalizeH="0" baseline="0" noProof="0" smtClean="0">
                <a:ln>
                  <a:noFill/>
                </a:ln>
                <a:solidFill>
                  <a:srgbClr val="D3D2D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 May, 2026</a:t>
            </a:fld>
            <a:endParaRPr kumimoji="0" lang="en-GB" sz="700" b="0" i="0" u="none" strike="noStrike" kern="1200" cap="all" spc="0" normalizeH="0" baseline="0" noProof="0">
              <a:ln>
                <a:noFill/>
              </a:ln>
              <a:solidFill>
                <a:srgbClr val="333251"/>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FD9039D-1FA4-83E9-C0CE-55065B391625}"/>
              </a:ext>
            </a:extLst>
          </p:cNvPr>
          <p:cNvSpPr>
            <a:spLocks noGrp="1"/>
          </p:cNvSpPr>
          <p:nvPr>
            <p:ph type="ftr" sz="quarter" idx="4294967295"/>
          </p:nvPr>
        </p:nvSpPr>
        <p:spPr>
          <a:xfrm>
            <a:off x="8077200" y="6411913"/>
            <a:ext cx="4114800" cy="365125"/>
          </a:xfrm>
          <a:prstGeom prst="rect">
            <a:avLst/>
          </a:prstGeom>
        </p:spPr>
        <p:txBody>
          <a:bodyPr vert="horz" lIns="0" tIns="0" rIns="0" bIns="0" rtlCol="0" anchor="ctr"/>
          <a:lstStyle>
            <a:defPPr>
              <a:defRPr lang="en-US"/>
            </a:defPPr>
            <a:lvl1pPr marL="0" algn="r" defTabSz="914400" rtl="0" eaLnBrk="1" latinLnBrk="0" hangingPunct="1">
              <a:defRPr sz="700" kern="1200" cap="all"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all" spc="0" normalizeH="0" baseline="0" noProof="0">
                <a:ln>
                  <a:noFill/>
                </a:ln>
                <a:solidFill>
                  <a:srgbClr val="D3D2D0"/>
                </a:solidFill>
                <a:effectLst/>
                <a:uLnTx/>
                <a:uFillTx/>
                <a:latin typeface="Arial" panose="020B0604020202020204"/>
                <a:ea typeface="+mn-ea"/>
                <a:cs typeface="+mn-cs"/>
              </a:rPr>
              <a:t>confidential  |</a:t>
            </a:r>
            <a:endParaRPr kumimoji="0" lang="en-GB" sz="700" b="0" i="0" u="none" strike="noStrike" kern="1200" cap="all" spc="0" normalizeH="0" baseline="0" noProof="0">
              <a:ln>
                <a:noFill/>
              </a:ln>
              <a:solidFill>
                <a:srgbClr val="333251"/>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64F849BC-C4E8-8D85-7431-2945E6FCDCC8}"/>
              </a:ext>
            </a:extLst>
          </p:cNvPr>
          <p:cNvSpPr>
            <a:spLocks noGrp="1"/>
          </p:cNvSpPr>
          <p:nvPr>
            <p:ph type="sldNum" sz="quarter" idx="4294967295"/>
          </p:nvPr>
        </p:nvSpPr>
        <p:spPr>
          <a:xfrm>
            <a:off x="11834813" y="80963"/>
            <a:ext cx="357187" cy="365125"/>
          </a:xfrm>
          <a:prstGeom prst="rect">
            <a:avLst/>
          </a:prstGeom>
        </p:spPr>
        <p:txBody>
          <a:bodyPr vert="horz" lIns="0" tIns="0" rIns="0" bIns="0" rtlCol="0" anchor="ctr"/>
          <a:lstStyle>
            <a:defPPr>
              <a:defRPr lang="en-US"/>
            </a:defPPr>
            <a:lvl1pPr marL="0" algn="l" defTabSz="914400" rtl="0" eaLnBrk="1" latinLnBrk="0" hangingPunct="1">
              <a:defRPr sz="700" b="0" i="0" kern="1200" cap="all" spc="0"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9A5907C-2DCB-A842-8814-A5F62A6D59D7}" type="slidenum">
              <a:rPr kumimoji="0" lang="en-GB" sz="700" b="0" i="0" u="none" strike="noStrike" kern="1200" cap="all" spc="0" normalizeH="0" baseline="0" noProof="0" smtClean="0">
                <a:ln>
                  <a:noFill/>
                </a:ln>
                <a:solidFill>
                  <a:srgbClr val="D3D2D0"/>
                </a:solidFill>
                <a:effectLst/>
                <a:uLnTx/>
                <a:uFillTx/>
                <a:latin typeface="Verdana" panose="020B0604030504040204" pitchFamily="34" charset="0"/>
                <a:ea typeface="Verdana" panose="020B060403050404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GB" sz="700" b="0" i="0" u="none" strike="noStrike" kern="1200" cap="all" spc="0" normalizeH="0" baseline="0" noProof="0">
              <a:ln>
                <a:noFill/>
              </a:ln>
              <a:solidFill>
                <a:srgbClr val="333251"/>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5026582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29558-FF19-7D72-6AA2-3FA86385812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F5D20A-A3F6-CDDA-DF8F-9F3E2C8722B5}"/>
              </a:ext>
            </a:extLst>
          </p:cNvPr>
          <p:cNvSpPr>
            <a:spLocks noGrp="1"/>
          </p:cNvSpPr>
          <p:nvPr>
            <p:ph type="body" sz="quarter" idx="10"/>
          </p:nvPr>
        </p:nvSpPr>
        <p:spPr>
          <a:xfrm>
            <a:off x="582092" y="481471"/>
            <a:ext cx="11026168" cy="446087"/>
          </a:xfrm>
        </p:spPr>
        <p:txBody>
          <a:bodyPr lIns="91440" tIns="45720" rIns="91440" bIns="45720" anchor="t">
            <a:noAutofit/>
          </a:bodyPr>
          <a:lstStyle/>
          <a:p>
            <a:r>
              <a:rPr lang="en-US" b="1"/>
              <a:t>AI Agents Are Next Wave of ERP</a:t>
            </a:r>
            <a:endParaRPr lang="en-US" b="1">
              <a:cs typeface="Arial" panose="020B0604020202020204" pitchFamily="34" charset="0"/>
            </a:endParaRPr>
          </a:p>
        </p:txBody>
      </p:sp>
      <p:sp>
        <p:nvSpPr>
          <p:cNvPr id="6" name="Text Placeholder 5">
            <a:extLst>
              <a:ext uri="{FF2B5EF4-FFF2-40B4-BE49-F238E27FC236}">
                <a16:creationId xmlns:a16="http://schemas.microsoft.com/office/drawing/2014/main" id="{B616F57F-61BA-7BB6-A5BB-599E44E57928}"/>
              </a:ext>
            </a:extLst>
          </p:cNvPr>
          <p:cNvSpPr>
            <a:spLocks noGrp="1"/>
          </p:cNvSpPr>
          <p:nvPr>
            <p:ph type="body" sz="quarter" idx="13"/>
          </p:nvPr>
        </p:nvSpPr>
        <p:spPr>
          <a:xfrm>
            <a:off x="583739" y="1311569"/>
            <a:ext cx="11024521" cy="2795267"/>
          </a:xfrm>
        </p:spPr>
        <p:txBody>
          <a:bodyPr lIns="91440" tIns="45720" rIns="91440" bIns="45720" anchor="t">
            <a:noAutofit/>
          </a:bodyPr>
          <a:lstStyle/>
          <a:p>
            <a:pPr marL="342900" indent="-342900">
              <a:buClr>
                <a:schemeClr val="bg1"/>
              </a:buClr>
              <a:buFont typeface="Arial" panose="020B0604020202020204" pitchFamily="34" charset="0"/>
              <a:buChar char="•"/>
            </a:pPr>
            <a:r>
              <a:rPr lang="en-US" sz="2400">
                <a:cs typeface="Arial"/>
              </a:rPr>
              <a:t>Mundane or Repetitive Tasks are Being Replaced by AI Agents</a:t>
            </a:r>
          </a:p>
          <a:p>
            <a:pPr marL="342900" indent="-342900">
              <a:buClr>
                <a:schemeClr val="bg1"/>
              </a:buClr>
              <a:buFont typeface="Arial" panose="020B0604020202020204" pitchFamily="34" charset="0"/>
              <a:buChar char="•"/>
            </a:pPr>
            <a:r>
              <a:rPr lang="en-US" sz="2400">
                <a:cs typeface="Arial"/>
              </a:rPr>
              <a:t>ERP Users will Have a 'Team' of Agents a Their Disposal</a:t>
            </a:r>
          </a:p>
          <a:p>
            <a:pPr marL="342900" indent="-342900">
              <a:buClr>
                <a:schemeClr val="bg1"/>
              </a:buClr>
              <a:buFont typeface="Arial" panose="020B0604020202020204" pitchFamily="34" charset="0"/>
              <a:buChar char="•"/>
            </a:pPr>
            <a:r>
              <a:rPr lang="en-US" sz="2400">
                <a:cs typeface="Arial"/>
              </a:rPr>
              <a:t>Agentic AI Agents Have no Human Involvement</a:t>
            </a:r>
          </a:p>
          <a:p>
            <a:pPr marL="1028700" lvl="1" indent="-342900">
              <a:buClr>
                <a:schemeClr val="bg1"/>
              </a:buClr>
            </a:pPr>
            <a:r>
              <a:rPr lang="en-US" sz="2400">
                <a:cs typeface="Arial"/>
              </a:rPr>
              <a:t>Can execute and complete tasks</a:t>
            </a:r>
          </a:p>
          <a:p>
            <a:pPr marL="1028700" lvl="1" indent="-342900">
              <a:buClr>
                <a:schemeClr val="bg1"/>
              </a:buClr>
            </a:pPr>
            <a:r>
              <a:rPr lang="en-US" sz="2400">
                <a:cs typeface="Arial"/>
              </a:rPr>
              <a:t>Work in concert with other AI agents, including those outside your domain</a:t>
            </a:r>
          </a:p>
          <a:p>
            <a:pPr marL="342900" indent="-342900">
              <a:buClr>
                <a:schemeClr val="bg1"/>
              </a:buClr>
              <a:buFont typeface="Arial" panose="020B0604020202020204" pitchFamily="34" charset="0"/>
              <a:buChar char="•"/>
            </a:pPr>
            <a:r>
              <a:rPr lang="en-US" sz="2400">
                <a:cs typeface="Arial"/>
              </a:rPr>
              <a:t>Currently Not Used in Mass</a:t>
            </a:r>
          </a:p>
          <a:p>
            <a:pPr marL="1028700" lvl="1" indent="-342900">
              <a:buClr>
                <a:schemeClr val="bg1"/>
              </a:buClr>
            </a:pPr>
            <a:r>
              <a:rPr lang="en-US" sz="2400">
                <a:cs typeface="Arial"/>
              </a:rPr>
              <a:t>Generative AI adoption still in it's infancy</a:t>
            </a:r>
          </a:p>
          <a:p>
            <a:pPr marL="1028700" lvl="1" indent="-342900">
              <a:buClr>
                <a:schemeClr val="bg1"/>
              </a:buClr>
            </a:pPr>
            <a:r>
              <a:rPr lang="en-US" sz="2400">
                <a:cs typeface="Arial"/>
              </a:rPr>
              <a:t>Agentic AI adoption is even less</a:t>
            </a:r>
          </a:p>
          <a:p>
            <a:pPr marL="342900" indent="-342900">
              <a:buClr>
                <a:schemeClr val="bg1"/>
              </a:buClr>
              <a:buChar char="•"/>
            </a:pPr>
            <a:r>
              <a:rPr lang="en-US" sz="2400">
                <a:cs typeface="Arial"/>
              </a:rPr>
              <a:t>AI Agents will Continue to be Added at Rapid Pace into ERP</a:t>
            </a:r>
          </a:p>
          <a:p>
            <a:pPr marL="342900" indent="-342900">
              <a:buClr>
                <a:schemeClr val="bg1"/>
              </a:buClr>
            </a:pPr>
            <a:endParaRPr lang="en-US" sz="2400">
              <a:cs typeface="Arial"/>
            </a:endParaRPr>
          </a:p>
          <a:p>
            <a:pPr marL="1028700" lvl="1" indent="-342900">
              <a:buClr>
                <a:schemeClr val="bg1"/>
              </a:buClr>
            </a:pPr>
            <a:endParaRPr lang="en-US" sz="2400">
              <a:cs typeface="Arial"/>
            </a:endParaRPr>
          </a:p>
        </p:txBody>
      </p:sp>
    </p:spTree>
    <p:extLst>
      <p:ext uri="{BB962C8B-B14F-4D97-AF65-F5344CB8AC3E}">
        <p14:creationId xmlns:p14="http://schemas.microsoft.com/office/powerpoint/2010/main" val="14550873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936B1-445F-8077-D6B2-E099398849D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B8854C-4552-1681-2859-71596852AA79}"/>
              </a:ext>
            </a:extLst>
          </p:cNvPr>
          <p:cNvSpPr>
            <a:spLocks noGrp="1"/>
          </p:cNvSpPr>
          <p:nvPr>
            <p:ph type="body" sz="quarter" idx="10"/>
          </p:nvPr>
        </p:nvSpPr>
        <p:spPr>
          <a:xfrm>
            <a:off x="582092" y="481471"/>
            <a:ext cx="11026168" cy="446087"/>
          </a:xfrm>
        </p:spPr>
        <p:txBody>
          <a:bodyPr>
            <a:noAutofit/>
          </a:bodyPr>
          <a:lstStyle/>
          <a:p>
            <a:r>
              <a:rPr lang="en-US" b="1"/>
              <a:t>What are AI Agents in Microsoft Dynamics?</a:t>
            </a:r>
            <a:endParaRPr lang="en-US" b="1">
              <a:cs typeface="Arial" panose="020B0604020202020204" pitchFamily="34" charset="0"/>
            </a:endParaRPr>
          </a:p>
        </p:txBody>
      </p:sp>
      <p:sp>
        <p:nvSpPr>
          <p:cNvPr id="6" name="Text Placeholder 5">
            <a:extLst>
              <a:ext uri="{FF2B5EF4-FFF2-40B4-BE49-F238E27FC236}">
                <a16:creationId xmlns:a16="http://schemas.microsoft.com/office/drawing/2014/main" id="{AD4DBEFD-9A29-A379-EDF8-C273C3636709}"/>
              </a:ext>
            </a:extLst>
          </p:cNvPr>
          <p:cNvSpPr>
            <a:spLocks noGrp="1"/>
          </p:cNvSpPr>
          <p:nvPr>
            <p:ph type="body" sz="quarter" idx="13"/>
          </p:nvPr>
        </p:nvSpPr>
        <p:spPr>
          <a:xfrm>
            <a:off x="583739" y="1311569"/>
            <a:ext cx="11024521" cy="2795267"/>
          </a:xfrm>
        </p:spPr>
        <p:txBody>
          <a:bodyPr lIns="91440" tIns="45720" rIns="91440" bIns="45720" anchor="t">
            <a:noAutofit/>
          </a:bodyPr>
          <a:lstStyle/>
          <a:p>
            <a:pPr marL="342900" indent="-342900">
              <a:buClr>
                <a:schemeClr val="bg1"/>
              </a:buClr>
              <a:buFont typeface="Arial" panose="020B0604020202020204" pitchFamily="34" charset="0"/>
              <a:buChar char="•"/>
            </a:pPr>
            <a:r>
              <a:rPr lang="en-US" sz="2400">
                <a:cs typeface="Arial" panose="020B0604020202020204" pitchFamily="34" charset="0"/>
              </a:rPr>
              <a:t>AI agents are non-human entities performing business tasks</a:t>
            </a:r>
          </a:p>
          <a:p>
            <a:pPr marL="1028700" lvl="1" indent="-342900">
              <a:buClr>
                <a:schemeClr val="bg1"/>
              </a:buClr>
            </a:pPr>
            <a:r>
              <a:rPr lang="en-US" sz="2400">
                <a:cs typeface="Arial" panose="020B0604020202020204" pitchFamily="34" charset="0"/>
              </a:rPr>
              <a:t>Automate tasks</a:t>
            </a:r>
          </a:p>
          <a:p>
            <a:pPr marL="1028700" lvl="1" indent="-342900">
              <a:buClr>
                <a:schemeClr val="bg1"/>
              </a:buClr>
            </a:pPr>
            <a:r>
              <a:rPr lang="en-US" sz="2400">
                <a:cs typeface="Arial" panose="020B0604020202020204" pitchFamily="34" charset="0"/>
              </a:rPr>
              <a:t>Provide insights</a:t>
            </a:r>
          </a:p>
          <a:p>
            <a:pPr marL="1028700" lvl="1" indent="-342900">
              <a:buClr>
                <a:schemeClr val="bg1"/>
              </a:buClr>
            </a:pPr>
            <a:r>
              <a:rPr lang="en-US" sz="2400">
                <a:cs typeface="Arial" panose="020B0604020202020204" pitchFamily="34" charset="0"/>
              </a:rPr>
              <a:t>Streamline operations</a:t>
            </a:r>
          </a:p>
          <a:p>
            <a:pPr marL="342900" indent="-342900">
              <a:buClr>
                <a:schemeClr val="bg1"/>
              </a:buClr>
              <a:buFont typeface="Arial" panose="020B0604020202020204" pitchFamily="34" charset="0"/>
              <a:buChar char="•"/>
            </a:pPr>
            <a:endParaRPr lang="en-US" sz="2400">
              <a:cs typeface="Arial" panose="020B0604020202020204" pitchFamily="34" charset="0"/>
            </a:endParaRPr>
          </a:p>
          <a:p>
            <a:pPr marL="342900" indent="-342900">
              <a:buClr>
                <a:schemeClr val="bg1"/>
              </a:buClr>
              <a:buFont typeface="Arial" panose="020B0604020202020204" pitchFamily="34" charset="0"/>
              <a:buChar char="•"/>
            </a:pPr>
            <a:r>
              <a:rPr lang="en-US" sz="2400">
                <a:cs typeface="Arial" panose="020B0604020202020204" pitchFamily="34" charset="0"/>
              </a:rPr>
              <a:t>Examples include:</a:t>
            </a:r>
          </a:p>
          <a:p>
            <a:pPr marL="1028700" lvl="1" indent="-342900">
              <a:buClr>
                <a:schemeClr val="bg1"/>
              </a:buClr>
            </a:pPr>
            <a:r>
              <a:rPr lang="en-US" sz="2400">
                <a:cs typeface="Arial" panose="020B0604020202020204" pitchFamily="34" charset="0"/>
              </a:rPr>
              <a:t>Copilot</a:t>
            </a:r>
          </a:p>
          <a:p>
            <a:pPr marL="1028700" lvl="1" indent="-342900">
              <a:buClr>
                <a:schemeClr val="bg1"/>
              </a:buClr>
            </a:pPr>
            <a:r>
              <a:rPr lang="en-US" sz="2400">
                <a:cs typeface="Arial" panose="020B0604020202020204" pitchFamily="34" charset="0"/>
              </a:rPr>
              <a:t>Power Automate bots</a:t>
            </a:r>
          </a:p>
          <a:p>
            <a:pPr marL="1028700" lvl="1" indent="-342900">
              <a:buClr>
                <a:schemeClr val="bg1"/>
              </a:buClr>
            </a:pPr>
            <a:r>
              <a:rPr lang="en-US" sz="2400">
                <a:cs typeface="Arial" panose="020B0604020202020204" pitchFamily="34" charset="0"/>
              </a:rPr>
              <a:t>Azure OpenAI integrations</a:t>
            </a:r>
          </a:p>
        </p:txBody>
      </p:sp>
      <p:pic>
        <p:nvPicPr>
          <p:cNvPr id="1026" name="Picture 2" descr="Microsoft Tools to Build AI Agents | by Nikunj Kansara | Medium">
            <a:extLst>
              <a:ext uri="{FF2B5EF4-FFF2-40B4-BE49-F238E27FC236}">
                <a16:creationId xmlns:a16="http://schemas.microsoft.com/office/drawing/2014/main" id="{D4056D4E-9196-93CC-419B-273BF8A086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1294" y="2023458"/>
            <a:ext cx="5266966" cy="4166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261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D09B4-19F6-792A-95E6-553430281B9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F2F18-A889-7A7A-371A-1A1D934702E0}"/>
              </a:ext>
            </a:extLst>
          </p:cNvPr>
          <p:cNvSpPr>
            <a:spLocks noGrp="1"/>
          </p:cNvSpPr>
          <p:nvPr>
            <p:ph type="body" sz="quarter" idx="10"/>
          </p:nvPr>
        </p:nvSpPr>
        <p:spPr>
          <a:xfrm>
            <a:off x="582092" y="481471"/>
            <a:ext cx="11026168" cy="446087"/>
          </a:xfrm>
        </p:spPr>
        <p:txBody>
          <a:bodyPr>
            <a:noAutofit/>
          </a:bodyPr>
          <a:lstStyle/>
          <a:p>
            <a:r>
              <a:rPr lang="en-US" b="1"/>
              <a:t>Examples of AI Agents in Dynamics 365</a:t>
            </a:r>
            <a:endParaRPr lang="en-US" b="1">
              <a:cs typeface="Arial" panose="020B0604020202020204" pitchFamily="34" charset="0"/>
            </a:endParaRPr>
          </a:p>
        </p:txBody>
      </p:sp>
      <p:sp>
        <p:nvSpPr>
          <p:cNvPr id="6" name="Text Placeholder 5">
            <a:extLst>
              <a:ext uri="{FF2B5EF4-FFF2-40B4-BE49-F238E27FC236}">
                <a16:creationId xmlns:a16="http://schemas.microsoft.com/office/drawing/2014/main" id="{107D2B85-133E-30A6-4865-6F6A4D5E0293}"/>
              </a:ext>
            </a:extLst>
          </p:cNvPr>
          <p:cNvSpPr>
            <a:spLocks noGrp="1"/>
          </p:cNvSpPr>
          <p:nvPr>
            <p:ph type="body" sz="quarter" idx="13"/>
          </p:nvPr>
        </p:nvSpPr>
        <p:spPr>
          <a:xfrm>
            <a:off x="583739" y="1311569"/>
            <a:ext cx="11024521" cy="2795267"/>
          </a:xfrm>
        </p:spPr>
        <p:txBody>
          <a:bodyPr lIns="91440" tIns="45720" rIns="91440" bIns="45720" anchor="t">
            <a:noAutofit/>
          </a:bodyPr>
          <a:lstStyle/>
          <a:p>
            <a:pPr marL="342900" indent="-342900">
              <a:buClr>
                <a:schemeClr val="bg1"/>
              </a:buClr>
              <a:buFont typeface="Arial" panose="020B0604020202020204" pitchFamily="34" charset="0"/>
              <a:buChar char="•"/>
            </a:pPr>
            <a:r>
              <a:rPr lang="en-US" sz="2400">
                <a:cs typeface="Arial" panose="020B0604020202020204" pitchFamily="34" charset="0"/>
                <a:hlinkClick r:id="rId3"/>
              </a:rPr>
              <a:t>Supplier Communications Agent</a:t>
            </a:r>
            <a:endParaRPr lang="en-US" sz="2400">
              <a:cs typeface="Arial" panose="020B0604020202020204" pitchFamily="34" charset="0"/>
            </a:endParaRPr>
          </a:p>
          <a:p>
            <a:pPr marL="342900" indent="-342900">
              <a:buClr>
                <a:schemeClr val="bg1"/>
              </a:buClr>
              <a:buFont typeface="Arial" panose="020B0604020202020204" pitchFamily="34" charset="0"/>
              <a:buChar char="•"/>
            </a:pPr>
            <a:endParaRPr lang="en-US" sz="2400">
              <a:cs typeface="Arial" panose="020B0604020202020204" pitchFamily="34" charset="0"/>
            </a:endParaRPr>
          </a:p>
          <a:p>
            <a:pPr marL="342900" indent="-342900">
              <a:buClr>
                <a:schemeClr val="bg1"/>
              </a:buClr>
              <a:buFont typeface="Arial" panose="020B0604020202020204" pitchFamily="34" charset="0"/>
              <a:buChar char="•"/>
            </a:pPr>
            <a:endParaRPr lang="en-US" sz="2400">
              <a:cs typeface="Arial" panose="020B0604020202020204" pitchFamily="34" charset="0"/>
            </a:endParaRPr>
          </a:p>
          <a:p>
            <a:pPr marL="342900" indent="-342900">
              <a:buClr>
                <a:schemeClr val="bg1"/>
              </a:buClr>
              <a:buFont typeface="Arial" panose="020B0604020202020204" pitchFamily="34" charset="0"/>
              <a:buChar char="•"/>
            </a:pPr>
            <a:endParaRPr lang="en-US" sz="2400">
              <a:cs typeface="Arial" panose="020B0604020202020204" pitchFamily="34" charset="0"/>
            </a:endParaRPr>
          </a:p>
          <a:p>
            <a:pPr marL="342900" indent="-342900">
              <a:buClr>
                <a:schemeClr val="bg1"/>
              </a:buClr>
              <a:buFont typeface="Arial" panose="020B0604020202020204" pitchFamily="34" charset="0"/>
              <a:buChar char="•"/>
            </a:pPr>
            <a:endParaRPr lang="en-US" sz="2400">
              <a:cs typeface="Arial" panose="020B0604020202020204" pitchFamily="34" charset="0"/>
            </a:endParaRPr>
          </a:p>
          <a:p>
            <a:pPr marL="342900" indent="-342900">
              <a:buClr>
                <a:schemeClr val="bg1"/>
              </a:buClr>
              <a:buFont typeface="Arial" panose="020B0604020202020204" pitchFamily="34" charset="0"/>
              <a:buChar char="•"/>
            </a:pPr>
            <a:endParaRPr lang="en-US" sz="2400">
              <a:cs typeface="Arial" panose="020B0604020202020204" pitchFamily="34" charset="0"/>
            </a:endParaRPr>
          </a:p>
          <a:p>
            <a:pPr marL="342900" indent="-342900">
              <a:buClr>
                <a:schemeClr val="bg1"/>
              </a:buClr>
              <a:buFont typeface="Arial" panose="020B0604020202020204" pitchFamily="34" charset="0"/>
              <a:buChar char="•"/>
            </a:pPr>
            <a:endParaRPr lang="en-US" sz="2400">
              <a:cs typeface="Arial" panose="020B0604020202020204" pitchFamily="34" charset="0"/>
            </a:endParaRPr>
          </a:p>
          <a:p>
            <a:pPr marL="342900" indent="-342900">
              <a:buClr>
                <a:schemeClr val="bg1"/>
              </a:buClr>
              <a:buFont typeface="Arial" panose="020B0604020202020204" pitchFamily="34" charset="0"/>
              <a:buChar char="•"/>
            </a:pPr>
            <a:r>
              <a:rPr lang="en-US" sz="2400">
                <a:cs typeface="Arial" panose="020B0604020202020204" pitchFamily="34" charset="0"/>
                <a:hlinkClick r:id="rId4"/>
              </a:rPr>
              <a:t>Account Reconciliation Agent</a:t>
            </a:r>
            <a:endParaRPr lang="en-US" sz="2400">
              <a:cs typeface="Arial" panose="020B0604020202020204" pitchFamily="34" charset="0"/>
            </a:endParaRPr>
          </a:p>
          <a:p>
            <a:pPr>
              <a:buClr>
                <a:schemeClr val="bg1"/>
              </a:buClr>
            </a:pPr>
            <a:endParaRPr lang="en-US" sz="2400">
              <a:cs typeface="Arial" panose="020B0604020202020204" pitchFamily="34" charset="0"/>
            </a:endParaRPr>
          </a:p>
        </p:txBody>
      </p:sp>
      <p:pic>
        <p:nvPicPr>
          <p:cNvPr id="4" name="Picture 3" descr="A screenshot of a computer&#10;&#10;AI-generated content may be incorrect.">
            <a:extLst>
              <a:ext uri="{FF2B5EF4-FFF2-40B4-BE49-F238E27FC236}">
                <a16:creationId xmlns:a16="http://schemas.microsoft.com/office/drawing/2014/main" id="{38E0EE4E-EC7E-BB60-AC2C-1A5F1B6A11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1142372"/>
            <a:ext cx="5959490" cy="2964464"/>
          </a:xfrm>
          <a:prstGeom prst="rect">
            <a:avLst/>
          </a:prstGeom>
        </p:spPr>
      </p:pic>
      <p:pic>
        <p:nvPicPr>
          <p:cNvPr id="7" name="Picture 6" descr="A screenshot of a computer&#10;&#10;AI-generated content may be incorrect.">
            <a:extLst>
              <a:ext uri="{FF2B5EF4-FFF2-40B4-BE49-F238E27FC236}">
                <a16:creationId xmlns:a16="http://schemas.microsoft.com/office/drawing/2014/main" id="{230E6F64-D963-80B3-5E86-F1B6685245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99117" y="4243986"/>
            <a:ext cx="4953255" cy="2273417"/>
          </a:xfrm>
          <a:prstGeom prst="rect">
            <a:avLst/>
          </a:prstGeom>
        </p:spPr>
      </p:pic>
    </p:spTree>
    <p:extLst>
      <p:ext uri="{BB962C8B-B14F-4D97-AF65-F5344CB8AC3E}">
        <p14:creationId xmlns:p14="http://schemas.microsoft.com/office/powerpoint/2010/main" val="30376677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42476-277D-C1A5-21E7-115320CE88A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B0A3BB-938F-4E9C-40EB-7A80ADD692A4}"/>
              </a:ext>
            </a:extLst>
          </p:cNvPr>
          <p:cNvSpPr>
            <a:spLocks noGrp="1"/>
          </p:cNvSpPr>
          <p:nvPr>
            <p:ph type="body" sz="quarter" idx="10"/>
          </p:nvPr>
        </p:nvSpPr>
        <p:spPr>
          <a:xfrm>
            <a:off x="582092" y="481471"/>
            <a:ext cx="11026168" cy="446087"/>
          </a:xfrm>
        </p:spPr>
        <p:txBody>
          <a:bodyPr>
            <a:noAutofit/>
          </a:bodyPr>
          <a:lstStyle/>
          <a:p>
            <a:r>
              <a:rPr lang="en-US" b="1"/>
              <a:t>Why AI Agents Pose Unique Risks?</a:t>
            </a:r>
            <a:endParaRPr lang="en-US" b="1">
              <a:cs typeface="Arial" panose="020B0604020202020204" pitchFamily="34" charset="0"/>
            </a:endParaRPr>
          </a:p>
        </p:txBody>
      </p:sp>
      <p:sp>
        <p:nvSpPr>
          <p:cNvPr id="6" name="Text Placeholder 5">
            <a:extLst>
              <a:ext uri="{FF2B5EF4-FFF2-40B4-BE49-F238E27FC236}">
                <a16:creationId xmlns:a16="http://schemas.microsoft.com/office/drawing/2014/main" id="{2F71CBBD-399A-1C20-F1F4-B0824867582F}"/>
              </a:ext>
            </a:extLst>
          </p:cNvPr>
          <p:cNvSpPr>
            <a:spLocks noGrp="1"/>
          </p:cNvSpPr>
          <p:nvPr>
            <p:ph type="body" sz="quarter" idx="13"/>
          </p:nvPr>
        </p:nvSpPr>
        <p:spPr>
          <a:xfrm>
            <a:off x="583739" y="1311569"/>
            <a:ext cx="11024521" cy="2795267"/>
          </a:xfrm>
        </p:spPr>
        <p:txBody>
          <a:bodyPr lIns="91440" tIns="45720" rIns="91440" bIns="45720" anchor="t">
            <a:noAutofit/>
          </a:bodyPr>
          <a:lstStyle/>
          <a:p>
            <a:pPr marL="342900" indent="-342900">
              <a:buClr>
                <a:schemeClr val="bg1"/>
              </a:buClr>
              <a:buFont typeface="Arial" panose="020B0604020202020204" pitchFamily="34" charset="0"/>
              <a:buChar char="•"/>
            </a:pPr>
            <a:r>
              <a:rPr lang="en-US" sz="2400">
                <a:cs typeface="Arial" panose="020B0604020202020204" pitchFamily="34" charset="0"/>
              </a:rPr>
              <a:t>Elevated Access Privileges</a:t>
            </a:r>
          </a:p>
          <a:p>
            <a:pPr marL="1028700" lvl="1" indent="-342900">
              <a:buClr>
                <a:schemeClr val="bg1"/>
              </a:buClr>
            </a:pPr>
            <a:r>
              <a:rPr lang="en-US" sz="2400">
                <a:cs typeface="Arial"/>
              </a:rPr>
              <a:t>Elevated or admin access is powerful and must be limited</a:t>
            </a:r>
          </a:p>
          <a:p>
            <a:pPr marL="1028700" lvl="1" indent="-342900">
              <a:buClr>
                <a:schemeClr val="bg1"/>
              </a:buClr>
            </a:pPr>
            <a:r>
              <a:rPr lang="en-US" sz="2400">
                <a:cs typeface="Arial"/>
              </a:rPr>
              <a:t>Least privilege access should still be followed for non-human identities</a:t>
            </a:r>
            <a:endParaRPr lang="en-US">
              <a:cs typeface="Arial"/>
            </a:endParaRPr>
          </a:p>
          <a:p>
            <a:pPr marL="342900" indent="-342900">
              <a:buClr>
                <a:schemeClr val="bg1"/>
              </a:buClr>
              <a:buFont typeface="Arial" panose="020B0604020202020204" pitchFamily="34" charset="0"/>
              <a:buChar char="•"/>
            </a:pPr>
            <a:r>
              <a:rPr lang="en-US" sz="2400">
                <a:cs typeface="Arial" panose="020B0604020202020204" pitchFamily="34" charset="0"/>
              </a:rPr>
              <a:t>Lack of Human Accountability</a:t>
            </a:r>
          </a:p>
          <a:p>
            <a:pPr marL="1028700" lvl="1" indent="-342900">
              <a:buClr>
                <a:schemeClr val="bg1"/>
              </a:buClr>
            </a:pPr>
            <a:r>
              <a:rPr lang="en-US" sz="2400">
                <a:cs typeface="Arial" panose="020B0604020202020204" pitchFamily="34" charset="0"/>
              </a:rPr>
              <a:t>Need to include non-human identities in access reviews</a:t>
            </a:r>
          </a:p>
          <a:p>
            <a:pPr marL="342900" indent="-342900">
              <a:buClr>
                <a:schemeClr val="bg1"/>
              </a:buClr>
              <a:buFont typeface="Arial" panose="020B0604020202020204" pitchFamily="34" charset="0"/>
              <a:buChar char="•"/>
            </a:pPr>
            <a:r>
              <a:rPr lang="en-US" sz="2400">
                <a:cs typeface="Arial"/>
              </a:rPr>
              <a:t>Agent-to-agent autonomous execution with no human review/approval</a:t>
            </a:r>
          </a:p>
          <a:p>
            <a:pPr marL="342900" indent="-342900">
              <a:buClr>
                <a:schemeClr val="bg1"/>
              </a:buClr>
              <a:buFont typeface="Arial" panose="020B0604020202020204" pitchFamily="34" charset="0"/>
              <a:buChar char="•"/>
            </a:pPr>
            <a:r>
              <a:rPr lang="en-US" sz="2400">
                <a:cs typeface="Arial"/>
              </a:rPr>
              <a:t>Potential for misuse (intentional) or misconfiguration (unintentional)</a:t>
            </a:r>
            <a:endParaRPr lang="en-US">
              <a:cs typeface="Arial"/>
            </a:endParaRPr>
          </a:p>
          <a:p>
            <a:pPr marL="1028700" lvl="1" indent="-342900">
              <a:buClr>
                <a:schemeClr val="bg1"/>
              </a:buClr>
            </a:pPr>
            <a:r>
              <a:rPr lang="en-US" sz="2400">
                <a:cs typeface="Arial" panose="020B0604020202020204" pitchFamily="34" charset="0"/>
              </a:rPr>
              <a:t>Eg: AI agent given access to sensitive data (misconfiguration), bad actor uses this flaw to gain access to data they otherwise would not know about / would not have access to</a:t>
            </a:r>
          </a:p>
          <a:p>
            <a:pPr marL="1028700" lvl="1" indent="-342900">
              <a:buClr>
                <a:schemeClr val="bg1"/>
              </a:buClr>
            </a:pPr>
            <a:r>
              <a:rPr lang="en-US" sz="2400">
                <a:cs typeface="Arial"/>
              </a:rPr>
              <a:t>‘Security by obscurity’ is not a valid compliance technique</a:t>
            </a:r>
          </a:p>
          <a:p>
            <a:pPr marL="1028700" lvl="1" indent="-342900">
              <a:buClr>
                <a:schemeClr val="bg1"/>
              </a:buClr>
            </a:pPr>
            <a:endParaRPr lang="en-US" sz="2400">
              <a:cs typeface="Arial"/>
            </a:endParaRPr>
          </a:p>
        </p:txBody>
      </p:sp>
    </p:spTree>
    <p:extLst>
      <p:ext uri="{BB962C8B-B14F-4D97-AF65-F5344CB8AC3E}">
        <p14:creationId xmlns:p14="http://schemas.microsoft.com/office/powerpoint/2010/main" val="15239489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3A69F9-7885-C4AB-693A-636E7FB0D286}"/>
              </a:ext>
            </a:extLst>
          </p:cNvPr>
          <p:cNvSpPr>
            <a:spLocks noGrp="1"/>
          </p:cNvSpPr>
          <p:nvPr>
            <p:ph type="body" sz="quarter" idx="10"/>
          </p:nvPr>
        </p:nvSpPr>
        <p:spPr/>
        <p:txBody>
          <a:bodyPr/>
          <a:lstStyle/>
          <a:p>
            <a:r>
              <a:rPr lang="en-US"/>
              <a:t>Next Wave of AI Agents</a:t>
            </a:r>
          </a:p>
        </p:txBody>
      </p:sp>
      <p:sp>
        <p:nvSpPr>
          <p:cNvPr id="3" name="Text Placeholder 2">
            <a:extLst>
              <a:ext uri="{FF2B5EF4-FFF2-40B4-BE49-F238E27FC236}">
                <a16:creationId xmlns:a16="http://schemas.microsoft.com/office/drawing/2014/main" id="{9571D006-80AB-240B-EA94-B0C1D3402771}"/>
              </a:ext>
            </a:extLst>
          </p:cNvPr>
          <p:cNvSpPr>
            <a:spLocks noGrp="1"/>
          </p:cNvSpPr>
          <p:nvPr>
            <p:ph type="body" sz="quarter" idx="12"/>
          </p:nvPr>
        </p:nvSpPr>
        <p:spPr/>
        <p:txBody>
          <a:bodyPr/>
          <a:lstStyle/>
          <a:p>
            <a:r>
              <a:rPr lang="en-US"/>
              <a:t>Do you want your security to be ‘headless’?</a:t>
            </a:r>
          </a:p>
        </p:txBody>
      </p:sp>
      <p:pic>
        <p:nvPicPr>
          <p:cNvPr id="6" name="Picture 5">
            <a:extLst>
              <a:ext uri="{FF2B5EF4-FFF2-40B4-BE49-F238E27FC236}">
                <a16:creationId xmlns:a16="http://schemas.microsoft.com/office/drawing/2014/main" id="{3B1FC0AE-EB58-8407-B52E-02A026333229}"/>
              </a:ext>
            </a:extLst>
          </p:cNvPr>
          <p:cNvPicPr>
            <a:picLocks noChangeAspect="1"/>
          </p:cNvPicPr>
          <p:nvPr/>
        </p:nvPicPr>
        <p:blipFill>
          <a:blip r:embed="rId2"/>
          <a:stretch>
            <a:fillRect/>
          </a:stretch>
        </p:blipFill>
        <p:spPr>
          <a:xfrm>
            <a:off x="1600432" y="1704560"/>
            <a:ext cx="8908192" cy="4910027"/>
          </a:xfrm>
          <a:prstGeom prst="rect">
            <a:avLst/>
          </a:prstGeom>
        </p:spPr>
      </p:pic>
    </p:spTree>
    <p:extLst>
      <p:ext uri="{BB962C8B-B14F-4D97-AF65-F5344CB8AC3E}">
        <p14:creationId xmlns:p14="http://schemas.microsoft.com/office/powerpoint/2010/main" val="15994252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F8656-6E1B-0316-253F-743E9F88A82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6A896B-E3DE-377A-5E3A-AD06D3D53060}"/>
              </a:ext>
            </a:extLst>
          </p:cNvPr>
          <p:cNvSpPr>
            <a:spLocks noGrp="1"/>
          </p:cNvSpPr>
          <p:nvPr>
            <p:ph type="body" sz="quarter" idx="10"/>
          </p:nvPr>
        </p:nvSpPr>
        <p:spPr>
          <a:xfrm>
            <a:off x="582092" y="481471"/>
            <a:ext cx="11026168" cy="446087"/>
          </a:xfrm>
        </p:spPr>
        <p:txBody>
          <a:bodyPr>
            <a:noAutofit/>
          </a:bodyPr>
          <a:lstStyle/>
          <a:p>
            <a:r>
              <a:rPr lang="en-US" b="1"/>
              <a:t>Rethinking Identities: AI Agents = Users</a:t>
            </a:r>
            <a:endParaRPr lang="en-US" b="1">
              <a:cs typeface="Arial" panose="020B0604020202020204" pitchFamily="34" charset="0"/>
            </a:endParaRPr>
          </a:p>
        </p:txBody>
      </p:sp>
      <p:sp>
        <p:nvSpPr>
          <p:cNvPr id="6" name="Text Placeholder 5">
            <a:extLst>
              <a:ext uri="{FF2B5EF4-FFF2-40B4-BE49-F238E27FC236}">
                <a16:creationId xmlns:a16="http://schemas.microsoft.com/office/drawing/2014/main" id="{CFF8F703-37BE-0BF2-F77B-E20893C5CF05}"/>
              </a:ext>
            </a:extLst>
          </p:cNvPr>
          <p:cNvSpPr>
            <a:spLocks noGrp="1"/>
          </p:cNvSpPr>
          <p:nvPr>
            <p:ph type="body" sz="quarter" idx="13"/>
          </p:nvPr>
        </p:nvSpPr>
        <p:spPr>
          <a:xfrm>
            <a:off x="583739" y="1311569"/>
            <a:ext cx="11024521" cy="2795267"/>
          </a:xfrm>
        </p:spPr>
        <p:txBody>
          <a:bodyPr lIns="91440" tIns="45720" rIns="91440" bIns="45720" anchor="t">
            <a:noAutofit/>
          </a:bodyPr>
          <a:lstStyle/>
          <a:p>
            <a:pPr marL="342900" indent="-342900">
              <a:buClr>
                <a:schemeClr val="bg1"/>
              </a:buClr>
              <a:buFont typeface="Arial" panose="020B0604020202020204" pitchFamily="34" charset="0"/>
              <a:buChar char="•"/>
            </a:pPr>
            <a:r>
              <a:rPr lang="en-US" sz="2000">
                <a:cs typeface="Arial"/>
              </a:rPr>
              <a:t>Why AI agents should be treated like users in Microsoft Dynamics</a:t>
            </a:r>
          </a:p>
          <a:p>
            <a:pPr marL="1028700" lvl="1" indent="-342900">
              <a:buClr>
                <a:schemeClr val="bg1"/>
              </a:buClr>
            </a:pPr>
            <a:r>
              <a:rPr lang="en-US" sz="2000">
                <a:cs typeface="Arial"/>
              </a:rPr>
              <a:t>AI agents perform actions within the application – just like users do</a:t>
            </a:r>
          </a:p>
          <a:p>
            <a:pPr marL="1028700" lvl="1" indent="-342900">
              <a:buClr>
                <a:schemeClr val="bg1"/>
              </a:buClr>
            </a:pPr>
            <a:endParaRPr lang="en-US" sz="2000">
              <a:cs typeface="Arial" panose="020B0604020202020204" pitchFamily="34" charset="0"/>
            </a:endParaRPr>
          </a:p>
          <a:p>
            <a:pPr marL="342900" indent="-342900">
              <a:buClr>
                <a:schemeClr val="bg1"/>
              </a:buClr>
              <a:buFont typeface="Arial" panose="020B0604020202020204" pitchFamily="34" charset="0"/>
              <a:buChar char="•"/>
            </a:pPr>
            <a:r>
              <a:rPr lang="en-US" sz="2000">
                <a:cs typeface="Arial"/>
              </a:rPr>
              <a:t>Access should align with least privilege and Zero Trust principals</a:t>
            </a:r>
          </a:p>
          <a:p>
            <a:pPr marL="1028700" lvl="1" indent="-342900">
              <a:buClr>
                <a:schemeClr val="bg1"/>
              </a:buClr>
            </a:pPr>
            <a:r>
              <a:rPr lang="en-US" sz="2000">
                <a:cs typeface="Arial"/>
              </a:rPr>
              <a:t>Over provisioning access can expose potentially sensitive information or business processes</a:t>
            </a:r>
          </a:p>
          <a:p>
            <a:pPr marL="342900" indent="-342900">
              <a:buClr>
                <a:schemeClr val="bg1"/>
              </a:buClr>
              <a:buFont typeface="Arial" panose="020B0604020202020204" pitchFamily="34" charset="0"/>
              <a:buChar char="•"/>
            </a:pPr>
            <a:endParaRPr lang="en-US" sz="2000">
              <a:cs typeface="Arial" panose="020B0604020202020204" pitchFamily="34" charset="0"/>
            </a:endParaRPr>
          </a:p>
          <a:p>
            <a:pPr marL="342900" indent="-342900">
              <a:buClr>
                <a:schemeClr val="bg1"/>
              </a:buClr>
              <a:buFont typeface="Arial" panose="020B0604020202020204" pitchFamily="34" charset="0"/>
              <a:buChar char="•"/>
            </a:pPr>
            <a:r>
              <a:rPr lang="en-US" sz="2000">
                <a:cs typeface="Arial"/>
              </a:rPr>
              <a:t>Actions should be audited</a:t>
            </a:r>
          </a:p>
          <a:p>
            <a:pPr marL="1028700" lvl="1" indent="-342900">
              <a:buClr>
                <a:schemeClr val="bg1"/>
              </a:buClr>
            </a:pPr>
            <a:r>
              <a:rPr lang="en-US" sz="2000">
                <a:cs typeface="Arial"/>
              </a:rPr>
              <a:t>What data did they modify / access?</a:t>
            </a:r>
          </a:p>
          <a:p>
            <a:pPr marL="1028700" lvl="1" indent="-342900" algn="ctr">
              <a:buClr>
                <a:schemeClr val="bg1"/>
              </a:buClr>
            </a:pPr>
            <a:r>
              <a:rPr lang="en-US" sz="2000">
                <a:cs typeface="Arial"/>
              </a:rPr>
              <a:t>Can turn into ‘blind spots’ for audit and compliance</a:t>
            </a:r>
            <a:br>
              <a:rPr lang="en-US" sz="2400">
                <a:cs typeface="Arial"/>
              </a:rPr>
            </a:br>
            <a:br>
              <a:rPr lang="en-US" sz="2400">
                <a:cs typeface="Arial" panose="020B0604020202020204" pitchFamily="34" charset="0"/>
              </a:rPr>
            </a:br>
            <a:r>
              <a:rPr lang="en-US" sz="2400" b="1">
                <a:solidFill>
                  <a:schemeClr val="bg1"/>
                </a:solidFill>
                <a:cs typeface="Arial"/>
              </a:rPr>
              <a:t>MUST HAVE AN ACCURATE INVENTORY OF ALL USERS AND AGENTS, AND THE ACCESS THEY HAVE IN DYNAMICS</a:t>
            </a:r>
            <a:endParaRPr lang="en-US" sz="2400" b="1">
              <a:solidFill>
                <a:schemeClr val="bg1"/>
              </a:solidFill>
              <a:cs typeface="Arial" panose="020B0604020202020204" pitchFamily="34" charset="0"/>
            </a:endParaRPr>
          </a:p>
          <a:p>
            <a:pPr marL="342900" indent="-342900">
              <a:buClr>
                <a:schemeClr val="bg1"/>
              </a:buClr>
            </a:pPr>
            <a:endParaRPr lang="en-US" sz="2400">
              <a:cs typeface="Arial" panose="020B0604020202020204" pitchFamily="34" charset="0"/>
            </a:endParaRPr>
          </a:p>
          <a:p>
            <a:pPr marL="342900" indent="-342900">
              <a:buClr>
                <a:schemeClr val="bg1"/>
              </a:buClr>
            </a:pPr>
            <a:endParaRPr lang="en-US" sz="2400">
              <a:cs typeface="Arial" panose="020B0604020202020204" pitchFamily="34" charset="0"/>
            </a:endParaRPr>
          </a:p>
        </p:txBody>
      </p:sp>
    </p:spTree>
    <p:extLst>
      <p:ext uri="{BB962C8B-B14F-4D97-AF65-F5344CB8AC3E}">
        <p14:creationId xmlns:p14="http://schemas.microsoft.com/office/powerpoint/2010/main" val="28385217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E5C9E-C8C1-0B8B-A1B0-B9DBEF3ED1C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38AC56-CC30-1C3A-263B-466C61C8DF34}"/>
              </a:ext>
            </a:extLst>
          </p:cNvPr>
          <p:cNvSpPr>
            <a:spLocks noGrp="1"/>
          </p:cNvSpPr>
          <p:nvPr>
            <p:ph type="body" sz="quarter" idx="10"/>
          </p:nvPr>
        </p:nvSpPr>
        <p:spPr>
          <a:xfrm>
            <a:off x="582092" y="481471"/>
            <a:ext cx="11026168" cy="446087"/>
          </a:xfrm>
        </p:spPr>
        <p:txBody>
          <a:bodyPr>
            <a:noAutofit/>
          </a:bodyPr>
          <a:lstStyle/>
          <a:p>
            <a:r>
              <a:rPr lang="en-US" b="1">
                <a:cs typeface="Arial" panose="020B0604020202020204" pitchFamily="34" charset="0"/>
              </a:rPr>
              <a:t>AI Agent Access Reviews</a:t>
            </a:r>
          </a:p>
        </p:txBody>
      </p:sp>
      <p:sp>
        <p:nvSpPr>
          <p:cNvPr id="6" name="Text Placeholder 5">
            <a:extLst>
              <a:ext uri="{FF2B5EF4-FFF2-40B4-BE49-F238E27FC236}">
                <a16:creationId xmlns:a16="http://schemas.microsoft.com/office/drawing/2014/main" id="{C845DA05-177C-5FA0-F998-4A422B1752CB}"/>
              </a:ext>
            </a:extLst>
          </p:cNvPr>
          <p:cNvSpPr>
            <a:spLocks noGrp="1"/>
          </p:cNvSpPr>
          <p:nvPr>
            <p:ph type="body" sz="quarter" idx="13"/>
          </p:nvPr>
        </p:nvSpPr>
        <p:spPr>
          <a:xfrm>
            <a:off x="583739" y="1311569"/>
            <a:ext cx="11024521" cy="2795267"/>
          </a:xfrm>
        </p:spPr>
        <p:txBody>
          <a:bodyPr lIns="91440" tIns="45720" rIns="91440" bIns="45720" anchor="t">
            <a:noAutofit/>
          </a:bodyPr>
          <a:lstStyle/>
          <a:p>
            <a:pPr marL="342900" indent="-342900">
              <a:buClr>
                <a:schemeClr val="bg1"/>
              </a:buClr>
              <a:buFont typeface="Arial" panose="020B0604020202020204" pitchFamily="34" charset="0"/>
              <a:buChar char="•"/>
            </a:pPr>
            <a:r>
              <a:rPr lang="en-US" sz="2400">
                <a:cs typeface="Arial"/>
              </a:rPr>
              <a:t>Fastpath analyzes SoD risks across users – including AI agents</a:t>
            </a:r>
          </a:p>
          <a:p>
            <a:pPr marL="1028700" lvl="1" indent="-342900">
              <a:buClr>
                <a:schemeClr val="bg1"/>
              </a:buClr>
            </a:pPr>
            <a:r>
              <a:rPr lang="en-US" sz="2400" i="1">
                <a:cs typeface="Arial"/>
              </a:rPr>
              <a:t>If your AI agent can create a vendor and approve a payment, that’s an SoD risk – even if it’s not wearing an employee badge</a:t>
            </a:r>
          </a:p>
        </p:txBody>
      </p:sp>
      <p:pic>
        <p:nvPicPr>
          <p:cNvPr id="7" name="Picture 6">
            <a:extLst>
              <a:ext uri="{FF2B5EF4-FFF2-40B4-BE49-F238E27FC236}">
                <a16:creationId xmlns:a16="http://schemas.microsoft.com/office/drawing/2014/main" id="{7C017601-ED0D-0275-B558-4FF03BB2D46B}"/>
              </a:ext>
            </a:extLst>
          </p:cNvPr>
          <p:cNvPicPr>
            <a:picLocks noChangeAspect="1"/>
          </p:cNvPicPr>
          <p:nvPr/>
        </p:nvPicPr>
        <p:blipFill>
          <a:blip r:embed="rId3"/>
          <a:stretch>
            <a:fillRect/>
          </a:stretch>
        </p:blipFill>
        <p:spPr>
          <a:xfrm>
            <a:off x="2204493" y="2610978"/>
            <a:ext cx="7781365" cy="4025164"/>
          </a:xfrm>
          <a:prstGeom prst="rect">
            <a:avLst/>
          </a:prstGeom>
        </p:spPr>
      </p:pic>
    </p:spTree>
    <p:extLst>
      <p:ext uri="{BB962C8B-B14F-4D97-AF65-F5344CB8AC3E}">
        <p14:creationId xmlns:p14="http://schemas.microsoft.com/office/powerpoint/2010/main" val="573232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FE783-750A-9221-E853-1746AFE6BA9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ADEF80-CAE7-1D8A-EA2C-6F06B41C15F5}"/>
              </a:ext>
            </a:extLst>
          </p:cNvPr>
          <p:cNvSpPr>
            <a:spLocks noGrp="1"/>
          </p:cNvSpPr>
          <p:nvPr>
            <p:ph type="body" sz="quarter" idx="10"/>
          </p:nvPr>
        </p:nvSpPr>
        <p:spPr>
          <a:xfrm>
            <a:off x="582092" y="481471"/>
            <a:ext cx="11026168" cy="446087"/>
          </a:xfrm>
        </p:spPr>
        <p:txBody>
          <a:bodyPr>
            <a:noAutofit/>
          </a:bodyPr>
          <a:lstStyle/>
          <a:p>
            <a:r>
              <a:rPr lang="en-US" b="1"/>
              <a:t>Fastpath + Delinea Integration Possibilities</a:t>
            </a:r>
            <a:endParaRPr lang="en-US" b="1">
              <a:cs typeface="Arial" panose="020B0604020202020204" pitchFamily="34" charset="0"/>
            </a:endParaRPr>
          </a:p>
        </p:txBody>
      </p:sp>
      <p:sp>
        <p:nvSpPr>
          <p:cNvPr id="6" name="Text Placeholder 5">
            <a:extLst>
              <a:ext uri="{FF2B5EF4-FFF2-40B4-BE49-F238E27FC236}">
                <a16:creationId xmlns:a16="http://schemas.microsoft.com/office/drawing/2014/main" id="{79797892-8BA8-3E09-BD7F-325259EBA9AB}"/>
              </a:ext>
            </a:extLst>
          </p:cNvPr>
          <p:cNvSpPr>
            <a:spLocks noGrp="1"/>
          </p:cNvSpPr>
          <p:nvPr>
            <p:ph type="body" sz="quarter" idx="13"/>
          </p:nvPr>
        </p:nvSpPr>
        <p:spPr>
          <a:xfrm>
            <a:off x="583739" y="1311569"/>
            <a:ext cx="11024521" cy="2795267"/>
          </a:xfrm>
        </p:spPr>
        <p:txBody>
          <a:bodyPr lIns="91440" tIns="45720" rIns="91440" bIns="45720" anchor="t">
            <a:noAutofit/>
          </a:bodyPr>
          <a:lstStyle/>
          <a:p>
            <a:pPr marL="342900" indent="-342900">
              <a:buClr>
                <a:schemeClr val="bg1"/>
              </a:buClr>
              <a:buFont typeface="Arial" panose="020B0604020202020204" pitchFamily="34" charset="0"/>
              <a:buChar char="•"/>
            </a:pPr>
            <a:r>
              <a:rPr lang="en-US" sz="2400">
                <a:cs typeface="Arial"/>
              </a:rPr>
              <a:t>Unified Application Access Governance</a:t>
            </a:r>
          </a:p>
          <a:p>
            <a:pPr marL="342900" indent="-342900">
              <a:buClr>
                <a:schemeClr val="bg1"/>
              </a:buClr>
              <a:buFont typeface="Arial" panose="020B0604020202020204" pitchFamily="34" charset="0"/>
              <a:buChar char="•"/>
            </a:pPr>
            <a:r>
              <a:rPr lang="en-US" sz="2400">
                <a:cs typeface="Arial" panose="020B0604020202020204" pitchFamily="34" charset="0"/>
              </a:rPr>
              <a:t>Automated Control Enforcement</a:t>
            </a:r>
          </a:p>
          <a:p>
            <a:pPr marL="342900" indent="-342900">
              <a:buClr>
                <a:schemeClr val="bg1"/>
              </a:buClr>
              <a:buFont typeface="Arial" panose="020B0604020202020204" pitchFamily="34" charset="0"/>
              <a:buChar char="•"/>
            </a:pPr>
            <a:r>
              <a:rPr lang="en-US" sz="2400">
                <a:cs typeface="Arial" panose="020B0604020202020204" pitchFamily="34" charset="0"/>
              </a:rPr>
              <a:t>Enhanced Audit Reporting</a:t>
            </a:r>
          </a:p>
          <a:p>
            <a:pPr marL="342900" indent="-342900">
              <a:buClr>
                <a:schemeClr val="bg1"/>
              </a:buClr>
              <a:buFont typeface="Arial" panose="020B0604020202020204" pitchFamily="34" charset="0"/>
              <a:buChar char="•"/>
            </a:pPr>
            <a:r>
              <a:rPr lang="en-US" sz="2400">
                <a:cs typeface="Arial" panose="020B0604020202020204" pitchFamily="34" charset="0"/>
              </a:rPr>
              <a:t>Inventory and Secure All Identities Across Your Company</a:t>
            </a:r>
          </a:p>
          <a:p>
            <a:pPr marL="342900" indent="-342900">
              <a:buClr>
                <a:schemeClr val="bg1"/>
              </a:buClr>
              <a:buFont typeface="Arial" panose="020B0604020202020204" pitchFamily="34" charset="0"/>
              <a:buChar char="•"/>
            </a:pPr>
            <a:endParaRPr lang="en-US" sz="2400">
              <a:cs typeface="Arial" panose="020B0604020202020204" pitchFamily="34" charset="0"/>
            </a:endParaRPr>
          </a:p>
          <a:p>
            <a:pPr>
              <a:buClr>
                <a:schemeClr val="bg1"/>
              </a:buClr>
            </a:pPr>
            <a:r>
              <a:rPr lang="en-US" sz="2400">
                <a:cs typeface="Arial"/>
              </a:rPr>
              <a:t>Scenario: If an AI agent was given too much access how would Delinea and Fastpath be able to detect, prevent, and respond to this?</a:t>
            </a:r>
          </a:p>
          <a:p>
            <a:pPr marL="342900" indent="-342900">
              <a:buClr>
                <a:schemeClr val="bg1"/>
              </a:buClr>
              <a:buFont typeface="Arial" panose="020B0604020202020204" pitchFamily="34" charset="0"/>
              <a:buChar char="•"/>
            </a:pPr>
            <a:endParaRPr lang="en-US" sz="2400">
              <a:cs typeface="Arial" panose="020B0604020202020204" pitchFamily="34" charset="0"/>
            </a:endParaRPr>
          </a:p>
          <a:p>
            <a:pPr marL="342900" indent="-342900">
              <a:buClr>
                <a:schemeClr val="bg1"/>
              </a:buClr>
              <a:buFont typeface="Arial" panose="020B0604020202020204" pitchFamily="34" charset="0"/>
              <a:buChar char="•"/>
            </a:pPr>
            <a:endParaRPr lang="en-US" sz="2400">
              <a:cs typeface="Arial" panose="020B0604020202020204" pitchFamily="34" charset="0"/>
            </a:endParaRPr>
          </a:p>
        </p:txBody>
      </p:sp>
      <p:graphicFrame>
        <p:nvGraphicFramePr>
          <p:cNvPr id="2" name="Table 1">
            <a:extLst>
              <a:ext uri="{FF2B5EF4-FFF2-40B4-BE49-F238E27FC236}">
                <a16:creationId xmlns:a16="http://schemas.microsoft.com/office/drawing/2014/main" id="{13D2CEFA-0B27-4799-EDA6-C8E4B939FFD5}"/>
              </a:ext>
            </a:extLst>
          </p:cNvPr>
          <p:cNvGraphicFramePr>
            <a:graphicFrameLocks noGrp="1"/>
          </p:cNvGraphicFramePr>
          <p:nvPr>
            <p:extLst>
              <p:ext uri="{D42A27DB-BD31-4B8C-83A1-F6EECF244321}">
                <p14:modId xmlns:p14="http://schemas.microsoft.com/office/powerpoint/2010/main" val="94065037"/>
              </p:ext>
            </p:extLst>
          </p:nvPr>
        </p:nvGraphicFramePr>
        <p:xfrm>
          <a:off x="1505094" y="4502761"/>
          <a:ext cx="9180163" cy="1478280"/>
        </p:xfrm>
        <a:graphic>
          <a:graphicData uri="http://schemas.openxmlformats.org/drawingml/2006/table">
            <a:tbl>
              <a:tblPr firstRow="1" bandRow="1">
                <a:tableStyleId>{5202B0CA-FC54-4496-8BCA-5EF66A818D29}</a:tableStyleId>
              </a:tblPr>
              <a:tblGrid>
                <a:gridCol w="1527033">
                  <a:extLst>
                    <a:ext uri="{9D8B030D-6E8A-4147-A177-3AD203B41FA5}">
                      <a16:colId xmlns:a16="http://schemas.microsoft.com/office/drawing/2014/main" val="4203362999"/>
                    </a:ext>
                  </a:extLst>
                </a:gridCol>
                <a:gridCol w="3478695">
                  <a:extLst>
                    <a:ext uri="{9D8B030D-6E8A-4147-A177-3AD203B41FA5}">
                      <a16:colId xmlns:a16="http://schemas.microsoft.com/office/drawing/2014/main" val="3121959051"/>
                    </a:ext>
                  </a:extLst>
                </a:gridCol>
                <a:gridCol w="4174435">
                  <a:extLst>
                    <a:ext uri="{9D8B030D-6E8A-4147-A177-3AD203B41FA5}">
                      <a16:colId xmlns:a16="http://schemas.microsoft.com/office/drawing/2014/main" val="4026518240"/>
                    </a:ext>
                  </a:extLst>
                </a:gridCol>
              </a:tblGrid>
              <a:tr h="370840">
                <a:tc>
                  <a:txBody>
                    <a:bodyPr/>
                    <a:lstStyle/>
                    <a:p>
                      <a:r>
                        <a:rPr lang="en-US"/>
                        <a:t>Capability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Fastpath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Delinea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0964424"/>
                  </a:ext>
                </a:extLst>
              </a:tr>
              <a:tr h="370840">
                <a:tc>
                  <a:txBody>
                    <a:bodyPr/>
                    <a:lstStyle/>
                    <a:p>
                      <a:r>
                        <a:rPr lang="en-US" b="1">
                          <a:solidFill>
                            <a:schemeClr val="tx1"/>
                          </a:solidFill>
                        </a:rPr>
                        <a:t>Detection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solidFill>
                            <a:schemeClr val="tx1"/>
                          </a:solidFill>
                        </a:rPr>
                        <a:t>SoD violations, audit logs</a:t>
                      </a:r>
                      <a:endParaRPr lang="en-US"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solidFill>
                            <a:schemeClr val="tx1"/>
                          </a:solidFill>
                        </a:rPr>
                        <a:t>AI risk scoring, behavior analysis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14754312"/>
                  </a:ext>
                </a:extLst>
              </a:tr>
              <a:tr h="370840">
                <a:tc>
                  <a:txBody>
                    <a:bodyPr/>
                    <a:lstStyle/>
                    <a:p>
                      <a:r>
                        <a:rPr lang="en-US" b="1">
                          <a:solidFill>
                            <a:schemeClr val="tx1"/>
                          </a:solidFill>
                        </a:rPr>
                        <a:t>Prevention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tx1"/>
                          </a:solidFill>
                        </a:rPr>
                        <a:t>Role design, access certification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solidFill>
                            <a:schemeClr val="tx1"/>
                          </a:solidFill>
                        </a:rPr>
                        <a:t>Inventory, PAM, policy enforcement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2150868"/>
                  </a:ext>
                </a:extLst>
              </a:tr>
              <a:tr h="176708">
                <a:tc>
                  <a:txBody>
                    <a:bodyPr/>
                    <a:lstStyle/>
                    <a:p>
                      <a:r>
                        <a:rPr lang="en-US" b="1">
                          <a:solidFill>
                            <a:schemeClr val="tx1"/>
                          </a:solidFill>
                        </a:rPr>
                        <a:t>Response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tx1"/>
                          </a:solidFill>
                        </a:rPr>
                        <a:t>Incident logs, remediation flows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solidFill>
                            <a:schemeClr val="tx1"/>
                          </a:solidFill>
                        </a:rPr>
                        <a:t>ITDR, automated access revocation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88587989"/>
                  </a:ext>
                </a:extLst>
              </a:tr>
            </a:tbl>
          </a:graphicData>
        </a:graphic>
      </p:graphicFrame>
    </p:spTree>
    <p:extLst>
      <p:ext uri="{BB962C8B-B14F-4D97-AF65-F5344CB8AC3E}">
        <p14:creationId xmlns:p14="http://schemas.microsoft.com/office/powerpoint/2010/main" val="33848659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97E10-CABE-1546-9970-8EF7E80784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F33D1C-E534-0704-0570-77427BC1C4C2}"/>
              </a:ext>
            </a:extLst>
          </p:cNvPr>
          <p:cNvSpPr>
            <a:spLocks noGrp="1"/>
          </p:cNvSpPr>
          <p:nvPr>
            <p:ph type="ctrTitle" idx="4294967295"/>
          </p:nvPr>
        </p:nvSpPr>
        <p:spPr>
          <a:xfrm>
            <a:off x="541257" y="2018334"/>
            <a:ext cx="10879217" cy="881063"/>
          </a:xfrm>
        </p:spPr>
        <p:txBody>
          <a:bodyPr/>
          <a:lstStyle/>
          <a:p>
            <a:r>
              <a:rPr lang="en-US" sz="3600" b="1"/>
              <a:t>Final Thoughts</a:t>
            </a:r>
          </a:p>
        </p:txBody>
      </p:sp>
      <p:sp>
        <p:nvSpPr>
          <p:cNvPr id="4" name="Date Placeholder 3">
            <a:extLst>
              <a:ext uri="{FF2B5EF4-FFF2-40B4-BE49-F238E27FC236}">
                <a16:creationId xmlns:a16="http://schemas.microsoft.com/office/drawing/2014/main" id="{5F88AFF9-08A4-6F2B-5BCE-F5A44F016D6F}"/>
              </a:ext>
            </a:extLst>
          </p:cNvPr>
          <p:cNvSpPr>
            <a:spLocks noGrp="1"/>
          </p:cNvSpPr>
          <p:nvPr>
            <p:ph type="dt" sz="half" idx="4294967295"/>
          </p:nvPr>
        </p:nvSpPr>
        <p:spPr>
          <a:xfrm>
            <a:off x="11420475" y="6411913"/>
            <a:ext cx="771525" cy="365125"/>
          </a:xfrm>
          <a:prstGeom prst="rect">
            <a:avLst/>
          </a:prstGeom>
        </p:spPr>
        <p:txBody>
          <a:bodyPr vert="horz" lIns="0" tIns="0" rIns="0" bIns="0" rtlCol="0" anchor="ctr"/>
          <a:lstStyle>
            <a:defPPr>
              <a:defRPr lang="en-US"/>
            </a:defPPr>
            <a:lvl1pPr marL="0" algn="r" defTabSz="914400" rtl="0" eaLnBrk="1" latinLnBrk="0" hangingPunct="1">
              <a:defRPr sz="700" kern="1200" cap="all" spc="0"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DFD8673-D712-A04D-A45A-A5D633DFF732}" type="datetime3">
              <a:rPr kumimoji="0" lang="en-GB" sz="700" b="0" i="0" u="none" strike="noStrike" kern="1200" cap="all" spc="0" normalizeH="0" baseline="0" noProof="0" smtClean="0">
                <a:ln>
                  <a:noFill/>
                </a:ln>
                <a:solidFill>
                  <a:srgbClr val="D3D2D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 May, 2026</a:t>
            </a:fld>
            <a:endParaRPr kumimoji="0" lang="en-GB" sz="700" b="0" i="0" u="none" strike="noStrike" kern="1200" cap="all" spc="0" normalizeH="0" baseline="0" noProof="0">
              <a:ln>
                <a:noFill/>
              </a:ln>
              <a:solidFill>
                <a:srgbClr val="333251"/>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56B3198F-3F9B-8A45-F6CF-2C5B88C9B95E}"/>
              </a:ext>
            </a:extLst>
          </p:cNvPr>
          <p:cNvSpPr>
            <a:spLocks noGrp="1"/>
          </p:cNvSpPr>
          <p:nvPr>
            <p:ph type="ftr" sz="quarter" idx="4294967295"/>
          </p:nvPr>
        </p:nvSpPr>
        <p:spPr>
          <a:xfrm>
            <a:off x="8077200" y="6411913"/>
            <a:ext cx="4114800" cy="365125"/>
          </a:xfrm>
          <a:prstGeom prst="rect">
            <a:avLst/>
          </a:prstGeom>
        </p:spPr>
        <p:txBody>
          <a:bodyPr vert="horz" lIns="0" tIns="0" rIns="0" bIns="0" rtlCol="0" anchor="ctr"/>
          <a:lstStyle>
            <a:defPPr>
              <a:defRPr lang="en-US"/>
            </a:defPPr>
            <a:lvl1pPr marL="0" algn="r" defTabSz="914400" rtl="0" eaLnBrk="1" latinLnBrk="0" hangingPunct="1">
              <a:defRPr sz="700" kern="1200" cap="all"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all" spc="0" normalizeH="0" baseline="0" noProof="0">
                <a:ln>
                  <a:noFill/>
                </a:ln>
                <a:solidFill>
                  <a:srgbClr val="D3D2D0"/>
                </a:solidFill>
                <a:effectLst/>
                <a:uLnTx/>
                <a:uFillTx/>
                <a:latin typeface="Arial" panose="020B0604020202020204"/>
                <a:ea typeface="+mn-ea"/>
                <a:cs typeface="+mn-cs"/>
              </a:rPr>
              <a:t>confidential  |</a:t>
            </a:r>
            <a:endParaRPr kumimoji="0" lang="en-GB" sz="700" b="0" i="0" u="none" strike="noStrike" kern="1200" cap="all" spc="0" normalizeH="0" baseline="0" noProof="0">
              <a:ln>
                <a:noFill/>
              </a:ln>
              <a:solidFill>
                <a:srgbClr val="333251"/>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ACF6A5D3-852C-3E99-1909-00C1151C301D}"/>
              </a:ext>
            </a:extLst>
          </p:cNvPr>
          <p:cNvSpPr>
            <a:spLocks noGrp="1"/>
          </p:cNvSpPr>
          <p:nvPr>
            <p:ph type="sldNum" sz="quarter" idx="4294967295"/>
          </p:nvPr>
        </p:nvSpPr>
        <p:spPr>
          <a:xfrm>
            <a:off x="11834813" y="80963"/>
            <a:ext cx="357187" cy="365125"/>
          </a:xfrm>
          <a:prstGeom prst="rect">
            <a:avLst/>
          </a:prstGeom>
        </p:spPr>
        <p:txBody>
          <a:bodyPr vert="horz" lIns="0" tIns="0" rIns="0" bIns="0" rtlCol="0" anchor="ctr"/>
          <a:lstStyle>
            <a:defPPr>
              <a:defRPr lang="en-US"/>
            </a:defPPr>
            <a:lvl1pPr marL="0" algn="l" defTabSz="914400" rtl="0" eaLnBrk="1" latinLnBrk="0" hangingPunct="1">
              <a:defRPr sz="700" b="0" i="0" kern="1200" cap="all" spc="0"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9A5907C-2DCB-A842-8814-A5F62A6D59D7}" type="slidenum">
              <a:rPr kumimoji="0" lang="en-GB" sz="700" b="0" i="0" u="none" strike="noStrike" kern="1200" cap="all" spc="0" normalizeH="0" baseline="0" noProof="0" smtClean="0">
                <a:ln>
                  <a:noFill/>
                </a:ln>
                <a:solidFill>
                  <a:srgbClr val="D3D2D0"/>
                </a:solidFill>
                <a:effectLst/>
                <a:uLnTx/>
                <a:uFillTx/>
                <a:latin typeface="Verdana" panose="020B0604030504040204" pitchFamily="34" charset="0"/>
                <a:ea typeface="Verdana" panose="020B060403050404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42</a:t>
            </a:fld>
            <a:endParaRPr kumimoji="0" lang="en-GB" sz="700" b="0" i="0" u="none" strike="noStrike" kern="1200" cap="all" spc="0" normalizeH="0" baseline="0" noProof="0">
              <a:ln>
                <a:noFill/>
              </a:ln>
              <a:solidFill>
                <a:srgbClr val="333251"/>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1702934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B0CFE-BA6C-9A8C-6726-5CB30397ECB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D1D0F8-7511-8CE7-C3B2-59C5FE15138A}"/>
              </a:ext>
            </a:extLst>
          </p:cNvPr>
          <p:cNvSpPr>
            <a:spLocks noGrp="1"/>
          </p:cNvSpPr>
          <p:nvPr>
            <p:ph type="body" sz="quarter" idx="10"/>
          </p:nvPr>
        </p:nvSpPr>
        <p:spPr>
          <a:xfrm>
            <a:off x="582092" y="481471"/>
            <a:ext cx="11026168" cy="446087"/>
          </a:xfrm>
        </p:spPr>
        <p:txBody>
          <a:bodyPr>
            <a:noAutofit/>
          </a:bodyPr>
          <a:lstStyle/>
          <a:p>
            <a:r>
              <a:rPr lang="en-US" b="1"/>
              <a:t>Final Thoughts</a:t>
            </a:r>
            <a:endParaRPr lang="en-US" b="1">
              <a:cs typeface="Arial" panose="020B0604020202020204" pitchFamily="34" charset="0"/>
            </a:endParaRPr>
          </a:p>
        </p:txBody>
      </p:sp>
      <p:sp>
        <p:nvSpPr>
          <p:cNvPr id="6" name="Text Placeholder 5">
            <a:extLst>
              <a:ext uri="{FF2B5EF4-FFF2-40B4-BE49-F238E27FC236}">
                <a16:creationId xmlns:a16="http://schemas.microsoft.com/office/drawing/2014/main" id="{A6BD4117-BF21-4732-D8E6-B455C4B4309B}"/>
              </a:ext>
            </a:extLst>
          </p:cNvPr>
          <p:cNvSpPr>
            <a:spLocks noGrp="1"/>
          </p:cNvSpPr>
          <p:nvPr>
            <p:ph type="body" sz="quarter" idx="13"/>
          </p:nvPr>
        </p:nvSpPr>
        <p:spPr>
          <a:xfrm>
            <a:off x="583739" y="1311569"/>
            <a:ext cx="11024521" cy="2795267"/>
          </a:xfrm>
        </p:spPr>
        <p:txBody>
          <a:bodyPr lIns="91440" tIns="45720" rIns="91440" bIns="45720" anchor="t">
            <a:noAutofit/>
          </a:bodyPr>
          <a:lstStyle/>
          <a:p>
            <a:pPr marL="342900" indent="-342900">
              <a:buClr>
                <a:schemeClr val="bg1"/>
              </a:buClr>
              <a:buFont typeface="Arial" panose="020B0604020202020204" pitchFamily="34" charset="0"/>
              <a:buChar char="•"/>
            </a:pPr>
            <a:r>
              <a:rPr lang="en-US" sz="2400">
                <a:cs typeface="Arial" panose="020B0604020202020204" pitchFamily="34" charset="0"/>
              </a:rPr>
              <a:t>Securing Dynamics has never been more important</a:t>
            </a:r>
          </a:p>
          <a:p>
            <a:pPr marL="1028700" lvl="1" indent="-342900">
              <a:buClr>
                <a:schemeClr val="bg1"/>
              </a:buClr>
            </a:pPr>
            <a:r>
              <a:rPr lang="en-US" sz="2400" b="1" dirty="0">
                <a:cs typeface="Arial"/>
              </a:rPr>
              <a:t>ALL</a:t>
            </a:r>
            <a:r>
              <a:rPr lang="en-US" sz="2400" dirty="0">
                <a:cs typeface="Arial"/>
              </a:rPr>
              <a:t> Users, human and machine</a:t>
            </a:r>
          </a:p>
          <a:p>
            <a:pPr marL="342900" indent="-342900">
              <a:buClr>
                <a:schemeClr val="bg1"/>
              </a:buClr>
              <a:buFont typeface="Arial" panose="020B0604020202020204" pitchFamily="34" charset="0"/>
              <a:buChar char="•"/>
            </a:pPr>
            <a:r>
              <a:rPr lang="en-US" sz="2400" dirty="0">
                <a:cs typeface="Arial"/>
              </a:rPr>
              <a:t>Automating IT General Controls eliminates manual errors and increases efficiencies</a:t>
            </a:r>
          </a:p>
          <a:p>
            <a:pPr marL="342900" indent="-342900">
              <a:buClr>
                <a:schemeClr val="bg1"/>
              </a:buClr>
              <a:buFont typeface="Arial" panose="020B0604020202020204" pitchFamily="34" charset="0"/>
              <a:buChar char="•"/>
            </a:pPr>
            <a:r>
              <a:rPr lang="en-US" sz="2400">
                <a:cs typeface="Arial" panose="020B0604020202020204" pitchFamily="34" charset="0"/>
              </a:rPr>
              <a:t>A strong security posture requires strong internal controls across ALL critical business applications</a:t>
            </a:r>
          </a:p>
          <a:p>
            <a:pPr marL="342900" indent="-342900">
              <a:buClr>
                <a:schemeClr val="bg1"/>
              </a:buClr>
              <a:buFont typeface="Arial" panose="020B0604020202020204" pitchFamily="34" charset="0"/>
              <a:buChar char="•"/>
            </a:pPr>
            <a:r>
              <a:rPr lang="en-US" sz="2400" dirty="0" err="1">
                <a:cs typeface="Arial"/>
              </a:rPr>
              <a:t>Delinea</a:t>
            </a:r>
            <a:r>
              <a:rPr lang="en-US" sz="2400" dirty="0">
                <a:cs typeface="Arial"/>
              </a:rPr>
              <a:t> is the only company positioned to allow companies to secure all identities across all technologies, with every interaction</a:t>
            </a:r>
            <a:br>
              <a:rPr lang="en-US" sz="2400" dirty="0">
                <a:cs typeface="Arial" panose="020B0604020202020204" pitchFamily="34" charset="0"/>
              </a:rPr>
            </a:br>
            <a:endParaRPr lang="en-US" sz="2400">
              <a:cs typeface="Arial" panose="020B0604020202020204" pitchFamily="34" charset="0"/>
            </a:endParaRPr>
          </a:p>
          <a:p>
            <a:pPr marL="342900" indent="-342900">
              <a:buClr>
                <a:schemeClr val="bg1"/>
              </a:buClr>
              <a:buFont typeface="Arial" panose="020B0604020202020204" pitchFamily="34" charset="0"/>
              <a:buChar char="•"/>
            </a:pPr>
            <a:r>
              <a:rPr lang="en-US" sz="2400" b="1" dirty="0">
                <a:cs typeface="Arial"/>
              </a:rPr>
              <a:t>Stop by the </a:t>
            </a:r>
            <a:r>
              <a:rPr lang="en-US" sz="2400" b="1" dirty="0" err="1">
                <a:cs typeface="Arial"/>
              </a:rPr>
              <a:t>Fastpath</a:t>
            </a:r>
            <a:r>
              <a:rPr lang="en-US" sz="2400" b="1" dirty="0">
                <a:cs typeface="Arial"/>
              </a:rPr>
              <a:t>, now part of </a:t>
            </a:r>
            <a:r>
              <a:rPr lang="en-US" sz="2400" b="1" dirty="0" err="1">
                <a:cs typeface="Arial"/>
              </a:rPr>
              <a:t>Delinea</a:t>
            </a:r>
            <a:r>
              <a:rPr lang="en-US" sz="2400" b="1" dirty="0">
                <a:cs typeface="Arial"/>
              </a:rPr>
              <a:t> booth (#313) to learn more</a:t>
            </a:r>
          </a:p>
        </p:txBody>
      </p:sp>
    </p:spTree>
    <p:extLst>
      <p:ext uri="{BB962C8B-B14F-4D97-AF65-F5344CB8AC3E}">
        <p14:creationId xmlns:p14="http://schemas.microsoft.com/office/powerpoint/2010/main" val="16488515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6076D-6213-CAC4-7685-6A37E6498AE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C0D2264-E602-966D-3BB5-C5AA40288CA2}"/>
              </a:ext>
            </a:extLst>
          </p:cNvPr>
          <p:cNvSpPr>
            <a:spLocks noGrp="1"/>
          </p:cNvSpPr>
          <p:nvPr>
            <p:ph type="body" sz="quarter" idx="10"/>
          </p:nvPr>
        </p:nvSpPr>
        <p:spPr/>
        <p:txBody>
          <a:bodyPr lIns="91440" tIns="45720" rIns="91440" bIns="45720" anchor="t"/>
          <a:lstStyle/>
          <a:p>
            <a:r>
              <a:rPr lang="en-US"/>
              <a:t>Speaking Session – Breakout, Still Some Left!</a:t>
            </a:r>
          </a:p>
        </p:txBody>
      </p:sp>
      <p:graphicFrame>
        <p:nvGraphicFramePr>
          <p:cNvPr id="3" name="Table 2">
            <a:extLst>
              <a:ext uri="{FF2B5EF4-FFF2-40B4-BE49-F238E27FC236}">
                <a16:creationId xmlns:a16="http://schemas.microsoft.com/office/drawing/2014/main" id="{D8E4500C-C78C-3380-8DD5-D9BAD280976B}"/>
              </a:ext>
            </a:extLst>
          </p:cNvPr>
          <p:cNvGraphicFramePr>
            <a:graphicFrameLocks noGrp="1"/>
          </p:cNvGraphicFramePr>
          <p:nvPr>
            <p:extLst>
              <p:ext uri="{D42A27DB-BD31-4B8C-83A1-F6EECF244321}">
                <p14:modId xmlns:p14="http://schemas.microsoft.com/office/powerpoint/2010/main" val="1038614541"/>
              </p:ext>
            </p:extLst>
          </p:nvPr>
        </p:nvGraphicFramePr>
        <p:xfrm>
          <a:off x="425483" y="2008649"/>
          <a:ext cx="11303375" cy="3806106"/>
        </p:xfrm>
        <a:graphic>
          <a:graphicData uri="http://schemas.openxmlformats.org/drawingml/2006/table">
            <a:tbl>
              <a:tblPr firstRow="1" bandRow="1">
                <a:tableStyleId>{5C22544A-7EE6-4342-B048-85BDC9FD1C3A}</a:tableStyleId>
              </a:tblPr>
              <a:tblGrid>
                <a:gridCol w="5351279">
                  <a:extLst>
                    <a:ext uri="{9D8B030D-6E8A-4147-A177-3AD203B41FA5}">
                      <a16:colId xmlns:a16="http://schemas.microsoft.com/office/drawing/2014/main" val="3695953804"/>
                    </a:ext>
                  </a:extLst>
                </a:gridCol>
                <a:gridCol w="1630601">
                  <a:extLst>
                    <a:ext uri="{9D8B030D-6E8A-4147-A177-3AD203B41FA5}">
                      <a16:colId xmlns:a16="http://schemas.microsoft.com/office/drawing/2014/main" val="2595743745"/>
                    </a:ext>
                  </a:extLst>
                </a:gridCol>
                <a:gridCol w="2381525">
                  <a:extLst>
                    <a:ext uri="{9D8B030D-6E8A-4147-A177-3AD203B41FA5}">
                      <a16:colId xmlns:a16="http://schemas.microsoft.com/office/drawing/2014/main" val="3663336485"/>
                    </a:ext>
                  </a:extLst>
                </a:gridCol>
                <a:gridCol w="1939970">
                  <a:extLst>
                    <a:ext uri="{9D8B030D-6E8A-4147-A177-3AD203B41FA5}">
                      <a16:colId xmlns:a16="http://schemas.microsoft.com/office/drawing/2014/main" val="1872484991"/>
                    </a:ext>
                  </a:extLst>
                </a:gridCol>
              </a:tblGrid>
              <a:tr h="365760">
                <a:tc>
                  <a:txBody>
                    <a:bodyPr/>
                    <a:lstStyle/>
                    <a:p>
                      <a:r>
                        <a:rPr lang="en-US" dirty="0"/>
                        <a:t>Event Title</a:t>
                      </a:r>
                    </a:p>
                  </a:txBody>
                  <a:tcPr/>
                </a:tc>
                <a:tc>
                  <a:txBody>
                    <a:bodyPr/>
                    <a:lstStyle/>
                    <a:p>
                      <a:r>
                        <a:rPr lang="en-US" dirty="0"/>
                        <a:t>Speaker</a:t>
                      </a:r>
                    </a:p>
                  </a:txBody>
                  <a:tcPr/>
                </a:tc>
                <a:tc>
                  <a:txBody>
                    <a:bodyPr/>
                    <a:lstStyle/>
                    <a:p>
                      <a:r>
                        <a:rPr lang="en-US" dirty="0"/>
                        <a:t>Date / Time</a:t>
                      </a:r>
                    </a:p>
                  </a:txBody>
                  <a:tcPr/>
                </a:tc>
                <a:tc>
                  <a:txBody>
                    <a:bodyPr/>
                    <a:lstStyle/>
                    <a:p>
                      <a:r>
                        <a:rPr lang="en-US" dirty="0"/>
                        <a:t>Location</a:t>
                      </a:r>
                    </a:p>
                  </a:txBody>
                  <a:tcPr/>
                </a:tc>
                <a:extLst>
                  <a:ext uri="{0D108BD9-81ED-4DB2-BD59-A6C34878D82A}">
                    <a16:rowId xmlns:a16="http://schemas.microsoft.com/office/drawing/2014/main" val="841125584"/>
                  </a:ext>
                </a:extLst>
              </a:tr>
              <a:tr h="327524">
                <a:tc>
                  <a:txBody>
                    <a:bodyPr/>
                    <a:lstStyle/>
                    <a:p>
                      <a:r>
                        <a:rPr lang="en-US" sz="1400" dirty="0">
                          <a:solidFill>
                            <a:schemeClr val="tx1"/>
                          </a:solidFill>
                        </a:rPr>
                        <a:t>Demo Station – D365FSC Licensing w / AI</a:t>
                      </a:r>
                    </a:p>
                  </a:txBody>
                  <a:tcPr/>
                </a:tc>
                <a:tc>
                  <a:txBody>
                    <a:bodyPr/>
                    <a:lstStyle/>
                    <a:p>
                      <a:r>
                        <a:rPr lang="en-US" sz="1400" dirty="0">
                          <a:solidFill>
                            <a:schemeClr val="tx1"/>
                          </a:solidFill>
                        </a:rPr>
                        <a:t>Alex Meyer</a:t>
                      </a:r>
                    </a:p>
                  </a:txBody>
                  <a:tcPr/>
                </a:tc>
                <a:tc>
                  <a:txBody>
                    <a:bodyPr/>
                    <a:lstStyle/>
                    <a:p>
                      <a:r>
                        <a:rPr lang="en-US" sz="1400" dirty="0">
                          <a:solidFill>
                            <a:schemeClr val="tx1"/>
                          </a:solidFill>
                        </a:rPr>
                        <a:t>Wed 11:30 AM – 12:00 PM</a:t>
                      </a:r>
                    </a:p>
                  </a:txBody>
                  <a:tcPr/>
                </a:tc>
                <a:tc>
                  <a:txBody>
                    <a:bodyPr/>
                    <a:lstStyle/>
                    <a:p>
                      <a:r>
                        <a:rPr lang="en-US" sz="1400" dirty="0">
                          <a:solidFill>
                            <a:schemeClr val="tx1"/>
                          </a:solidFill>
                        </a:rPr>
                        <a:t>Demo Station Kiosk</a:t>
                      </a:r>
                    </a:p>
                  </a:txBody>
                  <a:tcPr/>
                </a:tc>
                <a:extLst>
                  <a:ext uri="{0D108BD9-81ED-4DB2-BD59-A6C34878D82A}">
                    <a16:rowId xmlns:a16="http://schemas.microsoft.com/office/drawing/2014/main" val="874699701"/>
                  </a:ext>
                </a:extLst>
              </a:tr>
              <a:tr h="327524">
                <a:tc>
                  <a:txBody>
                    <a:bodyPr/>
                    <a:lstStyle/>
                    <a:p>
                      <a:r>
                        <a:rPr lang="en-US" sz="1400" dirty="0">
                          <a:solidFill>
                            <a:schemeClr val="tx1"/>
                          </a:solidFill>
                        </a:rPr>
                        <a:t>Donut Station</a:t>
                      </a:r>
                    </a:p>
                  </a:txBody>
                  <a:tcPr/>
                </a:tc>
                <a:tc>
                  <a:txBody>
                    <a:bodyPr/>
                    <a:lstStyle/>
                    <a:p>
                      <a:endParaRPr lang="en-US" sz="1400" dirty="0">
                        <a:solidFill>
                          <a:schemeClr val="tx1"/>
                        </a:solidFill>
                      </a:endParaRPr>
                    </a:p>
                  </a:txBody>
                  <a:tcPr/>
                </a:tc>
                <a:tc>
                  <a:txBody>
                    <a:bodyPr/>
                    <a:lstStyle/>
                    <a:p>
                      <a:r>
                        <a:rPr lang="en-US" sz="1400" dirty="0">
                          <a:solidFill>
                            <a:schemeClr val="tx1"/>
                          </a:solidFill>
                        </a:rPr>
                        <a:t>Wed 2:00 PM – 4:00 PM</a:t>
                      </a:r>
                    </a:p>
                  </a:txBody>
                  <a:tcPr/>
                </a:tc>
                <a:tc>
                  <a:txBody>
                    <a:bodyPr/>
                    <a:lstStyle/>
                    <a:p>
                      <a:r>
                        <a:rPr lang="en-US" sz="1400" dirty="0">
                          <a:solidFill>
                            <a:schemeClr val="tx1"/>
                          </a:solidFill>
                        </a:rPr>
                        <a:t>Fastpath Booth</a:t>
                      </a:r>
                    </a:p>
                  </a:txBody>
                  <a:tcPr/>
                </a:tc>
                <a:extLst>
                  <a:ext uri="{0D108BD9-81ED-4DB2-BD59-A6C34878D82A}">
                    <a16:rowId xmlns:a16="http://schemas.microsoft.com/office/drawing/2014/main" val="2544683134"/>
                  </a:ext>
                </a:extLst>
              </a:tr>
              <a:tr h="327524">
                <a:tc>
                  <a:txBody>
                    <a:bodyPr/>
                    <a:lstStyle/>
                    <a:p>
                      <a:r>
                        <a:rPr lang="en-US" sz="1400" dirty="0">
                          <a:solidFill>
                            <a:schemeClr val="tx1"/>
                          </a:solidFill>
                        </a:rPr>
                        <a:t>Demo Station – Fastpath Solution</a:t>
                      </a:r>
                    </a:p>
                  </a:txBody>
                  <a:tcPr/>
                </a:tc>
                <a:tc>
                  <a:txBody>
                    <a:bodyPr/>
                    <a:lstStyle/>
                    <a:p>
                      <a:r>
                        <a:rPr lang="en-US" sz="1400" dirty="0">
                          <a:solidFill>
                            <a:schemeClr val="tx1"/>
                          </a:solidFill>
                        </a:rPr>
                        <a:t>Alex Meyer</a:t>
                      </a:r>
                    </a:p>
                  </a:txBody>
                  <a:tcPr/>
                </a:tc>
                <a:tc>
                  <a:txBody>
                    <a:bodyPr/>
                    <a:lstStyle/>
                    <a:p>
                      <a:r>
                        <a:rPr lang="en-US" sz="1400" dirty="0">
                          <a:solidFill>
                            <a:schemeClr val="tx1"/>
                          </a:solidFill>
                        </a:rPr>
                        <a:t>Wed 4:15 PM – 5:15 PM</a:t>
                      </a:r>
                    </a:p>
                  </a:txBody>
                  <a:tcPr/>
                </a:tc>
                <a:tc>
                  <a:txBody>
                    <a:bodyPr/>
                    <a:lstStyle/>
                    <a:p>
                      <a:r>
                        <a:rPr lang="en-US" sz="1400" dirty="0">
                          <a:solidFill>
                            <a:schemeClr val="tx1"/>
                          </a:solidFill>
                        </a:rPr>
                        <a:t>Demo Station Kiosk</a:t>
                      </a:r>
                    </a:p>
                  </a:txBody>
                  <a:tcPr/>
                </a:tc>
                <a:extLst>
                  <a:ext uri="{0D108BD9-81ED-4DB2-BD59-A6C34878D82A}">
                    <a16:rowId xmlns:a16="http://schemas.microsoft.com/office/drawing/2014/main" val="2816589156"/>
                  </a:ext>
                </a:extLst>
              </a:tr>
              <a:tr h="629518">
                <a:tc>
                  <a:txBody>
                    <a:bodyPr/>
                    <a:lstStyle/>
                    <a:p>
                      <a:r>
                        <a:rPr lang="en-US" sz="1400" b="0" dirty="0">
                          <a:solidFill>
                            <a:schemeClr val="tx1"/>
                          </a:solidFill>
                        </a:rPr>
                        <a:t>AI Detective: Uncovering Hidden Optimization Goldmines in Your D365FSC Data </a:t>
                      </a:r>
                    </a:p>
                  </a:txBody>
                  <a:tcPr/>
                </a:tc>
                <a:tc>
                  <a:txBody>
                    <a:bodyPr/>
                    <a:lstStyle/>
                    <a:p>
                      <a:r>
                        <a:rPr lang="en-US" sz="1400" dirty="0">
                          <a:solidFill>
                            <a:schemeClr val="tx1"/>
                          </a:solidFill>
                        </a:rPr>
                        <a:t>Alex Meyer</a:t>
                      </a:r>
                    </a:p>
                  </a:txBody>
                  <a:tcPr/>
                </a:tc>
                <a:tc>
                  <a:txBody>
                    <a:bodyPr/>
                    <a:lstStyle/>
                    <a:p>
                      <a:r>
                        <a:rPr lang="en-US" sz="1400" dirty="0">
                          <a:solidFill>
                            <a:schemeClr val="tx1"/>
                          </a:solidFill>
                        </a:rPr>
                        <a:t>Thurs 9:00 AM – 10:00 AM</a:t>
                      </a:r>
                    </a:p>
                  </a:txBody>
                  <a:tcPr/>
                </a:tc>
                <a:tc>
                  <a:txBody>
                    <a:bodyPr/>
                    <a:lstStyle/>
                    <a:p>
                      <a:r>
                        <a:rPr lang="en-US" sz="1400" dirty="0">
                          <a:solidFill>
                            <a:schemeClr val="tx1"/>
                          </a:solidFill>
                        </a:rPr>
                        <a:t>Capri 6</a:t>
                      </a:r>
                    </a:p>
                  </a:txBody>
                  <a:tcPr/>
                </a:tc>
                <a:extLst>
                  <a:ext uri="{0D108BD9-81ED-4DB2-BD59-A6C34878D82A}">
                    <a16:rowId xmlns:a16="http://schemas.microsoft.com/office/drawing/2014/main" val="3908621401"/>
                  </a:ext>
                </a:extLst>
              </a:tr>
              <a:tr h="414890">
                <a:tc>
                  <a:txBody>
                    <a:bodyPr/>
                    <a:lstStyle/>
                    <a:p>
                      <a:pPr marL="0" algn="l" defTabSz="914400" rtl="0" eaLnBrk="1" latinLnBrk="0" hangingPunct="1"/>
                      <a:r>
                        <a:rPr lang="en-US" sz="1400" b="0" kern="1200" dirty="0">
                          <a:solidFill>
                            <a:schemeClr val="tx1"/>
                          </a:solidFill>
                          <a:latin typeface="+mn-lt"/>
                          <a:ea typeface="+mn-ea"/>
                          <a:cs typeface="+mn-cs"/>
                        </a:rPr>
                        <a:t>Securing Your MCP Server – Don’t Forget it When Securing AI Agents </a:t>
                      </a:r>
                    </a:p>
                  </a:txBody>
                  <a:tcPr/>
                </a:tc>
                <a:tc>
                  <a:txBody>
                    <a:bodyPr/>
                    <a:lstStyle/>
                    <a:p>
                      <a:r>
                        <a:rPr lang="en-US" sz="1400" dirty="0">
                          <a:solidFill>
                            <a:schemeClr val="tx1"/>
                          </a:solidFill>
                        </a:rPr>
                        <a:t>Frank Vukovits</a:t>
                      </a:r>
                    </a:p>
                  </a:txBody>
                  <a:tcPr/>
                </a:tc>
                <a:tc>
                  <a:txBody>
                    <a:bodyPr/>
                    <a:lstStyle/>
                    <a:p>
                      <a:r>
                        <a:rPr lang="en-US" sz="1400" dirty="0">
                          <a:solidFill>
                            <a:schemeClr val="tx1"/>
                          </a:solidFill>
                        </a:rPr>
                        <a:t>Thurs 1:30 PM – 2:30 PM</a:t>
                      </a:r>
                    </a:p>
                  </a:txBody>
                  <a:tcPr/>
                </a:tc>
                <a:tc>
                  <a:txBody>
                    <a:bodyPr/>
                    <a:lstStyle/>
                    <a:p>
                      <a:r>
                        <a:rPr lang="en-US" sz="1400" dirty="0">
                          <a:solidFill>
                            <a:schemeClr val="tx1"/>
                          </a:solidFill>
                        </a:rPr>
                        <a:t>Capri 8</a:t>
                      </a:r>
                    </a:p>
                  </a:txBody>
                  <a:tcPr/>
                </a:tc>
                <a:extLst>
                  <a:ext uri="{0D108BD9-81ED-4DB2-BD59-A6C34878D82A}">
                    <a16:rowId xmlns:a16="http://schemas.microsoft.com/office/drawing/2014/main" val="2335217678"/>
                  </a:ext>
                </a:extLst>
              </a:tr>
              <a:tr h="327524">
                <a:tc>
                  <a:txBody>
                    <a:bodyPr/>
                    <a:lstStyle/>
                    <a:p>
                      <a:pPr marL="0" algn="l" rtl="0" eaLnBrk="1" latinLnBrk="0" hangingPunct="1"/>
                      <a:r>
                        <a:rPr lang="en-US" sz="1400" b="0" kern="1200" dirty="0" err="1">
                          <a:solidFill>
                            <a:schemeClr val="tx1"/>
                          </a:solidFill>
                          <a:latin typeface="+mn-lt"/>
                          <a:ea typeface="+mn-ea"/>
                          <a:cs typeface="+mn-cs"/>
                        </a:rPr>
                        <a:t>Fastpath</a:t>
                      </a:r>
                      <a:r>
                        <a:rPr lang="en-US" sz="1400" b="0" kern="1200" dirty="0">
                          <a:solidFill>
                            <a:schemeClr val="tx1"/>
                          </a:solidFill>
                          <a:latin typeface="+mn-lt"/>
                          <a:ea typeface="+mn-ea"/>
                          <a:cs typeface="+mn-cs"/>
                        </a:rPr>
                        <a:t> Solutions from </a:t>
                      </a:r>
                      <a:r>
                        <a:rPr lang="en-US" sz="1400" b="0" kern="1200" dirty="0" err="1">
                          <a:solidFill>
                            <a:schemeClr val="tx1"/>
                          </a:solidFill>
                          <a:latin typeface="+mn-lt"/>
                          <a:ea typeface="+mn-ea"/>
                          <a:cs typeface="+mn-cs"/>
                        </a:rPr>
                        <a:t>Delinea</a:t>
                      </a:r>
                      <a:r>
                        <a:rPr lang="en-US" sz="1400" b="0" kern="1200" dirty="0">
                          <a:solidFill>
                            <a:schemeClr val="tx1"/>
                          </a:solidFill>
                          <a:latin typeface="+mn-lt"/>
                          <a:ea typeface="+mn-ea"/>
                          <a:cs typeface="+mn-cs"/>
                        </a:rPr>
                        <a:t> Partner Showcase</a:t>
                      </a:r>
                    </a:p>
                  </a:txBody>
                  <a:tcPr/>
                </a:tc>
                <a:tc>
                  <a:txBody>
                    <a:bodyPr/>
                    <a:lstStyle/>
                    <a:p>
                      <a:r>
                        <a:rPr lang="en-US" sz="1400" dirty="0">
                          <a:solidFill>
                            <a:schemeClr val="tx1"/>
                          </a:solidFill>
                        </a:rPr>
                        <a:t>Fastpath</a:t>
                      </a:r>
                    </a:p>
                  </a:txBody>
                  <a:tcPr/>
                </a:tc>
                <a:tc>
                  <a:txBody>
                    <a:bodyPr/>
                    <a:lstStyle/>
                    <a:p>
                      <a:r>
                        <a:rPr lang="en-US" sz="1400" dirty="0">
                          <a:solidFill>
                            <a:schemeClr val="tx1"/>
                          </a:solidFill>
                        </a:rPr>
                        <a:t>Thurs 11:45 AM – 12:15 PM</a:t>
                      </a:r>
                    </a:p>
                  </a:txBody>
                  <a:tcPr/>
                </a:tc>
                <a:tc>
                  <a:txBody>
                    <a:bodyPr/>
                    <a:lstStyle/>
                    <a:p>
                      <a:r>
                        <a:rPr lang="en-US" sz="1400">
                          <a:solidFill>
                            <a:schemeClr val="tx1"/>
                          </a:solidFill>
                        </a:rPr>
                        <a:t>Capri </a:t>
                      </a:r>
                      <a:r>
                        <a:rPr lang="en-US" sz="1400" dirty="0">
                          <a:solidFill>
                            <a:schemeClr val="tx1"/>
                          </a:solidFill>
                        </a:rPr>
                        <a:t>1</a:t>
                      </a:r>
                    </a:p>
                  </a:txBody>
                  <a:tcPr/>
                </a:tc>
                <a:extLst>
                  <a:ext uri="{0D108BD9-81ED-4DB2-BD59-A6C34878D82A}">
                    <a16:rowId xmlns:a16="http://schemas.microsoft.com/office/drawing/2014/main" val="554504961"/>
                  </a:ext>
                </a:extLst>
              </a:tr>
              <a:tr h="327524">
                <a:tc>
                  <a:txBody>
                    <a:bodyPr/>
                    <a:lstStyle/>
                    <a:p>
                      <a:pPr marL="0" algn="l" defTabSz="914400" rtl="0" eaLnBrk="1" latinLnBrk="0" hangingPunct="1"/>
                      <a:r>
                        <a:rPr lang="en-US" sz="1400" b="0" kern="1200" dirty="0">
                          <a:solidFill>
                            <a:schemeClr val="tx1"/>
                          </a:solidFill>
                          <a:latin typeface="+mn-lt"/>
                          <a:ea typeface="+mn-ea"/>
                          <a:cs typeface="+mn-cs"/>
                        </a:rPr>
                        <a:t>The MVP War Room : Saving a D365FO Process Live</a:t>
                      </a:r>
                    </a:p>
                  </a:txBody>
                  <a:tcPr/>
                </a:tc>
                <a:tc>
                  <a:txBody>
                    <a:bodyPr/>
                    <a:lstStyle/>
                    <a:p>
                      <a:r>
                        <a:rPr lang="en-US" sz="1400" dirty="0">
                          <a:solidFill>
                            <a:schemeClr val="tx1"/>
                          </a:solidFill>
                        </a:rPr>
                        <a:t>Alex Meyer</a:t>
                      </a:r>
                    </a:p>
                  </a:txBody>
                  <a:tcPr/>
                </a:tc>
                <a:tc>
                  <a:txBody>
                    <a:bodyPr/>
                    <a:lstStyle/>
                    <a:p>
                      <a:r>
                        <a:rPr lang="en-US" sz="1400">
                          <a:solidFill>
                            <a:schemeClr val="tx1"/>
                          </a:solidFill>
                        </a:rPr>
                        <a:t>Thurs </a:t>
                      </a:r>
                      <a:r>
                        <a:rPr lang="en-US" sz="1400" dirty="0">
                          <a:solidFill>
                            <a:schemeClr val="tx1"/>
                          </a:solidFill>
                        </a:rPr>
                        <a:t>4:00 PM – 5:00 PM</a:t>
                      </a:r>
                    </a:p>
                  </a:txBody>
                  <a:tcPr/>
                </a:tc>
                <a:tc>
                  <a:txBody>
                    <a:bodyPr/>
                    <a:lstStyle/>
                    <a:p>
                      <a:r>
                        <a:rPr lang="en-US" sz="1400" dirty="0">
                          <a:solidFill>
                            <a:schemeClr val="tx1"/>
                          </a:solidFill>
                        </a:rPr>
                        <a:t>Capri 6</a:t>
                      </a:r>
                    </a:p>
                  </a:txBody>
                  <a:tcPr/>
                </a:tc>
                <a:extLst>
                  <a:ext uri="{0D108BD9-81ED-4DB2-BD59-A6C34878D82A}">
                    <a16:rowId xmlns:a16="http://schemas.microsoft.com/office/drawing/2014/main" val="1631074011"/>
                  </a:ext>
                </a:extLst>
              </a:tr>
              <a:tr h="327524">
                <a:tc>
                  <a:txBody>
                    <a:bodyPr/>
                    <a:lstStyle/>
                    <a:p>
                      <a:pPr marL="0" algn="l" defTabSz="914400" rtl="0" eaLnBrk="1" latinLnBrk="0" hangingPunct="1"/>
                      <a:r>
                        <a:rPr lang="en-US" sz="1400" b="0" kern="1200" dirty="0">
                          <a:solidFill>
                            <a:schemeClr val="tx1"/>
                          </a:solidFill>
                          <a:latin typeface="+mn-lt"/>
                          <a:ea typeface="+mn-ea"/>
                          <a:cs typeface="+mn-cs"/>
                        </a:rPr>
                        <a:t>D365BC Security Tips &amp; Tricks</a:t>
                      </a:r>
                    </a:p>
                  </a:txBody>
                  <a:tcPr/>
                </a:tc>
                <a:tc>
                  <a:txBody>
                    <a:bodyPr/>
                    <a:lstStyle/>
                    <a:p>
                      <a:r>
                        <a:rPr lang="en-US" sz="1400" dirty="0">
                          <a:solidFill>
                            <a:schemeClr val="tx1"/>
                          </a:solidFill>
                        </a:rPr>
                        <a:t>Nick Sparks</a:t>
                      </a:r>
                    </a:p>
                  </a:txBody>
                  <a:tcPr/>
                </a:tc>
                <a:tc>
                  <a:txBody>
                    <a:bodyPr/>
                    <a:lstStyle/>
                    <a:p>
                      <a:r>
                        <a:rPr lang="en-US" sz="1400" dirty="0">
                          <a:solidFill>
                            <a:schemeClr val="tx1"/>
                          </a:solidFill>
                        </a:rPr>
                        <a:t>Fri 9:00 AM – 10:00 AM</a:t>
                      </a:r>
                    </a:p>
                  </a:txBody>
                  <a:tcPr/>
                </a:tc>
                <a:tc>
                  <a:txBody>
                    <a:bodyPr/>
                    <a:lstStyle/>
                    <a:p>
                      <a:r>
                        <a:rPr lang="en-US" sz="1400" dirty="0">
                          <a:solidFill>
                            <a:schemeClr val="tx1"/>
                          </a:solidFill>
                        </a:rPr>
                        <a:t>Lazuli 6</a:t>
                      </a:r>
                    </a:p>
                  </a:txBody>
                  <a:tcPr/>
                </a:tc>
                <a:extLst>
                  <a:ext uri="{0D108BD9-81ED-4DB2-BD59-A6C34878D82A}">
                    <a16:rowId xmlns:a16="http://schemas.microsoft.com/office/drawing/2014/main" val="2250799094"/>
                  </a:ext>
                </a:extLst>
              </a:tr>
              <a:tr h="327524">
                <a:tc>
                  <a:txBody>
                    <a:bodyPr/>
                    <a:lstStyle/>
                    <a:p>
                      <a:pPr marL="0" algn="l" defTabSz="914400" rtl="0" eaLnBrk="1" latinLnBrk="0" hangingPunct="1"/>
                      <a:r>
                        <a:rPr lang="en-US" sz="1400" dirty="0">
                          <a:solidFill>
                            <a:schemeClr val="tx1"/>
                          </a:solidFill>
                        </a:rPr>
                        <a:t>D365 Licensing Therapy: Group Session for Confused Admins</a:t>
                      </a:r>
                      <a:endParaRPr lang="en-US" sz="1400" b="0" kern="1200" dirty="0">
                        <a:solidFill>
                          <a:schemeClr val="tx1"/>
                        </a:solidFill>
                        <a:latin typeface="+mn-lt"/>
                        <a:ea typeface="+mn-ea"/>
                        <a:cs typeface="+mn-cs"/>
                      </a:endParaRPr>
                    </a:p>
                  </a:txBody>
                  <a:tcPr/>
                </a:tc>
                <a:tc>
                  <a:txBody>
                    <a:bodyPr/>
                    <a:lstStyle/>
                    <a:p>
                      <a:r>
                        <a:rPr lang="en-US" sz="1400" dirty="0">
                          <a:solidFill>
                            <a:schemeClr val="tx1"/>
                          </a:solidFill>
                        </a:rPr>
                        <a:t>Alex Meyer</a:t>
                      </a:r>
                    </a:p>
                  </a:txBody>
                  <a:tcPr/>
                </a:tc>
                <a:tc>
                  <a:txBody>
                    <a:bodyPr/>
                    <a:lstStyle/>
                    <a:p>
                      <a:r>
                        <a:rPr lang="en-US" sz="1400" dirty="0">
                          <a:solidFill>
                            <a:schemeClr val="tx1"/>
                          </a:solidFill>
                        </a:rPr>
                        <a:t>Fri 12:15 PM – 1:15 PM</a:t>
                      </a:r>
                    </a:p>
                  </a:txBody>
                  <a:tcPr/>
                </a:tc>
                <a:tc>
                  <a:txBody>
                    <a:bodyPr/>
                    <a:lstStyle/>
                    <a:p>
                      <a:r>
                        <a:rPr lang="en-US" sz="1400" dirty="0">
                          <a:solidFill>
                            <a:schemeClr val="tx1"/>
                          </a:solidFill>
                        </a:rPr>
                        <a:t>Capri 6</a:t>
                      </a:r>
                    </a:p>
                  </a:txBody>
                  <a:tcPr/>
                </a:tc>
                <a:extLst>
                  <a:ext uri="{0D108BD9-81ED-4DB2-BD59-A6C34878D82A}">
                    <a16:rowId xmlns:a16="http://schemas.microsoft.com/office/drawing/2014/main" val="3674994318"/>
                  </a:ext>
                </a:extLst>
              </a:tr>
            </a:tbl>
          </a:graphicData>
        </a:graphic>
      </p:graphicFrame>
    </p:spTree>
    <p:extLst>
      <p:ext uri="{BB962C8B-B14F-4D97-AF65-F5344CB8AC3E}">
        <p14:creationId xmlns:p14="http://schemas.microsoft.com/office/powerpoint/2010/main" val="3103995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803357E-5A0C-500F-09AC-D387C702155A}"/>
              </a:ext>
            </a:extLst>
          </p:cNvPr>
          <p:cNvSpPr txBox="1"/>
          <p:nvPr/>
        </p:nvSpPr>
        <p:spPr>
          <a:xfrm>
            <a:off x="3898686" y="4017432"/>
            <a:ext cx="4394625" cy="2246769"/>
          </a:xfrm>
          <a:prstGeom prst="rect">
            <a:avLst/>
          </a:prstGeom>
          <a:noFill/>
        </p:spPr>
        <p:txBody>
          <a:bodyPr wrap="square">
            <a:spAutoFit/>
          </a:bodyPr>
          <a:lstStyle/>
          <a:p>
            <a:pPr algn="ctr"/>
            <a:r>
              <a:rPr lang="en-US" sz="2000" b="1"/>
              <a:t>Contact Us</a:t>
            </a:r>
            <a:br>
              <a:rPr lang="en-US" sz="2000"/>
            </a:br>
            <a:endParaRPr lang="en-US" sz="2000"/>
          </a:p>
          <a:p>
            <a:r>
              <a:rPr lang="en-US" sz="2000"/>
              <a:t>Website: </a:t>
            </a:r>
            <a:r>
              <a:rPr lang="en-US" sz="2000">
                <a:hlinkClick r:id="rId3"/>
              </a:rPr>
              <a:t>www.delinea.com/fastpath</a:t>
            </a:r>
            <a:endParaRPr lang="en-US" sz="2000"/>
          </a:p>
          <a:p>
            <a:r>
              <a:rPr lang="en-US" sz="2000"/>
              <a:t>Emails:</a:t>
            </a:r>
          </a:p>
          <a:p>
            <a:pPr marL="342900" indent="-342900">
              <a:buFont typeface="Arial" panose="020B0604020202020204" pitchFamily="34" charset="0"/>
              <a:buChar char="•"/>
            </a:pPr>
            <a:r>
              <a:rPr lang="en-US" sz="2000"/>
              <a:t>frank.vukovits@delinea.com</a:t>
            </a:r>
          </a:p>
          <a:p>
            <a:pPr marL="342900" indent="-342900">
              <a:buFont typeface="Arial" panose="020B0604020202020204" pitchFamily="34" charset="0"/>
              <a:buChar char="•"/>
            </a:pPr>
            <a:r>
              <a:rPr lang="en-US" sz="2000"/>
              <a:t>alex.meyer@delina.com</a:t>
            </a:r>
          </a:p>
          <a:p>
            <a:pPr marL="342900" indent="-342900">
              <a:buFont typeface="Arial" panose="020B0604020202020204" pitchFamily="34" charset="0"/>
              <a:buChar char="•"/>
            </a:pPr>
            <a:r>
              <a:rPr lang="en-US" sz="2000"/>
              <a:t>nick.sparks@delinea.com </a:t>
            </a:r>
          </a:p>
        </p:txBody>
      </p:sp>
      <p:sp>
        <p:nvSpPr>
          <p:cNvPr id="8" name="TextBox 7">
            <a:extLst>
              <a:ext uri="{FF2B5EF4-FFF2-40B4-BE49-F238E27FC236}">
                <a16:creationId xmlns:a16="http://schemas.microsoft.com/office/drawing/2014/main" id="{DE016176-3877-BB38-1725-1EE74D2B70AE}"/>
              </a:ext>
            </a:extLst>
          </p:cNvPr>
          <p:cNvSpPr txBox="1"/>
          <p:nvPr/>
        </p:nvSpPr>
        <p:spPr>
          <a:xfrm>
            <a:off x="3048762" y="2641986"/>
            <a:ext cx="6094476" cy="1323439"/>
          </a:xfrm>
          <a:prstGeom prst="rect">
            <a:avLst/>
          </a:prstGeom>
          <a:noFill/>
        </p:spPr>
        <p:txBody>
          <a:bodyPr wrap="square">
            <a:spAutoFit/>
          </a:bodyPr>
          <a:lstStyle/>
          <a:p>
            <a:pPr algn="ctr"/>
            <a:r>
              <a:rPr lang="en-US" sz="4000" b="1" dirty="0">
                <a:solidFill>
                  <a:schemeClr val="bg1"/>
                </a:solidFill>
              </a:rPr>
              <a:t>THANK YOU!</a:t>
            </a:r>
            <a:br>
              <a:rPr lang="en-US" sz="4000" b="1" dirty="0">
                <a:solidFill>
                  <a:schemeClr val="bg1"/>
                </a:solidFill>
              </a:rPr>
            </a:br>
            <a:r>
              <a:rPr lang="en-US" sz="4000" b="1" dirty="0">
                <a:solidFill>
                  <a:schemeClr val="bg1"/>
                </a:solidFill>
              </a:rPr>
              <a:t>Stop by Booth #313 </a:t>
            </a:r>
          </a:p>
        </p:txBody>
      </p:sp>
      <p:grpSp>
        <p:nvGrpSpPr>
          <p:cNvPr id="2" name="Group 1">
            <a:extLst>
              <a:ext uri="{FF2B5EF4-FFF2-40B4-BE49-F238E27FC236}">
                <a16:creationId xmlns:a16="http://schemas.microsoft.com/office/drawing/2014/main" id="{08C6ADA9-039E-BBF6-2AB9-36EA7E7751F2}"/>
              </a:ext>
            </a:extLst>
          </p:cNvPr>
          <p:cNvGrpSpPr/>
          <p:nvPr/>
        </p:nvGrpSpPr>
        <p:grpSpPr>
          <a:xfrm>
            <a:off x="5017812" y="485612"/>
            <a:ext cx="2156375" cy="2156374"/>
            <a:chOff x="4940144" y="3343367"/>
            <a:chExt cx="2311711" cy="2311710"/>
          </a:xfrm>
        </p:grpSpPr>
        <p:sp>
          <p:nvSpPr>
            <p:cNvPr id="3" name="Oval 2">
              <a:extLst>
                <a:ext uri="{FF2B5EF4-FFF2-40B4-BE49-F238E27FC236}">
                  <a16:creationId xmlns:a16="http://schemas.microsoft.com/office/drawing/2014/main" id="{115C03FB-DA7D-D7E3-13C8-1ECFC9B6E390}"/>
                </a:ext>
              </a:extLst>
            </p:cNvPr>
            <p:cNvSpPr/>
            <p:nvPr/>
          </p:nvSpPr>
          <p:spPr>
            <a:xfrm>
              <a:off x="4940144" y="3343367"/>
              <a:ext cx="2311711" cy="2311710"/>
            </a:xfrm>
            <a:prstGeom prst="ellipse">
              <a:avLst/>
            </a:prstGeom>
            <a:solidFill>
              <a:schemeClr val="tx1"/>
            </a:solidFill>
            <a:ln>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09"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ontserrat"/>
                <a:ea typeface="+mn-ea"/>
                <a:cs typeface="+mn-cs"/>
              </a:endParaRPr>
            </a:p>
          </p:txBody>
        </p:sp>
        <p:pic>
          <p:nvPicPr>
            <p:cNvPr id="4" name="Picture 3">
              <a:extLst>
                <a:ext uri="{FF2B5EF4-FFF2-40B4-BE49-F238E27FC236}">
                  <a16:creationId xmlns:a16="http://schemas.microsoft.com/office/drawing/2014/main" id="{B02ED142-A60C-5484-6F59-C97E5042DE0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186255" y="4111772"/>
              <a:ext cx="1832244" cy="678449"/>
            </a:xfrm>
            <a:prstGeom prst="rect">
              <a:avLst/>
            </a:prstGeom>
          </p:spPr>
        </p:pic>
      </p:grpSp>
    </p:spTree>
    <p:extLst>
      <p:ext uri="{BB962C8B-B14F-4D97-AF65-F5344CB8AC3E}">
        <p14:creationId xmlns:p14="http://schemas.microsoft.com/office/powerpoint/2010/main" val="3551737907"/>
      </p:ext>
    </p:extLst>
  </p:cSld>
  <p:clrMapOvr>
    <a:masterClrMapping/>
  </p:clrMapOvr>
</p:sld>
</file>

<file path=ppt/theme/theme1.xml><?xml version="1.0" encoding="utf-8"?>
<a:theme xmlns:a="http://schemas.openxmlformats.org/drawingml/2006/main" name="Title Slides">
  <a:themeElements>
    <a:clrScheme name="Delinea">
      <a:dk1>
        <a:srgbClr val="00FF59"/>
      </a:dk1>
      <a:lt1>
        <a:srgbClr val="141B4B"/>
      </a:lt1>
      <a:dk2>
        <a:srgbClr val="FFFFFF"/>
      </a:dk2>
      <a:lt2>
        <a:srgbClr val="D3D2D0"/>
      </a:lt2>
      <a:accent1>
        <a:srgbClr val="00B959"/>
      </a:accent1>
      <a:accent2>
        <a:srgbClr val="00FFD1"/>
      </a:accent2>
      <a:accent3>
        <a:srgbClr val="888B8D"/>
      </a:accent3>
      <a:accent4>
        <a:srgbClr val="56BAF6"/>
      </a:accent4>
      <a:accent5>
        <a:srgbClr val="6058D1"/>
      </a:accent5>
      <a:accent6>
        <a:srgbClr val="FF7F4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linea-template-corporate-powerpoint.potx" id="{9E3B3B9D-0F97-A345-8806-081A5758E6BF}" vid="{853BE099-6F29-3A43-9029-E79773102157}"/>
    </a:ext>
  </a:extLst>
</a:theme>
</file>

<file path=ppt/theme/theme2.xml><?xml version="1.0" encoding="utf-8"?>
<a:theme xmlns:a="http://schemas.openxmlformats.org/drawingml/2006/main" name="1_Title Slides">
  <a:themeElements>
    <a:clrScheme name="Delinea">
      <a:dk1>
        <a:srgbClr val="00FF59"/>
      </a:dk1>
      <a:lt1>
        <a:srgbClr val="141B4B"/>
      </a:lt1>
      <a:dk2>
        <a:srgbClr val="FFFFFF"/>
      </a:dk2>
      <a:lt2>
        <a:srgbClr val="D3D2D0"/>
      </a:lt2>
      <a:accent1>
        <a:srgbClr val="00B959"/>
      </a:accent1>
      <a:accent2>
        <a:srgbClr val="00FFD1"/>
      </a:accent2>
      <a:accent3>
        <a:srgbClr val="888B8D"/>
      </a:accent3>
      <a:accent4>
        <a:srgbClr val="56BAF6"/>
      </a:accent4>
      <a:accent5>
        <a:srgbClr val="6058D1"/>
      </a:accent5>
      <a:accent6>
        <a:srgbClr val="FF7F4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linea-template-corporate-powerpoint.potx" id="{9E3B3B9D-0F97-A345-8806-081A5758E6BF}" vid="{853BE099-6F29-3A43-9029-E79773102157}"/>
    </a:ext>
  </a:extLst>
</a:theme>
</file>

<file path=ppt/theme/theme3.xml><?xml version="1.0" encoding="utf-8"?>
<a:theme xmlns:a="http://schemas.openxmlformats.org/drawingml/2006/main" name="2_Title Slides">
  <a:themeElements>
    <a:clrScheme name="Delinea">
      <a:dk1>
        <a:srgbClr val="00FF59"/>
      </a:dk1>
      <a:lt1>
        <a:srgbClr val="141B4B"/>
      </a:lt1>
      <a:dk2>
        <a:srgbClr val="FFFFFF"/>
      </a:dk2>
      <a:lt2>
        <a:srgbClr val="D3D2D0"/>
      </a:lt2>
      <a:accent1>
        <a:srgbClr val="00B959"/>
      </a:accent1>
      <a:accent2>
        <a:srgbClr val="00FFD1"/>
      </a:accent2>
      <a:accent3>
        <a:srgbClr val="888B8D"/>
      </a:accent3>
      <a:accent4>
        <a:srgbClr val="56BAF6"/>
      </a:accent4>
      <a:accent5>
        <a:srgbClr val="6058D1"/>
      </a:accent5>
      <a:accent6>
        <a:srgbClr val="FF7F4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linea-template-corporate-powerpoint" id="{BFDFA87A-90F9-3442-9BC6-C4486CDF88C3}" vid="{1C42C876-F6FD-D444-AB01-A1BC883FFE74}"/>
    </a:ext>
  </a:extLst>
</a:theme>
</file>

<file path=ppt/theme/theme4.xml><?xml version="1.0" encoding="utf-8"?>
<a:theme xmlns:a="http://schemas.openxmlformats.org/drawingml/2006/main" name="7_Title Slides">
  <a:themeElements>
    <a:clrScheme name="Delinea">
      <a:dk1>
        <a:srgbClr val="00FF59"/>
      </a:dk1>
      <a:lt1>
        <a:srgbClr val="141B4B"/>
      </a:lt1>
      <a:dk2>
        <a:srgbClr val="FFFFFF"/>
      </a:dk2>
      <a:lt2>
        <a:srgbClr val="D3D2D0"/>
      </a:lt2>
      <a:accent1>
        <a:srgbClr val="00B959"/>
      </a:accent1>
      <a:accent2>
        <a:srgbClr val="00FFD1"/>
      </a:accent2>
      <a:accent3>
        <a:srgbClr val="888B8D"/>
      </a:accent3>
      <a:accent4>
        <a:srgbClr val="56BAF6"/>
      </a:accent4>
      <a:accent5>
        <a:srgbClr val="6058D1"/>
      </a:accent5>
      <a:accent6>
        <a:srgbClr val="FF7F4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linea-template-corporate-powerpoint.potx" id="{9E3B3B9D-0F97-A345-8806-081A5758E6BF}" vid="{853BE099-6F29-3A43-9029-E79773102157}"/>
    </a:ext>
  </a:extLst>
</a:theme>
</file>

<file path=ppt/theme/theme5.xml><?xml version="1.0" encoding="utf-8"?>
<a:theme xmlns:a="http://schemas.openxmlformats.org/drawingml/2006/main" name="3_Title Slides">
  <a:themeElements>
    <a:clrScheme name="Delinea">
      <a:dk1>
        <a:srgbClr val="00FF59"/>
      </a:dk1>
      <a:lt1>
        <a:srgbClr val="141B4B"/>
      </a:lt1>
      <a:dk2>
        <a:srgbClr val="FFFFFF"/>
      </a:dk2>
      <a:lt2>
        <a:srgbClr val="D3D2D0"/>
      </a:lt2>
      <a:accent1>
        <a:srgbClr val="00B959"/>
      </a:accent1>
      <a:accent2>
        <a:srgbClr val="00FFD1"/>
      </a:accent2>
      <a:accent3>
        <a:srgbClr val="888B8D"/>
      </a:accent3>
      <a:accent4>
        <a:srgbClr val="56BAF6"/>
      </a:accent4>
      <a:accent5>
        <a:srgbClr val="6058D1"/>
      </a:accent5>
      <a:accent6>
        <a:srgbClr val="FF7F4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linea-template-corporate-powerpoint.potx" id="{9E3B3B9D-0F97-A345-8806-081A5758E6BF}" vid="{853BE099-6F29-3A43-9029-E79773102157}"/>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elinea Final 2022">
    <a:dk1>
      <a:srgbClr val="231556"/>
    </a:dk1>
    <a:lt1>
      <a:srgbClr val="00FF59"/>
    </a:lt1>
    <a:dk2>
      <a:srgbClr val="FFFFFF"/>
    </a:dk2>
    <a:lt2>
      <a:srgbClr val="D3D2D0"/>
    </a:lt2>
    <a:accent1>
      <a:srgbClr val="00B959"/>
    </a:accent1>
    <a:accent2>
      <a:srgbClr val="00FFD1"/>
    </a:accent2>
    <a:accent3>
      <a:srgbClr val="888B8D"/>
    </a:accent3>
    <a:accent4>
      <a:srgbClr val="56BAF6"/>
    </a:accent4>
    <a:accent5>
      <a:srgbClr val="6058D1"/>
    </a:accent5>
    <a:accent6>
      <a:srgbClr val="FF7F49"/>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b1f9576-d82a-4257-9452-82081168a26a" xsi:nil="true"/>
    <lcf76f155ced4ddcb4097134ff3c332f xmlns="912eee71-3dcc-4674-9ffc-f7e33614168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903237A600D8949932AE7D59A290F2C" ma:contentTypeVersion="15" ma:contentTypeDescription="Create a new document." ma:contentTypeScope="" ma:versionID="c9d8aa6d6a41b5a3362016205966425c">
  <xsd:schema xmlns:xsd="http://www.w3.org/2001/XMLSchema" xmlns:xs="http://www.w3.org/2001/XMLSchema" xmlns:p="http://schemas.microsoft.com/office/2006/metadata/properties" xmlns:ns2="f3654077-ca57-411c-85c2-5b44bd4e97c7" xmlns:ns3="912eee71-3dcc-4674-9ffc-f7e336141685" xmlns:ns4="ab1f9576-d82a-4257-9452-82081168a26a" targetNamespace="http://schemas.microsoft.com/office/2006/metadata/properties" ma:root="true" ma:fieldsID="53f17aa07edf1fecc45234bfc7b0e6fb" ns2:_="" ns3:_="" ns4:_="">
    <xsd:import namespace="f3654077-ca57-411c-85c2-5b44bd4e97c7"/>
    <xsd:import namespace="912eee71-3dcc-4674-9ffc-f7e336141685"/>
    <xsd:import namespace="ab1f9576-d82a-4257-9452-82081168a26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lcf76f155ced4ddcb4097134ff3c332f" minOccurs="0"/>
                <xsd:element ref="ns4:TaxCatchAll" minOccurs="0"/>
                <xsd:element ref="ns3:MediaServiceDateTaken" minOccurs="0"/>
                <xsd:element ref="ns3:MediaServiceGenerationTime" minOccurs="0"/>
                <xsd:element ref="ns3:MediaServiceEventHashCode" minOccurs="0"/>
                <xsd:element ref="ns3:MediaServiceOCR" minOccurs="0"/>
                <xsd:element ref="ns3:MediaServiceLocation" minOccurs="0"/>
                <xsd:element ref="ns3:MediaLengthInSeconds"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654077-ca57-411c-85c2-5b44bd4e97c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12eee71-3dcc-4674-9ffc-f7e33614168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86ee923-0329-47aa-bbb9-f6463238be46"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b1f9576-d82a-4257-9452-82081168a26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7b2d751-15dd-496b-a868-2809d1c78ccd}" ma:internalName="TaxCatchAll" ma:showField="CatchAllData" ma:web="ab1f9576-d82a-4257-9452-82081168a2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BE00357-1603-4C34-8F16-39C76010C310}">
  <ds:schemaRefs>
    <ds:schemaRef ds:uri="912eee71-3dcc-4674-9ffc-f7e336141685"/>
    <ds:schemaRef ds:uri="ab1f9576-d82a-4257-9452-82081168a26a"/>
    <ds:schemaRef ds:uri="f3654077-ca57-411c-85c2-5b44bd4e97c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CCC52B3-D0FB-4F87-BC34-2F2EB239E353}">
  <ds:schemaRefs>
    <ds:schemaRef ds:uri="http://schemas.microsoft.com/sharepoint/v3/contenttype/forms"/>
  </ds:schemaRefs>
</ds:datastoreItem>
</file>

<file path=customXml/itemProps3.xml><?xml version="1.0" encoding="utf-8"?>
<ds:datastoreItem xmlns:ds="http://schemas.openxmlformats.org/officeDocument/2006/customXml" ds:itemID="{52875165-C737-4C3F-AC9E-AAFA876FE941}">
  <ds:schemaRefs>
    <ds:schemaRef ds:uri="912eee71-3dcc-4674-9ffc-f7e336141685"/>
    <ds:schemaRef ds:uri="ab1f9576-d82a-4257-9452-82081168a26a"/>
    <ds:schemaRef ds:uri="f3654077-ca57-411c-85c2-5b44bd4e97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18d6ed03-f0e5-4861-83d2-bb7b6c7c2bb2}" enabled="0" method="" siteId="{18d6ed03-f0e5-4861-83d2-bb7b6c7c2bb2}" removed="1"/>
</clbl:labelList>
</file>

<file path=docProps/app.xml><?xml version="1.0" encoding="utf-8"?>
<Properties xmlns="http://schemas.openxmlformats.org/officeDocument/2006/extended-properties" xmlns:vt="http://schemas.openxmlformats.org/officeDocument/2006/docPropsVTypes">
  <Template/>
  <TotalTime>0</TotalTime>
  <Words>2276</Words>
  <Application>Microsoft Office PowerPoint</Application>
  <PresentationFormat>Widescreen</PresentationFormat>
  <Paragraphs>361</Paragraphs>
  <Slides>45</Slides>
  <Notes>43</Notes>
  <HiddenSlides>1</HiddenSlides>
  <MMClips>0</MMClips>
  <ScaleCrop>false</ScaleCrop>
  <HeadingPairs>
    <vt:vector size="4" baseType="variant">
      <vt:variant>
        <vt:lpstr>Theme</vt:lpstr>
      </vt:variant>
      <vt:variant>
        <vt:i4>5</vt:i4>
      </vt:variant>
      <vt:variant>
        <vt:lpstr>Slide Titles</vt:lpstr>
      </vt:variant>
      <vt:variant>
        <vt:i4>45</vt:i4>
      </vt:variant>
    </vt:vector>
  </HeadingPairs>
  <TitlesOfParts>
    <vt:vector size="50" baseType="lpstr">
      <vt:lpstr>Title Slides</vt:lpstr>
      <vt:lpstr>1_Title Slides</vt:lpstr>
      <vt:lpstr>2_Title Slides</vt:lpstr>
      <vt:lpstr>7_Title Slides</vt:lpstr>
      <vt:lpstr>3_Title Slides</vt:lpstr>
      <vt:lpstr>PowerPoint Presentation</vt:lpstr>
      <vt:lpstr>PowerPoint Presentation</vt:lpstr>
      <vt:lpstr>PowerPoint Presentation</vt:lpstr>
      <vt:lpstr>PowerPoint Presentation</vt:lpstr>
      <vt:lpstr>PowerPoint Presentation</vt:lpstr>
      <vt:lpstr>Brief History of Fastpath, now part of Delinea</vt:lpstr>
      <vt:lpstr>Evolving to Meet the Needs of the Community</vt:lpstr>
      <vt:lpstr>Identity security needs a control plane that delivers visibility, posture, and control…</vt:lpstr>
      <vt:lpstr>…across all identities and use cases…</vt:lpstr>
      <vt:lpstr>…through differentiated capabilities and services </vt:lpstr>
      <vt:lpstr>The Delinea Portfolio</vt:lpstr>
      <vt:lpstr>PowerPoint Presentation</vt:lpstr>
      <vt:lpstr>PowerPoint Presentation</vt:lpstr>
      <vt:lpstr>PowerPoint Presentation</vt:lpstr>
      <vt:lpstr>Audience Poll </vt:lpstr>
      <vt:lpstr>Diving into the Fastpath Solutions  Nick Sparks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New Functionality Coming to Fastpath Solutions  Alex Meyer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Let’s Talk AI Agents   Frank Vukovits and Alex Meyer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Final Thoughts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Garcia</dc:creator>
  <cp:lastModifiedBy>Alex Meyer</cp:lastModifiedBy>
  <cp:revision>74</cp:revision>
  <dcterms:created xsi:type="dcterms:W3CDTF">2022-01-05T17:06:32Z</dcterms:created>
  <dcterms:modified xsi:type="dcterms:W3CDTF">2026-05-11T21:40:51Z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0x0101004903237A600D8949932AE7D59A290F2C</vt:lpwstr>
  </property>
  <property fmtid="{D5CDD505-2E9C-101B-9397-08002B2CF9AE}" pid="3" name="MediaServiceImageTags">
    <vt:lpwstr/>
  </property>
  <property fmtid="{D5CDD505-2E9C-101B-9397-08002B2CF9AE}" pid="4" name="_ExtendedDescription">
    <vt:lpwstr/>
  </property>
</Properties>
</file>