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6"/>
  </p:notesMasterIdLst>
  <p:sldIdLst>
    <p:sldId id="256" r:id="rId5"/>
    <p:sldId id="262" r:id="rId6"/>
    <p:sldId id="261" r:id="rId7"/>
    <p:sldId id="263" r:id="rId8"/>
    <p:sldId id="266" r:id="rId9"/>
    <p:sldId id="264" r:id="rId10"/>
    <p:sldId id="267" r:id="rId11"/>
    <p:sldId id="274" r:id="rId12"/>
    <p:sldId id="268" r:id="rId13"/>
    <p:sldId id="269" r:id="rId14"/>
    <p:sldId id="270" r:id="rId15"/>
    <p:sldId id="271" r:id="rId16"/>
    <p:sldId id="272" r:id="rId17"/>
    <p:sldId id="280" r:id="rId18"/>
    <p:sldId id="299" r:id="rId19"/>
    <p:sldId id="273" r:id="rId20"/>
    <p:sldId id="289" r:id="rId21"/>
    <p:sldId id="290" r:id="rId22"/>
    <p:sldId id="275" r:id="rId23"/>
    <p:sldId id="276" r:id="rId24"/>
    <p:sldId id="281" r:id="rId25"/>
    <p:sldId id="288" r:id="rId26"/>
    <p:sldId id="277" r:id="rId27"/>
    <p:sldId id="278" r:id="rId28"/>
    <p:sldId id="279" r:id="rId29"/>
    <p:sldId id="265" r:id="rId30"/>
    <p:sldId id="291" r:id="rId31"/>
    <p:sldId id="293" r:id="rId32"/>
    <p:sldId id="295" r:id="rId33"/>
    <p:sldId id="300" r:id="rId34"/>
    <p:sldId id="301" r:id="rId35"/>
    <p:sldId id="302" r:id="rId36"/>
    <p:sldId id="296" r:id="rId37"/>
    <p:sldId id="303" r:id="rId38"/>
    <p:sldId id="284" r:id="rId39"/>
    <p:sldId id="282" r:id="rId40"/>
    <p:sldId id="292" r:id="rId41"/>
    <p:sldId id="283" r:id="rId42"/>
    <p:sldId id="285" r:id="rId43"/>
    <p:sldId id="294" r:id="rId44"/>
    <p:sldId id="258"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587F3C-8E62-40AF-97B2-4CD93505E831}" v="109" dt="2025-12-10T13:14:57.980"/>
  </p1510:revLst>
</p1510:revInfo>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73366" autoAdjust="0"/>
  </p:normalViewPr>
  <p:slideViewPr>
    <p:cSldViewPr snapToGrid="0">
      <p:cViewPr varScale="1">
        <p:scale>
          <a:sx n="85" d="100"/>
          <a:sy n="85" d="100"/>
        </p:scale>
        <p:origin x="1530"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Meyer" userId="434c9848-7f9b-4e1d-a1c3-fd0f120a196f" providerId="ADAL" clId="{307E4638-5859-41C6-86CC-DAA64FD3CC79}"/>
    <pc:docChg chg="undo custSel addSld delSld modSld sldOrd modMainMaster">
      <pc:chgData name="Alex Meyer" userId="434c9848-7f9b-4e1d-a1c3-fd0f120a196f" providerId="ADAL" clId="{307E4638-5859-41C6-86CC-DAA64FD3CC79}" dt="2025-12-10T13:15:29.278" v="2410" actId="6549"/>
      <pc:docMkLst>
        <pc:docMk/>
      </pc:docMkLst>
      <pc:sldChg chg="modSp new mod">
        <pc:chgData name="Alex Meyer" userId="434c9848-7f9b-4e1d-a1c3-fd0f120a196f" providerId="ADAL" clId="{307E4638-5859-41C6-86CC-DAA64FD3CC79}" dt="2025-11-21T00:39:05.821" v="122" actId="20577"/>
        <pc:sldMkLst>
          <pc:docMk/>
          <pc:sldMk cId="1098346584" sldId="256"/>
        </pc:sldMkLst>
        <pc:spChg chg="mod">
          <ac:chgData name="Alex Meyer" userId="434c9848-7f9b-4e1d-a1c3-fd0f120a196f" providerId="ADAL" clId="{307E4638-5859-41C6-86CC-DAA64FD3CC79}" dt="2025-11-21T00:39:05.821" v="122" actId="20577"/>
          <ac:spMkLst>
            <pc:docMk/>
            <pc:sldMk cId="1098346584" sldId="256"/>
            <ac:spMk id="2" creationId="{756E2418-11AC-CD40-97A7-A6FF41EB5CF5}"/>
          </ac:spMkLst>
        </pc:spChg>
      </pc:sldChg>
      <pc:sldChg chg="delSp new mod modClrScheme chgLayout">
        <pc:chgData name="Alex Meyer" userId="434c9848-7f9b-4e1d-a1c3-fd0f120a196f" providerId="ADAL" clId="{307E4638-5859-41C6-86CC-DAA64FD3CC79}" dt="2025-11-21T00:39:20.623" v="126" actId="700"/>
        <pc:sldMkLst>
          <pc:docMk/>
          <pc:sldMk cId="1812544491" sldId="258"/>
        </pc:sldMkLst>
      </pc:sldChg>
      <pc:sldChg chg="add ord">
        <pc:chgData name="Alex Meyer" userId="434c9848-7f9b-4e1d-a1c3-fd0f120a196f" providerId="ADAL" clId="{307E4638-5859-41C6-86CC-DAA64FD3CC79}" dt="2025-11-21T15:25:32.961" v="184"/>
        <pc:sldMkLst>
          <pc:docMk/>
          <pc:sldMk cId="0" sldId="261"/>
        </pc:sldMkLst>
      </pc:sldChg>
      <pc:sldChg chg="addSp delSp modSp new mod ord">
        <pc:chgData name="Alex Meyer" userId="434c9848-7f9b-4e1d-a1c3-fd0f120a196f" providerId="ADAL" clId="{307E4638-5859-41C6-86CC-DAA64FD3CC79}" dt="2025-11-21T15:26:24.890" v="213" actId="1076"/>
        <pc:sldMkLst>
          <pc:docMk/>
          <pc:sldMk cId="90978614" sldId="262"/>
        </pc:sldMkLst>
        <pc:spChg chg="mod">
          <ac:chgData name="Alex Meyer" userId="434c9848-7f9b-4e1d-a1c3-fd0f120a196f" providerId="ADAL" clId="{307E4638-5859-41C6-86CC-DAA64FD3CC79}" dt="2025-11-21T15:25:47.125" v="203" actId="20577"/>
          <ac:spMkLst>
            <pc:docMk/>
            <pc:sldMk cId="90978614" sldId="262"/>
            <ac:spMk id="2" creationId="{F9C3B21D-580E-7392-1A02-6B27AEBBCCF7}"/>
          </ac:spMkLst>
        </pc:spChg>
        <pc:spChg chg="add mod">
          <ac:chgData name="Alex Meyer" userId="434c9848-7f9b-4e1d-a1c3-fd0f120a196f" providerId="ADAL" clId="{307E4638-5859-41C6-86CC-DAA64FD3CC79}" dt="2025-11-21T15:26:16.073" v="209" actId="1076"/>
          <ac:spMkLst>
            <pc:docMk/>
            <pc:sldMk cId="90978614" sldId="262"/>
            <ac:spMk id="4" creationId="{F61CD154-CC36-1BE0-75E5-E9CB5FCEAEF5}"/>
          </ac:spMkLst>
        </pc:spChg>
        <pc:picChg chg="add mod">
          <ac:chgData name="Alex Meyer" userId="434c9848-7f9b-4e1d-a1c3-fd0f120a196f" providerId="ADAL" clId="{307E4638-5859-41C6-86CC-DAA64FD3CC79}" dt="2025-11-21T15:26:24.890" v="213" actId="1076"/>
          <ac:picMkLst>
            <pc:docMk/>
            <pc:sldMk cId="90978614" sldId="262"/>
            <ac:picMk id="5" creationId="{5692A19E-368B-089E-998A-9D3BEE7CF6B4}"/>
          </ac:picMkLst>
        </pc:picChg>
      </pc:sldChg>
      <pc:sldChg chg="modSp add mod ord">
        <pc:chgData name="Alex Meyer" userId="434c9848-7f9b-4e1d-a1c3-fd0f120a196f" providerId="ADAL" clId="{307E4638-5859-41C6-86CC-DAA64FD3CC79}" dt="2025-11-21T15:27:08.237" v="231" actId="1076"/>
        <pc:sldMkLst>
          <pc:docMk/>
          <pc:sldMk cId="3635206556" sldId="263"/>
        </pc:sldMkLst>
        <pc:spChg chg="mod">
          <ac:chgData name="Alex Meyer" userId="434c9848-7f9b-4e1d-a1c3-fd0f120a196f" providerId="ADAL" clId="{307E4638-5859-41C6-86CC-DAA64FD3CC79}" dt="2025-11-21T15:26:32.823" v="219" actId="20577"/>
          <ac:spMkLst>
            <pc:docMk/>
            <pc:sldMk cId="3635206556" sldId="263"/>
            <ac:spMk id="2" creationId="{A4011BE1-C4CC-B368-7552-F4DE36A5F27E}"/>
          </ac:spMkLst>
        </pc:spChg>
        <pc:spChg chg="mod">
          <ac:chgData name="Alex Meyer" userId="434c9848-7f9b-4e1d-a1c3-fd0f120a196f" providerId="ADAL" clId="{307E4638-5859-41C6-86CC-DAA64FD3CC79}" dt="2025-11-21T15:27:08.237" v="231" actId="1076"/>
          <ac:spMkLst>
            <pc:docMk/>
            <pc:sldMk cId="3635206556" sldId="263"/>
            <ac:spMk id="4" creationId="{B2619D7F-5420-626B-788B-D1931A02E558}"/>
          </ac:spMkLst>
        </pc:spChg>
      </pc:sldChg>
      <pc:sldChg chg="addSp modSp add mod">
        <pc:chgData name="Alex Meyer" userId="434c9848-7f9b-4e1d-a1c3-fd0f120a196f" providerId="ADAL" clId="{307E4638-5859-41C6-86CC-DAA64FD3CC79}" dt="2025-11-21T15:33:47.545" v="285" actId="1076"/>
        <pc:sldMkLst>
          <pc:docMk/>
          <pc:sldMk cId="1443659353" sldId="264"/>
        </pc:sldMkLst>
        <pc:spChg chg="mod">
          <ac:chgData name="Alex Meyer" userId="434c9848-7f9b-4e1d-a1c3-fd0f120a196f" providerId="ADAL" clId="{307E4638-5859-41C6-86CC-DAA64FD3CC79}" dt="2025-11-21T15:32:52.203" v="271" actId="20577"/>
          <ac:spMkLst>
            <pc:docMk/>
            <pc:sldMk cId="1443659353" sldId="264"/>
            <ac:spMk id="2" creationId="{18F9F33A-2B48-0E72-4AEB-F450D0A69EDC}"/>
          </ac:spMkLst>
        </pc:spChg>
        <pc:spChg chg="mod">
          <ac:chgData name="Alex Meyer" userId="434c9848-7f9b-4e1d-a1c3-fd0f120a196f" providerId="ADAL" clId="{307E4638-5859-41C6-86CC-DAA64FD3CC79}" dt="2025-11-21T15:33:27.327" v="278" actId="1076"/>
          <ac:spMkLst>
            <pc:docMk/>
            <pc:sldMk cId="1443659353" sldId="264"/>
            <ac:spMk id="4" creationId="{3B9BDCA3-66B3-BBAE-98DD-D6962EAB93F0}"/>
          </ac:spMkLst>
        </pc:spChg>
        <pc:picChg chg="add mod">
          <ac:chgData name="Alex Meyer" userId="434c9848-7f9b-4e1d-a1c3-fd0f120a196f" providerId="ADAL" clId="{307E4638-5859-41C6-86CC-DAA64FD3CC79}" dt="2025-11-21T15:33:47.545" v="285" actId="1076"/>
          <ac:picMkLst>
            <pc:docMk/>
            <pc:sldMk cId="1443659353" sldId="264"/>
            <ac:picMk id="3" creationId="{92306D69-6F50-E37A-93A9-D9C00DB8ECE9}"/>
          </ac:picMkLst>
        </pc:picChg>
        <pc:picChg chg="add mod">
          <ac:chgData name="Alex Meyer" userId="434c9848-7f9b-4e1d-a1c3-fd0f120a196f" providerId="ADAL" clId="{307E4638-5859-41C6-86CC-DAA64FD3CC79}" dt="2025-11-21T15:33:46.367" v="284" actId="1076"/>
          <ac:picMkLst>
            <pc:docMk/>
            <pc:sldMk cId="1443659353" sldId="264"/>
            <ac:picMk id="5" creationId="{CA645BD9-7F0E-F66E-CFE8-85E48BED9AF4}"/>
          </ac:picMkLst>
        </pc:picChg>
      </pc:sldChg>
      <pc:sldChg chg="modSp add mod">
        <pc:chgData name="Alex Meyer" userId="434c9848-7f9b-4e1d-a1c3-fd0f120a196f" providerId="ADAL" clId="{307E4638-5859-41C6-86CC-DAA64FD3CC79}" dt="2025-11-21T16:33:54.182" v="1050"/>
        <pc:sldMkLst>
          <pc:docMk/>
          <pc:sldMk cId="2921934780" sldId="265"/>
        </pc:sldMkLst>
        <pc:spChg chg="mod">
          <ac:chgData name="Alex Meyer" userId="434c9848-7f9b-4e1d-a1c3-fd0f120a196f" providerId="ADAL" clId="{307E4638-5859-41C6-86CC-DAA64FD3CC79}" dt="2025-11-21T16:33:54.182" v="1050"/>
          <ac:spMkLst>
            <pc:docMk/>
            <pc:sldMk cId="2921934780" sldId="265"/>
            <ac:spMk id="2" creationId="{04418572-A327-5C43-F3F6-C56D4D8E4A19}"/>
          </ac:spMkLst>
        </pc:spChg>
        <pc:spChg chg="mod">
          <ac:chgData name="Alex Meyer" userId="434c9848-7f9b-4e1d-a1c3-fd0f120a196f" providerId="ADAL" clId="{307E4638-5859-41C6-86CC-DAA64FD3CC79}" dt="2025-11-21T16:33:50.111" v="1049" actId="12"/>
          <ac:spMkLst>
            <pc:docMk/>
            <pc:sldMk cId="2921934780" sldId="265"/>
            <ac:spMk id="4" creationId="{30B44ACB-E4F1-B4B5-7487-E67286DDBC08}"/>
          </ac:spMkLst>
        </pc:spChg>
      </pc:sldChg>
      <pc:sldChg chg="addSp delSp modSp new mod modClrScheme chgLayout">
        <pc:chgData name="Alex Meyer" userId="434c9848-7f9b-4e1d-a1c3-fd0f120a196f" providerId="ADAL" clId="{307E4638-5859-41C6-86CC-DAA64FD3CC79}" dt="2025-11-21T15:27:20.691" v="252" actId="20577"/>
        <pc:sldMkLst>
          <pc:docMk/>
          <pc:sldMk cId="821286578" sldId="266"/>
        </pc:sldMkLst>
        <pc:spChg chg="add mod ord">
          <ac:chgData name="Alex Meyer" userId="434c9848-7f9b-4e1d-a1c3-fd0f120a196f" providerId="ADAL" clId="{307E4638-5859-41C6-86CC-DAA64FD3CC79}" dt="2025-11-21T15:27:20.691" v="252" actId="20577"/>
          <ac:spMkLst>
            <pc:docMk/>
            <pc:sldMk cId="821286578" sldId="266"/>
            <ac:spMk id="4" creationId="{C66EEFA5-A161-8956-331A-09406AD33761}"/>
          </ac:spMkLst>
        </pc:spChg>
      </pc:sldChg>
      <pc:sldChg chg="modSp add mod">
        <pc:chgData name="Alex Meyer" userId="434c9848-7f9b-4e1d-a1c3-fd0f120a196f" providerId="ADAL" clId="{307E4638-5859-41C6-86CC-DAA64FD3CC79}" dt="2025-11-21T15:37:00.010" v="289"/>
        <pc:sldMkLst>
          <pc:docMk/>
          <pc:sldMk cId="2915304660" sldId="267"/>
        </pc:sldMkLst>
        <pc:spChg chg="mod">
          <ac:chgData name="Alex Meyer" userId="434c9848-7f9b-4e1d-a1c3-fd0f120a196f" providerId="ADAL" clId="{307E4638-5859-41C6-86CC-DAA64FD3CC79}" dt="2025-11-21T15:37:00.010" v="289"/>
          <ac:spMkLst>
            <pc:docMk/>
            <pc:sldMk cId="2915304660" sldId="267"/>
            <ac:spMk id="2" creationId="{08496C96-D0DA-A29B-D3C2-895D25800AB8}"/>
          </ac:spMkLst>
        </pc:spChg>
        <pc:spChg chg="mod">
          <ac:chgData name="Alex Meyer" userId="434c9848-7f9b-4e1d-a1c3-fd0f120a196f" providerId="ADAL" clId="{307E4638-5859-41C6-86CC-DAA64FD3CC79}" dt="2025-11-21T15:36:55.826" v="288" actId="12"/>
          <ac:spMkLst>
            <pc:docMk/>
            <pc:sldMk cId="2915304660" sldId="267"/>
            <ac:spMk id="4" creationId="{EFFF8ADE-56D8-F03C-7553-9BA5F90E1AE1}"/>
          </ac:spMkLst>
        </pc:spChg>
      </pc:sldChg>
      <pc:sldChg chg="modSp add mod">
        <pc:chgData name="Alex Meyer" userId="434c9848-7f9b-4e1d-a1c3-fd0f120a196f" providerId="ADAL" clId="{307E4638-5859-41C6-86CC-DAA64FD3CC79}" dt="2025-11-21T15:37:47.755" v="314"/>
        <pc:sldMkLst>
          <pc:docMk/>
          <pc:sldMk cId="3525936030" sldId="268"/>
        </pc:sldMkLst>
        <pc:spChg chg="mod">
          <ac:chgData name="Alex Meyer" userId="434c9848-7f9b-4e1d-a1c3-fd0f120a196f" providerId="ADAL" clId="{307E4638-5859-41C6-86CC-DAA64FD3CC79}" dt="2025-11-21T15:37:47.755" v="314"/>
          <ac:spMkLst>
            <pc:docMk/>
            <pc:sldMk cId="3525936030" sldId="268"/>
            <ac:spMk id="2" creationId="{9450A162-1933-6951-BFD4-7B15086A306E}"/>
          </ac:spMkLst>
        </pc:spChg>
        <pc:spChg chg="mod">
          <ac:chgData name="Alex Meyer" userId="434c9848-7f9b-4e1d-a1c3-fd0f120a196f" providerId="ADAL" clId="{307E4638-5859-41C6-86CC-DAA64FD3CC79}" dt="2025-11-21T15:37:44.091" v="313" actId="12"/>
          <ac:spMkLst>
            <pc:docMk/>
            <pc:sldMk cId="3525936030" sldId="268"/>
            <ac:spMk id="4" creationId="{5702EDBB-6D78-2F25-C3AE-806EA5981940}"/>
          </ac:spMkLst>
        </pc:spChg>
      </pc:sldChg>
      <pc:sldChg chg="addSp delSp modSp add mod">
        <pc:chgData name="Alex Meyer" userId="434c9848-7f9b-4e1d-a1c3-fd0f120a196f" providerId="ADAL" clId="{307E4638-5859-41C6-86CC-DAA64FD3CC79}" dt="2025-11-21T15:39:13.634" v="365"/>
        <pc:sldMkLst>
          <pc:docMk/>
          <pc:sldMk cId="1819996053" sldId="269"/>
        </pc:sldMkLst>
        <pc:spChg chg="mod">
          <ac:chgData name="Alex Meyer" userId="434c9848-7f9b-4e1d-a1c3-fd0f120a196f" providerId="ADAL" clId="{307E4638-5859-41C6-86CC-DAA64FD3CC79}" dt="2025-11-21T15:38:03.857" v="354" actId="14100"/>
          <ac:spMkLst>
            <pc:docMk/>
            <pc:sldMk cId="1819996053" sldId="269"/>
            <ac:spMk id="2" creationId="{48B3AA45-4FC6-FD83-C846-B7C57AE14FF9}"/>
          </ac:spMkLst>
        </pc:spChg>
        <pc:graphicFrameChg chg="add mod">
          <ac:chgData name="Alex Meyer" userId="434c9848-7f9b-4e1d-a1c3-fd0f120a196f" providerId="ADAL" clId="{307E4638-5859-41C6-86CC-DAA64FD3CC79}" dt="2025-11-21T15:39:13.634" v="365"/>
          <ac:graphicFrameMkLst>
            <pc:docMk/>
            <pc:sldMk cId="1819996053" sldId="269"/>
            <ac:graphicFrameMk id="7" creationId="{6B3EC7D7-DDF8-F81E-B036-4E8B5D6B89A8}"/>
          </ac:graphicFrameMkLst>
        </pc:graphicFrameChg>
      </pc:sldChg>
      <pc:sldChg chg="addSp modSp add mod">
        <pc:chgData name="Alex Meyer" userId="434c9848-7f9b-4e1d-a1c3-fd0f120a196f" providerId="ADAL" clId="{307E4638-5859-41C6-86CC-DAA64FD3CC79}" dt="2025-11-21T15:39:58.712" v="379" actId="1076"/>
        <pc:sldMkLst>
          <pc:docMk/>
          <pc:sldMk cId="3318992263" sldId="270"/>
        </pc:sldMkLst>
        <pc:spChg chg="mod">
          <ac:chgData name="Alex Meyer" userId="434c9848-7f9b-4e1d-a1c3-fd0f120a196f" providerId="ADAL" clId="{307E4638-5859-41C6-86CC-DAA64FD3CC79}" dt="2025-11-21T15:39:27.031" v="367" actId="14100"/>
          <ac:spMkLst>
            <pc:docMk/>
            <pc:sldMk cId="3318992263" sldId="270"/>
            <ac:spMk id="2" creationId="{C8329730-1A5C-E9C9-FB13-26CF401F1D7E}"/>
          </ac:spMkLst>
        </pc:spChg>
        <pc:spChg chg="mod">
          <ac:chgData name="Alex Meyer" userId="434c9848-7f9b-4e1d-a1c3-fd0f120a196f" providerId="ADAL" clId="{307E4638-5859-41C6-86CC-DAA64FD3CC79}" dt="2025-11-21T15:39:42.304" v="372" actId="12"/>
          <ac:spMkLst>
            <pc:docMk/>
            <pc:sldMk cId="3318992263" sldId="270"/>
            <ac:spMk id="4" creationId="{6DE0E01C-51E9-167B-A1F6-0A4FF82DB994}"/>
          </ac:spMkLst>
        </pc:spChg>
        <pc:picChg chg="add mod">
          <ac:chgData name="Alex Meyer" userId="434c9848-7f9b-4e1d-a1c3-fd0f120a196f" providerId="ADAL" clId="{307E4638-5859-41C6-86CC-DAA64FD3CC79}" dt="2025-11-21T15:39:57.488" v="378" actId="1076"/>
          <ac:picMkLst>
            <pc:docMk/>
            <pc:sldMk cId="3318992263" sldId="270"/>
            <ac:picMk id="3" creationId="{311F6CC4-96E8-F447-674D-A000D5B6DB60}"/>
          </ac:picMkLst>
        </pc:picChg>
        <pc:picChg chg="add mod">
          <ac:chgData name="Alex Meyer" userId="434c9848-7f9b-4e1d-a1c3-fd0f120a196f" providerId="ADAL" clId="{307E4638-5859-41C6-86CC-DAA64FD3CC79}" dt="2025-11-21T15:39:58.712" v="379" actId="1076"/>
          <ac:picMkLst>
            <pc:docMk/>
            <pc:sldMk cId="3318992263" sldId="270"/>
            <ac:picMk id="5" creationId="{37311A0B-2BDE-7F08-9E05-D6675B3F7FFD}"/>
          </ac:picMkLst>
        </pc:picChg>
      </pc:sldChg>
      <pc:sldChg chg="addSp modSp add mod">
        <pc:chgData name="Alex Meyer" userId="434c9848-7f9b-4e1d-a1c3-fd0f120a196f" providerId="ADAL" clId="{307E4638-5859-41C6-86CC-DAA64FD3CC79}" dt="2025-11-21T15:40:44.859" v="395" actId="20577"/>
        <pc:sldMkLst>
          <pc:docMk/>
          <pc:sldMk cId="3039092424" sldId="271"/>
        </pc:sldMkLst>
        <pc:spChg chg="mod">
          <ac:chgData name="Alex Meyer" userId="434c9848-7f9b-4e1d-a1c3-fd0f120a196f" providerId="ADAL" clId="{307E4638-5859-41C6-86CC-DAA64FD3CC79}" dt="2025-11-21T15:40:10.421" v="381" actId="14100"/>
          <ac:spMkLst>
            <pc:docMk/>
            <pc:sldMk cId="3039092424" sldId="271"/>
            <ac:spMk id="2" creationId="{A6C7C307-8099-5B5A-64B6-D34735B1488B}"/>
          </ac:spMkLst>
        </pc:spChg>
        <pc:spChg chg="mod">
          <ac:chgData name="Alex Meyer" userId="434c9848-7f9b-4e1d-a1c3-fd0f120a196f" providerId="ADAL" clId="{307E4638-5859-41C6-86CC-DAA64FD3CC79}" dt="2025-11-21T15:40:44.859" v="395" actId="20577"/>
          <ac:spMkLst>
            <pc:docMk/>
            <pc:sldMk cId="3039092424" sldId="271"/>
            <ac:spMk id="4" creationId="{BCC4D2B2-5E02-AD1C-0AEF-F37D85328561}"/>
          </ac:spMkLst>
        </pc:spChg>
        <pc:picChg chg="add mod">
          <ac:chgData name="Alex Meyer" userId="434c9848-7f9b-4e1d-a1c3-fd0f120a196f" providerId="ADAL" clId="{307E4638-5859-41C6-86CC-DAA64FD3CC79}" dt="2025-11-21T15:40:40.749" v="389" actId="1076"/>
          <ac:picMkLst>
            <pc:docMk/>
            <pc:sldMk cId="3039092424" sldId="271"/>
            <ac:picMk id="3" creationId="{823914ED-31B4-45E9-F738-053D7583DDCD}"/>
          </ac:picMkLst>
        </pc:picChg>
        <pc:picChg chg="add mod">
          <ac:chgData name="Alex Meyer" userId="434c9848-7f9b-4e1d-a1c3-fd0f120a196f" providerId="ADAL" clId="{307E4638-5859-41C6-86CC-DAA64FD3CC79}" dt="2025-11-21T15:40:38.320" v="388" actId="1076"/>
          <ac:picMkLst>
            <pc:docMk/>
            <pc:sldMk cId="3039092424" sldId="271"/>
            <ac:picMk id="5" creationId="{AA233F4E-1517-BF85-42C6-6524848DD51D}"/>
          </ac:picMkLst>
        </pc:picChg>
      </pc:sldChg>
      <pc:sldChg chg="addSp modSp add mod">
        <pc:chgData name="Alex Meyer" userId="434c9848-7f9b-4e1d-a1c3-fd0f120a196f" providerId="ADAL" clId="{307E4638-5859-41C6-86CC-DAA64FD3CC79}" dt="2025-11-21T15:41:11.386" v="401" actId="1076"/>
        <pc:sldMkLst>
          <pc:docMk/>
          <pc:sldMk cId="2867277575" sldId="272"/>
        </pc:sldMkLst>
        <pc:spChg chg="mod">
          <ac:chgData name="Alex Meyer" userId="434c9848-7f9b-4e1d-a1c3-fd0f120a196f" providerId="ADAL" clId="{307E4638-5859-41C6-86CC-DAA64FD3CC79}" dt="2025-11-21T15:40:53.767" v="396"/>
          <ac:spMkLst>
            <pc:docMk/>
            <pc:sldMk cId="2867277575" sldId="272"/>
            <ac:spMk id="2" creationId="{F0B1B102-84A3-EA31-3D21-7D00FD5CD494}"/>
          </ac:spMkLst>
        </pc:spChg>
        <pc:spChg chg="mod">
          <ac:chgData name="Alex Meyer" userId="434c9848-7f9b-4e1d-a1c3-fd0f120a196f" providerId="ADAL" clId="{307E4638-5859-41C6-86CC-DAA64FD3CC79}" dt="2025-11-21T15:41:07.311" v="399" actId="14100"/>
          <ac:spMkLst>
            <pc:docMk/>
            <pc:sldMk cId="2867277575" sldId="272"/>
            <ac:spMk id="4" creationId="{9ED3E14A-6CB6-48CD-A701-0D36C3824A1E}"/>
          </ac:spMkLst>
        </pc:spChg>
        <pc:picChg chg="add mod">
          <ac:chgData name="Alex Meyer" userId="434c9848-7f9b-4e1d-a1c3-fd0f120a196f" providerId="ADAL" clId="{307E4638-5859-41C6-86CC-DAA64FD3CC79}" dt="2025-11-21T15:41:11.386" v="401" actId="1076"/>
          <ac:picMkLst>
            <pc:docMk/>
            <pc:sldMk cId="2867277575" sldId="272"/>
            <ac:picMk id="3" creationId="{9CE32BB1-48EB-E4CF-5FFA-198DEF918B83}"/>
          </ac:picMkLst>
        </pc:picChg>
      </pc:sldChg>
      <pc:sldChg chg="addSp modSp add mod">
        <pc:chgData name="Alex Meyer" userId="434c9848-7f9b-4e1d-a1c3-fd0f120a196f" providerId="ADAL" clId="{307E4638-5859-41C6-86CC-DAA64FD3CC79}" dt="2025-11-21T15:48:12.225" v="445" actId="1076"/>
        <pc:sldMkLst>
          <pc:docMk/>
          <pc:sldMk cId="1265991173" sldId="273"/>
        </pc:sldMkLst>
        <pc:spChg chg="mod">
          <ac:chgData name="Alex Meyer" userId="434c9848-7f9b-4e1d-a1c3-fd0f120a196f" providerId="ADAL" clId="{307E4638-5859-41C6-86CC-DAA64FD3CC79}" dt="2025-11-21T15:47:51.558" v="440" actId="14100"/>
          <ac:spMkLst>
            <pc:docMk/>
            <pc:sldMk cId="1265991173" sldId="273"/>
            <ac:spMk id="2" creationId="{13EAEFFF-5EB5-37C9-D69C-66040D1F7417}"/>
          </ac:spMkLst>
        </pc:spChg>
        <pc:spChg chg="mod">
          <ac:chgData name="Alex Meyer" userId="434c9848-7f9b-4e1d-a1c3-fd0f120a196f" providerId="ADAL" clId="{307E4638-5859-41C6-86CC-DAA64FD3CC79}" dt="2025-11-21T15:48:06.712" v="443" actId="14100"/>
          <ac:spMkLst>
            <pc:docMk/>
            <pc:sldMk cId="1265991173" sldId="273"/>
            <ac:spMk id="4" creationId="{E8A79A0C-ACDC-AF99-2C06-FB2A27A5791D}"/>
          </ac:spMkLst>
        </pc:spChg>
        <pc:picChg chg="add mod">
          <ac:chgData name="Alex Meyer" userId="434c9848-7f9b-4e1d-a1c3-fd0f120a196f" providerId="ADAL" clId="{307E4638-5859-41C6-86CC-DAA64FD3CC79}" dt="2025-11-21T15:48:12.225" v="445" actId="1076"/>
          <ac:picMkLst>
            <pc:docMk/>
            <pc:sldMk cId="1265991173" sldId="273"/>
            <ac:picMk id="3" creationId="{19282A47-78B5-E3DE-344E-5586697E9C0B}"/>
          </ac:picMkLst>
        </pc:picChg>
      </pc:sldChg>
      <pc:sldChg chg="addSp delSp modSp new mod modClrScheme chgLayout">
        <pc:chgData name="Alex Meyer" userId="434c9848-7f9b-4e1d-a1c3-fd0f120a196f" providerId="ADAL" clId="{307E4638-5859-41C6-86CC-DAA64FD3CC79}" dt="2025-11-21T15:37:17.096" v="308" actId="20577"/>
        <pc:sldMkLst>
          <pc:docMk/>
          <pc:sldMk cId="1815498204" sldId="274"/>
        </pc:sldMkLst>
        <pc:spChg chg="add mod ord">
          <ac:chgData name="Alex Meyer" userId="434c9848-7f9b-4e1d-a1c3-fd0f120a196f" providerId="ADAL" clId="{307E4638-5859-41C6-86CC-DAA64FD3CC79}" dt="2025-11-21T15:37:17.096" v="308" actId="20577"/>
          <ac:spMkLst>
            <pc:docMk/>
            <pc:sldMk cId="1815498204" sldId="274"/>
            <ac:spMk id="4" creationId="{18116115-5DF3-E81A-6F7B-5E11350A9C84}"/>
          </ac:spMkLst>
        </pc:spChg>
      </pc:sldChg>
      <pc:sldChg chg="modSp add mod">
        <pc:chgData name="Alex Meyer" userId="434c9848-7f9b-4e1d-a1c3-fd0f120a196f" providerId="ADAL" clId="{307E4638-5859-41C6-86CC-DAA64FD3CC79}" dt="2025-12-03T18:42:05.077" v="2201" actId="113"/>
        <pc:sldMkLst>
          <pc:docMk/>
          <pc:sldMk cId="2053370705" sldId="275"/>
        </pc:sldMkLst>
        <pc:spChg chg="mod">
          <ac:chgData name="Alex Meyer" userId="434c9848-7f9b-4e1d-a1c3-fd0f120a196f" providerId="ADAL" clId="{307E4638-5859-41C6-86CC-DAA64FD3CC79}" dt="2025-11-21T15:48:34.672" v="449"/>
          <ac:spMkLst>
            <pc:docMk/>
            <pc:sldMk cId="2053370705" sldId="275"/>
            <ac:spMk id="2" creationId="{AA9971F6-F638-BCC7-27CE-02427AF6D583}"/>
          </ac:spMkLst>
        </pc:spChg>
        <pc:spChg chg="mod">
          <ac:chgData name="Alex Meyer" userId="434c9848-7f9b-4e1d-a1c3-fd0f120a196f" providerId="ADAL" clId="{307E4638-5859-41C6-86CC-DAA64FD3CC79}" dt="2025-12-03T18:42:05.077" v="2201" actId="113"/>
          <ac:spMkLst>
            <pc:docMk/>
            <pc:sldMk cId="2053370705" sldId="275"/>
            <ac:spMk id="4" creationId="{1596CBB9-20CA-FBB5-5DCC-75615A740CE3}"/>
          </ac:spMkLst>
        </pc:spChg>
      </pc:sldChg>
      <pc:sldChg chg="addSp modSp add mod">
        <pc:chgData name="Alex Meyer" userId="434c9848-7f9b-4e1d-a1c3-fd0f120a196f" providerId="ADAL" clId="{307E4638-5859-41C6-86CC-DAA64FD3CC79}" dt="2025-11-21T16:02:46.652" v="455"/>
        <pc:sldMkLst>
          <pc:docMk/>
          <pc:sldMk cId="1505831938" sldId="276"/>
        </pc:sldMkLst>
        <pc:spChg chg="mod">
          <ac:chgData name="Alex Meyer" userId="434c9848-7f9b-4e1d-a1c3-fd0f120a196f" providerId="ADAL" clId="{307E4638-5859-41C6-86CC-DAA64FD3CC79}" dt="2025-11-21T16:02:46.652" v="455"/>
          <ac:spMkLst>
            <pc:docMk/>
            <pc:sldMk cId="1505831938" sldId="276"/>
            <ac:spMk id="2" creationId="{1C4BFE2A-B2C8-AD44-A7EF-53102B5CED04}"/>
          </ac:spMkLst>
        </pc:spChg>
        <pc:spChg chg="mod">
          <ac:chgData name="Alex Meyer" userId="434c9848-7f9b-4e1d-a1c3-fd0f120a196f" providerId="ADAL" clId="{307E4638-5859-41C6-86CC-DAA64FD3CC79}" dt="2025-11-21T15:48:54.494" v="452" actId="14100"/>
          <ac:spMkLst>
            <pc:docMk/>
            <pc:sldMk cId="1505831938" sldId="276"/>
            <ac:spMk id="4" creationId="{A295EF53-88DD-A510-7269-3960C601DF7C}"/>
          </ac:spMkLst>
        </pc:spChg>
        <pc:picChg chg="add mod">
          <ac:chgData name="Alex Meyer" userId="434c9848-7f9b-4e1d-a1c3-fd0f120a196f" providerId="ADAL" clId="{307E4638-5859-41C6-86CC-DAA64FD3CC79}" dt="2025-11-21T15:48:59.332" v="454" actId="1076"/>
          <ac:picMkLst>
            <pc:docMk/>
            <pc:sldMk cId="1505831938" sldId="276"/>
            <ac:picMk id="3" creationId="{425696D7-74B1-7D29-52B6-1FF76FCF062D}"/>
          </ac:picMkLst>
        </pc:picChg>
      </pc:sldChg>
      <pc:sldChg chg="modSp add mod">
        <pc:chgData name="Alex Meyer" userId="434c9848-7f9b-4e1d-a1c3-fd0f120a196f" providerId="ADAL" clId="{307E4638-5859-41C6-86CC-DAA64FD3CC79}" dt="2025-11-21T16:04:07.668" v="509" actId="14100"/>
        <pc:sldMkLst>
          <pc:docMk/>
          <pc:sldMk cId="1500804345" sldId="277"/>
        </pc:sldMkLst>
        <pc:spChg chg="mod">
          <ac:chgData name="Alex Meyer" userId="434c9848-7f9b-4e1d-a1c3-fd0f120a196f" providerId="ADAL" clId="{307E4638-5859-41C6-86CC-DAA64FD3CC79}" dt="2025-11-21T16:04:07.668" v="509" actId="14100"/>
          <ac:spMkLst>
            <pc:docMk/>
            <pc:sldMk cId="1500804345" sldId="277"/>
            <ac:spMk id="2" creationId="{33F884D4-F439-0B25-902A-DC7649FF6496}"/>
          </ac:spMkLst>
        </pc:spChg>
        <pc:spChg chg="mod">
          <ac:chgData name="Alex Meyer" userId="434c9848-7f9b-4e1d-a1c3-fd0f120a196f" providerId="ADAL" clId="{307E4638-5859-41C6-86CC-DAA64FD3CC79}" dt="2025-11-21T16:04:01.067" v="507" actId="1076"/>
          <ac:spMkLst>
            <pc:docMk/>
            <pc:sldMk cId="1500804345" sldId="277"/>
            <ac:spMk id="4" creationId="{E50F125A-5ED4-349F-AAEC-DB821F180418}"/>
          </ac:spMkLst>
        </pc:spChg>
      </pc:sldChg>
      <pc:sldChg chg="addSp modSp add mod">
        <pc:chgData name="Alex Meyer" userId="434c9848-7f9b-4e1d-a1c3-fd0f120a196f" providerId="ADAL" clId="{307E4638-5859-41C6-86CC-DAA64FD3CC79}" dt="2025-11-21T16:05:24.849" v="518" actId="1076"/>
        <pc:sldMkLst>
          <pc:docMk/>
          <pc:sldMk cId="2622797263" sldId="278"/>
        </pc:sldMkLst>
        <pc:spChg chg="mod">
          <ac:chgData name="Alex Meyer" userId="434c9848-7f9b-4e1d-a1c3-fd0f120a196f" providerId="ADAL" clId="{307E4638-5859-41C6-86CC-DAA64FD3CC79}" dt="2025-11-21T16:04:57.504" v="510"/>
          <ac:spMkLst>
            <pc:docMk/>
            <pc:sldMk cId="2622797263" sldId="278"/>
            <ac:spMk id="2" creationId="{43C07BC1-71E8-AA4D-AC7E-4DC2296829F0}"/>
          </ac:spMkLst>
        </pc:spChg>
        <pc:spChg chg="mod">
          <ac:chgData name="Alex Meyer" userId="434c9848-7f9b-4e1d-a1c3-fd0f120a196f" providerId="ADAL" clId="{307E4638-5859-41C6-86CC-DAA64FD3CC79}" dt="2025-11-21T16:05:22.504" v="517" actId="1076"/>
          <ac:spMkLst>
            <pc:docMk/>
            <pc:sldMk cId="2622797263" sldId="278"/>
            <ac:spMk id="4" creationId="{582EF04B-80FE-4B27-5B93-C85550B00505}"/>
          </ac:spMkLst>
        </pc:spChg>
        <pc:picChg chg="add mod">
          <ac:chgData name="Alex Meyer" userId="434c9848-7f9b-4e1d-a1c3-fd0f120a196f" providerId="ADAL" clId="{307E4638-5859-41C6-86CC-DAA64FD3CC79}" dt="2025-11-21T16:05:24.849" v="518" actId="1076"/>
          <ac:picMkLst>
            <pc:docMk/>
            <pc:sldMk cId="2622797263" sldId="278"/>
            <ac:picMk id="3" creationId="{26AF22E9-E8EF-AC4D-4ADC-C14F700B88A6}"/>
          </ac:picMkLst>
        </pc:picChg>
      </pc:sldChg>
      <pc:sldChg chg="modSp add mod">
        <pc:chgData name="Alex Meyer" userId="434c9848-7f9b-4e1d-a1c3-fd0f120a196f" providerId="ADAL" clId="{307E4638-5859-41C6-86CC-DAA64FD3CC79}" dt="2025-11-21T16:33:21.157" v="1046" actId="1076"/>
        <pc:sldMkLst>
          <pc:docMk/>
          <pc:sldMk cId="1428720534" sldId="279"/>
        </pc:sldMkLst>
        <pc:spChg chg="mod">
          <ac:chgData name="Alex Meyer" userId="434c9848-7f9b-4e1d-a1c3-fd0f120a196f" providerId="ADAL" clId="{307E4638-5859-41C6-86CC-DAA64FD3CC79}" dt="2025-11-21T16:05:50.535" v="524" actId="14100"/>
          <ac:spMkLst>
            <pc:docMk/>
            <pc:sldMk cId="1428720534" sldId="279"/>
            <ac:spMk id="2" creationId="{ACD2AFFB-4C5D-A301-D4E8-15E0D17958EA}"/>
          </ac:spMkLst>
        </pc:spChg>
        <pc:spChg chg="mod">
          <ac:chgData name="Alex Meyer" userId="434c9848-7f9b-4e1d-a1c3-fd0f120a196f" providerId="ADAL" clId="{307E4638-5859-41C6-86CC-DAA64FD3CC79}" dt="2025-11-21T16:33:21.157" v="1046" actId="1076"/>
          <ac:spMkLst>
            <pc:docMk/>
            <pc:sldMk cId="1428720534" sldId="279"/>
            <ac:spMk id="4" creationId="{602A2F45-5C06-3410-070E-6CF256FF6BF7}"/>
          </ac:spMkLst>
        </pc:spChg>
      </pc:sldChg>
      <pc:sldChg chg="addSp delSp modSp new mod modClrScheme chgLayout">
        <pc:chgData name="Alex Meyer" userId="434c9848-7f9b-4e1d-a1c3-fd0f120a196f" providerId="ADAL" clId="{307E4638-5859-41C6-86CC-DAA64FD3CC79}" dt="2025-11-21T15:41:28.114" v="438" actId="20577"/>
        <pc:sldMkLst>
          <pc:docMk/>
          <pc:sldMk cId="438508878" sldId="280"/>
        </pc:sldMkLst>
        <pc:spChg chg="add mod ord">
          <ac:chgData name="Alex Meyer" userId="434c9848-7f9b-4e1d-a1c3-fd0f120a196f" providerId="ADAL" clId="{307E4638-5859-41C6-86CC-DAA64FD3CC79}" dt="2025-11-21T15:41:28.114" v="438" actId="20577"/>
          <ac:spMkLst>
            <pc:docMk/>
            <pc:sldMk cId="438508878" sldId="280"/>
            <ac:spMk id="4" creationId="{5D6B2E0D-E864-87A0-E781-D93E6C076F6A}"/>
          </ac:spMkLst>
        </pc:spChg>
      </pc:sldChg>
      <pc:sldChg chg="addSp delSp modSp new mod modClrScheme chgLayout">
        <pc:chgData name="Alex Meyer" userId="434c9848-7f9b-4e1d-a1c3-fd0f120a196f" providerId="ADAL" clId="{307E4638-5859-41C6-86CC-DAA64FD3CC79}" dt="2025-11-21T16:03:08.063" v="498" actId="20577"/>
        <pc:sldMkLst>
          <pc:docMk/>
          <pc:sldMk cId="2424407299" sldId="281"/>
        </pc:sldMkLst>
        <pc:spChg chg="add mod ord">
          <ac:chgData name="Alex Meyer" userId="434c9848-7f9b-4e1d-a1c3-fd0f120a196f" providerId="ADAL" clId="{307E4638-5859-41C6-86CC-DAA64FD3CC79}" dt="2025-11-21T16:03:08.063" v="498" actId="20577"/>
          <ac:spMkLst>
            <pc:docMk/>
            <pc:sldMk cId="2424407299" sldId="281"/>
            <ac:spMk id="4" creationId="{D7E64C9A-002D-F7D8-B37B-DA5DA981C807}"/>
          </ac:spMkLst>
        </pc:spChg>
      </pc:sldChg>
      <pc:sldChg chg="modSp add mod">
        <pc:chgData name="Alex Meyer" userId="434c9848-7f9b-4e1d-a1c3-fd0f120a196f" providerId="ADAL" clId="{307E4638-5859-41C6-86CC-DAA64FD3CC79}" dt="2025-11-21T16:34:54.732" v="1082"/>
        <pc:sldMkLst>
          <pc:docMk/>
          <pc:sldMk cId="3330229633" sldId="282"/>
        </pc:sldMkLst>
        <pc:spChg chg="mod">
          <ac:chgData name="Alex Meyer" userId="434c9848-7f9b-4e1d-a1c3-fd0f120a196f" providerId="ADAL" clId="{307E4638-5859-41C6-86CC-DAA64FD3CC79}" dt="2025-11-21T16:34:54.732" v="1082"/>
          <ac:spMkLst>
            <pc:docMk/>
            <pc:sldMk cId="3330229633" sldId="282"/>
            <ac:spMk id="2" creationId="{029FB65D-1D9C-8A2B-7EAE-848919AF39CF}"/>
          </ac:spMkLst>
        </pc:spChg>
        <pc:spChg chg="mod">
          <ac:chgData name="Alex Meyer" userId="434c9848-7f9b-4e1d-a1c3-fd0f120a196f" providerId="ADAL" clId="{307E4638-5859-41C6-86CC-DAA64FD3CC79}" dt="2025-11-21T16:34:51.265" v="1081" actId="12"/>
          <ac:spMkLst>
            <pc:docMk/>
            <pc:sldMk cId="3330229633" sldId="282"/>
            <ac:spMk id="4" creationId="{BE0C00E6-6F41-A94D-E15C-E6BC32F8E45D}"/>
          </ac:spMkLst>
        </pc:spChg>
      </pc:sldChg>
      <pc:sldChg chg="modSp add mod">
        <pc:chgData name="Alex Meyer" userId="434c9848-7f9b-4e1d-a1c3-fd0f120a196f" providerId="ADAL" clId="{307E4638-5859-41C6-86CC-DAA64FD3CC79}" dt="2025-12-10T13:15:29.278" v="2410" actId="6549"/>
        <pc:sldMkLst>
          <pc:docMk/>
          <pc:sldMk cId="3664300442" sldId="283"/>
        </pc:sldMkLst>
        <pc:spChg chg="mod">
          <ac:chgData name="Alex Meyer" userId="434c9848-7f9b-4e1d-a1c3-fd0f120a196f" providerId="ADAL" clId="{307E4638-5859-41C6-86CC-DAA64FD3CC79}" dt="2025-11-21T16:35:16.082" v="1086"/>
          <ac:spMkLst>
            <pc:docMk/>
            <pc:sldMk cId="3664300442" sldId="283"/>
            <ac:spMk id="2" creationId="{F60B8B7F-2770-7900-B5FC-F41035B10C33}"/>
          </ac:spMkLst>
        </pc:spChg>
        <pc:spChg chg="mod">
          <ac:chgData name="Alex Meyer" userId="434c9848-7f9b-4e1d-a1c3-fd0f120a196f" providerId="ADAL" clId="{307E4638-5859-41C6-86CC-DAA64FD3CC79}" dt="2025-12-10T13:15:29.278" v="2410" actId="6549"/>
          <ac:spMkLst>
            <pc:docMk/>
            <pc:sldMk cId="3664300442" sldId="283"/>
            <ac:spMk id="4" creationId="{5186AE61-A6E2-E431-E1F8-0FDD1D653810}"/>
          </ac:spMkLst>
        </pc:spChg>
      </pc:sldChg>
      <pc:sldChg chg="modSp add mod ord">
        <pc:chgData name="Alex Meyer" userId="434c9848-7f9b-4e1d-a1c3-fd0f120a196f" providerId="ADAL" clId="{307E4638-5859-41C6-86CC-DAA64FD3CC79}" dt="2025-11-21T16:44:49.516" v="1799" actId="1076"/>
        <pc:sldMkLst>
          <pc:docMk/>
          <pc:sldMk cId="3827717887" sldId="284"/>
        </pc:sldMkLst>
        <pc:spChg chg="mod">
          <ac:chgData name="Alex Meyer" userId="434c9848-7f9b-4e1d-a1c3-fd0f120a196f" providerId="ADAL" clId="{307E4638-5859-41C6-86CC-DAA64FD3CC79}" dt="2025-11-21T16:35:48.195" v="1133" actId="20577"/>
          <ac:spMkLst>
            <pc:docMk/>
            <pc:sldMk cId="3827717887" sldId="284"/>
            <ac:spMk id="2" creationId="{6B96FAA7-A5BF-39AD-7194-52F34C343A42}"/>
          </ac:spMkLst>
        </pc:spChg>
        <pc:spChg chg="mod">
          <ac:chgData name="Alex Meyer" userId="434c9848-7f9b-4e1d-a1c3-fd0f120a196f" providerId="ADAL" clId="{307E4638-5859-41C6-86CC-DAA64FD3CC79}" dt="2025-11-21T16:44:49.516" v="1799" actId="1076"/>
          <ac:spMkLst>
            <pc:docMk/>
            <pc:sldMk cId="3827717887" sldId="284"/>
            <ac:spMk id="4" creationId="{48F08EAF-3826-1167-32A7-36D83E536AC5}"/>
          </ac:spMkLst>
        </pc:spChg>
      </pc:sldChg>
      <pc:sldChg chg="addSp modSp add mod">
        <pc:chgData name="Alex Meyer" userId="434c9848-7f9b-4e1d-a1c3-fd0f120a196f" providerId="ADAL" clId="{307E4638-5859-41C6-86CC-DAA64FD3CC79}" dt="2025-11-21T16:37:25.124" v="1202" actId="1076"/>
        <pc:sldMkLst>
          <pc:docMk/>
          <pc:sldMk cId="1362950316" sldId="285"/>
        </pc:sldMkLst>
        <pc:spChg chg="mod">
          <ac:chgData name="Alex Meyer" userId="434c9848-7f9b-4e1d-a1c3-fd0f120a196f" providerId="ADAL" clId="{307E4638-5859-41C6-86CC-DAA64FD3CC79}" dt="2025-11-21T16:36:27.251" v="1156" actId="20577"/>
          <ac:spMkLst>
            <pc:docMk/>
            <pc:sldMk cId="1362950316" sldId="285"/>
            <ac:spMk id="2" creationId="{1297C578-14FD-0D1E-DDBA-6479E48D43BA}"/>
          </ac:spMkLst>
        </pc:spChg>
        <pc:spChg chg="mod">
          <ac:chgData name="Alex Meyer" userId="434c9848-7f9b-4e1d-a1c3-fd0f120a196f" providerId="ADAL" clId="{307E4638-5859-41C6-86CC-DAA64FD3CC79}" dt="2025-11-21T16:37:10.935" v="1200" actId="1076"/>
          <ac:spMkLst>
            <pc:docMk/>
            <pc:sldMk cId="1362950316" sldId="285"/>
            <ac:spMk id="4" creationId="{CE25F08C-437F-F665-5157-4B3CFB011276}"/>
          </ac:spMkLst>
        </pc:spChg>
        <pc:picChg chg="add mod">
          <ac:chgData name="Alex Meyer" userId="434c9848-7f9b-4e1d-a1c3-fd0f120a196f" providerId="ADAL" clId="{307E4638-5859-41C6-86CC-DAA64FD3CC79}" dt="2025-11-21T16:37:25.124" v="1202" actId="1076"/>
          <ac:picMkLst>
            <pc:docMk/>
            <pc:sldMk cId="1362950316" sldId="285"/>
            <ac:picMk id="3" creationId="{AE26F2E6-D6EC-C5B2-B6F8-81715C12027C}"/>
          </ac:picMkLst>
        </pc:picChg>
      </pc:sldChg>
      <pc:sldChg chg="modSp add mod ord">
        <pc:chgData name="Alex Meyer" userId="434c9848-7f9b-4e1d-a1c3-fd0f120a196f" providerId="ADAL" clId="{307E4638-5859-41C6-86CC-DAA64FD3CC79}" dt="2025-12-03T18:42:44.306" v="2204" actId="1076"/>
        <pc:sldMkLst>
          <pc:docMk/>
          <pc:sldMk cId="1203606030" sldId="288"/>
        </pc:sldMkLst>
        <pc:spChg chg="mod">
          <ac:chgData name="Alex Meyer" userId="434c9848-7f9b-4e1d-a1c3-fd0f120a196f" providerId="ADAL" clId="{307E4638-5859-41C6-86CC-DAA64FD3CC79}" dt="2025-11-21T16:39:11.502" v="1242" actId="20577"/>
          <ac:spMkLst>
            <pc:docMk/>
            <pc:sldMk cId="1203606030" sldId="288"/>
            <ac:spMk id="2" creationId="{02BE2055-11E6-3297-BD73-6476BE4574F5}"/>
          </ac:spMkLst>
        </pc:spChg>
        <pc:spChg chg="mod">
          <ac:chgData name="Alex Meyer" userId="434c9848-7f9b-4e1d-a1c3-fd0f120a196f" providerId="ADAL" clId="{307E4638-5859-41C6-86CC-DAA64FD3CC79}" dt="2025-12-03T18:42:44.306" v="2204" actId="1076"/>
          <ac:spMkLst>
            <pc:docMk/>
            <pc:sldMk cId="1203606030" sldId="288"/>
            <ac:spMk id="4" creationId="{D9D5DAFF-384A-E84D-FC84-5B7254225CB4}"/>
          </ac:spMkLst>
        </pc:spChg>
      </pc:sldChg>
      <pc:sldChg chg="addSp delSp modSp new mod ord">
        <pc:chgData name="Alex Meyer" userId="434c9848-7f9b-4e1d-a1c3-fd0f120a196f" providerId="ADAL" clId="{307E4638-5859-41C6-86CC-DAA64FD3CC79}" dt="2025-11-21T16:09:53.996" v="748"/>
        <pc:sldMkLst>
          <pc:docMk/>
          <pc:sldMk cId="3998516807" sldId="289"/>
        </pc:sldMkLst>
        <pc:spChg chg="mod">
          <ac:chgData name="Alex Meyer" userId="434c9848-7f9b-4e1d-a1c3-fd0f120a196f" providerId="ADAL" clId="{307E4638-5859-41C6-86CC-DAA64FD3CC79}" dt="2025-11-21T16:06:25.571" v="564" actId="20577"/>
          <ac:spMkLst>
            <pc:docMk/>
            <pc:sldMk cId="3998516807" sldId="289"/>
            <ac:spMk id="2" creationId="{B052C8CA-2E29-A417-1FE8-7975BD19694C}"/>
          </ac:spMkLst>
        </pc:spChg>
        <pc:spChg chg="add mod">
          <ac:chgData name="Alex Meyer" userId="434c9848-7f9b-4e1d-a1c3-fd0f120a196f" providerId="ADAL" clId="{307E4638-5859-41C6-86CC-DAA64FD3CC79}" dt="2025-11-21T16:09:38.972" v="746" actId="20577"/>
          <ac:spMkLst>
            <pc:docMk/>
            <pc:sldMk cId="3998516807" sldId="289"/>
            <ac:spMk id="4" creationId="{9B0258EA-DDC1-EE32-3904-E48C2C8533CB}"/>
          </ac:spMkLst>
        </pc:spChg>
      </pc:sldChg>
      <pc:sldChg chg="addSp delSp modSp new mod">
        <pc:chgData name="Alex Meyer" userId="434c9848-7f9b-4e1d-a1c3-fd0f120a196f" providerId="ADAL" clId="{307E4638-5859-41C6-86CC-DAA64FD3CC79}" dt="2025-11-21T16:31:59.048" v="1038" actId="113"/>
        <pc:sldMkLst>
          <pc:docMk/>
          <pc:sldMk cId="3513486645" sldId="290"/>
        </pc:sldMkLst>
        <pc:spChg chg="mod">
          <ac:chgData name="Alex Meyer" userId="434c9848-7f9b-4e1d-a1c3-fd0f120a196f" providerId="ADAL" clId="{307E4638-5859-41C6-86CC-DAA64FD3CC79}" dt="2025-11-21T16:10:13.754" v="781" actId="20577"/>
          <ac:spMkLst>
            <pc:docMk/>
            <pc:sldMk cId="3513486645" sldId="290"/>
            <ac:spMk id="2" creationId="{AC7AF067-C179-64EA-E357-49F502087CB5}"/>
          </ac:spMkLst>
        </pc:spChg>
        <pc:spChg chg="add mod">
          <ac:chgData name="Alex Meyer" userId="434c9848-7f9b-4e1d-a1c3-fd0f120a196f" providerId="ADAL" clId="{307E4638-5859-41C6-86CC-DAA64FD3CC79}" dt="2025-11-21T16:31:59.048" v="1038" actId="113"/>
          <ac:spMkLst>
            <pc:docMk/>
            <pc:sldMk cId="3513486645" sldId="290"/>
            <ac:spMk id="4" creationId="{5BDE8B48-74A6-540D-0E7D-72C6E6FCD01E}"/>
          </ac:spMkLst>
        </pc:spChg>
      </pc:sldChg>
      <pc:sldChg chg="addSp delSp modSp new mod modClrScheme chgLayout">
        <pc:chgData name="Alex Meyer" userId="434c9848-7f9b-4e1d-a1c3-fd0f120a196f" providerId="ADAL" clId="{307E4638-5859-41C6-86CC-DAA64FD3CC79}" dt="2025-11-21T16:34:17.510" v="1078" actId="20577"/>
        <pc:sldMkLst>
          <pc:docMk/>
          <pc:sldMk cId="2580630218" sldId="291"/>
        </pc:sldMkLst>
        <pc:spChg chg="add mod ord">
          <ac:chgData name="Alex Meyer" userId="434c9848-7f9b-4e1d-a1c3-fd0f120a196f" providerId="ADAL" clId="{307E4638-5859-41C6-86CC-DAA64FD3CC79}" dt="2025-11-21T16:34:17.510" v="1078" actId="20577"/>
          <ac:spMkLst>
            <pc:docMk/>
            <pc:sldMk cId="2580630218" sldId="291"/>
            <ac:spMk id="4" creationId="{E86B2C7C-1DEA-501C-3BC8-D0F959CC8C0C}"/>
          </ac:spMkLst>
        </pc:spChg>
      </pc:sldChg>
      <pc:sldChg chg="addSp modSp add mod ord">
        <pc:chgData name="Alex Meyer" userId="434c9848-7f9b-4e1d-a1c3-fd0f120a196f" providerId="ADAL" clId="{307E4638-5859-41C6-86CC-DAA64FD3CC79}" dt="2025-11-21T17:12:55.983" v="2140" actId="12385"/>
        <pc:sldMkLst>
          <pc:docMk/>
          <pc:sldMk cId="2963290697" sldId="292"/>
        </pc:sldMkLst>
        <pc:spChg chg="mod">
          <ac:chgData name="Alex Meyer" userId="434c9848-7f9b-4e1d-a1c3-fd0f120a196f" providerId="ADAL" clId="{307E4638-5859-41C6-86CC-DAA64FD3CC79}" dt="2025-11-21T16:41:03.041" v="1425" actId="14100"/>
          <ac:spMkLst>
            <pc:docMk/>
            <pc:sldMk cId="2963290697" sldId="292"/>
            <ac:spMk id="2" creationId="{69DF4DF7-AAC4-0983-FC2F-262BCEB83904}"/>
          </ac:spMkLst>
        </pc:spChg>
        <pc:spChg chg="mod">
          <ac:chgData name="Alex Meyer" userId="434c9848-7f9b-4e1d-a1c3-fd0f120a196f" providerId="ADAL" clId="{307E4638-5859-41C6-86CC-DAA64FD3CC79}" dt="2025-11-21T16:41:15.782" v="1427" actId="12"/>
          <ac:spMkLst>
            <pc:docMk/>
            <pc:sldMk cId="2963290697" sldId="292"/>
            <ac:spMk id="4" creationId="{A85FEC93-464B-9B3E-FA84-C31F285A6F6F}"/>
          </ac:spMkLst>
        </pc:spChg>
        <pc:graphicFrameChg chg="add mod modGraphic">
          <ac:chgData name="Alex Meyer" userId="434c9848-7f9b-4e1d-a1c3-fd0f120a196f" providerId="ADAL" clId="{307E4638-5859-41C6-86CC-DAA64FD3CC79}" dt="2025-11-21T17:12:55.983" v="2140" actId="12385"/>
          <ac:graphicFrameMkLst>
            <pc:docMk/>
            <pc:sldMk cId="2963290697" sldId="292"/>
            <ac:graphicFrameMk id="3" creationId="{29578277-CBC7-9CD2-E27C-1D239F17E34F}"/>
          </ac:graphicFrameMkLst>
        </pc:graphicFrameChg>
      </pc:sldChg>
      <pc:sldChg chg="addSp modSp add mod ord">
        <pc:chgData name="Alex Meyer" userId="434c9848-7f9b-4e1d-a1c3-fd0f120a196f" providerId="ADAL" clId="{307E4638-5859-41C6-86CC-DAA64FD3CC79}" dt="2025-12-03T18:40:03.209" v="2169" actId="20577"/>
        <pc:sldMkLst>
          <pc:docMk/>
          <pc:sldMk cId="2600879441" sldId="293"/>
        </pc:sldMkLst>
        <pc:spChg chg="mod">
          <ac:chgData name="Alex Meyer" userId="434c9848-7f9b-4e1d-a1c3-fd0f120a196f" providerId="ADAL" clId="{307E4638-5859-41C6-86CC-DAA64FD3CC79}" dt="2025-11-21T17:01:32.319" v="1855" actId="20577"/>
          <ac:spMkLst>
            <pc:docMk/>
            <pc:sldMk cId="2600879441" sldId="293"/>
            <ac:spMk id="2" creationId="{9A8F83CB-2CA4-EDAC-9930-B6E9499CC194}"/>
          </ac:spMkLst>
        </pc:spChg>
        <pc:spChg chg="mod">
          <ac:chgData name="Alex Meyer" userId="434c9848-7f9b-4e1d-a1c3-fd0f120a196f" providerId="ADAL" clId="{307E4638-5859-41C6-86CC-DAA64FD3CC79}" dt="2025-12-03T18:40:03.209" v="2169" actId="20577"/>
          <ac:spMkLst>
            <pc:docMk/>
            <pc:sldMk cId="2600879441" sldId="293"/>
            <ac:spMk id="4" creationId="{F8E63AE7-54F2-593B-FA06-B890BA8C0467}"/>
          </ac:spMkLst>
        </pc:spChg>
        <pc:picChg chg="add mod">
          <ac:chgData name="Alex Meyer" userId="434c9848-7f9b-4e1d-a1c3-fd0f120a196f" providerId="ADAL" clId="{307E4638-5859-41C6-86CC-DAA64FD3CC79}" dt="2025-11-21T17:05:06.433" v="1955" actId="14100"/>
          <ac:picMkLst>
            <pc:docMk/>
            <pc:sldMk cId="2600879441" sldId="293"/>
            <ac:picMk id="5" creationId="{35ACCBA9-BEA2-3863-E04A-9440FBABF6E2}"/>
          </ac:picMkLst>
        </pc:picChg>
      </pc:sldChg>
      <pc:sldChg chg="addSp delSp modSp add mod ord">
        <pc:chgData name="Alex Meyer" userId="434c9848-7f9b-4e1d-a1c3-fd0f120a196f" providerId="ADAL" clId="{307E4638-5859-41C6-86CC-DAA64FD3CC79}" dt="2025-11-21T17:18:34.227" v="2168" actId="20577"/>
        <pc:sldMkLst>
          <pc:docMk/>
          <pc:sldMk cId="2090691974" sldId="294"/>
        </pc:sldMkLst>
        <pc:spChg chg="mod">
          <ac:chgData name="Alex Meyer" userId="434c9848-7f9b-4e1d-a1c3-fd0f120a196f" providerId="ADAL" clId="{307E4638-5859-41C6-86CC-DAA64FD3CC79}" dt="2025-11-21T17:18:34.227" v="2168" actId="20577"/>
          <ac:spMkLst>
            <pc:docMk/>
            <pc:sldMk cId="2090691974" sldId="294"/>
            <ac:spMk id="2" creationId="{E829F4D9-1C25-0497-D4CF-2AFB7BA2075C}"/>
          </ac:spMkLst>
        </pc:spChg>
        <pc:picChg chg="add mod">
          <ac:chgData name="Alex Meyer" userId="434c9848-7f9b-4e1d-a1c3-fd0f120a196f" providerId="ADAL" clId="{307E4638-5859-41C6-86CC-DAA64FD3CC79}" dt="2025-11-21T17:18:32.932" v="2167" actId="1076"/>
          <ac:picMkLst>
            <pc:docMk/>
            <pc:sldMk cId="2090691974" sldId="294"/>
            <ac:picMk id="5" creationId="{7A6C1E00-D8D1-66FA-4C1D-6A64A4D8907C}"/>
          </ac:picMkLst>
        </pc:picChg>
      </pc:sldChg>
      <pc:sldChg chg="addSp modSp add mod">
        <pc:chgData name="Alex Meyer" userId="434c9848-7f9b-4e1d-a1c3-fd0f120a196f" providerId="ADAL" clId="{307E4638-5859-41C6-86CC-DAA64FD3CC79}" dt="2025-11-21T17:08:04.318" v="2033" actId="1076"/>
        <pc:sldMkLst>
          <pc:docMk/>
          <pc:sldMk cId="4284050401" sldId="295"/>
        </pc:sldMkLst>
        <pc:spChg chg="mod">
          <ac:chgData name="Alex Meyer" userId="434c9848-7f9b-4e1d-a1c3-fd0f120a196f" providerId="ADAL" clId="{307E4638-5859-41C6-86CC-DAA64FD3CC79}" dt="2025-11-21T17:07:51.502" v="2029" actId="14100"/>
          <ac:spMkLst>
            <pc:docMk/>
            <pc:sldMk cId="4284050401" sldId="295"/>
            <ac:spMk id="2" creationId="{50B9D10F-857D-4C70-D3FB-5A74549C179A}"/>
          </ac:spMkLst>
        </pc:spChg>
        <pc:spChg chg="mod">
          <ac:chgData name="Alex Meyer" userId="434c9848-7f9b-4e1d-a1c3-fd0f120a196f" providerId="ADAL" clId="{307E4638-5859-41C6-86CC-DAA64FD3CC79}" dt="2025-11-21T17:07:59.251" v="2030" actId="255"/>
          <ac:spMkLst>
            <pc:docMk/>
            <pc:sldMk cId="4284050401" sldId="295"/>
            <ac:spMk id="4" creationId="{1AF0E797-B850-A4C7-3001-3ACE7BFF5AAC}"/>
          </ac:spMkLst>
        </pc:spChg>
        <pc:picChg chg="add mod">
          <ac:chgData name="Alex Meyer" userId="434c9848-7f9b-4e1d-a1c3-fd0f120a196f" providerId="ADAL" clId="{307E4638-5859-41C6-86CC-DAA64FD3CC79}" dt="2025-11-21T17:08:04.318" v="2033" actId="1076"/>
          <ac:picMkLst>
            <pc:docMk/>
            <pc:sldMk cId="4284050401" sldId="295"/>
            <ac:picMk id="5" creationId="{E365BC52-DCAD-CD5F-244A-6386ABED4F40}"/>
          </ac:picMkLst>
        </pc:picChg>
      </pc:sldChg>
      <pc:sldChg chg="addSp delSp modSp add mod">
        <pc:chgData name="Alex Meyer" userId="434c9848-7f9b-4e1d-a1c3-fd0f120a196f" providerId="ADAL" clId="{307E4638-5859-41C6-86CC-DAA64FD3CC79}" dt="2025-11-21T17:13:28.153" v="2141" actId="12385"/>
        <pc:sldMkLst>
          <pc:docMk/>
          <pc:sldMk cId="2109488717" sldId="296"/>
        </pc:sldMkLst>
        <pc:spChg chg="mod">
          <ac:chgData name="Alex Meyer" userId="434c9848-7f9b-4e1d-a1c3-fd0f120a196f" providerId="ADAL" clId="{307E4638-5859-41C6-86CC-DAA64FD3CC79}" dt="2025-11-21T17:09:09.320" v="2126" actId="14100"/>
          <ac:spMkLst>
            <pc:docMk/>
            <pc:sldMk cId="2109488717" sldId="296"/>
            <ac:spMk id="2" creationId="{5AF47931-A505-BEDF-E1ED-41F4C3994F30}"/>
          </ac:spMkLst>
        </pc:spChg>
        <pc:graphicFrameChg chg="add mod modGraphic">
          <ac:chgData name="Alex Meyer" userId="434c9848-7f9b-4e1d-a1c3-fd0f120a196f" providerId="ADAL" clId="{307E4638-5859-41C6-86CC-DAA64FD3CC79}" dt="2025-11-21T17:13:28.153" v="2141" actId="12385"/>
          <ac:graphicFrameMkLst>
            <pc:docMk/>
            <pc:sldMk cId="2109488717" sldId="296"/>
            <ac:graphicFrameMk id="3" creationId="{304331B8-EC17-A5A0-71DD-DB5DC146E727}"/>
          </ac:graphicFrameMkLst>
        </pc:graphicFrameChg>
      </pc:sldChg>
      <pc:sldChg chg="add">
        <pc:chgData name="Alex Meyer" userId="434c9848-7f9b-4e1d-a1c3-fd0f120a196f" providerId="ADAL" clId="{307E4638-5859-41C6-86CC-DAA64FD3CC79}" dt="2025-12-03T18:40:52.340" v="2171"/>
        <pc:sldMkLst>
          <pc:docMk/>
          <pc:sldMk cId="4265891185" sldId="299"/>
        </pc:sldMkLst>
      </pc:sldChg>
      <pc:sldChg chg="add">
        <pc:chgData name="Alex Meyer" userId="434c9848-7f9b-4e1d-a1c3-fd0f120a196f" providerId="ADAL" clId="{307E4638-5859-41C6-86CC-DAA64FD3CC79}" dt="2025-12-03T18:43:18.071" v="2205"/>
        <pc:sldMkLst>
          <pc:docMk/>
          <pc:sldMk cId="3300994802" sldId="300"/>
        </pc:sldMkLst>
      </pc:sldChg>
      <pc:sldChg chg="add">
        <pc:chgData name="Alex Meyer" userId="434c9848-7f9b-4e1d-a1c3-fd0f120a196f" providerId="ADAL" clId="{307E4638-5859-41C6-86CC-DAA64FD3CC79}" dt="2025-12-03T18:43:18.071" v="2205"/>
        <pc:sldMkLst>
          <pc:docMk/>
          <pc:sldMk cId="4279975425" sldId="301"/>
        </pc:sldMkLst>
      </pc:sldChg>
      <pc:sldChg chg="add">
        <pc:chgData name="Alex Meyer" userId="434c9848-7f9b-4e1d-a1c3-fd0f120a196f" providerId="ADAL" clId="{307E4638-5859-41C6-86CC-DAA64FD3CC79}" dt="2025-12-03T18:43:18.071" v="2205"/>
        <pc:sldMkLst>
          <pc:docMk/>
          <pc:sldMk cId="1765792328" sldId="302"/>
        </pc:sldMkLst>
      </pc:sldChg>
      <pc:sldChg chg="addSp delSp modSp new mod modNotesTx">
        <pc:chgData name="Alex Meyer" userId="434c9848-7f9b-4e1d-a1c3-fd0f120a196f" providerId="ADAL" clId="{307E4638-5859-41C6-86CC-DAA64FD3CC79}" dt="2025-12-10T13:12:25.863" v="2300" actId="113"/>
        <pc:sldMkLst>
          <pc:docMk/>
          <pc:sldMk cId="1177839636" sldId="303"/>
        </pc:sldMkLst>
        <pc:spChg chg="mod">
          <ac:chgData name="Alex Meyer" userId="434c9848-7f9b-4e1d-a1c3-fd0f120a196f" providerId="ADAL" clId="{307E4638-5859-41C6-86CC-DAA64FD3CC79}" dt="2025-12-10T13:10:49.584" v="2284"/>
          <ac:spMkLst>
            <pc:docMk/>
            <pc:sldMk cId="1177839636" sldId="303"/>
            <ac:spMk id="2" creationId="{1BF91061-1139-9668-8D68-1F8E37BB9601}"/>
          </ac:spMkLst>
        </pc:spChg>
        <pc:spChg chg="del">
          <ac:chgData name="Alex Meyer" userId="434c9848-7f9b-4e1d-a1c3-fd0f120a196f" providerId="ADAL" clId="{307E4638-5859-41C6-86CC-DAA64FD3CC79}" dt="2025-12-10T13:07:36.820" v="2217" actId="478"/>
          <ac:spMkLst>
            <pc:docMk/>
            <pc:sldMk cId="1177839636" sldId="303"/>
            <ac:spMk id="3" creationId="{E9CA3486-3D97-407A-C581-C573DC293FF1}"/>
          </ac:spMkLst>
        </pc:spChg>
        <pc:spChg chg="add del mod">
          <ac:chgData name="Alex Meyer" userId="434c9848-7f9b-4e1d-a1c3-fd0f120a196f" providerId="ADAL" clId="{307E4638-5859-41C6-86CC-DAA64FD3CC79}" dt="2025-12-10T13:08:18.013" v="2232" actId="478"/>
          <ac:spMkLst>
            <pc:docMk/>
            <pc:sldMk cId="1177839636" sldId="303"/>
            <ac:spMk id="4" creationId="{1ABDDA4C-D057-C5CF-32FD-EBA28C08A758}"/>
          </ac:spMkLst>
        </pc:spChg>
        <pc:spChg chg="add">
          <ac:chgData name="Alex Meyer" userId="434c9848-7f9b-4e1d-a1c3-fd0f120a196f" providerId="ADAL" clId="{307E4638-5859-41C6-86CC-DAA64FD3CC79}" dt="2025-12-10T13:07:45.288" v="2219"/>
          <ac:spMkLst>
            <pc:docMk/>
            <pc:sldMk cId="1177839636" sldId="303"/>
            <ac:spMk id="5" creationId="{E6863EF9-1F5C-A0AC-D052-762EC74DC46F}"/>
          </ac:spMkLst>
        </pc:spChg>
        <pc:spChg chg="add">
          <ac:chgData name="Alex Meyer" userId="434c9848-7f9b-4e1d-a1c3-fd0f120a196f" providerId="ADAL" clId="{307E4638-5859-41C6-86CC-DAA64FD3CC79}" dt="2025-12-10T13:07:59.324" v="2221"/>
          <ac:spMkLst>
            <pc:docMk/>
            <pc:sldMk cId="1177839636" sldId="303"/>
            <ac:spMk id="6" creationId="{91159882-702A-8B67-D8AB-39D4F08224B4}"/>
          </ac:spMkLst>
        </pc:spChg>
        <pc:spChg chg="add">
          <ac:chgData name="Alex Meyer" userId="434c9848-7f9b-4e1d-a1c3-fd0f120a196f" providerId="ADAL" clId="{307E4638-5859-41C6-86CC-DAA64FD3CC79}" dt="2025-12-10T13:08:05.653" v="2229"/>
          <ac:spMkLst>
            <pc:docMk/>
            <pc:sldMk cId="1177839636" sldId="303"/>
            <ac:spMk id="7" creationId="{2788EC2D-AC54-5500-4C25-5ADBE05C16FA}"/>
          </ac:spMkLst>
        </pc:spChg>
        <pc:spChg chg="add">
          <ac:chgData name="Alex Meyer" userId="434c9848-7f9b-4e1d-a1c3-fd0f120a196f" providerId="ADAL" clId="{307E4638-5859-41C6-86CC-DAA64FD3CC79}" dt="2025-12-10T13:08:13.037" v="2231"/>
          <ac:spMkLst>
            <pc:docMk/>
            <pc:sldMk cId="1177839636" sldId="303"/>
            <ac:spMk id="8" creationId="{D694696C-C986-1EE3-79A7-462B59CD267A}"/>
          </ac:spMkLst>
        </pc:spChg>
        <pc:spChg chg="add mod">
          <ac:chgData name="Alex Meyer" userId="434c9848-7f9b-4e1d-a1c3-fd0f120a196f" providerId="ADAL" clId="{307E4638-5859-41C6-86CC-DAA64FD3CC79}" dt="2025-12-10T13:08:39.913" v="2267" actId="20577"/>
          <ac:spMkLst>
            <pc:docMk/>
            <pc:sldMk cId="1177839636" sldId="303"/>
            <ac:spMk id="9" creationId="{499290F8-5731-3D0A-00E6-0D5EA2180BF3}"/>
          </ac:spMkLst>
        </pc:spChg>
        <pc:spChg chg="add mod">
          <ac:chgData name="Alex Meyer" userId="434c9848-7f9b-4e1d-a1c3-fd0f120a196f" providerId="ADAL" clId="{307E4638-5859-41C6-86CC-DAA64FD3CC79}" dt="2025-12-10T13:12:25.863" v="2300" actId="113"/>
          <ac:spMkLst>
            <pc:docMk/>
            <pc:sldMk cId="1177839636" sldId="303"/>
            <ac:spMk id="10" creationId="{2FD170C6-85F0-A77E-EB52-362E66833B28}"/>
          </ac:spMkLst>
        </pc:spChg>
        <pc:spChg chg="add">
          <ac:chgData name="Alex Meyer" userId="434c9848-7f9b-4e1d-a1c3-fd0f120a196f" providerId="ADAL" clId="{307E4638-5859-41C6-86CC-DAA64FD3CC79}" dt="2025-12-10T13:09:07.045" v="2271"/>
          <ac:spMkLst>
            <pc:docMk/>
            <pc:sldMk cId="1177839636" sldId="303"/>
            <ac:spMk id="11" creationId="{71D55385-895B-CDF0-1E22-53902D2BD6DF}"/>
          </ac:spMkLst>
        </pc:spChg>
        <pc:picChg chg="add mod">
          <ac:chgData name="Alex Meyer" userId="434c9848-7f9b-4e1d-a1c3-fd0f120a196f" providerId="ADAL" clId="{307E4638-5859-41C6-86CC-DAA64FD3CC79}" dt="2025-12-10T13:12:09.152" v="2295" actId="1076"/>
          <ac:picMkLst>
            <pc:docMk/>
            <pc:sldMk cId="1177839636" sldId="303"/>
            <ac:picMk id="1031" creationId="{D9E83CD9-F903-F9C2-8C20-CF5072735375}"/>
          </ac:picMkLst>
        </pc:picChg>
      </pc:sldChg>
      <pc:sldMasterChg chg="modSldLayout">
        <pc:chgData name="Alex Meyer" userId="434c9848-7f9b-4e1d-a1c3-fd0f120a196f" providerId="ADAL" clId="{307E4638-5859-41C6-86CC-DAA64FD3CC79}" dt="2025-11-19T18:40:34.511" v="41" actId="20577"/>
        <pc:sldMasterMkLst>
          <pc:docMk/>
          <pc:sldMasterMk cId="3682339879" sldId="2147483648"/>
        </pc:sldMasterMkLst>
        <pc:sldLayoutChg chg="modSp mod">
          <pc:chgData name="Alex Meyer" userId="434c9848-7f9b-4e1d-a1c3-fd0f120a196f" providerId="ADAL" clId="{307E4638-5859-41C6-86CC-DAA64FD3CC79}" dt="2025-11-19T18:40:34.511" v="41" actId="20577"/>
          <pc:sldLayoutMkLst>
            <pc:docMk/>
            <pc:sldMasterMk cId="3682339879" sldId="2147483648"/>
            <pc:sldLayoutMk cId="152857099" sldId="2147483649"/>
          </pc:sldLayoutMkLst>
          <pc:spChg chg="mod">
            <ac:chgData name="Alex Meyer" userId="434c9848-7f9b-4e1d-a1c3-fd0f120a196f" providerId="ADAL" clId="{307E4638-5859-41C6-86CC-DAA64FD3CC79}" dt="2025-11-19T18:40:34.511" v="41" actId="20577"/>
            <ac:spMkLst>
              <pc:docMk/>
              <pc:sldMasterMk cId="3682339879" sldId="2147483648"/>
              <pc:sldLayoutMk cId="152857099" sldId="2147483649"/>
              <ac:spMk id="12" creationId="{77C554EA-B7A1-B4E5-9436-4D6355F0259E}"/>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8B276C-C77B-451A-A36C-769B4397DF37}" type="doc">
      <dgm:prSet loTypeId="urn:microsoft.com/office/officeart/2005/8/layout/vList6" loCatId="process" qsTypeId="urn:microsoft.com/office/officeart/2005/8/quickstyle/simple1" qsCatId="simple" csTypeId="urn:microsoft.com/office/officeart/2005/8/colors/accent1_2" csCatId="accent1" phldr="1"/>
      <dgm:spPr/>
    </dgm:pt>
    <dgm:pt modelId="{F8A0A5FB-E6F5-45A5-86FE-A0A2633918A5}">
      <dgm:prSet phldrT="[Text]"/>
      <dgm:spPr/>
      <dgm:t>
        <a:bodyPr/>
        <a:lstStyle/>
        <a:p>
          <a:r>
            <a:rPr lang="en-US" dirty="0"/>
            <a:t>Pre-2022: Foundational AI</a:t>
          </a:r>
        </a:p>
      </dgm:t>
    </dgm:pt>
    <dgm:pt modelId="{9BACE35F-9C76-4966-9BFF-909AB2DE6BDB}" type="parTrans" cxnId="{2C013474-C0CD-49ED-9215-A58C00F5C831}">
      <dgm:prSet/>
      <dgm:spPr/>
      <dgm:t>
        <a:bodyPr/>
        <a:lstStyle/>
        <a:p>
          <a:endParaRPr lang="en-US"/>
        </a:p>
      </dgm:t>
    </dgm:pt>
    <dgm:pt modelId="{E7073ED4-4197-44AE-AE1A-8F2957A8ACBE}" type="sibTrans" cxnId="{2C013474-C0CD-49ED-9215-A58C00F5C831}">
      <dgm:prSet/>
      <dgm:spPr/>
      <dgm:t>
        <a:bodyPr/>
        <a:lstStyle/>
        <a:p>
          <a:endParaRPr lang="en-US"/>
        </a:p>
      </dgm:t>
    </dgm:pt>
    <dgm:pt modelId="{AE4C277E-4DD2-4A72-9380-FE71FCBD00E6}">
      <dgm:prSet phldrT="[Text]"/>
      <dgm:spPr/>
      <dgm:t>
        <a:bodyPr/>
        <a:lstStyle/>
        <a:p>
          <a:r>
            <a:rPr lang="en-US" dirty="0"/>
            <a:t>2023: The Launch of Copilot</a:t>
          </a:r>
        </a:p>
      </dgm:t>
    </dgm:pt>
    <dgm:pt modelId="{EB77B83F-DC81-429F-A5EC-8B049AB65E4E}" type="parTrans" cxnId="{B22A9C86-7D38-4651-9B5F-5ED629FDF527}">
      <dgm:prSet/>
      <dgm:spPr/>
      <dgm:t>
        <a:bodyPr/>
        <a:lstStyle/>
        <a:p>
          <a:endParaRPr lang="en-US"/>
        </a:p>
      </dgm:t>
    </dgm:pt>
    <dgm:pt modelId="{95B616F1-E5FC-43C6-8E92-8A82D7CF55AB}" type="sibTrans" cxnId="{B22A9C86-7D38-4651-9B5F-5ED629FDF527}">
      <dgm:prSet/>
      <dgm:spPr/>
      <dgm:t>
        <a:bodyPr/>
        <a:lstStyle/>
        <a:p>
          <a:endParaRPr lang="en-US"/>
        </a:p>
      </dgm:t>
    </dgm:pt>
    <dgm:pt modelId="{FB778251-1D59-49BE-A577-22BC697EB0D9}">
      <dgm:prSet phldrT="[Text]"/>
      <dgm:spPr/>
      <dgm:t>
        <a:bodyPr/>
        <a:lstStyle/>
        <a:p>
          <a:r>
            <a:rPr lang="en-US" dirty="0"/>
            <a:t>2024: Expanding Generative AI and Copilot Features</a:t>
          </a:r>
        </a:p>
      </dgm:t>
    </dgm:pt>
    <dgm:pt modelId="{E42456B3-D916-47ED-ACFD-3A05E9019BE0}" type="parTrans" cxnId="{6FBFBFCA-6277-485A-96B6-963FEF746662}">
      <dgm:prSet/>
      <dgm:spPr/>
      <dgm:t>
        <a:bodyPr/>
        <a:lstStyle/>
        <a:p>
          <a:endParaRPr lang="en-US"/>
        </a:p>
      </dgm:t>
    </dgm:pt>
    <dgm:pt modelId="{882BA975-B50B-40AB-B8E7-02B76D3E0A2D}" type="sibTrans" cxnId="{6FBFBFCA-6277-485A-96B6-963FEF746662}">
      <dgm:prSet/>
      <dgm:spPr/>
      <dgm:t>
        <a:bodyPr/>
        <a:lstStyle/>
        <a:p>
          <a:endParaRPr lang="en-US"/>
        </a:p>
      </dgm:t>
    </dgm:pt>
    <dgm:pt modelId="{350F0458-D5C5-4C5F-B560-257F0E2CA3AC}">
      <dgm:prSet phldrT="[Text]"/>
      <dgm:spPr/>
      <dgm:t>
        <a:bodyPr/>
        <a:lstStyle/>
        <a:p>
          <a:r>
            <a:rPr lang="en-US" dirty="0"/>
            <a:t>2022: Accelerating AI capabilities</a:t>
          </a:r>
        </a:p>
      </dgm:t>
    </dgm:pt>
    <dgm:pt modelId="{A222A816-009C-4BCF-A1A1-816CB40AF54A}" type="parTrans" cxnId="{713F8886-CE57-4C3E-AF63-6714D0C5BD0D}">
      <dgm:prSet/>
      <dgm:spPr/>
      <dgm:t>
        <a:bodyPr/>
        <a:lstStyle/>
        <a:p>
          <a:endParaRPr lang="en-US"/>
        </a:p>
      </dgm:t>
    </dgm:pt>
    <dgm:pt modelId="{71B1F855-8037-4F30-B074-74C3B47D08E4}" type="sibTrans" cxnId="{713F8886-CE57-4C3E-AF63-6714D0C5BD0D}">
      <dgm:prSet/>
      <dgm:spPr/>
      <dgm:t>
        <a:bodyPr/>
        <a:lstStyle/>
        <a:p>
          <a:endParaRPr lang="en-US"/>
        </a:p>
      </dgm:t>
    </dgm:pt>
    <dgm:pt modelId="{58A7177C-8490-44B7-9E08-987CA263754F}">
      <dgm:prSet phldrT="[Text]"/>
      <dgm:spPr/>
      <dgm:t>
        <a:bodyPr/>
        <a:lstStyle/>
        <a:p>
          <a:pPr rtl="0"/>
          <a:r>
            <a:rPr lang="en-US" dirty="0"/>
            <a:t>2025 &amp; Beyond: Continued AI Advancement</a:t>
          </a:r>
          <a:r>
            <a:rPr lang="en-US" dirty="0">
              <a:latin typeface="Arial" panose="020B0604020202020204"/>
            </a:rPr>
            <a:t> (Agentic)</a:t>
          </a:r>
          <a:endParaRPr lang="en-US" dirty="0"/>
        </a:p>
      </dgm:t>
    </dgm:pt>
    <dgm:pt modelId="{03DD56EC-AF0F-41AF-A7C9-BEDE5681F1D8}" type="parTrans" cxnId="{DBC8DFD8-FE74-476C-91A5-58FAEF5B3DCE}">
      <dgm:prSet/>
      <dgm:spPr/>
      <dgm:t>
        <a:bodyPr/>
        <a:lstStyle/>
        <a:p>
          <a:endParaRPr lang="en-US"/>
        </a:p>
      </dgm:t>
    </dgm:pt>
    <dgm:pt modelId="{86DFA7A4-86C8-4E61-ADF3-B9D7D77FD328}" type="sibTrans" cxnId="{DBC8DFD8-FE74-476C-91A5-58FAEF5B3DCE}">
      <dgm:prSet/>
      <dgm:spPr/>
      <dgm:t>
        <a:bodyPr/>
        <a:lstStyle/>
        <a:p>
          <a:endParaRPr lang="en-US"/>
        </a:p>
      </dgm:t>
    </dgm:pt>
    <dgm:pt modelId="{4E730DE8-3024-425D-AF3B-F585BD14721B}">
      <dgm:prSet phldrT="[Text]" custT="1"/>
      <dgm:spPr/>
      <dgm:t>
        <a:bodyPr/>
        <a:lstStyle/>
        <a:p>
          <a:pPr>
            <a:buFont typeface="Arial" panose="020B0604020202020204" pitchFamily="34" charset="0"/>
            <a:buChar char="•"/>
          </a:pPr>
          <a:r>
            <a:rPr lang="en-US" sz="800" b="1" i="0" dirty="0">
              <a:solidFill>
                <a:schemeClr val="tx1"/>
              </a:solidFill>
            </a:rPr>
            <a:t>Early integrations:</a:t>
          </a:r>
          <a:r>
            <a:rPr lang="en-US" sz="800" b="0" i="0" dirty="0">
              <a:solidFill>
                <a:schemeClr val="tx1"/>
              </a:solidFill>
            </a:rPr>
            <a:t> AI has been an embedded component of the Microsoft ecosystem for years. Prior to Nuance, this involved more foundational machine learning capabilities within the platform and Microsoft's suite of business applications.</a:t>
          </a:r>
          <a:endParaRPr lang="en-US" sz="800" dirty="0">
            <a:solidFill>
              <a:schemeClr val="tx1"/>
            </a:solidFill>
          </a:endParaRPr>
        </a:p>
      </dgm:t>
    </dgm:pt>
    <dgm:pt modelId="{A35EA829-AE84-4A73-8252-AF78F71FA6D1}" type="parTrans" cxnId="{18CC1EE0-C952-481A-A808-E72F9E121304}">
      <dgm:prSet/>
      <dgm:spPr/>
      <dgm:t>
        <a:bodyPr/>
        <a:lstStyle/>
        <a:p>
          <a:endParaRPr lang="en-US"/>
        </a:p>
      </dgm:t>
    </dgm:pt>
    <dgm:pt modelId="{75F9A68E-24B5-415D-B230-F4FBE9743B18}" type="sibTrans" cxnId="{18CC1EE0-C952-481A-A808-E72F9E121304}">
      <dgm:prSet/>
      <dgm:spPr/>
      <dgm:t>
        <a:bodyPr/>
        <a:lstStyle/>
        <a:p>
          <a:endParaRPr lang="en-US"/>
        </a:p>
      </dgm:t>
    </dgm:pt>
    <dgm:pt modelId="{13DF7B7C-A91B-4F70-8B13-4B02F146E9A6}">
      <dgm:prSet custT="1"/>
      <dgm:spPr/>
      <dgm:t>
        <a:bodyPr/>
        <a:lstStyle/>
        <a:p>
          <a:pPr>
            <a:buFont typeface="Arial" panose="020B0604020202020204" pitchFamily="34" charset="0"/>
            <a:buChar char="•"/>
          </a:pPr>
          <a:r>
            <a:rPr lang="en-US" sz="800" b="1" i="0" dirty="0">
              <a:solidFill>
                <a:schemeClr val="tx1"/>
              </a:solidFill>
            </a:rPr>
            <a:t>AI Builder:</a:t>
          </a:r>
          <a:r>
            <a:rPr lang="en-US" sz="800" b="0" i="0" dirty="0">
              <a:solidFill>
                <a:schemeClr val="tx1"/>
              </a:solidFill>
            </a:rPr>
            <a:t> The Power Platform, which underpins Dynamics 365, includes AI Builder. This feature has allowed Dynamics users to create and integrate their own AI models for tasks like forecasting and text recognition with low-code or no-code development. </a:t>
          </a:r>
        </a:p>
      </dgm:t>
    </dgm:pt>
    <dgm:pt modelId="{861006F9-2C4F-4939-9440-840ADD7822A9}" type="parTrans" cxnId="{2BAFD880-4D23-42FB-812F-A5DB8CBAF669}">
      <dgm:prSet/>
      <dgm:spPr/>
      <dgm:t>
        <a:bodyPr/>
        <a:lstStyle/>
        <a:p>
          <a:endParaRPr lang="en-US"/>
        </a:p>
      </dgm:t>
    </dgm:pt>
    <dgm:pt modelId="{3F5415E2-A29B-47D8-84FE-1960586610A4}" type="sibTrans" cxnId="{2BAFD880-4D23-42FB-812F-A5DB8CBAF669}">
      <dgm:prSet/>
      <dgm:spPr/>
      <dgm:t>
        <a:bodyPr/>
        <a:lstStyle/>
        <a:p>
          <a:endParaRPr lang="en-US"/>
        </a:p>
      </dgm:t>
    </dgm:pt>
    <dgm:pt modelId="{7D3D1F2A-FB44-4CA5-8D18-D4C78E0434CA}">
      <dgm:prSet phldrT="[Text]" custT="1"/>
      <dgm:spPr/>
      <dgm:t>
        <a:bodyPr/>
        <a:lstStyle/>
        <a:p>
          <a:pPr>
            <a:buFont typeface="Arial" panose="020B0604020202020204" pitchFamily="34" charset="0"/>
            <a:buChar char="•"/>
          </a:pPr>
          <a:r>
            <a:rPr lang="en-US" sz="800" b="1" i="0" dirty="0">
              <a:solidFill>
                <a:schemeClr val="tx1"/>
              </a:solidFill>
            </a:rPr>
            <a:t>March 2022:</a:t>
          </a:r>
          <a:r>
            <a:rPr lang="en-US" sz="800" b="0" i="0" dirty="0">
              <a:solidFill>
                <a:schemeClr val="tx1"/>
              </a:solidFill>
            </a:rPr>
            <a:t> Microsoft completes its $19.7 billion acquisition of Nuance Communications, a leader in conversational AI. This deal brings Nuance's speech recognition and ambient intelligence technology into the Microsoft ecosystem, strengthening future AI development across its products, including Dynamics 365. </a:t>
          </a:r>
          <a:endParaRPr lang="en-US" sz="800" dirty="0">
            <a:solidFill>
              <a:schemeClr val="tx1"/>
            </a:solidFill>
          </a:endParaRPr>
        </a:p>
      </dgm:t>
    </dgm:pt>
    <dgm:pt modelId="{12C61EF9-AF73-4041-9C04-2F5C3478DA95}" type="parTrans" cxnId="{2D0B41E5-E1F7-4130-A2DB-B03ACEFACC39}">
      <dgm:prSet/>
      <dgm:spPr/>
      <dgm:t>
        <a:bodyPr/>
        <a:lstStyle/>
        <a:p>
          <a:endParaRPr lang="en-US"/>
        </a:p>
      </dgm:t>
    </dgm:pt>
    <dgm:pt modelId="{7DBE3A86-61C4-418D-B3EE-2FCDBEABB507}" type="sibTrans" cxnId="{2D0B41E5-E1F7-4130-A2DB-B03ACEFACC39}">
      <dgm:prSet/>
      <dgm:spPr/>
      <dgm:t>
        <a:bodyPr/>
        <a:lstStyle/>
        <a:p>
          <a:endParaRPr lang="en-US"/>
        </a:p>
      </dgm:t>
    </dgm:pt>
    <dgm:pt modelId="{82814816-CCDE-4A06-835B-60D28DCEC832}">
      <dgm:prSet phldrT="[Text]" custT="1"/>
      <dgm:spPr/>
      <dgm:t>
        <a:bodyPr/>
        <a:lstStyle/>
        <a:p>
          <a:pPr>
            <a:buFont typeface="Arial" panose="020B0604020202020204" pitchFamily="34" charset="0"/>
            <a:buChar char="•"/>
          </a:pPr>
          <a:r>
            <a:rPr lang="en-US" sz="800" b="1" i="0" dirty="0">
              <a:solidFill>
                <a:schemeClr val="tx1"/>
              </a:solidFill>
            </a:rPr>
            <a:t>November 2023:</a:t>
          </a:r>
          <a:r>
            <a:rPr lang="en-US" sz="800" b="0" i="0" dirty="0">
              <a:solidFill>
                <a:schemeClr val="tx1"/>
              </a:solidFill>
            </a:rPr>
            <a:t> Microsoft launches </a:t>
          </a:r>
          <a:r>
            <a:rPr lang="en-US" sz="800" b="1" i="0" dirty="0">
              <a:solidFill>
                <a:schemeClr val="tx1"/>
              </a:solidFill>
            </a:rPr>
            <a:t>Dynamics 365 Copilot</a:t>
          </a:r>
          <a:r>
            <a:rPr lang="en-US" sz="800" b="0" i="0" dirty="0">
              <a:solidFill>
                <a:schemeClr val="tx1"/>
              </a:solidFill>
            </a:rPr>
            <a:t>, its AI-powered assistant for business applications. It is deeply integrated into the Dynamics 365 suite and is designed to improve productivity across sales, service, supply chain, and marketing functions.</a:t>
          </a:r>
          <a:endParaRPr lang="en-US" sz="800" dirty="0">
            <a:solidFill>
              <a:schemeClr val="tx1"/>
            </a:solidFill>
          </a:endParaRPr>
        </a:p>
      </dgm:t>
    </dgm:pt>
    <dgm:pt modelId="{F29B20B3-61A9-44DF-BB50-CC537CEACA65}" type="parTrans" cxnId="{E68C9E71-324D-4C9C-816A-FB10461B6231}">
      <dgm:prSet/>
      <dgm:spPr/>
      <dgm:t>
        <a:bodyPr/>
        <a:lstStyle/>
        <a:p>
          <a:endParaRPr lang="en-US"/>
        </a:p>
      </dgm:t>
    </dgm:pt>
    <dgm:pt modelId="{7BAEE8E9-9128-457E-A693-32183D530344}" type="sibTrans" cxnId="{E68C9E71-324D-4C9C-816A-FB10461B6231}">
      <dgm:prSet/>
      <dgm:spPr/>
      <dgm:t>
        <a:bodyPr/>
        <a:lstStyle/>
        <a:p>
          <a:endParaRPr lang="en-US"/>
        </a:p>
      </dgm:t>
    </dgm:pt>
    <dgm:pt modelId="{58337A6A-881D-435B-9605-DFC10B13D4EE}">
      <dgm:prSet custT="1"/>
      <dgm:spPr/>
      <dgm:t>
        <a:bodyPr/>
        <a:lstStyle/>
        <a:p>
          <a:pPr>
            <a:buFont typeface="Arial" panose="020B0604020202020204" pitchFamily="34" charset="0"/>
            <a:buChar char="•"/>
          </a:pPr>
          <a:r>
            <a:rPr lang="en-US" sz="800" b="1" i="0" dirty="0">
              <a:solidFill>
                <a:schemeClr val="tx1"/>
              </a:solidFill>
            </a:rPr>
            <a:t>Sales:</a:t>
          </a:r>
          <a:r>
            <a:rPr lang="en-US" sz="800" b="0" i="0" dirty="0">
              <a:solidFill>
                <a:schemeClr val="tx1"/>
              </a:solidFill>
            </a:rPr>
            <a:t> AI helps generate meeting summaries, draft email responses, and update CRM records.</a:t>
          </a:r>
        </a:p>
      </dgm:t>
    </dgm:pt>
    <dgm:pt modelId="{1E6E8D3D-CD3F-41FB-85A8-DB1D77B2E224}" type="parTrans" cxnId="{8FDB4047-B3D8-40BE-95BB-F3014448F8E8}">
      <dgm:prSet/>
      <dgm:spPr/>
      <dgm:t>
        <a:bodyPr/>
        <a:lstStyle/>
        <a:p>
          <a:endParaRPr lang="en-US"/>
        </a:p>
      </dgm:t>
    </dgm:pt>
    <dgm:pt modelId="{A095DF42-C901-4956-9DF2-BC1C92D48B2D}" type="sibTrans" cxnId="{8FDB4047-B3D8-40BE-95BB-F3014448F8E8}">
      <dgm:prSet/>
      <dgm:spPr/>
      <dgm:t>
        <a:bodyPr/>
        <a:lstStyle/>
        <a:p>
          <a:endParaRPr lang="en-US"/>
        </a:p>
      </dgm:t>
    </dgm:pt>
    <dgm:pt modelId="{F76B074C-B9E2-4D4F-857A-56EE2CF1F806}">
      <dgm:prSet custT="1"/>
      <dgm:spPr/>
      <dgm:t>
        <a:bodyPr/>
        <a:lstStyle/>
        <a:p>
          <a:pPr>
            <a:buFont typeface="Arial" panose="020B0604020202020204" pitchFamily="34" charset="0"/>
            <a:buChar char="•"/>
          </a:pPr>
          <a:r>
            <a:rPr lang="en-US" sz="800" b="1" i="0" dirty="0">
              <a:solidFill>
                <a:schemeClr val="tx1"/>
              </a:solidFill>
            </a:rPr>
            <a:t>Customer Service:</a:t>
          </a:r>
          <a:r>
            <a:rPr lang="en-US" sz="800" b="0" i="0" dirty="0">
              <a:solidFill>
                <a:schemeClr val="tx1"/>
              </a:solidFill>
            </a:rPr>
            <a:t> The AI summarizes cases and conversations and drafts email and chat responses for agents.</a:t>
          </a:r>
        </a:p>
      </dgm:t>
    </dgm:pt>
    <dgm:pt modelId="{3B74DF69-0E4B-4B6A-BE7C-AEE2D88C4B36}" type="parTrans" cxnId="{B1D11D12-BD65-41E8-9F62-F9097478450F}">
      <dgm:prSet/>
      <dgm:spPr/>
      <dgm:t>
        <a:bodyPr/>
        <a:lstStyle/>
        <a:p>
          <a:endParaRPr lang="en-US"/>
        </a:p>
      </dgm:t>
    </dgm:pt>
    <dgm:pt modelId="{2EC2F541-918A-40E3-9E6E-96506A0629BA}" type="sibTrans" cxnId="{B1D11D12-BD65-41E8-9F62-F9097478450F}">
      <dgm:prSet/>
      <dgm:spPr/>
      <dgm:t>
        <a:bodyPr/>
        <a:lstStyle/>
        <a:p>
          <a:endParaRPr lang="en-US"/>
        </a:p>
      </dgm:t>
    </dgm:pt>
    <dgm:pt modelId="{DE016F6B-9098-4583-8321-504898A0B438}">
      <dgm:prSet custT="1"/>
      <dgm:spPr/>
      <dgm:t>
        <a:bodyPr/>
        <a:lstStyle/>
        <a:p>
          <a:pPr>
            <a:buFont typeface="Arial" panose="020B0604020202020204" pitchFamily="34" charset="0"/>
            <a:buChar char="•"/>
          </a:pPr>
          <a:r>
            <a:rPr lang="en-US" sz="800" b="1" i="0" dirty="0">
              <a:solidFill>
                <a:schemeClr val="tx1"/>
              </a:solidFill>
            </a:rPr>
            <a:t>Customer Insights:</a:t>
          </a:r>
          <a:r>
            <a:rPr lang="en-US" sz="800" b="0" i="0" dirty="0">
              <a:solidFill>
                <a:schemeClr val="tx1"/>
              </a:solidFill>
            </a:rPr>
            <a:t> AI enables marketers to create targeted customer segments using natural language. </a:t>
          </a:r>
        </a:p>
      </dgm:t>
    </dgm:pt>
    <dgm:pt modelId="{BE3758CC-C4B7-4626-9C89-548423A29DAE}" type="parTrans" cxnId="{76BB5A10-36E8-4FDC-929F-09FE843F05C5}">
      <dgm:prSet/>
      <dgm:spPr/>
      <dgm:t>
        <a:bodyPr/>
        <a:lstStyle/>
        <a:p>
          <a:endParaRPr lang="en-US"/>
        </a:p>
      </dgm:t>
    </dgm:pt>
    <dgm:pt modelId="{382CC030-D04E-47C1-986C-680C02950A29}" type="sibTrans" cxnId="{76BB5A10-36E8-4FDC-929F-09FE843F05C5}">
      <dgm:prSet/>
      <dgm:spPr/>
      <dgm:t>
        <a:bodyPr/>
        <a:lstStyle/>
        <a:p>
          <a:endParaRPr lang="en-US"/>
        </a:p>
      </dgm:t>
    </dgm:pt>
    <dgm:pt modelId="{CB1B30B6-1334-4273-A586-B4016AE86C35}">
      <dgm:prSet phldrT="[Text]"/>
      <dgm:spPr/>
      <dgm:t>
        <a:bodyPr/>
        <a:lstStyle/>
        <a:p>
          <a:pPr>
            <a:buFont typeface="Arial" panose="020B0604020202020204" pitchFamily="34" charset="0"/>
            <a:buChar char="•"/>
          </a:pPr>
          <a:r>
            <a:rPr lang="en-US" b="1" i="0" dirty="0">
              <a:solidFill>
                <a:schemeClr val="tx1"/>
              </a:solidFill>
            </a:rPr>
            <a:t>January 2024:</a:t>
          </a:r>
          <a:r>
            <a:rPr lang="en-US" b="0" i="0" dirty="0">
              <a:solidFill>
                <a:schemeClr val="tx1"/>
              </a:solidFill>
            </a:rPr>
            <a:t> Generative AI is added to </a:t>
          </a:r>
          <a:r>
            <a:rPr lang="en-US" b="1" i="0" dirty="0">
              <a:solidFill>
                <a:schemeClr val="tx1"/>
              </a:solidFill>
            </a:rPr>
            <a:t>Dynamics 365 Finance</a:t>
          </a:r>
          <a:r>
            <a:rPr lang="en-US" b="0" i="0" dirty="0">
              <a:solidFill>
                <a:schemeClr val="tx1"/>
              </a:solidFill>
            </a:rPr>
            <a:t> to enhance collections. It generates customer account summaries and drafts personalized emails to streamline collections.</a:t>
          </a:r>
          <a:endParaRPr lang="en-US" dirty="0">
            <a:solidFill>
              <a:schemeClr val="tx1"/>
            </a:solidFill>
          </a:endParaRPr>
        </a:p>
      </dgm:t>
    </dgm:pt>
    <dgm:pt modelId="{395CA67D-9A87-48A9-9107-81DE37878AAE}" type="parTrans" cxnId="{74327A95-BE92-4F6E-93AB-3CC794DDA716}">
      <dgm:prSet/>
      <dgm:spPr/>
      <dgm:t>
        <a:bodyPr/>
        <a:lstStyle/>
        <a:p>
          <a:endParaRPr lang="en-US"/>
        </a:p>
      </dgm:t>
    </dgm:pt>
    <dgm:pt modelId="{848F8BA3-D6FF-4585-A9D1-5DEA29F599DE}" type="sibTrans" cxnId="{74327A95-BE92-4F6E-93AB-3CC794DDA716}">
      <dgm:prSet/>
      <dgm:spPr/>
      <dgm:t>
        <a:bodyPr/>
        <a:lstStyle/>
        <a:p>
          <a:endParaRPr lang="en-US"/>
        </a:p>
      </dgm:t>
    </dgm:pt>
    <dgm:pt modelId="{71001893-D5E7-4183-A2FA-40005630604F}">
      <dgm:prSet phldrT="[Text]"/>
      <dgm:spPr/>
      <dgm:t>
        <a:bodyPr/>
        <a:lstStyle/>
        <a:p>
          <a:pPr>
            <a:buFont typeface="Arial" panose="020B0604020202020204" pitchFamily="34" charset="0"/>
            <a:buChar char="•"/>
          </a:pPr>
          <a:r>
            <a:rPr lang="en-US" b="1" i="0" dirty="0">
              <a:solidFill>
                <a:schemeClr val="tx1"/>
              </a:solidFill>
            </a:rPr>
            <a:t>February 2024:</a:t>
          </a:r>
          <a:r>
            <a:rPr lang="en-US" b="0" i="0" dirty="0">
              <a:solidFill>
                <a:schemeClr val="tx1"/>
              </a:solidFill>
            </a:rPr>
            <a:t> </a:t>
          </a:r>
          <a:r>
            <a:rPr lang="en-US" b="1" i="0" dirty="0">
              <a:solidFill>
                <a:schemeClr val="tx1"/>
              </a:solidFill>
            </a:rPr>
            <a:t>Copilot for Sales</a:t>
          </a:r>
          <a:r>
            <a:rPr lang="en-US" b="0" i="0" dirty="0">
              <a:solidFill>
                <a:schemeClr val="tx1"/>
              </a:solidFill>
            </a:rPr>
            <a:t> becomes available for purchase, offering specific generative AI tools for sales professionals, including integrations with Outlook and Teams.</a:t>
          </a:r>
          <a:endParaRPr lang="en-US" dirty="0">
            <a:solidFill>
              <a:schemeClr val="tx1"/>
            </a:solidFill>
          </a:endParaRPr>
        </a:p>
      </dgm:t>
    </dgm:pt>
    <dgm:pt modelId="{BF017EDF-9F57-4386-851F-C571622CD239}" type="parTrans" cxnId="{C1906CD5-46E4-484B-8FFF-2B3892B496B0}">
      <dgm:prSet/>
      <dgm:spPr/>
      <dgm:t>
        <a:bodyPr/>
        <a:lstStyle/>
        <a:p>
          <a:endParaRPr lang="en-US"/>
        </a:p>
      </dgm:t>
    </dgm:pt>
    <dgm:pt modelId="{F484BE38-5EFF-4975-B6FC-002057803B63}" type="sibTrans" cxnId="{C1906CD5-46E4-484B-8FFF-2B3892B496B0}">
      <dgm:prSet/>
      <dgm:spPr/>
      <dgm:t>
        <a:bodyPr/>
        <a:lstStyle/>
        <a:p>
          <a:endParaRPr lang="en-US"/>
        </a:p>
      </dgm:t>
    </dgm:pt>
    <dgm:pt modelId="{71B93030-A94E-4CAE-A372-224C90566652}">
      <dgm:prSet phldrT="[Text]"/>
      <dgm:spPr/>
      <dgm:t>
        <a:bodyPr/>
        <a:lstStyle/>
        <a:p>
          <a:pPr>
            <a:buFont typeface="Arial" panose="020B0604020202020204" pitchFamily="34" charset="0"/>
            <a:buChar char="•"/>
          </a:pPr>
          <a:r>
            <a:rPr lang="en-US" b="1" i="0" dirty="0">
              <a:solidFill>
                <a:schemeClr val="tx1"/>
              </a:solidFill>
            </a:rPr>
            <a:t>July 2024:</a:t>
          </a:r>
          <a:r>
            <a:rPr lang="en-US" b="0" i="0" dirty="0">
              <a:solidFill>
                <a:schemeClr val="tx1"/>
              </a:solidFill>
            </a:rPr>
            <a:t> </a:t>
          </a:r>
          <a:r>
            <a:rPr lang="en-US" b="1" i="0" dirty="0">
              <a:solidFill>
                <a:schemeClr val="tx1"/>
              </a:solidFill>
            </a:rPr>
            <a:t>Copilot</a:t>
          </a:r>
          <a:r>
            <a:rPr lang="en-US" b="0" i="0" dirty="0">
              <a:solidFill>
                <a:schemeClr val="tx1"/>
              </a:solidFill>
            </a:rPr>
            <a:t> in </a:t>
          </a:r>
          <a:r>
            <a:rPr lang="en-US" b="1" i="0" dirty="0">
              <a:solidFill>
                <a:schemeClr val="tx1"/>
              </a:solidFill>
            </a:rPr>
            <a:t>Dynamics 365 Project Operations</a:t>
          </a:r>
          <a:r>
            <a:rPr lang="en-US" b="0" i="0" dirty="0">
              <a:solidFill>
                <a:schemeClr val="tx1"/>
              </a:solidFill>
            </a:rPr>
            <a:t> adds capabilities for creating project plans, status reports, and identifying risks using natural language commands.</a:t>
          </a:r>
          <a:endParaRPr lang="en-US" dirty="0">
            <a:solidFill>
              <a:schemeClr val="tx1"/>
            </a:solidFill>
          </a:endParaRPr>
        </a:p>
      </dgm:t>
    </dgm:pt>
    <dgm:pt modelId="{4EE678D3-849E-4532-B336-3CD5F10F3B7A}" type="parTrans" cxnId="{EDC5403B-E45A-49D3-810D-36CDE40B8266}">
      <dgm:prSet/>
      <dgm:spPr/>
      <dgm:t>
        <a:bodyPr/>
        <a:lstStyle/>
        <a:p>
          <a:endParaRPr lang="en-US"/>
        </a:p>
      </dgm:t>
    </dgm:pt>
    <dgm:pt modelId="{DB80BC7C-B263-4C59-81C7-6BBF7D18E3A8}" type="sibTrans" cxnId="{EDC5403B-E45A-49D3-810D-36CDE40B8266}">
      <dgm:prSet/>
      <dgm:spPr/>
      <dgm:t>
        <a:bodyPr/>
        <a:lstStyle/>
        <a:p>
          <a:endParaRPr lang="en-US"/>
        </a:p>
      </dgm:t>
    </dgm:pt>
    <dgm:pt modelId="{3B603EC5-0CCD-40C1-8869-237245AB9797}">
      <dgm:prSet phldrT="[Text]" custT="1"/>
      <dgm:spPr/>
      <dgm:t>
        <a:bodyPr/>
        <a:lstStyle/>
        <a:p>
          <a:pPr>
            <a:buFont typeface="Arial" panose="020B0604020202020204" pitchFamily="34" charset="0"/>
            <a:buChar char="•"/>
          </a:pPr>
          <a:r>
            <a:rPr lang="en-US" sz="900" b="1" i="0" dirty="0">
              <a:solidFill>
                <a:schemeClr val="tx1"/>
              </a:solidFill>
            </a:rPr>
            <a:t>Early 2025 (planned):</a:t>
          </a:r>
          <a:r>
            <a:rPr lang="en-US" sz="900" b="0" i="0" dirty="0">
              <a:solidFill>
                <a:schemeClr val="tx1"/>
              </a:solidFill>
            </a:rPr>
            <a:t> Copilot for Sales is expected to begin rolling out to US Government Community Cloud (GCC) environments.</a:t>
          </a:r>
          <a:endParaRPr lang="en-US" sz="900" dirty="0">
            <a:solidFill>
              <a:schemeClr val="tx1"/>
            </a:solidFill>
          </a:endParaRPr>
        </a:p>
      </dgm:t>
    </dgm:pt>
    <dgm:pt modelId="{3F5F5BD0-7E05-472D-AD8D-317544D4AC9B}" type="parTrans" cxnId="{3E441382-3134-4634-92FD-4059610E074C}">
      <dgm:prSet/>
      <dgm:spPr/>
      <dgm:t>
        <a:bodyPr/>
        <a:lstStyle/>
        <a:p>
          <a:endParaRPr lang="en-US"/>
        </a:p>
      </dgm:t>
    </dgm:pt>
    <dgm:pt modelId="{82047441-EBB0-44CF-8A85-B411DCC4B31A}" type="sibTrans" cxnId="{3E441382-3134-4634-92FD-4059610E074C}">
      <dgm:prSet/>
      <dgm:spPr/>
      <dgm:t>
        <a:bodyPr/>
        <a:lstStyle/>
        <a:p>
          <a:endParaRPr lang="en-US"/>
        </a:p>
      </dgm:t>
    </dgm:pt>
    <dgm:pt modelId="{1D6052C0-B6C2-4941-90B7-2541D0C54FD9}">
      <dgm:prSet custT="1"/>
      <dgm:spPr/>
      <dgm:t>
        <a:bodyPr/>
        <a:lstStyle/>
        <a:p>
          <a:pPr>
            <a:buFont typeface="Arial" panose="020B0604020202020204" pitchFamily="34" charset="0"/>
            <a:buChar char="•"/>
          </a:pPr>
          <a:r>
            <a:rPr lang="en-US" sz="900" b="1" i="0" dirty="0">
              <a:solidFill>
                <a:schemeClr val="tx1"/>
              </a:solidFill>
            </a:rPr>
            <a:t>Ongoing development:</a:t>
          </a:r>
          <a:r>
            <a:rPr lang="en-US" sz="900" b="0" i="0" dirty="0">
              <a:solidFill>
                <a:schemeClr val="tx1"/>
              </a:solidFill>
            </a:rPr>
            <a:t> Microsoft continues to release new AI features through its twice-yearly release waves, embedding more sophisticated generative and predictive AI capabilities across all Dynamics 365 solutions. </a:t>
          </a:r>
          <a:endParaRPr lang="en-US" sz="900" dirty="0">
            <a:solidFill>
              <a:schemeClr val="tx1"/>
            </a:solidFill>
          </a:endParaRPr>
        </a:p>
      </dgm:t>
    </dgm:pt>
    <dgm:pt modelId="{3A95BE2F-54B9-42F7-A49F-1F140522E0D0}" type="parTrans" cxnId="{5E54C73A-35E0-4F5A-8E5A-405218B48E96}">
      <dgm:prSet/>
      <dgm:spPr/>
      <dgm:t>
        <a:bodyPr/>
        <a:lstStyle/>
        <a:p>
          <a:endParaRPr lang="en-US"/>
        </a:p>
      </dgm:t>
    </dgm:pt>
    <dgm:pt modelId="{758725D2-94BE-4BB0-A47B-008529824725}" type="sibTrans" cxnId="{5E54C73A-35E0-4F5A-8E5A-405218B48E96}">
      <dgm:prSet/>
      <dgm:spPr/>
      <dgm:t>
        <a:bodyPr/>
        <a:lstStyle/>
        <a:p>
          <a:endParaRPr lang="en-US"/>
        </a:p>
      </dgm:t>
    </dgm:pt>
    <dgm:pt modelId="{73E4EEFF-6CA3-4950-A11D-8232D68331DD}" type="pres">
      <dgm:prSet presAssocID="{0F8B276C-C77B-451A-A36C-769B4397DF37}" presName="Name0" presStyleCnt="0">
        <dgm:presLayoutVars>
          <dgm:dir/>
          <dgm:animLvl val="lvl"/>
          <dgm:resizeHandles/>
        </dgm:presLayoutVars>
      </dgm:prSet>
      <dgm:spPr/>
    </dgm:pt>
    <dgm:pt modelId="{E610CDCA-3A12-48ED-8AB4-A6991EE38DB9}" type="pres">
      <dgm:prSet presAssocID="{F8A0A5FB-E6F5-45A5-86FE-A0A2633918A5}" presName="linNode" presStyleCnt="0"/>
      <dgm:spPr/>
    </dgm:pt>
    <dgm:pt modelId="{5448C0DD-3C6E-4AFB-AAF0-31F069266EEB}" type="pres">
      <dgm:prSet presAssocID="{F8A0A5FB-E6F5-45A5-86FE-A0A2633918A5}" presName="parentShp" presStyleLbl="node1" presStyleIdx="0" presStyleCnt="5">
        <dgm:presLayoutVars>
          <dgm:bulletEnabled val="1"/>
        </dgm:presLayoutVars>
      </dgm:prSet>
      <dgm:spPr/>
    </dgm:pt>
    <dgm:pt modelId="{DF9EE06C-FC50-404F-BFFF-93405698F5BA}" type="pres">
      <dgm:prSet presAssocID="{F8A0A5FB-E6F5-45A5-86FE-A0A2633918A5}" presName="childShp" presStyleLbl="bgAccFollowNode1" presStyleIdx="0" presStyleCnt="5">
        <dgm:presLayoutVars>
          <dgm:bulletEnabled val="1"/>
        </dgm:presLayoutVars>
      </dgm:prSet>
      <dgm:spPr/>
    </dgm:pt>
    <dgm:pt modelId="{DF05E385-B8A5-432D-90F9-B1365F6215D3}" type="pres">
      <dgm:prSet presAssocID="{E7073ED4-4197-44AE-AE1A-8F2957A8ACBE}" presName="spacing" presStyleCnt="0"/>
      <dgm:spPr/>
    </dgm:pt>
    <dgm:pt modelId="{22CA25A1-CB9D-4920-A050-C12EA712A862}" type="pres">
      <dgm:prSet presAssocID="{350F0458-D5C5-4C5F-B560-257F0E2CA3AC}" presName="linNode" presStyleCnt="0"/>
      <dgm:spPr/>
    </dgm:pt>
    <dgm:pt modelId="{41D761B1-23E3-4953-9CF6-D08ADBAB0C64}" type="pres">
      <dgm:prSet presAssocID="{350F0458-D5C5-4C5F-B560-257F0E2CA3AC}" presName="parentShp" presStyleLbl="node1" presStyleIdx="1" presStyleCnt="5">
        <dgm:presLayoutVars>
          <dgm:bulletEnabled val="1"/>
        </dgm:presLayoutVars>
      </dgm:prSet>
      <dgm:spPr/>
    </dgm:pt>
    <dgm:pt modelId="{9936E0DC-3A4C-47BE-8751-D51BB230453F}" type="pres">
      <dgm:prSet presAssocID="{350F0458-D5C5-4C5F-B560-257F0E2CA3AC}" presName="childShp" presStyleLbl="bgAccFollowNode1" presStyleIdx="1" presStyleCnt="5" custLinFactNeighborX="216" custLinFactNeighborY="-4088">
        <dgm:presLayoutVars>
          <dgm:bulletEnabled val="1"/>
        </dgm:presLayoutVars>
      </dgm:prSet>
      <dgm:spPr/>
    </dgm:pt>
    <dgm:pt modelId="{A864D2E1-7C88-444A-94BC-34813142109C}" type="pres">
      <dgm:prSet presAssocID="{71B1F855-8037-4F30-B074-74C3B47D08E4}" presName="spacing" presStyleCnt="0"/>
      <dgm:spPr/>
    </dgm:pt>
    <dgm:pt modelId="{C15DC172-B9CE-4267-A488-96D322CE359E}" type="pres">
      <dgm:prSet presAssocID="{AE4C277E-4DD2-4A72-9380-FE71FCBD00E6}" presName="linNode" presStyleCnt="0"/>
      <dgm:spPr/>
    </dgm:pt>
    <dgm:pt modelId="{4CE84E72-FFAE-47F3-8EEC-A0B2668CE500}" type="pres">
      <dgm:prSet presAssocID="{AE4C277E-4DD2-4A72-9380-FE71FCBD00E6}" presName="parentShp" presStyleLbl="node1" presStyleIdx="2" presStyleCnt="5">
        <dgm:presLayoutVars>
          <dgm:bulletEnabled val="1"/>
        </dgm:presLayoutVars>
      </dgm:prSet>
      <dgm:spPr/>
    </dgm:pt>
    <dgm:pt modelId="{39934C64-8B87-4338-912E-D851951A73AA}" type="pres">
      <dgm:prSet presAssocID="{AE4C277E-4DD2-4A72-9380-FE71FCBD00E6}" presName="childShp" presStyleLbl="bgAccFollowNode1" presStyleIdx="2" presStyleCnt="5" custLinFactNeighborX="216" custLinFactNeighborY="-4770">
        <dgm:presLayoutVars>
          <dgm:bulletEnabled val="1"/>
        </dgm:presLayoutVars>
      </dgm:prSet>
      <dgm:spPr/>
    </dgm:pt>
    <dgm:pt modelId="{CB075DFF-F0C7-4CA2-AF00-A70788EFCE1C}" type="pres">
      <dgm:prSet presAssocID="{95B616F1-E5FC-43C6-8E92-8A82D7CF55AB}" presName="spacing" presStyleCnt="0"/>
      <dgm:spPr/>
    </dgm:pt>
    <dgm:pt modelId="{FA7528EC-D118-412E-B9E5-077AEF399FBA}" type="pres">
      <dgm:prSet presAssocID="{FB778251-1D59-49BE-A577-22BC697EB0D9}" presName="linNode" presStyleCnt="0"/>
      <dgm:spPr/>
    </dgm:pt>
    <dgm:pt modelId="{6D94ED96-0582-409B-BA14-7C55F0F27717}" type="pres">
      <dgm:prSet presAssocID="{FB778251-1D59-49BE-A577-22BC697EB0D9}" presName="parentShp" presStyleLbl="node1" presStyleIdx="3" presStyleCnt="5">
        <dgm:presLayoutVars>
          <dgm:bulletEnabled val="1"/>
        </dgm:presLayoutVars>
      </dgm:prSet>
      <dgm:spPr/>
    </dgm:pt>
    <dgm:pt modelId="{848162D2-1454-48EA-B201-B5021212B744}" type="pres">
      <dgm:prSet presAssocID="{FB778251-1D59-49BE-A577-22BC697EB0D9}" presName="childShp" presStyleLbl="bgAccFollowNode1" presStyleIdx="3" presStyleCnt="5">
        <dgm:presLayoutVars>
          <dgm:bulletEnabled val="1"/>
        </dgm:presLayoutVars>
      </dgm:prSet>
      <dgm:spPr/>
    </dgm:pt>
    <dgm:pt modelId="{E30B7D5B-D0FB-473E-BEF6-0C0D5C84066F}" type="pres">
      <dgm:prSet presAssocID="{882BA975-B50B-40AB-B8E7-02B76D3E0A2D}" presName="spacing" presStyleCnt="0"/>
      <dgm:spPr/>
    </dgm:pt>
    <dgm:pt modelId="{3370F1CB-3316-4252-A9C0-4DA5BB831D2A}" type="pres">
      <dgm:prSet presAssocID="{58A7177C-8490-44B7-9E08-987CA263754F}" presName="linNode" presStyleCnt="0"/>
      <dgm:spPr/>
    </dgm:pt>
    <dgm:pt modelId="{4A986F4D-508C-457E-B746-1317761E7E5F}" type="pres">
      <dgm:prSet presAssocID="{58A7177C-8490-44B7-9E08-987CA263754F}" presName="parentShp" presStyleLbl="node1" presStyleIdx="4" presStyleCnt="5">
        <dgm:presLayoutVars>
          <dgm:bulletEnabled val="1"/>
        </dgm:presLayoutVars>
      </dgm:prSet>
      <dgm:spPr/>
    </dgm:pt>
    <dgm:pt modelId="{8237D7D5-E0F3-4938-A557-959527587446}" type="pres">
      <dgm:prSet presAssocID="{58A7177C-8490-44B7-9E08-987CA263754F}" presName="childShp" presStyleLbl="bgAccFollowNode1" presStyleIdx="4" presStyleCnt="5">
        <dgm:presLayoutVars>
          <dgm:bulletEnabled val="1"/>
        </dgm:presLayoutVars>
      </dgm:prSet>
      <dgm:spPr/>
    </dgm:pt>
  </dgm:ptLst>
  <dgm:cxnLst>
    <dgm:cxn modelId="{76BB5A10-36E8-4FDC-929F-09FE843F05C5}" srcId="{82814816-CCDE-4A06-835B-60D28DCEC832}" destId="{DE016F6B-9098-4583-8321-504898A0B438}" srcOrd="2" destOrd="0" parTransId="{BE3758CC-C4B7-4626-9C89-548423A29DAE}" sibTransId="{382CC030-D04E-47C1-986C-680C02950A29}"/>
    <dgm:cxn modelId="{B1D11D12-BD65-41E8-9F62-F9097478450F}" srcId="{82814816-CCDE-4A06-835B-60D28DCEC832}" destId="{F76B074C-B9E2-4D4F-857A-56EE2CF1F806}" srcOrd="1" destOrd="0" parTransId="{3B74DF69-0E4B-4B6A-BE7C-AEE2D88C4B36}" sibTransId="{2EC2F541-918A-40E3-9E6E-96506A0629BA}"/>
    <dgm:cxn modelId="{10763B16-EB64-48E7-91F8-D27C4A9841F6}" type="presOf" srcId="{58337A6A-881D-435B-9605-DFC10B13D4EE}" destId="{39934C64-8B87-4338-912E-D851951A73AA}" srcOrd="0" destOrd="1" presId="urn:microsoft.com/office/officeart/2005/8/layout/vList6"/>
    <dgm:cxn modelId="{640BC935-5206-4211-8D0C-35BF1EB43057}" type="presOf" srcId="{71001893-D5E7-4183-A2FA-40005630604F}" destId="{848162D2-1454-48EA-B201-B5021212B744}" srcOrd="0" destOrd="1" presId="urn:microsoft.com/office/officeart/2005/8/layout/vList6"/>
    <dgm:cxn modelId="{D31DF835-C982-4192-BBBE-FE1636553D4A}" type="presOf" srcId="{82814816-CCDE-4A06-835B-60D28DCEC832}" destId="{39934C64-8B87-4338-912E-D851951A73AA}" srcOrd="0" destOrd="0" presId="urn:microsoft.com/office/officeart/2005/8/layout/vList6"/>
    <dgm:cxn modelId="{5E54C73A-35E0-4F5A-8E5A-405218B48E96}" srcId="{58A7177C-8490-44B7-9E08-987CA263754F}" destId="{1D6052C0-B6C2-4941-90B7-2541D0C54FD9}" srcOrd="1" destOrd="0" parTransId="{3A95BE2F-54B9-42F7-A49F-1F140522E0D0}" sibTransId="{758725D2-94BE-4BB0-A47B-008529824725}"/>
    <dgm:cxn modelId="{EDC5403B-E45A-49D3-810D-36CDE40B8266}" srcId="{FB778251-1D59-49BE-A577-22BC697EB0D9}" destId="{71B93030-A94E-4CAE-A372-224C90566652}" srcOrd="2" destOrd="0" parTransId="{4EE678D3-849E-4532-B336-3CD5F10F3B7A}" sibTransId="{DB80BC7C-B263-4C59-81C7-6BBF7D18E3A8}"/>
    <dgm:cxn modelId="{70A8C93C-20A2-4B06-8903-671D7154BB3E}" type="presOf" srcId="{350F0458-D5C5-4C5F-B560-257F0E2CA3AC}" destId="{41D761B1-23E3-4953-9CF6-D08ADBAB0C64}" srcOrd="0" destOrd="0" presId="urn:microsoft.com/office/officeart/2005/8/layout/vList6"/>
    <dgm:cxn modelId="{2B11C25E-AFA5-4969-BD4B-C422BAF93A57}" type="presOf" srcId="{FB778251-1D59-49BE-A577-22BC697EB0D9}" destId="{6D94ED96-0582-409B-BA14-7C55F0F27717}" srcOrd="0" destOrd="0" presId="urn:microsoft.com/office/officeart/2005/8/layout/vList6"/>
    <dgm:cxn modelId="{8FDB4047-B3D8-40BE-95BB-F3014448F8E8}" srcId="{82814816-CCDE-4A06-835B-60D28DCEC832}" destId="{58337A6A-881D-435B-9605-DFC10B13D4EE}" srcOrd="0" destOrd="0" parTransId="{1E6E8D3D-CD3F-41FB-85A8-DB1D77B2E224}" sibTransId="{A095DF42-C901-4956-9DF2-BC1C92D48B2D}"/>
    <dgm:cxn modelId="{65407168-462F-4A98-B202-DCD3D36D7095}" type="presOf" srcId="{7D3D1F2A-FB44-4CA5-8D18-D4C78E0434CA}" destId="{9936E0DC-3A4C-47BE-8751-D51BB230453F}" srcOrd="0" destOrd="0" presId="urn:microsoft.com/office/officeart/2005/8/layout/vList6"/>
    <dgm:cxn modelId="{2B12976A-B7A7-42C4-9481-49EB5147A47C}" type="presOf" srcId="{1D6052C0-B6C2-4941-90B7-2541D0C54FD9}" destId="{8237D7D5-E0F3-4938-A557-959527587446}" srcOrd="0" destOrd="1" presId="urn:microsoft.com/office/officeart/2005/8/layout/vList6"/>
    <dgm:cxn modelId="{E68C9E71-324D-4C9C-816A-FB10461B6231}" srcId="{AE4C277E-4DD2-4A72-9380-FE71FCBD00E6}" destId="{82814816-CCDE-4A06-835B-60D28DCEC832}" srcOrd="0" destOrd="0" parTransId="{F29B20B3-61A9-44DF-BB50-CC537CEACA65}" sibTransId="{7BAEE8E9-9128-457E-A693-32183D530344}"/>
    <dgm:cxn modelId="{2C013474-C0CD-49ED-9215-A58C00F5C831}" srcId="{0F8B276C-C77B-451A-A36C-769B4397DF37}" destId="{F8A0A5FB-E6F5-45A5-86FE-A0A2633918A5}" srcOrd="0" destOrd="0" parTransId="{9BACE35F-9C76-4966-9BFF-909AB2DE6BDB}" sibTransId="{E7073ED4-4197-44AE-AE1A-8F2957A8ACBE}"/>
    <dgm:cxn modelId="{2BAFD880-4D23-42FB-812F-A5DB8CBAF669}" srcId="{F8A0A5FB-E6F5-45A5-86FE-A0A2633918A5}" destId="{13DF7B7C-A91B-4F70-8B13-4B02F146E9A6}" srcOrd="1" destOrd="0" parTransId="{861006F9-2C4F-4939-9440-840ADD7822A9}" sibTransId="{3F5415E2-A29B-47D8-84FE-1960586610A4}"/>
    <dgm:cxn modelId="{0F654081-3C1F-4091-8CBA-063A54166AA9}" type="presOf" srcId="{AE4C277E-4DD2-4A72-9380-FE71FCBD00E6}" destId="{4CE84E72-FFAE-47F3-8EEC-A0B2668CE500}" srcOrd="0" destOrd="0" presId="urn:microsoft.com/office/officeart/2005/8/layout/vList6"/>
    <dgm:cxn modelId="{3E441382-3134-4634-92FD-4059610E074C}" srcId="{58A7177C-8490-44B7-9E08-987CA263754F}" destId="{3B603EC5-0CCD-40C1-8869-237245AB9797}" srcOrd="0" destOrd="0" parTransId="{3F5F5BD0-7E05-472D-AD8D-317544D4AC9B}" sibTransId="{82047441-EBB0-44CF-8A85-B411DCC4B31A}"/>
    <dgm:cxn modelId="{713F8886-CE57-4C3E-AF63-6714D0C5BD0D}" srcId="{0F8B276C-C77B-451A-A36C-769B4397DF37}" destId="{350F0458-D5C5-4C5F-B560-257F0E2CA3AC}" srcOrd="1" destOrd="0" parTransId="{A222A816-009C-4BCF-A1A1-816CB40AF54A}" sibTransId="{71B1F855-8037-4F30-B074-74C3B47D08E4}"/>
    <dgm:cxn modelId="{B22A9C86-7D38-4651-9B5F-5ED629FDF527}" srcId="{0F8B276C-C77B-451A-A36C-769B4397DF37}" destId="{AE4C277E-4DD2-4A72-9380-FE71FCBD00E6}" srcOrd="2" destOrd="0" parTransId="{EB77B83F-DC81-429F-A5EC-8B049AB65E4E}" sibTransId="{95B616F1-E5FC-43C6-8E92-8A82D7CF55AB}"/>
    <dgm:cxn modelId="{8F14C48D-D0F0-41E2-A597-9B9CB6FA3CA6}" type="presOf" srcId="{4E730DE8-3024-425D-AF3B-F585BD14721B}" destId="{DF9EE06C-FC50-404F-BFFF-93405698F5BA}" srcOrd="0" destOrd="0" presId="urn:microsoft.com/office/officeart/2005/8/layout/vList6"/>
    <dgm:cxn modelId="{6EF6DC93-449B-4669-A062-54041F0B3F62}" type="presOf" srcId="{3B603EC5-0CCD-40C1-8869-237245AB9797}" destId="{8237D7D5-E0F3-4938-A557-959527587446}" srcOrd="0" destOrd="0" presId="urn:microsoft.com/office/officeart/2005/8/layout/vList6"/>
    <dgm:cxn modelId="{74327A95-BE92-4F6E-93AB-3CC794DDA716}" srcId="{FB778251-1D59-49BE-A577-22BC697EB0D9}" destId="{CB1B30B6-1334-4273-A586-B4016AE86C35}" srcOrd="0" destOrd="0" parTransId="{395CA67D-9A87-48A9-9107-81DE37878AAE}" sibTransId="{848F8BA3-D6FF-4585-A9D1-5DEA29F599DE}"/>
    <dgm:cxn modelId="{697689A5-DE9C-4895-948A-1559FC3259A0}" type="presOf" srcId="{F8A0A5FB-E6F5-45A5-86FE-A0A2633918A5}" destId="{5448C0DD-3C6E-4AFB-AAF0-31F069266EEB}" srcOrd="0" destOrd="0" presId="urn:microsoft.com/office/officeart/2005/8/layout/vList6"/>
    <dgm:cxn modelId="{90DD07AD-B931-4BEE-AE20-31DFFD3A25C8}" type="presOf" srcId="{13DF7B7C-A91B-4F70-8B13-4B02F146E9A6}" destId="{DF9EE06C-FC50-404F-BFFF-93405698F5BA}" srcOrd="0" destOrd="1" presId="urn:microsoft.com/office/officeart/2005/8/layout/vList6"/>
    <dgm:cxn modelId="{374BDCB4-32C3-436E-8E36-43DCC22CC75A}" type="presOf" srcId="{0F8B276C-C77B-451A-A36C-769B4397DF37}" destId="{73E4EEFF-6CA3-4950-A11D-8232D68331DD}" srcOrd="0" destOrd="0" presId="urn:microsoft.com/office/officeart/2005/8/layout/vList6"/>
    <dgm:cxn modelId="{C64FBDBC-4208-47BF-AE65-8EE64E37D8FB}" type="presOf" srcId="{CB1B30B6-1334-4273-A586-B4016AE86C35}" destId="{848162D2-1454-48EA-B201-B5021212B744}" srcOrd="0" destOrd="0" presId="urn:microsoft.com/office/officeart/2005/8/layout/vList6"/>
    <dgm:cxn modelId="{550B57BD-DA79-4062-9D15-7294645A088A}" type="presOf" srcId="{71B93030-A94E-4CAE-A372-224C90566652}" destId="{848162D2-1454-48EA-B201-B5021212B744}" srcOrd="0" destOrd="2" presId="urn:microsoft.com/office/officeart/2005/8/layout/vList6"/>
    <dgm:cxn modelId="{6FBFBFCA-6277-485A-96B6-963FEF746662}" srcId="{0F8B276C-C77B-451A-A36C-769B4397DF37}" destId="{FB778251-1D59-49BE-A577-22BC697EB0D9}" srcOrd="3" destOrd="0" parTransId="{E42456B3-D916-47ED-ACFD-3A05E9019BE0}" sibTransId="{882BA975-B50B-40AB-B8E7-02B76D3E0A2D}"/>
    <dgm:cxn modelId="{F48170D0-79DD-4D46-9F6B-0F5117C14393}" type="presOf" srcId="{58A7177C-8490-44B7-9E08-987CA263754F}" destId="{4A986F4D-508C-457E-B746-1317761E7E5F}" srcOrd="0" destOrd="0" presId="urn:microsoft.com/office/officeart/2005/8/layout/vList6"/>
    <dgm:cxn modelId="{C1906CD5-46E4-484B-8FFF-2B3892B496B0}" srcId="{FB778251-1D59-49BE-A577-22BC697EB0D9}" destId="{71001893-D5E7-4183-A2FA-40005630604F}" srcOrd="1" destOrd="0" parTransId="{BF017EDF-9F57-4386-851F-C571622CD239}" sibTransId="{F484BE38-5EFF-4975-B6FC-002057803B63}"/>
    <dgm:cxn modelId="{DBC8DFD8-FE74-476C-91A5-58FAEF5B3DCE}" srcId="{0F8B276C-C77B-451A-A36C-769B4397DF37}" destId="{58A7177C-8490-44B7-9E08-987CA263754F}" srcOrd="4" destOrd="0" parTransId="{03DD56EC-AF0F-41AF-A7C9-BEDE5681F1D8}" sibTransId="{86DFA7A4-86C8-4E61-ADF3-B9D7D77FD328}"/>
    <dgm:cxn modelId="{18CC1EE0-C952-481A-A808-E72F9E121304}" srcId="{F8A0A5FB-E6F5-45A5-86FE-A0A2633918A5}" destId="{4E730DE8-3024-425D-AF3B-F585BD14721B}" srcOrd="0" destOrd="0" parTransId="{A35EA829-AE84-4A73-8252-AF78F71FA6D1}" sibTransId="{75F9A68E-24B5-415D-B230-F4FBE9743B18}"/>
    <dgm:cxn modelId="{2D0B41E5-E1F7-4130-A2DB-B03ACEFACC39}" srcId="{350F0458-D5C5-4C5F-B560-257F0E2CA3AC}" destId="{7D3D1F2A-FB44-4CA5-8D18-D4C78E0434CA}" srcOrd="0" destOrd="0" parTransId="{12C61EF9-AF73-4041-9C04-2F5C3478DA95}" sibTransId="{7DBE3A86-61C4-418D-B3EE-2FCDBEABB507}"/>
    <dgm:cxn modelId="{F125B6F3-CD19-45CB-ABBC-6EE853D3E017}" type="presOf" srcId="{F76B074C-B9E2-4D4F-857A-56EE2CF1F806}" destId="{39934C64-8B87-4338-912E-D851951A73AA}" srcOrd="0" destOrd="2" presId="urn:microsoft.com/office/officeart/2005/8/layout/vList6"/>
    <dgm:cxn modelId="{EFF345FB-55C2-4649-9023-42FFA7595A9D}" type="presOf" srcId="{DE016F6B-9098-4583-8321-504898A0B438}" destId="{39934C64-8B87-4338-912E-D851951A73AA}" srcOrd="0" destOrd="3" presId="urn:microsoft.com/office/officeart/2005/8/layout/vList6"/>
    <dgm:cxn modelId="{78A97E19-6735-4649-8C6D-33797A236CB0}" type="presParOf" srcId="{73E4EEFF-6CA3-4950-A11D-8232D68331DD}" destId="{E610CDCA-3A12-48ED-8AB4-A6991EE38DB9}" srcOrd="0" destOrd="0" presId="urn:microsoft.com/office/officeart/2005/8/layout/vList6"/>
    <dgm:cxn modelId="{AF8CC8B8-BBA0-4F11-94A4-054CE15357C3}" type="presParOf" srcId="{E610CDCA-3A12-48ED-8AB4-A6991EE38DB9}" destId="{5448C0DD-3C6E-4AFB-AAF0-31F069266EEB}" srcOrd="0" destOrd="0" presId="urn:microsoft.com/office/officeart/2005/8/layout/vList6"/>
    <dgm:cxn modelId="{85C73D71-31CB-48BF-ADAD-316C879482DE}" type="presParOf" srcId="{E610CDCA-3A12-48ED-8AB4-A6991EE38DB9}" destId="{DF9EE06C-FC50-404F-BFFF-93405698F5BA}" srcOrd="1" destOrd="0" presId="urn:microsoft.com/office/officeart/2005/8/layout/vList6"/>
    <dgm:cxn modelId="{9F9FA902-F820-448F-B2C5-E28030D681E5}" type="presParOf" srcId="{73E4EEFF-6CA3-4950-A11D-8232D68331DD}" destId="{DF05E385-B8A5-432D-90F9-B1365F6215D3}" srcOrd="1" destOrd="0" presId="urn:microsoft.com/office/officeart/2005/8/layout/vList6"/>
    <dgm:cxn modelId="{70C9C28D-68DB-459C-9E48-5B370CA5A1B3}" type="presParOf" srcId="{73E4EEFF-6CA3-4950-A11D-8232D68331DD}" destId="{22CA25A1-CB9D-4920-A050-C12EA712A862}" srcOrd="2" destOrd="0" presId="urn:microsoft.com/office/officeart/2005/8/layout/vList6"/>
    <dgm:cxn modelId="{7A282A8B-3945-4E49-9CBA-1125F74F5E2B}" type="presParOf" srcId="{22CA25A1-CB9D-4920-A050-C12EA712A862}" destId="{41D761B1-23E3-4953-9CF6-D08ADBAB0C64}" srcOrd="0" destOrd="0" presId="urn:microsoft.com/office/officeart/2005/8/layout/vList6"/>
    <dgm:cxn modelId="{2A590DFB-B530-40E8-8D72-261B0DBA74E3}" type="presParOf" srcId="{22CA25A1-CB9D-4920-A050-C12EA712A862}" destId="{9936E0DC-3A4C-47BE-8751-D51BB230453F}" srcOrd="1" destOrd="0" presId="urn:microsoft.com/office/officeart/2005/8/layout/vList6"/>
    <dgm:cxn modelId="{F5AEC226-E3BD-4D47-9B02-058E986B9660}" type="presParOf" srcId="{73E4EEFF-6CA3-4950-A11D-8232D68331DD}" destId="{A864D2E1-7C88-444A-94BC-34813142109C}" srcOrd="3" destOrd="0" presId="urn:microsoft.com/office/officeart/2005/8/layout/vList6"/>
    <dgm:cxn modelId="{EB495DCA-4C05-4167-BBC0-544523425C1D}" type="presParOf" srcId="{73E4EEFF-6CA3-4950-A11D-8232D68331DD}" destId="{C15DC172-B9CE-4267-A488-96D322CE359E}" srcOrd="4" destOrd="0" presId="urn:microsoft.com/office/officeart/2005/8/layout/vList6"/>
    <dgm:cxn modelId="{21179837-75B8-48DE-8F92-5B3864855198}" type="presParOf" srcId="{C15DC172-B9CE-4267-A488-96D322CE359E}" destId="{4CE84E72-FFAE-47F3-8EEC-A0B2668CE500}" srcOrd="0" destOrd="0" presId="urn:microsoft.com/office/officeart/2005/8/layout/vList6"/>
    <dgm:cxn modelId="{7DD67C7C-ED56-4B59-81A2-156511D45FE2}" type="presParOf" srcId="{C15DC172-B9CE-4267-A488-96D322CE359E}" destId="{39934C64-8B87-4338-912E-D851951A73AA}" srcOrd="1" destOrd="0" presId="urn:microsoft.com/office/officeart/2005/8/layout/vList6"/>
    <dgm:cxn modelId="{EE0374FC-8027-4327-8979-C972924FCB9E}" type="presParOf" srcId="{73E4EEFF-6CA3-4950-A11D-8232D68331DD}" destId="{CB075DFF-F0C7-4CA2-AF00-A70788EFCE1C}" srcOrd="5" destOrd="0" presId="urn:microsoft.com/office/officeart/2005/8/layout/vList6"/>
    <dgm:cxn modelId="{DF7343FA-B71C-4D19-BB49-4AAA94909FA2}" type="presParOf" srcId="{73E4EEFF-6CA3-4950-A11D-8232D68331DD}" destId="{FA7528EC-D118-412E-B9E5-077AEF399FBA}" srcOrd="6" destOrd="0" presId="urn:microsoft.com/office/officeart/2005/8/layout/vList6"/>
    <dgm:cxn modelId="{C68E4CBC-2670-439F-BFA6-FC75F7DD2B2A}" type="presParOf" srcId="{FA7528EC-D118-412E-B9E5-077AEF399FBA}" destId="{6D94ED96-0582-409B-BA14-7C55F0F27717}" srcOrd="0" destOrd="0" presId="urn:microsoft.com/office/officeart/2005/8/layout/vList6"/>
    <dgm:cxn modelId="{D83C0629-D755-4590-9116-281D7324012A}" type="presParOf" srcId="{FA7528EC-D118-412E-B9E5-077AEF399FBA}" destId="{848162D2-1454-48EA-B201-B5021212B744}" srcOrd="1" destOrd="0" presId="urn:microsoft.com/office/officeart/2005/8/layout/vList6"/>
    <dgm:cxn modelId="{E3F81772-7C9F-4FB0-9BA7-CAB1DFBBE5B9}" type="presParOf" srcId="{73E4EEFF-6CA3-4950-A11D-8232D68331DD}" destId="{E30B7D5B-D0FB-473E-BEF6-0C0D5C84066F}" srcOrd="7" destOrd="0" presId="urn:microsoft.com/office/officeart/2005/8/layout/vList6"/>
    <dgm:cxn modelId="{71A77328-E604-46C5-ABC1-00DFE07C1D17}" type="presParOf" srcId="{73E4EEFF-6CA3-4950-A11D-8232D68331DD}" destId="{3370F1CB-3316-4252-A9C0-4DA5BB831D2A}" srcOrd="8" destOrd="0" presId="urn:microsoft.com/office/officeart/2005/8/layout/vList6"/>
    <dgm:cxn modelId="{46953DF3-EB5A-40EB-9AE1-28C96C713EC0}" type="presParOf" srcId="{3370F1CB-3316-4252-A9C0-4DA5BB831D2A}" destId="{4A986F4D-508C-457E-B746-1317761E7E5F}" srcOrd="0" destOrd="0" presId="urn:microsoft.com/office/officeart/2005/8/layout/vList6"/>
    <dgm:cxn modelId="{D69F4F6F-55C6-40E1-B7F0-137C67633420}" type="presParOf" srcId="{3370F1CB-3316-4252-A9C0-4DA5BB831D2A}" destId="{8237D7D5-E0F3-4938-A557-959527587446}"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9EE06C-FC50-404F-BFFF-93405698F5BA}">
      <dsp:nvSpPr>
        <dsp:cNvPr id="0" name=""/>
        <dsp:cNvSpPr/>
      </dsp:nvSpPr>
      <dsp:spPr>
        <a:xfrm>
          <a:off x="2942474" y="1721"/>
          <a:ext cx="4413711" cy="931907"/>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 tIns="5080" rIns="5080" bIns="5080" numCol="1" spcCol="1270" anchor="t" anchorCtr="0">
          <a:noAutofit/>
        </a:bodyPr>
        <a:lstStyle/>
        <a:p>
          <a:pPr marL="57150" lvl="1" indent="-57150" algn="l" defTabSz="355600">
            <a:lnSpc>
              <a:spcPct val="90000"/>
            </a:lnSpc>
            <a:spcBef>
              <a:spcPct val="0"/>
            </a:spcBef>
            <a:spcAft>
              <a:spcPct val="15000"/>
            </a:spcAft>
            <a:buFont typeface="Arial" panose="020B0604020202020204" pitchFamily="34" charset="0"/>
            <a:buChar char="•"/>
          </a:pPr>
          <a:r>
            <a:rPr lang="en-US" sz="800" b="1" i="0" kern="1200" dirty="0">
              <a:solidFill>
                <a:schemeClr val="tx1"/>
              </a:solidFill>
            </a:rPr>
            <a:t>Early integrations:</a:t>
          </a:r>
          <a:r>
            <a:rPr lang="en-US" sz="800" b="0" i="0" kern="1200" dirty="0">
              <a:solidFill>
                <a:schemeClr val="tx1"/>
              </a:solidFill>
            </a:rPr>
            <a:t> AI has been an embedded component of the Microsoft ecosystem for years. Prior to Nuance, this involved more foundational machine learning capabilities within the platform and Microsoft's suite of business applications.</a:t>
          </a:r>
          <a:endParaRPr lang="en-US" sz="800" kern="1200" dirty="0">
            <a:solidFill>
              <a:schemeClr val="tx1"/>
            </a:solidFill>
          </a:endParaRPr>
        </a:p>
        <a:p>
          <a:pPr marL="57150" lvl="1" indent="-57150" algn="l" defTabSz="355600">
            <a:lnSpc>
              <a:spcPct val="90000"/>
            </a:lnSpc>
            <a:spcBef>
              <a:spcPct val="0"/>
            </a:spcBef>
            <a:spcAft>
              <a:spcPct val="15000"/>
            </a:spcAft>
            <a:buFont typeface="Arial" panose="020B0604020202020204" pitchFamily="34" charset="0"/>
            <a:buChar char="•"/>
          </a:pPr>
          <a:r>
            <a:rPr lang="en-US" sz="800" b="1" i="0" kern="1200" dirty="0">
              <a:solidFill>
                <a:schemeClr val="tx1"/>
              </a:solidFill>
            </a:rPr>
            <a:t>AI Builder:</a:t>
          </a:r>
          <a:r>
            <a:rPr lang="en-US" sz="800" b="0" i="0" kern="1200" dirty="0">
              <a:solidFill>
                <a:schemeClr val="tx1"/>
              </a:solidFill>
            </a:rPr>
            <a:t> The Power Platform, which underpins Dynamics 365, includes AI Builder. This feature has allowed Dynamics users to create and integrate their own AI models for tasks like forecasting and text recognition with low-code or no-code development. </a:t>
          </a:r>
        </a:p>
      </dsp:txBody>
      <dsp:txXfrm>
        <a:off x="2942474" y="118209"/>
        <a:ext cx="4064246" cy="698931"/>
      </dsp:txXfrm>
    </dsp:sp>
    <dsp:sp modelId="{5448C0DD-3C6E-4AFB-AAF0-31F069266EEB}">
      <dsp:nvSpPr>
        <dsp:cNvPr id="0" name=""/>
        <dsp:cNvSpPr/>
      </dsp:nvSpPr>
      <dsp:spPr>
        <a:xfrm>
          <a:off x="0" y="1721"/>
          <a:ext cx="2942474" cy="93190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Pre-2022: Foundational AI</a:t>
          </a:r>
        </a:p>
      </dsp:txBody>
      <dsp:txXfrm>
        <a:off x="45492" y="47213"/>
        <a:ext cx="2851490" cy="840923"/>
      </dsp:txXfrm>
    </dsp:sp>
    <dsp:sp modelId="{9936E0DC-3A4C-47BE-8751-D51BB230453F}">
      <dsp:nvSpPr>
        <dsp:cNvPr id="0" name=""/>
        <dsp:cNvSpPr/>
      </dsp:nvSpPr>
      <dsp:spPr>
        <a:xfrm>
          <a:off x="2942474" y="988722"/>
          <a:ext cx="4413711" cy="931907"/>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 tIns="5080" rIns="5080" bIns="5080" numCol="1" spcCol="1270" anchor="t" anchorCtr="0">
          <a:noAutofit/>
        </a:bodyPr>
        <a:lstStyle/>
        <a:p>
          <a:pPr marL="57150" lvl="1" indent="-57150" algn="l" defTabSz="355600">
            <a:lnSpc>
              <a:spcPct val="90000"/>
            </a:lnSpc>
            <a:spcBef>
              <a:spcPct val="0"/>
            </a:spcBef>
            <a:spcAft>
              <a:spcPct val="15000"/>
            </a:spcAft>
            <a:buFont typeface="Arial" panose="020B0604020202020204" pitchFamily="34" charset="0"/>
            <a:buChar char="•"/>
          </a:pPr>
          <a:r>
            <a:rPr lang="en-US" sz="800" b="1" i="0" kern="1200" dirty="0">
              <a:solidFill>
                <a:schemeClr val="tx1"/>
              </a:solidFill>
            </a:rPr>
            <a:t>March 2022:</a:t>
          </a:r>
          <a:r>
            <a:rPr lang="en-US" sz="800" b="0" i="0" kern="1200" dirty="0">
              <a:solidFill>
                <a:schemeClr val="tx1"/>
              </a:solidFill>
            </a:rPr>
            <a:t> Microsoft completes its $19.7 billion acquisition of Nuance Communications, a leader in conversational AI. This deal brings Nuance's speech recognition and ambient intelligence technology into the Microsoft ecosystem, strengthening future AI development across its products, including Dynamics 365. </a:t>
          </a:r>
          <a:endParaRPr lang="en-US" sz="800" kern="1200" dirty="0">
            <a:solidFill>
              <a:schemeClr val="tx1"/>
            </a:solidFill>
          </a:endParaRPr>
        </a:p>
      </dsp:txBody>
      <dsp:txXfrm>
        <a:off x="2942474" y="1105210"/>
        <a:ext cx="4064246" cy="698931"/>
      </dsp:txXfrm>
    </dsp:sp>
    <dsp:sp modelId="{41D761B1-23E3-4953-9CF6-D08ADBAB0C64}">
      <dsp:nvSpPr>
        <dsp:cNvPr id="0" name=""/>
        <dsp:cNvSpPr/>
      </dsp:nvSpPr>
      <dsp:spPr>
        <a:xfrm>
          <a:off x="0" y="1026819"/>
          <a:ext cx="2942474" cy="93190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2022: Accelerating AI capabilities</a:t>
          </a:r>
        </a:p>
      </dsp:txBody>
      <dsp:txXfrm>
        <a:off x="45492" y="1072311"/>
        <a:ext cx="2851490" cy="840923"/>
      </dsp:txXfrm>
    </dsp:sp>
    <dsp:sp modelId="{39934C64-8B87-4338-912E-D851951A73AA}">
      <dsp:nvSpPr>
        <dsp:cNvPr id="0" name=""/>
        <dsp:cNvSpPr/>
      </dsp:nvSpPr>
      <dsp:spPr>
        <a:xfrm>
          <a:off x="2942474" y="2007465"/>
          <a:ext cx="4413711" cy="931907"/>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 tIns="5080" rIns="5080" bIns="5080" numCol="1" spcCol="1270" anchor="t" anchorCtr="0">
          <a:noAutofit/>
        </a:bodyPr>
        <a:lstStyle/>
        <a:p>
          <a:pPr marL="57150" lvl="1" indent="-57150" algn="l" defTabSz="355600">
            <a:lnSpc>
              <a:spcPct val="90000"/>
            </a:lnSpc>
            <a:spcBef>
              <a:spcPct val="0"/>
            </a:spcBef>
            <a:spcAft>
              <a:spcPct val="15000"/>
            </a:spcAft>
            <a:buFont typeface="Arial" panose="020B0604020202020204" pitchFamily="34" charset="0"/>
            <a:buChar char="•"/>
          </a:pPr>
          <a:r>
            <a:rPr lang="en-US" sz="800" b="1" i="0" kern="1200" dirty="0">
              <a:solidFill>
                <a:schemeClr val="tx1"/>
              </a:solidFill>
            </a:rPr>
            <a:t>November 2023:</a:t>
          </a:r>
          <a:r>
            <a:rPr lang="en-US" sz="800" b="0" i="0" kern="1200" dirty="0">
              <a:solidFill>
                <a:schemeClr val="tx1"/>
              </a:solidFill>
            </a:rPr>
            <a:t> Microsoft launches </a:t>
          </a:r>
          <a:r>
            <a:rPr lang="en-US" sz="800" b="1" i="0" kern="1200" dirty="0">
              <a:solidFill>
                <a:schemeClr val="tx1"/>
              </a:solidFill>
            </a:rPr>
            <a:t>Dynamics 365 Copilot</a:t>
          </a:r>
          <a:r>
            <a:rPr lang="en-US" sz="800" b="0" i="0" kern="1200" dirty="0">
              <a:solidFill>
                <a:schemeClr val="tx1"/>
              </a:solidFill>
            </a:rPr>
            <a:t>, its AI-powered assistant for business applications. It is deeply integrated into the Dynamics 365 suite and is designed to improve productivity across sales, service, supply chain, and marketing functions.</a:t>
          </a:r>
          <a:endParaRPr lang="en-US" sz="800" kern="1200" dirty="0">
            <a:solidFill>
              <a:schemeClr val="tx1"/>
            </a:solidFill>
          </a:endParaRPr>
        </a:p>
        <a:p>
          <a:pPr marL="114300" lvl="2" indent="-57150" algn="l" defTabSz="355600">
            <a:lnSpc>
              <a:spcPct val="90000"/>
            </a:lnSpc>
            <a:spcBef>
              <a:spcPct val="0"/>
            </a:spcBef>
            <a:spcAft>
              <a:spcPct val="15000"/>
            </a:spcAft>
            <a:buFont typeface="Arial" panose="020B0604020202020204" pitchFamily="34" charset="0"/>
            <a:buChar char="•"/>
          </a:pPr>
          <a:r>
            <a:rPr lang="en-US" sz="800" b="1" i="0" kern="1200" dirty="0">
              <a:solidFill>
                <a:schemeClr val="tx1"/>
              </a:solidFill>
            </a:rPr>
            <a:t>Sales:</a:t>
          </a:r>
          <a:r>
            <a:rPr lang="en-US" sz="800" b="0" i="0" kern="1200" dirty="0">
              <a:solidFill>
                <a:schemeClr val="tx1"/>
              </a:solidFill>
            </a:rPr>
            <a:t> AI helps generate meeting summaries, draft email responses, and update CRM records.</a:t>
          </a:r>
        </a:p>
        <a:p>
          <a:pPr marL="114300" lvl="2" indent="-57150" algn="l" defTabSz="355600">
            <a:lnSpc>
              <a:spcPct val="90000"/>
            </a:lnSpc>
            <a:spcBef>
              <a:spcPct val="0"/>
            </a:spcBef>
            <a:spcAft>
              <a:spcPct val="15000"/>
            </a:spcAft>
            <a:buFont typeface="Arial" panose="020B0604020202020204" pitchFamily="34" charset="0"/>
            <a:buChar char="•"/>
          </a:pPr>
          <a:r>
            <a:rPr lang="en-US" sz="800" b="1" i="0" kern="1200" dirty="0">
              <a:solidFill>
                <a:schemeClr val="tx1"/>
              </a:solidFill>
            </a:rPr>
            <a:t>Customer Service:</a:t>
          </a:r>
          <a:r>
            <a:rPr lang="en-US" sz="800" b="0" i="0" kern="1200" dirty="0">
              <a:solidFill>
                <a:schemeClr val="tx1"/>
              </a:solidFill>
            </a:rPr>
            <a:t> The AI summarizes cases and conversations and drafts email and chat responses for agents.</a:t>
          </a:r>
        </a:p>
        <a:p>
          <a:pPr marL="114300" lvl="2" indent="-57150" algn="l" defTabSz="355600">
            <a:lnSpc>
              <a:spcPct val="90000"/>
            </a:lnSpc>
            <a:spcBef>
              <a:spcPct val="0"/>
            </a:spcBef>
            <a:spcAft>
              <a:spcPct val="15000"/>
            </a:spcAft>
            <a:buFont typeface="Arial" panose="020B0604020202020204" pitchFamily="34" charset="0"/>
            <a:buChar char="•"/>
          </a:pPr>
          <a:r>
            <a:rPr lang="en-US" sz="800" b="1" i="0" kern="1200" dirty="0">
              <a:solidFill>
                <a:schemeClr val="tx1"/>
              </a:solidFill>
            </a:rPr>
            <a:t>Customer Insights:</a:t>
          </a:r>
          <a:r>
            <a:rPr lang="en-US" sz="800" b="0" i="0" kern="1200" dirty="0">
              <a:solidFill>
                <a:schemeClr val="tx1"/>
              </a:solidFill>
            </a:rPr>
            <a:t> AI enables marketers to create targeted customer segments using natural language. </a:t>
          </a:r>
        </a:p>
      </dsp:txBody>
      <dsp:txXfrm>
        <a:off x="2942474" y="2123953"/>
        <a:ext cx="4064246" cy="698931"/>
      </dsp:txXfrm>
    </dsp:sp>
    <dsp:sp modelId="{4CE84E72-FFAE-47F3-8EEC-A0B2668CE500}">
      <dsp:nvSpPr>
        <dsp:cNvPr id="0" name=""/>
        <dsp:cNvSpPr/>
      </dsp:nvSpPr>
      <dsp:spPr>
        <a:xfrm>
          <a:off x="0" y="2051917"/>
          <a:ext cx="2942474" cy="93190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2023: The Launch of Copilot</a:t>
          </a:r>
        </a:p>
      </dsp:txBody>
      <dsp:txXfrm>
        <a:off x="45492" y="2097409"/>
        <a:ext cx="2851490" cy="840923"/>
      </dsp:txXfrm>
    </dsp:sp>
    <dsp:sp modelId="{848162D2-1454-48EA-B201-B5021212B744}">
      <dsp:nvSpPr>
        <dsp:cNvPr id="0" name=""/>
        <dsp:cNvSpPr/>
      </dsp:nvSpPr>
      <dsp:spPr>
        <a:xfrm>
          <a:off x="2942474" y="3077015"/>
          <a:ext cx="4413711" cy="931907"/>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 tIns="4445" rIns="4445" bIns="4445" numCol="1" spcCol="1270" anchor="t" anchorCtr="0">
          <a:noAutofit/>
        </a:bodyPr>
        <a:lstStyle/>
        <a:p>
          <a:pPr marL="57150" lvl="1" indent="-57150" algn="l" defTabSz="311150">
            <a:lnSpc>
              <a:spcPct val="90000"/>
            </a:lnSpc>
            <a:spcBef>
              <a:spcPct val="0"/>
            </a:spcBef>
            <a:spcAft>
              <a:spcPct val="15000"/>
            </a:spcAft>
            <a:buFont typeface="Arial" panose="020B0604020202020204" pitchFamily="34" charset="0"/>
            <a:buChar char="•"/>
          </a:pPr>
          <a:r>
            <a:rPr lang="en-US" sz="700" b="1" i="0" kern="1200" dirty="0">
              <a:solidFill>
                <a:schemeClr val="tx1"/>
              </a:solidFill>
            </a:rPr>
            <a:t>January 2024:</a:t>
          </a:r>
          <a:r>
            <a:rPr lang="en-US" sz="700" b="0" i="0" kern="1200" dirty="0">
              <a:solidFill>
                <a:schemeClr val="tx1"/>
              </a:solidFill>
            </a:rPr>
            <a:t> Generative AI is added to </a:t>
          </a:r>
          <a:r>
            <a:rPr lang="en-US" sz="700" b="1" i="0" kern="1200" dirty="0">
              <a:solidFill>
                <a:schemeClr val="tx1"/>
              </a:solidFill>
            </a:rPr>
            <a:t>Dynamics 365 Finance</a:t>
          </a:r>
          <a:r>
            <a:rPr lang="en-US" sz="700" b="0" i="0" kern="1200" dirty="0">
              <a:solidFill>
                <a:schemeClr val="tx1"/>
              </a:solidFill>
            </a:rPr>
            <a:t> to enhance collections. It generates customer account summaries and drafts personalized emails to streamline collections.</a:t>
          </a:r>
          <a:endParaRPr lang="en-US" sz="700" kern="1200" dirty="0">
            <a:solidFill>
              <a:schemeClr val="tx1"/>
            </a:solidFill>
          </a:endParaRPr>
        </a:p>
        <a:p>
          <a:pPr marL="57150" lvl="1" indent="-57150" algn="l" defTabSz="311150">
            <a:lnSpc>
              <a:spcPct val="90000"/>
            </a:lnSpc>
            <a:spcBef>
              <a:spcPct val="0"/>
            </a:spcBef>
            <a:spcAft>
              <a:spcPct val="15000"/>
            </a:spcAft>
            <a:buFont typeface="Arial" panose="020B0604020202020204" pitchFamily="34" charset="0"/>
            <a:buChar char="•"/>
          </a:pPr>
          <a:r>
            <a:rPr lang="en-US" sz="700" b="1" i="0" kern="1200" dirty="0">
              <a:solidFill>
                <a:schemeClr val="tx1"/>
              </a:solidFill>
            </a:rPr>
            <a:t>February 2024:</a:t>
          </a:r>
          <a:r>
            <a:rPr lang="en-US" sz="700" b="0" i="0" kern="1200" dirty="0">
              <a:solidFill>
                <a:schemeClr val="tx1"/>
              </a:solidFill>
            </a:rPr>
            <a:t> </a:t>
          </a:r>
          <a:r>
            <a:rPr lang="en-US" sz="700" b="1" i="0" kern="1200" dirty="0">
              <a:solidFill>
                <a:schemeClr val="tx1"/>
              </a:solidFill>
            </a:rPr>
            <a:t>Copilot for Sales</a:t>
          </a:r>
          <a:r>
            <a:rPr lang="en-US" sz="700" b="0" i="0" kern="1200" dirty="0">
              <a:solidFill>
                <a:schemeClr val="tx1"/>
              </a:solidFill>
            </a:rPr>
            <a:t> becomes available for purchase, offering specific generative AI tools for sales professionals, including integrations with Outlook and Teams.</a:t>
          </a:r>
          <a:endParaRPr lang="en-US" sz="700" kern="1200" dirty="0">
            <a:solidFill>
              <a:schemeClr val="tx1"/>
            </a:solidFill>
          </a:endParaRPr>
        </a:p>
        <a:p>
          <a:pPr marL="57150" lvl="1" indent="-57150" algn="l" defTabSz="311150">
            <a:lnSpc>
              <a:spcPct val="90000"/>
            </a:lnSpc>
            <a:spcBef>
              <a:spcPct val="0"/>
            </a:spcBef>
            <a:spcAft>
              <a:spcPct val="15000"/>
            </a:spcAft>
            <a:buFont typeface="Arial" panose="020B0604020202020204" pitchFamily="34" charset="0"/>
            <a:buChar char="•"/>
          </a:pPr>
          <a:r>
            <a:rPr lang="en-US" sz="700" b="1" i="0" kern="1200" dirty="0">
              <a:solidFill>
                <a:schemeClr val="tx1"/>
              </a:solidFill>
            </a:rPr>
            <a:t>July 2024:</a:t>
          </a:r>
          <a:r>
            <a:rPr lang="en-US" sz="700" b="0" i="0" kern="1200" dirty="0">
              <a:solidFill>
                <a:schemeClr val="tx1"/>
              </a:solidFill>
            </a:rPr>
            <a:t> </a:t>
          </a:r>
          <a:r>
            <a:rPr lang="en-US" sz="700" b="1" i="0" kern="1200" dirty="0">
              <a:solidFill>
                <a:schemeClr val="tx1"/>
              </a:solidFill>
            </a:rPr>
            <a:t>Copilot</a:t>
          </a:r>
          <a:r>
            <a:rPr lang="en-US" sz="700" b="0" i="0" kern="1200" dirty="0">
              <a:solidFill>
                <a:schemeClr val="tx1"/>
              </a:solidFill>
            </a:rPr>
            <a:t> in </a:t>
          </a:r>
          <a:r>
            <a:rPr lang="en-US" sz="700" b="1" i="0" kern="1200" dirty="0">
              <a:solidFill>
                <a:schemeClr val="tx1"/>
              </a:solidFill>
            </a:rPr>
            <a:t>Dynamics 365 Project Operations</a:t>
          </a:r>
          <a:r>
            <a:rPr lang="en-US" sz="700" b="0" i="0" kern="1200" dirty="0">
              <a:solidFill>
                <a:schemeClr val="tx1"/>
              </a:solidFill>
            </a:rPr>
            <a:t> adds capabilities for creating project plans, status reports, and identifying risks using natural language commands.</a:t>
          </a:r>
          <a:endParaRPr lang="en-US" sz="700" kern="1200" dirty="0">
            <a:solidFill>
              <a:schemeClr val="tx1"/>
            </a:solidFill>
          </a:endParaRPr>
        </a:p>
      </dsp:txBody>
      <dsp:txXfrm>
        <a:off x="2942474" y="3193503"/>
        <a:ext cx="4064246" cy="698931"/>
      </dsp:txXfrm>
    </dsp:sp>
    <dsp:sp modelId="{6D94ED96-0582-409B-BA14-7C55F0F27717}">
      <dsp:nvSpPr>
        <dsp:cNvPr id="0" name=""/>
        <dsp:cNvSpPr/>
      </dsp:nvSpPr>
      <dsp:spPr>
        <a:xfrm>
          <a:off x="0" y="3077015"/>
          <a:ext cx="2942474" cy="93190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2024: Expanding Generative AI and Copilot Features</a:t>
          </a:r>
        </a:p>
      </dsp:txBody>
      <dsp:txXfrm>
        <a:off x="45492" y="3122507"/>
        <a:ext cx="2851490" cy="840923"/>
      </dsp:txXfrm>
    </dsp:sp>
    <dsp:sp modelId="{8237D7D5-E0F3-4938-A557-959527587446}">
      <dsp:nvSpPr>
        <dsp:cNvPr id="0" name=""/>
        <dsp:cNvSpPr/>
      </dsp:nvSpPr>
      <dsp:spPr>
        <a:xfrm>
          <a:off x="2942474" y="4102113"/>
          <a:ext cx="4413711" cy="931907"/>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 tIns="5715" rIns="5715" bIns="5715" numCol="1" spcCol="1270" anchor="t" anchorCtr="0">
          <a:noAutofit/>
        </a:bodyPr>
        <a:lstStyle/>
        <a:p>
          <a:pPr marL="57150" lvl="1" indent="-57150" algn="l" defTabSz="400050">
            <a:lnSpc>
              <a:spcPct val="90000"/>
            </a:lnSpc>
            <a:spcBef>
              <a:spcPct val="0"/>
            </a:spcBef>
            <a:spcAft>
              <a:spcPct val="15000"/>
            </a:spcAft>
            <a:buFont typeface="Arial" panose="020B0604020202020204" pitchFamily="34" charset="0"/>
            <a:buChar char="•"/>
          </a:pPr>
          <a:r>
            <a:rPr lang="en-US" sz="900" b="1" i="0" kern="1200" dirty="0">
              <a:solidFill>
                <a:schemeClr val="tx1"/>
              </a:solidFill>
            </a:rPr>
            <a:t>Early 2025 (planned):</a:t>
          </a:r>
          <a:r>
            <a:rPr lang="en-US" sz="900" b="0" i="0" kern="1200" dirty="0">
              <a:solidFill>
                <a:schemeClr val="tx1"/>
              </a:solidFill>
            </a:rPr>
            <a:t> Copilot for Sales is expected to begin rolling out to US Government Community Cloud (GCC) environments.</a:t>
          </a:r>
          <a:endParaRPr lang="en-US" sz="900" kern="1200" dirty="0">
            <a:solidFill>
              <a:schemeClr val="tx1"/>
            </a:solidFill>
          </a:endParaRPr>
        </a:p>
        <a:p>
          <a:pPr marL="57150" lvl="1" indent="-57150" algn="l" defTabSz="400050">
            <a:lnSpc>
              <a:spcPct val="90000"/>
            </a:lnSpc>
            <a:spcBef>
              <a:spcPct val="0"/>
            </a:spcBef>
            <a:spcAft>
              <a:spcPct val="15000"/>
            </a:spcAft>
            <a:buFont typeface="Arial" panose="020B0604020202020204" pitchFamily="34" charset="0"/>
            <a:buChar char="•"/>
          </a:pPr>
          <a:r>
            <a:rPr lang="en-US" sz="900" b="1" i="0" kern="1200" dirty="0">
              <a:solidFill>
                <a:schemeClr val="tx1"/>
              </a:solidFill>
            </a:rPr>
            <a:t>Ongoing development:</a:t>
          </a:r>
          <a:r>
            <a:rPr lang="en-US" sz="900" b="0" i="0" kern="1200" dirty="0">
              <a:solidFill>
                <a:schemeClr val="tx1"/>
              </a:solidFill>
            </a:rPr>
            <a:t> Microsoft continues to release new AI features through its twice-yearly release waves, embedding more sophisticated generative and predictive AI capabilities across all Dynamics 365 solutions. </a:t>
          </a:r>
          <a:endParaRPr lang="en-US" sz="900" kern="1200" dirty="0">
            <a:solidFill>
              <a:schemeClr val="tx1"/>
            </a:solidFill>
          </a:endParaRPr>
        </a:p>
      </dsp:txBody>
      <dsp:txXfrm>
        <a:off x="2942474" y="4218601"/>
        <a:ext cx="4064246" cy="698931"/>
      </dsp:txXfrm>
    </dsp:sp>
    <dsp:sp modelId="{4A986F4D-508C-457E-B746-1317761E7E5F}">
      <dsp:nvSpPr>
        <dsp:cNvPr id="0" name=""/>
        <dsp:cNvSpPr/>
      </dsp:nvSpPr>
      <dsp:spPr>
        <a:xfrm>
          <a:off x="0" y="4102113"/>
          <a:ext cx="2942474" cy="93190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kern="1200" dirty="0"/>
            <a:t>2025 &amp; Beyond: Continued AI Advancement</a:t>
          </a:r>
          <a:r>
            <a:rPr lang="en-US" sz="1800" kern="1200" dirty="0">
              <a:latin typeface="Arial" panose="020B0604020202020204"/>
            </a:rPr>
            <a:t> (Agentic)</a:t>
          </a:r>
          <a:endParaRPr lang="en-US" sz="1800" kern="1200" dirty="0"/>
        </a:p>
      </dsp:txBody>
      <dsp:txXfrm>
        <a:off x="45492" y="4147605"/>
        <a:ext cx="2851490" cy="840923"/>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13D5C3-D744-4FF6-A592-FF9DA441E3CA}" type="datetimeFigureOut">
              <a:rPr lang="en-US" smtClean="0"/>
              <a:t>12/10/2025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BA9EB3-3F42-4E44-B096-4DF6E5F0614D}" type="slidenum">
              <a:rPr lang="en-US" smtClean="0"/>
              <a:t>‹#›</a:t>
            </a:fld>
            <a:endParaRPr lang="en-US"/>
          </a:p>
        </p:txBody>
      </p:sp>
    </p:spTree>
    <p:extLst>
      <p:ext uri="{BB962C8B-B14F-4D97-AF65-F5344CB8AC3E}">
        <p14:creationId xmlns:p14="http://schemas.microsoft.com/office/powerpoint/2010/main" val="750626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8-Pillar AI Readiness Model</a:t>
            </a:r>
          </a:p>
          <a:p>
            <a:r>
              <a:rPr lang="en-US" i="1" dirty="0"/>
              <a:t>A holistic framework used by enterprise transformation and AI strategy consultants to evaluate how prepared an organization is to deploy AI responsibly, securely, and at scale.</a:t>
            </a:r>
            <a:endParaRPr lang="en-US" dirty="0"/>
          </a:p>
          <a:p>
            <a:r>
              <a:rPr lang="en-US" dirty="0"/>
              <a:t>This model helps CIOs identify strengths, gaps, and actionable priorities across </a:t>
            </a:r>
            <a:r>
              <a:rPr lang="en-US" b="1" dirty="0"/>
              <a:t>technology, people, processes, and governance</a:t>
            </a:r>
            <a:r>
              <a:rPr lang="en-US" dirty="0"/>
              <a:t>.</a:t>
            </a:r>
          </a:p>
          <a:p>
            <a:br>
              <a:rPr lang="en-US" dirty="0"/>
            </a:br>
            <a:endParaRPr lang="en-US" dirty="0"/>
          </a:p>
          <a:p>
            <a:r>
              <a:rPr lang="en-US" b="1" dirty="0"/>
              <a:t>🌐 Pillar 1 — Strategy &amp; Vision</a:t>
            </a:r>
          </a:p>
          <a:p>
            <a:r>
              <a:rPr lang="en-US" b="1" dirty="0"/>
              <a:t>What it means</a:t>
            </a:r>
          </a:p>
          <a:p>
            <a:r>
              <a:rPr lang="en-US" dirty="0"/>
              <a:t>AI must be aligned to clear business value—not experimentation for its own sake.</a:t>
            </a:r>
            <a:br>
              <a:rPr lang="en-US" dirty="0"/>
            </a:br>
            <a:r>
              <a:rPr lang="en-US" dirty="0"/>
              <a:t>Organizations need an executive-level vision that describes HOW AI supports outcomes such as cost optimization, customer experience, productivity, or risk reduction.</a:t>
            </a:r>
          </a:p>
          <a:p>
            <a:r>
              <a:rPr lang="en-US" b="1" dirty="0"/>
              <a:t>Signs of maturity</a:t>
            </a:r>
          </a:p>
          <a:p>
            <a:r>
              <a:rPr lang="en-US" dirty="0"/>
              <a:t>C-suite alignment on AI priorities</a:t>
            </a:r>
          </a:p>
          <a:p>
            <a:r>
              <a:rPr lang="en-US" dirty="0"/>
              <a:t>A formal AI strategy or roadmap</a:t>
            </a:r>
          </a:p>
          <a:p>
            <a:r>
              <a:rPr lang="en-US" dirty="0"/>
              <a:t>Prioritized portfolio of AI use cases</a:t>
            </a:r>
          </a:p>
          <a:p>
            <a:r>
              <a:rPr lang="en-US" dirty="0"/>
              <a:t>Clear success metrics (ROI, efficiency, compliance, CX)</a:t>
            </a:r>
          </a:p>
          <a:p>
            <a:r>
              <a:rPr lang="en-US" b="1" dirty="0"/>
              <a:t>CIO Roundtable Questions</a:t>
            </a:r>
          </a:p>
          <a:p>
            <a:r>
              <a:rPr lang="en-US" dirty="0"/>
              <a:t>“Where does AI tie most directly to business outcomes in your org?”</a:t>
            </a:r>
          </a:p>
          <a:p>
            <a:r>
              <a:rPr lang="en-US" dirty="0"/>
              <a:t>“Is your business strategy pulling AI? Or is IT pushing it?”</a:t>
            </a:r>
          </a:p>
          <a:p>
            <a:br>
              <a:rPr lang="en-US" dirty="0"/>
            </a:br>
            <a:endParaRPr lang="en-US" dirty="0"/>
          </a:p>
          <a:p>
            <a:r>
              <a:rPr lang="en-US" b="1" dirty="0"/>
              <a:t>🧱 Pillar 2 — Data Foundations</a:t>
            </a:r>
          </a:p>
          <a:p>
            <a:r>
              <a:rPr lang="en-US" b="1" dirty="0"/>
              <a:t>What it means</a:t>
            </a:r>
          </a:p>
          <a:p>
            <a:r>
              <a:rPr lang="en-US" dirty="0"/>
              <a:t>AI depends on clean, governed, discoverable, secure data. Poor data = failed AI initiatives.</a:t>
            </a:r>
          </a:p>
          <a:p>
            <a:r>
              <a:rPr lang="en-US" b="1" dirty="0"/>
              <a:t>Signs of maturity</a:t>
            </a:r>
          </a:p>
          <a:p>
            <a:r>
              <a:rPr lang="en-US" dirty="0"/>
              <a:t>A governed enterprise data platform</a:t>
            </a:r>
          </a:p>
          <a:p>
            <a:r>
              <a:rPr lang="en-US" dirty="0"/>
              <a:t>Mature metadata + MDM (Master Data Management)</a:t>
            </a:r>
          </a:p>
          <a:p>
            <a:r>
              <a:rPr lang="en-US" dirty="0"/>
              <a:t>Quality and lineage monitoring</a:t>
            </a:r>
          </a:p>
          <a:p>
            <a:r>
              <a:rPr lang="en-US" dirty="0"/>
              <a:t>Ability to supply AI/ML teams with compliant datasets quickly</a:t>
            </a:r>
          </a:p>
          <a:p>
            <a:r>
              <a:rPr lang="en-US" b="1" dirty="0"/>
              <a:t>CIO Roundtable Questions</a:t>
            </a:r>
          </a:p>
          <a:p>
            <a:r>
              <a:rPr lang="en-US" dirty="0"/>
              <a:t>“What is your biggest barrier—data cleanliness, access, or governance?”</a:t>
            </a:r>
          </a:p>
          <a:p>
            <a:r>
              <a:rPr lang="en-US" dirty="0"/>
              <a:t>“How are you balancing data agility with regulatory obligations?”</a:t>
            </a:r>
          </a:p>
          <a:p>
            <a:br>
              <a:rPr lang="en-US" dirty="0"/>
            </a:br>
            <a:endParaRPr lang="en-US" dirty="0"/>
          </a:p>
          <a:p>
            <a:r>
              <a:rPr lang="en-US" b="1" dirty="0"/>
              <a:t>🏗️ Pillar 3 — Technology &amp; Architecture</a:t>
            </a:r>
          </a:p>
          <a:p>
            <a:r>
              <a:rPr lang="en-US" b="1" dirty="0"/>
              <a:t>What it means</a:t>
            </a:r>
          </a:p>
          <a:p>
            <a:r>
              <a:rPr lang="en-US" dirty="0"/>
              <a:t>Infrastructure should support modern AI workloads, including data pipelines, GPUs, cloud services, and integration patterns.</a:t>
            </a:r>
          </a:p>
          <a:p>
            <a:r>
              <a:rPr lang="en-US" b="1" dirty="0"/>
              <a:t>Signs of maturity</a:t>
            </a:r>
          </a:p>
          <a:p>
            <a:r>
              <a:rPr lang="en-US" dirty="0"/>
              <a:t>Standardized architecture for AI/ML</a:t>
            </a:r>
          </a:p>
          <a:p>
            <a:r>
              <a:rPr lang="en-US" dirty="0"/>
              <a:t>Use of </a:t>
            </a:r>
            <a:r>
              <a:rPr lang="en-US" dirty="0" err="1"/>
              <a:t>MLOps</a:t>
            </a:r>
            <a:r>
              <a:rPr lang="en-US" dirty="0"/>
              <a:t> or model orchestration platforms</a:t>
            </a:r>
          </a:p>
          <a:p>
            <a:r>
              <a:rPr lang="en-US" dirty="0"/>
              <a:t>Secure deployment pathways (</a:t>
            </a:r>
            <a:r>
              <a:rPr lang="en-US" dirty="0" err="1"/>
              <a:t>DevSecOps</a:t>
            </a:r>
            <a:r>
              <a:rPr lang="en-US" dirty="0"/>
              <a:t>)</a:t>
            </a:r>
          </a:p>
          <a:p>
            <a:r>
              <a:rPr lang="en-US" dirty="0"/>
              <a:t>Ability to integrate agents, copilots, or automation layers</a:t>
            </a:r>
          </a:p>
          <a:p>
            <a:r>
              <a:rPr lang="en-US" b="1" dirty="0"/>
              <a:t>CIO Roundtable Questions</a:t>
            </a:r>
          </a:p>
          <a:p>
            <a:r>
              <a:rPr lang="en-US" dirty="0"/>
              <a:t>“Do you have a repeatable architecture for AI, or is it still one-off projects?”</a:t>
            </a:r>
          </a:p>
          <a:p>
            <a:br>
              <a:rPr lang="en-US" dirty="0"/>
            </a:br>
            <a:endParaRPr lang="en-US" dirty="0"/>
          </a:p>
          <a:p>
            <a:r>
              <a:rPr lang="en-US" b="1" dirty="0"/>
              <a:t>🛡️ Pillar 4 — Governance &amp; Responsible AI</a:t>
            </a:r>
          </a:p>
          <a:p>
            <a:r>
              <a:rPr lang="en-US" b="1" dirty="0"/>
              <a:t>What it means</a:t>
            </a:r>
          </a:p>
          <a:p>
            <a:r>
              <a:rPr lang="en-US" dirty="0"/>
              <a:t>Frameworks, controls, and oversight that manage risks: bias, security, compliance, explainability, data use, and regulatory alignment.</a:t>
            </a:r>
          </a:p>
          <a:p>
            <a:r>
              <a:rPr lang="en-US" b="1" dirty="0"/>
              <a:t>Signs of maturity</a:t>
            </a:r>
          </a:p>
          <a:p>
            <a:r>
              <a:rPr lang="en-US" dirty="0"/>
              <a:t>Defined AI governance policies (aligned to Microsoft, NIST, ISO, etc.)</a:t>
            </a:r>
          </a:p>
          <a:p>
            <a:r>
              <a:rPr lang="en-US" dirty="0"/>
              <a:t>Model documentation and monitoring</a:t>
            </a:r>
          </a:p>
          <a:p>
            <a:r>
              <a:rPr lang="en-US" dirty="0"/>
              <a:t>Human-in-the-loop controls for high-risk use cases</a:t>
            </a:r>
          </a:p>
          <a:p>
            <a:r>
              <a:rPr lang="en-US" dirty="0"/>
              <a:t>Vendor + model risk management procedures</a:t>
            </a:r>
          </a:p>
          <a:p>
            <a:r>
              <a:rPr lang="en-US" b="1" dirty="0"/>
              <a:t>CIO Roundtable Questions</a:t>
            </a:r>
          </a:p>
          <a:p>
            <a:r>
              <a:rPr lang="en-US" dirty="0"/>
              <a:t>“How are you governing AI differently from traditional software?”</a:t>
            </a:r>
          </a:p>
          <a:p>
            <a:r>
              <a:rPr lang="en-US" dirty="0"/>
              <a:t>“Who </a:t>
            </a:r>
            <a:r>
              <a:rPr lang="en-US" i="1" dirty="0"/>
              <a:t>owns</a:t>
            </a:r>
            <a:r>
              <a:rPr lang="en-US" dirty="0"/>
              <a:t> AI risk in your organization?”</a:t>
            </a:r>
          </a:p>
          <a:p>
            <a:br>
              <a:rPr lang="en-US" dirty="0"/>
            </a:br>
            <a:endParaRPr lang="en-US" dirty="0"/>
          </a:p>
          <a:p>
            <a:r>
              <a:rPr lang="en-US" b="1" dirty="0"/>
              <a:t>👥 Pillar 5 — Talent, Skills &amp; Workforce Readiness</a:t>
            </a:r>
          </a:p>
          <a:p>
            <a:r>
              <a:rPr lang="en-US" b="1" dirty="0"/>
              <a:t>What it means</a:t>
            </a:r>
          </a:p>
          <a:p>
            <a:r>
              <a:rPr lang="en-US" dirty="0"/>
              <a:t>Upskilling the workforce, addressing skill gaps, and ensuring teams can use AI responsibly and productively.</a:t>
            </a:r>
          </a:p>
          <a:p>
            <a:r>
              <a:rPr lang="en-US" b="1" dirty="0"/>
              <a:t>Signs of maturity</a:t>
            </a:r>
          </a:p>
          <a:p>
            <a:r>
              <a:rPr lang="en-US" dirty="0"/>
              <a:t>Enterprise upskilling programs (citizen AI, prompt engineering, analyst training)</a:t>
            </a:r>
          </a:p>
          <a:p>
            <a:r>
              <a:rPr lang="en-US" dirty="0"/>
              <a:t>Modern engineering skills: ML, data engineering, automation, cloud-native</a:t>
            </a:r>
          </a:p>
          <a:p>
            <a:r>
              <a:rPr lang="en-US" dirty="0"/>
              <a:t>L&amp;D aligned to the AI strategy</a:t>
            </a:r>
          </a:p>
          <a:p>
            <a:r>
              <a:rPr lang="en-US" dirty="0"/>
              <a:t>Talent acquisition plans for AI-critical roles</a:t>
            </a:r>
          </a:p>
          <a:p>
            <a:r>
              <a:rPr lang="en-US" b="1" dirty="0"/>
              <a:t>CIO Roundtable Questions</a:t>
            </a:r>
          </a:p>
          <a:p>
            <a:r>
              <a:rPr lang="en-US" dirty="0"/>
              <a:t>“What are the top skill gaps slowing AI initiatives?”</a:t>
            </a:r>
          </a:p>
          <a:p>
            <a:r>
              <a:rPr lang="en-US" dirty="0"/>
              <a:t>“How do you handle employee anxiety or resistance around automation?”</a:t>
            </a:r>
          </a:p>
          <a:p>
            <a:br>
              <a:rPr lang="en-US" dirty="0"/>
            </a:br>
            <a:endParaRPr lang="en-US" dirty="0"/>
          </a:p>
          <a:p>
            <a:r>
              <a:rPr lang="en-US" b="1" dirty="0"/>
              <a:t>🧭 Pillar 6 — Operating Model &amp; Processes</a:t>
            </a:r>
          </a:p>
          <a:p>
            <a:r>
              <a:rPr lang="en-US" b="1" dirty="0"/>
              <a:t>What it means</a:t>
            </a:r>
          </a:p>
          <a:p>
            <a:r>
              <a:rPr lang="en-US" dirty="0"/>
              <a:t>AI cannot scale without an operating model: roles, decision rights, lifecycle processes, funding mechanisms, and standardized ways of working.</a:t>
            </a:r>
          </a:p>
          <a:p>
            <a:r>
              <a:rPr lang="en-US" b="1" dirty="0"/>
              <a:t>Signs of maturity</a:t>
            </a:r>
          </a:p>
          <a:p>
            <a:r>
              <a:rPr lang="en-US" dirty="0"/>
              <a:t>AI/ML or </a:t>
            </a:r>
            <a:r>
              <a:rPr lang="en-US" dirty="0" err="1"/>
              <a:t>ModelOps</a:t>
            </a:r>
            <a:r>
              <a:rPr lang="en-US" dirty="0"/>
              <a:t> teams embedded in the IT structure</a:t>
            </a:r>
          </a:p>
          <a:p>
            <a:r>
              <a:rPr lang="en-US" dirty="0"/>
              <a:t>Defined processes for use case intake, prioritization &amp; ROI evaluation</a:t>
            </a:r>
          </a:p>
          <a:p>
            <a:r>
              <a:rPr lang="en-US" dirty="0"/>
              <a:t>Playbooks for experimenting, deploying, and scaling solutions</a:t>
            </a:r>
          </a:p>
          <a:p>
            <a:r>
              <a:rPr lang="en-US" dirty="0"/>
              <a:t>Clear “who decides what” for AI initiatives</a:t>
            </a:r>
          </a:p>
          <a:p>
            <a:r>
              <a:rPr lang="en-US" b="1" dirty="0"/>
              <a:t>CIO Roundtable Questions</a:t>
            </a:r>
          </a:p>
          <a:p>
            <a:r>
              <a:rPr lang="en-US" dirty="0"/>
              <a:t>“Where does AI live organizationally—centralized, decentralized, federated?”</a:t>
            </a:r>
          </a:p>
          <a:p>
            <a:r>
              <a:rPr lang="en-US" dirty="0"/>
              <a:t>“What slows down operationalizing AI today?”</a:t>
            </a:r>
          </a:p>
          <a:p>
            <a:br>
              <a:rPr lang="en-US" dirty="0"/>
            </a:br>
            <a:endParaRPr lang="en-US" dirty="0"/>
          </a:p>
          <a:p>
            <a:r>
              <a:rPr lang="en-US" b="1" dirty="0"/>
              <a:t>🎛️ Pillar 7 — Culture &amp; Change Management</a:t>
            </a:r>
          </a:p>
          <a:p>
            <a:r>
              <a:rPr lang="en-US" b="1" dirty="0"/>
              <a:t>What it means</a:t>
            </a:r>
          </a:p>
          <a:p>
            <a:r>
              <a:rPr lang="en-US" dirty="0"/>
              <a:t>Culture determines whether AI is adopted or resisted. Organizations with curiosity, experimentation, and psychological safety outperform those with fear or skepticism.</a:t>
            </a:r>
          </a:p>
          <a:p>
            <a:r>
              <a:rPr lang="en-US" b="1" dirty="0"/>
              <a:t>Signs of maturity</a:t>
            </a:r>
          </a:p>
          <a:p>
            <a:r>
              <a:rPr lang="en-US" dirty="0"/>
              <a:t>Leaders actively model AI use</a:t>
            </a:r>
          </a:p>
          <a:p>
            <a:r>
              <a:rPr lang="en-US" dirty="0"/>
              <a:t>Messaging that explains the “why” of AI</a:t>
            </a:r>
          </a:p>
          <a:p>
            <a:r>
              <a:rPr lang="en-US" dirty="0"/>
              <a:t>Change management for AI/automation impacts</a:t>
            </a:r>
          </a:p>
          <a:p>
            <a:r>
              <a:rPr lang="en-US" dirty="0"/>
              <a:t>Storytelling around wins and lessons learned</a:t>
            </a:r>
          </a:p>
          <a:p>
            <a:r>
              <a:rPr lang="en-US" b="1" dirty="0"/>
              <a:t>CIO Roundtable Questions</a:t>
            </a:r>
          </a:p>
          <a:p>
            <a:r>
              <a:rPr lang="en-US" dirty="0"/>
              <a:t>“How do you create trust in AI?”</a:t>
            </a:r>
          </a:p>
          <a:p>
            <a:r>
              <a:rPr lang="en-US" dirty="0"/>
              <a:t>“What cultural blockers have you seen across departments?”</a:t>
            </a:r>
          </a:p>
          <a:p>
            <a:br>
              <a:rPr lang="en-US" dirty="0"/>
            </a:br>
            <a:endParaRPr lang="en-US" dirty="0"/>
          </a:p>
          <a:p>
            <a:r>
              <a:rPr lang="en-US" b="1" dirty="0"/>
              <a:t>🔐 Pillar 8 — Security, Compliance &amp; Risk</a:t>
            </a:r>
          </a:p>
          <a:p>
            <a:r>
              <a:rPr lang="en-US" b="1" dirty="0"/>
              <a:t>What it means</a:t>
            </a:r>
          </a:p>
          <a:p>
            <a:r>
              <a:rPr lang="en-US" dirty="0"/>
              <a:t>AI increases attack surfaces (data exposure, prompt injection, agent misbehavior). Enterprises must strengthen cyber and compliance tooling.</a:t>
            </a:r>
          </a:p>
          <a:p>
            <a:r>
              <a:rPr lang="en-US" b="1" dirty="0"/>
              <a:t>Signs of maturity</a:t>
            </a:r>
          </a:p>
          <a:p>
            <a:r>
              <a:rPr lang="en-US" dirty="0"/>
              <a:t>SOC teams trained on AI-specific threats</a:t>
            </a:r>
          </a:p>
          <a:p>
            <a:r>
              <a:rPr lang="en-US" dirty="0"/>
              <a:t>Use of Microsoft Sentinel for automated security event detection/response</a:t>
            </a:r>
          </a:p>
          <a:p>
            <a:r>
              <a:rPr lang="en-US" dirty="0"/>
              <a:t>Access controls, logging, monitoring for all AI systems</a:t>
            </a:r>
          </a:p>
          <a:p>
            <a:r>
              <a:rPr lang="en-US" dirty="0"/>
              <a:t>Supply chain and 3rd-party model risk assessments</a:t>
            </a:r>
          </a:p>
          <a:p>
            <a:r>
              <a:rPr lang="en-US" b="1" dirty="0"/>
              <a:t>CIO Roundtable Questions</a:t>
            </a:r>
          </a:p>
          <a:p>
            <a:r>
              <a:rPr lang="en-US" dirty="0"/>
              <a:t>“How are you adapting cyber defenses for AI systems?”</a:t>
            </a:r>
          </a:p>
          <a:p>
            <a:r>
              <a:rPr lang="en-US" dirty="0"/>
              <a:t>“Do you have visibility into all AI being used across the enterprise?”</a:t>
            </a:r>
          </a:p>
          <a:p>
            <a:endParaRPr lang="en-US" dirty="0"/>
          </a:p>
        </p:txBody>
      </p:sp>
      <p:sp>
        <p:nvSpPr>
          <p:cNvPr id="4" name="Slide Number Placeholder 3"/>
          <p:cNvSpPr>
            <a:spLocks noGrp="1"/>
          </p:cNvSpPr>
          <p:nvPr>
            <p:ph type="sldNum" sz="quarter" idx="5"/>
          </p:nvPr>
        </p:nvSpPr>
        <p:spPr/>
        <p:txBody>
          <a:bodyPr/>
          <a:lstStyle/>
          <a:p>
            <a:fld id="{311B3088-81E7-4BF9-B319-6F5448982E00}" type="slidenum">
              <a:rPr lang="en-US" smtClean="0"/>
              <a:t>15</a:t>
            </a:fld>
            <a:endParaRPr lang="en-US"/>
          </a:p>
        </p:txBody>
      </p:sp>
    </p:spTree>
    <p:extLst>
      <p:ext uri="{BB962C8B-B14F-4D97-AF65-F5344CB8AC3E}">
        <p14:creationId xmlns:p14="http://schemas.microsoft.com/office/powerpoint/2010/main" val="4255358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Capabilities:</a:t>
            </a:r>
            <a:endParaRPr lang="en-US" dirty="0"/>
          </a:p>
          <a:p>
            <a:r>
              <a:rPr lang="en-US" b="1" dirty="0"/>
              <a:t>Unified Registry</a:t>
            </a:r>
            <a:r>
              <a:rPr lang="en-US" dirty="0"/>
              <a:t> – Single source of truth for all agents across the organization, tracking usage, security posture, and providing discovery through the Agent Store</a:t>
            </a:r>
          </a:p>
          <a:p>
            <a:r>
              <a:rPr lang="en-US" b="1" dirty="0"/>
              <a:t>Granular Access Control</a:t>
            </a:r>
            <a:r>
              <a:rPr lang="en-US" dirty="0"/>
              <a:t> – Every agent gets a unique agent ID with least-privilege access policies, enforced through Microsoft Entra with adaptive, risk-based controls</a:t>
            </a:r>
          </a:p>
          <a:p>
            <a:r>
              <a:rPr lang="en-US" b="1" dirty="0"/>
              <a:t>Comprehensive Security</a:t>
            </a:r>
            <a:r>
              <a:rPr lang="en-US" dirty="0"/>
              <a:t> – Defense-in-depth protection via Microsoft Defender (threat detection/response) and Purview (data loss prevention, compliance auditing, and real-time risk monitoring)</a:t>
            </a:r>
          </a:p>
          <a:p>
            <a:r>
              <a:rPr lang="en-US" b="1" dirty="0"/>
              <a:t>Enterprise Interoperability</a:t>
            </a:r>
            <a:r>
              <a:rPr lang="en-US" dirty="0"/>
              <a:t> – Agents access Work IQ and integrate with Microsoft 365 apps (Word, Excel, SharePoint, Dynamics 365) while supporting multi-platform builds</a:t>
            </a:r>
          </a:p>
          <a:p>
            <a:r>
              <a:rPr lang="en-US" b="1" dirty="0"/>
              <a:t>Actionable Intelligence</a:t>
            </a:r>
            <a:r>
              <a:rPr lang="en-US" dirty="0"/>
              <a:t> – Role-based dashboards with performance metrics, ROI tracking, and detailed logging for compliance and e-discovery</a:t>
            </a:r>
          </a:p>
          <a:p>
            <a:endParaRPr lang="en-US" b="1" dirty="0"/>
          </a:p>
          <a:p>
            <a:r>
              <a:rPr lang="en-US" b="1" dirty="0"/>
              <a:t>Why It Matters for Security:</a:t>
            </a:r>
            <a:endParaRPr lang="en-US" dirty="0"/>
          </a:p>
          <a:p>
            <a:r>
              <a:rPr lang="en-US" dirty="0"/>
              <a:t>Prevents agent sprawl by centralizing governance and visibility</a:t>
            </a:r>
          </a:p>
          <a:p>
            <a:r>
              <a:rPr lang="en-US" dirty="0"/>
              <a:t>Blocks compromised agents in real-time before they access organizational resources</a:t>
            </a:r>
          </a:p>
          <a:p>
            <a:r>
              <a:rPr lang="en-US" dirty="0"/>
              <a:t>Maintains audit trails and enforces policies to detect unethical agent interactions</a:t>
            </a:r>
          </a:p>
          <a:p>
            <a:r>
              <a:rPr lang="en-US" dirty="0"/>
              <a:t>This positions Agent 365 as the enterprise-grade solution for scaling AI agents securely—basically giving IT teams the same level of control over agents that they have over users and applications.</a:t>
            </a:r>
          </a:p>
        </p:txBody>
      </p:sp>
      <p:sp>
        <p:nvSpPr>
          <p:cNvPr id="4" name="Slide Number Placeholder 3"/>
          <p:cNvSpPr>
            <a:spLocks noGrp="1"/>
          </p:cNvSpPr>
          <p:nvPr>
            <p:ph type="sldNum" sz="quarter" idx="5"/>
          </p:nvPr>
        </p:nvSpPr>
        <p:spPr/>
        <p:txBody>
          <a:bodyPr/>
          <a:lstStyle/>
          <a:p>
            <a:fld id="{3BBA9EB3-3F42-4E44-B096-4DF6E5F0614D}" type="slidenum">
              <a:rPr lang="en-US" smtClean="0"/>
              <a:t>34</a:t>
            </a:fld>
            <a:endParaRPr lang="en-US"/>
          </a:p>
        </p:txBody>
      </p:sp>
    </p:spTree>
    <p:extLst>
      <p:ext uri="{BB962C8B-B14F-4D97-AF65-F5344CB8AC3E}">
        <p14:creationId xmlns:p14="http://schemas.microsoft.com/office/powerpoint/2010/main" val="612212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descr="A city skyline with water and clouds&#10;&#10;AI-generated content may be incorrect.">
            <a:extLst>
              <a:ext uri="{FF2B5EF4-FFF2-40B4-BE49-F238E27FC236}">
                <a16:creationId xmlns:a16="http://schemas.microsoft.com/office/drawing/2014/main" id="{03BB1E91-49B8-3EDB-6CC4-6D9F7A618B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ext Placeholder 11">
            <a:extLst>
              <a:ext uri="{FF2B5EF4-FFF2-40B4-BE49-F238E27FC236}">
                <a16:creationId xmlns:a16="http://schemas.microsoft.com/office/drawing/2014/main" id="{77C554EA-B7A1-B4E5-9436-4D6355F0259E}"/>
              </a:ext>
            </a:extLst>
          </p:cNvPr>
          <p:cNvSpPr>
            <a:spLocks noGrp="1"/>
          </p:cNvSpPr>
          <p:nvPr>
            <p:ph type="body" sz="quarter" idx="10" hasCustomPrompt="1"/>
          </p:nvPr>
        </p:nvSpPr>
        <p:spPr>
          <a:xfrm>
            <a:off x="1285081" y="2803432"/>
            <a:ext cx="9621838" cy="1487487"/>
          </a:xfrm>
          <a:prstGeom prst="rect">
            <a:avLst/>
          </a:prstGeom>
        </p:spPr>
        <p:txBody>
          <a:bodyPr/>
          <a:lstStyle>
            <a:lvl1pPr marL="0" indent="0" algn="ctr">
              <a:buNone/>
              <a:defRPr sz="4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Securing AI Agents in </a:t>
            </a:r>
            <a:r>
              <a:rPr lang="en-US"/>
              <a:t>Microsoft Dynamics? </a:t>
            </a:r>
            <a:endParaRPr lang="en-US" dirty="0"/>
          </a:p>
        </p:txBody>
      </p:sp>
    </p:spTree>
    <p:extLst>
      <p:ext uri="{BB962C8B-B14F-4D97-AF65-F5344CB8AC3E}">
        <p14:creationId xmlns:p14="http://schemas.microsoft.com/office/powerpoint/2010/main" val="152857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10" name="Picture 9" descr="A city skyline at night with clouds and water&#10;&#10;AI-generated content may be incorrect.">
            <a:extLst>
              <a:ext uri="{FF2B5EF4-FFF2-40B4-BE49-F238E27FC236}">
                <a16:creationId xmlns:a16="http://schemas.microsoft.com/office/drawing/2014/main" id="{A4E0848B-A20C-8A07-E05B-CE39F530F9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Picture Placeholder 11">
            <a:extLst>
              <a:ext uri="{FF2B5EF4-FFF2-40B4-BE49-F238E27FC236}">
                <a16:creationId xmlns:a16="http://schemas.microsoft.com/office/drawing/2014/main" id="{3C820FFA-67CC-C031-4135-6EFE2CD16C5A}"/>
              </a:ext>
            </a:extLst>
          </p:cNvPr>
          <p:cNvSpPr>
            <a:spLocks noGrp="1"/>
          </p:cNvSpPr>
          <p:nvPr>
            <p:ph type="pic" sz="quarter" idx="10"/>
          </p:nvPr>
        </p:nvSpPr>
        <p:spPr>
          <a:xfrm>
            <a:off x="4398030" y="1983626"/>
            <a:ext cx="2887288" cy="2701925"/>
          </a:xfrm>
          <a:prstGeom prst="rect">
            <a:avLst/>
          </a:prstGeom>
        </p:spPr>
        <p:txBody>
          <a:bodyPr/>
          <a:lstStyle/>
          <a:p>
            <a:endParaRPr lang="en-US" dirty="0"/>
          </a:p>
        </p:txBody>
      </p:sp>
      <p:sp>
        <p:nvSpPr>
          <p:cNvPr id="16" name="Text Placeholder 15">
            <a:extLst>
              <a:ext uri="{FF2B5EF4-FFF2-40B4-BE49-F238E27FC236}">
                <a16:creationId xmlns:a16="http://schemas.microsoft.com/office/drawing/2014/main" id="{569535AA-6E7F-9884-0E06-B5C03954D177}"/>
              </a:ext>
            </a:extLst>
          </p:cNvPr>
          <p:cNvSpPr>
            <a:spLocks noGrp="1"/>
          </p:cNvSpPr>
          <p:nvPr>
            <p:ph type="body" sz="quarter" idx="13" hasCustomPrompt="1"/>
          </p:nvPr>
        </p:nvSpPr>
        <p:spPr>
          <a:xfrm>
            <a:off x="4397561" y="4764086"/>
            <a:ext cx="2887663" cy="438616"/>
          </a:xfrm>
          <a:prstGeom prst="rect">
            <a:avLst/>
          </a:prstGeom>
        </p:spPr>
        <p:txBody>
          <a:bodyPr/>
          <a:lstStyle>
            <a:lvl1pPr marL="0" indent="0">
              <a:buNone/>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Speaker 1</a:t>
            </a:r>
          </a:p>
        </p:txBody>
      </p:sp>
      <p:sp>
        <p:nvSpPr>
          <p:cNvPr id="19" name="Text Placeholder 15">
            <a:extLst>
              <a:ext uri="{FF2B5EF4-FFF2-40B4-BE49-F238E27FC236}">
                <a16:creationId xmlns:a16="http://schemas.microsoft.com/office/drawing/2014/main" id="{93792956-E185-DCA5-93BC-CFA64311CAB7}"/>
              </a:ext>
            </a:extLst>
          </p:cNvPr>
          <p:cNvSpPr>
            <a:spLocks noGrp="1"/>
          </p:cNvSpPr>
          <p:nvPr>
            <p:ph type="body" sz="quarter" idx="16" hasCustomPrompt="1"/>
          </p:nvPr>
        </p:nvSpPr>
        <p:spPr>
          <a:xfrm>
            <a:off x="4397561" y="5268163"/>
            <a:ext cx="2887663" cy="285750"/>
          </a:xfrm>
          <a:prstGeom prst="rect">
            <a:avLst/>
          </a:prstGeom>
        </p:spPr>
        <p:txBody>
          <a:bodyPr/>
          <a:lstStyle>
            <a:lvl1pPr marL="0" indent="0">
              <a:buNone/>
              <a:defRPr sz="1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Title</a:t>
            </a:r>
          </a:p>
        </p:txBody>
      </p:sp>
    </p:spTree>
    <p:extLst>
      <p:ext uri="{BB962C8B-B14F-4D97-AF65-F5344CB8AC3E}">
        <p14:creationId xmlns:p14="http://schemas.microsoft.com/office/powerpoint/2010/main" val="3489925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10" name="Picture 9" descr="A city skyline at night with clouds and water&#10;&#10;AI-generated content may be incorrect.">
            <a:extLst>
              <a:ext uri="{FF2B5EF4-FFF2-40B4-BE49-F238E27FC236}">
                <a16:creationId xmlns:a16="http://schemas.microsoft.com/office/drawing/2014/main" id="{A4E0848B-A20C-8A07-E05B-CE39F530F9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Picture Placeholder 11">
            <a:extLst>
              <a:ext uri="{FF2B5EF4-FFF2-40B4-BE49-F238E27FC236}">
                <a16:creationId xmlns:a16="http://schemas.microsoft.com/office/drawing/2014/main" id="{3C820FFA-67CC-C031-4135-6EFE2CD16C5A}"/>
              </a:ext>
            </a:extLst>
          </p:cNvPr>
          <p:cNvSpPr>
            <a:spLocks noGrp="1"/>
          </p:cNvSpPr>
          <p:nvPr>
            <p:ph type="pic" sz="quarter" idx="10"/>
          </p:nvPr>
        </p:nvSpPr>
        <p:spPr>
          <a:xfrm>
            <a:off x="2479583" y="2013509"/>
            <a:ext cx="2887288" cy="2701925"/>
          </a:xfrm>
          <a:prstGeom prst="rect">
            <a:avLst/>
          </a:prstGeom>
        </p:spPr>
        <p:txBody>
          <a:bodyPr/>
          <a:lstStyle/>
          <a:p>
            <a:endParaRPr lang="en-US" dirty="0"/>
          </a:p>
        </p:txBody>
      </p:sp>
      <p:sp>
        <p:nvSpPr>
          <p:cNvPr id="14" name="Picture Placeholder 11">
            <a:extLst>
              <a:ext uri="{FF2B5EF4-FFF2-40B4-BE49-F238E27FC236}">
                <a16:creationId xmlns:a16="http://schemas.microsoft.com/office/drawing/2014/main" id="{505FBA54-712E-6E56-4BC5-E2D81847F21B}"/>
              </a:ext>
            </a:extLst>
          </p:cNvPr>
          <p:cNvSpPr>
            <a:spLocks noGrp="1"/>
          </p:cNvSpPr>
          <p:nvPr>
            <p:ph type="pic" sz="quarter" idx="12"/>
          </p:nvPr>
        </p:nvSpPr>
        <p:spPr>
          <a:xfrm>
            <a:off x="6538259" y="2013509"/>
            <a:ext cx="2887288" cy="2701925"/>
          </a:xfrm>
          <a:prstGeom prst="rect">
            <a:avLst/>
          </a:prstGeom>
        </p:spPr>
        <p:txBody>
          <a:bodyPr/>
          <a:lstStyle/>
          <a:p>
            <a:endParaRPr lang="en-US" dirty="0"/>
          </a:p>
        </p:txBody>
      </p:sp>
      <p:sp>
        <p:nvSpPr>
          <p:cNvPr id="16" name="Text Placeholder 15">
            <a:extLst>
              <a:ext uri="{FF2B5EF4-FFF2-40B4-BE49-F238E27FC236}">
                <a16:creationId xmlns:a16="http://schemas.microsoft.com/office/drawing/2014/main" id="{569535AA-6E7F-9884-0E06-B5C03954D177}"/>
              </a:ext>
            </a:extLst>
          </p:cNvPr>
          <p:cNvSpPr>
            <a:spLocks noGrp="1"/>
          </p:cNvSpPr>
          <p:nvPr>
            <p:ph type="body" sz="quarter" idx="13" hasCustomPrompt="1"/>
          </p:nvPr>
        </p:nvSpPr>
        <p:spPr>
          <a:xfrm>
            <a:off x="2479114" y="4793969"/>
            <a:ext cx="2887663" cy="438616"/>
          </a:xfrm>
          <a:prstGeom prst="rect">
            <a:avLst/>
          </a:prstGeom>
        </p:spPr>
        <p:txBody>
          <a:bodyPr/>
          <a:lstStyle>
            <a:lvl1pPr marL="0" indent="0">
              <a:buNone/>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Speaker 1</a:t>
            </a:r>
          </a:p>
        </p:txBody>
      </p:sp>
      <p:sp>
        <p:nvSpPr>
          <p:cNvPr id="19" name="Text Placeholder 15">
            <a:extLst>
              <a:ext uri="{FF2B5EF4-FFF2-40B4-BE49-F238E27FC236}">
                <a16:creationId xmlns:a16="http://schemas.microsoft.com/office/drawing/2014/main" id="{93792956-E185-DCA5-93BC-CFA64311CAB7}"/>
              </a:ext>
            </a:extLst>
          </p:cNvPr>
          <p:cNvSpPr>
            <a:spLocks noGrp="1"/>
          </p:cNvSpPr>
          <p:nvPr>
            <p:ph type="body" sz="quarter" idx="16" hasCustomPrompt="1"/>
          </p:nvPr>
        </p:nvSpPr>
        <p:spPr>
          <a:xfrm>
            <a:off x="2479114" y="5298046"/>
            <a:ext cx="2887663" cy="285750"/>
          </a:xfrm>
          <a:prstGeom prst="rect">
            <a:avLst/>
          </a:prstGeom>
        </p:spPr>
        <p:txBody>
          <a:bodyPr/>
          <a:lstStyle>
            <a:lvl1pPr marL="0" indent="0">
              <a:buNone/>
              <a:defRPr sz="1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Title</a:t>
            </a:r>
          </a:p>
        </p:txBody>
      </p:sp>
      <p:sp>
        <p:nvSpPr>
          <p:cNvPr id="22" name="Text Placeholder 15">
            <a:extLst>
              <a:ext uri="{FF2B5EF4-FFF2-40B4-BE49-F238E27FC236}">
                <a16:creationId xmlns:a16="http://schemas.microsoft.com/office/drawing/2014/main" id="{86C395C5-747F-6C7E-ED4F-1FA820D92A19}"/>
              </a:ext>
            </a:extLst>
          </p:cNvPr>
          <p:cNvSpPr>
            <a:spLocks noGrp="1"/>
          </p:cNvSpPr>
          <p:nvPr>
            <p:ph type="body" sz="quarter" idx="19" hasCustomPrompt="1"/>
          </p:nvPr>
        </p:nvSpPr>
        <p:spPr>
          <a:xfrm>
            <a:off x="6538259" y="4793970"/>
            <a:ext cx="2887663" cy="438616"/>
          </a:xfrm>
          <a:prstGeom prst="rect">
            <a:avLst/>
          </a:prstGeom>
        </p:spPr>
        <p:txBody>
          <a:bodyPr/>
          <a:lstStyle>
            <a:lvl1pPr marL="0" indent="0">
              <a:buNone/>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Speaker 2</a:t>
            </a:r>
          </a:p>
        </p:txBody>
      </p:sp>
      <p:sp>
        <p:nvSpPr>
          <p:cNvPr id="23" name="Text Placeholder 15">
            <a:extLst>
              <a:ext uri="{FF2B5EF4-FFF2-40B4-BE49-F238E27FC236}">
                <a16:creationId xmlns:a16="http://schemas.microsoft.com/office/drawing/2014/main" id="{564F13F6-C5F8-9FF1-27E2-84AD4FE0D127}"/>
              </a:ext>
            </a:extLst>
          </p:cNvPr>
          <p:cNvSpPr>
            <a:spLocks noGrp="1"/>
          </p:cNvSpPr>
          <p:nvPr>
            <p:ph type="body" sz="quarter" idx="20" hasCustomPrompt="1"/>
          </p:nvPr>
        </p:nvSpPr>
        <p:spPr>
          <a:xfrm>
            <a:off x="6538259" y="5298047"/>
            <a:ext cx="2887663" cy="285750"/>
          </a:xfrm>
          <a:prstGeom prst="rect">
            <a:avLst/>
          </a:prstGeom>
        </p:spPr>
        <p:txBody>
          <a:bodyPr/>
          <a:lstStyle>
            <a:lvl1pPr marL="0" indent="0">
              <a:buNone/>
              <a:defRPr sz="1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Title</a:t>
            </a:r>
          </a:p>
        </p:txBody>
      </p:sp>
    </p:spTree>
    <p:extLst>
      <p:ext uri="{BB962C8B-B14F-4D97-AF65-F5344CB8AC3E}">
        <p14:creationId xmlns:p14="http://schemas.microsoft.com/office/powerpoint/2010/main" val="915986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 name="Picture 9" descr="A city skyline at night with clouds and water&#10;&#10;AI-generated content may be incorrect.">
            <a:extLst>
              <a:ext uri="{FF2B5EF4-FFF2-40B4-BE49-F238E27FC236}">
                <a16:creationId xmlns:a16="http://schemas.microsoft.com/office/drawing/2014/main" id="{A4E0848B-A20C-8A07-E05B-CE39F530F9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Picture Placeholder 11">
            <a:extLst>
              <a:ext uri="{FF2B5EF4-FFF2-40B4-BE49-F238E27FC236}">
                <a16:creationId xmlns:a16="http://schemas.microsoft.com/office/drawing/2014/main" id="{3C820FFA-67CC-C031-4135-6EFE2CD16C5A}"/>
              </a:ext>
            </a:extLst>
          </p:cNvPr>
          <p:cNvSpPr>
            <a:spLocks noGrp="1"/>
          </p:cNvSpPr>
          <p:nvPr>
            <p:ph type="pic" sz="quarter" idx="10"/>
          </p:nvPr>
        </p:nvSpPr>
        <p:spPr>
          <a:xfrm>
            <a:off x="1099018" y="1989604"/>
            <a:ext cx="2887288" cy="2701925"/>
          </a:xfrm>
          <a:prstGeom prst="rect">
            <a:avLst/>
          </a:prstGeom>
        </p:spPr>
        <p:txBody>
          <a:bodyPr/>
          <a:lstStyle/>
          <a:p>
            <a:endParaRPr lang="en-US" dirty="0"/>
          </a:p>
        </p:txBody>
      </p:sp>
      <p:sp>
        <p:nvSpPr>
          <p:cNvPr id="13" name="Picture Placeholder 11">
            <a:extLst>
              <a:ext uri="{FF2B5EF4-FFF2-40B4-BE49-F238E27FC236}">
                <a16:creationId xmlns:a16="http://schemas.microsoft.com/office/drawing/2014/main" id="{9670037E-EA8A-10C6-CC24-1B70ECFAB182}"/>
              </a:ext>
            </a:extLst>
          </p:cNvPr>
          <p:cNvSpPr>
            <a:spLocks noGrp="1"/>
          </p:cNvSpPr>
          <p:nvPr>
            <p:ph type="pic" sz="quarter" idx="11"/>
          </p:nvPr>
        </p:nvSpPr>
        <p:spPr>
          <a:xfrm>
            <a:off x="4562382" y="1989604"/>
            <a:ext cx="2887288" cy="2701925"/>
          </a:xfrm>
          <a:prstGeom prst="rect">
            <a:avLst/>
          </a:prstGeom>
        </p:spPr>
        <p:txBody>
          <a:bodyPr/>
          <a:lstStyle/>
          <a:p>
            <a:endParaRPr lang="en-US" dirty="0"/>
          </a:p>
        </p:txBody>
      </p:sp>
      <p:sp>
        <p:nvSpPr>
          <p:cNvPr id="14" name="Picture Placeholder 11">
            <a:extLst>
              <a:ext uri="{FF2B5EF4-FFF2-40B4-BE49-F238E27FC236}">
                <a16:creationId xmlns:a16="http://schemas.microsoft.com/office/drawing/2014/main" id="{505FBA54-712E-6E56-4BC5-E2D81847F21B}"/>
              </a:ext>
            </a:extLst>
          </p:cNvPr>
          <p:cNvSpPr>
            <a:spLocks noGrp="1"/>
          </p:cNvSpPr>
          <p:nvPr>
            <p:ph type="pic" sz="quarter" idx="12"/>
          </p:nvPr>
        </p:nvSpPr>
        <p:spPr>
          <a:xfrm>
            <a:off x="8023598" y="1989603"/>
            <a:ext cx="2887288" cy="2701925"/>
          </a:xfrm>
          <a:prstGeom prst="rect">
            <a:avLst/>
          </a:prstGeom>
        </p:spPr>
        <p:txBody>
          <a:bodyPr/>
          <a:lstStyle/>
          <a:p>
            <a:endParaRPr lang="en-US" dirty="0"/>
          </a:p>
        </p:txBody>
      </p:sp>
      <p:sp>
        <p:nvSpPr>
          <p:cNvPr id="16" name="Text Placeholder 15">
            <a:extLst>
              <a:ext uri="{FF2B5EF4-FFF2-40B4-BE49-F238E27FC236}">
                <a16:creationId xmlns:a16="http://schemas.microsoft.com/office/drawing/2014/main" id="{569535AA-6E7F-9884-0E06-B5C03954D177}"/>
              </a:ext>
            </a:extLst>
          </p:cNvPr>
          <p:cNvSpPr>
            <a:spLocks noGrp="1"/>
          </p:cNvSpPr>
          <p:nvPr>
            <p:ph type="body" sz="quarter" idx="13" hasCustomPrompt="1"/>
          </p:nvPr>
        </p:nvSpPr>
        <p:spPr>
          <a:xfrm>
            <a:off x="1098549" y="4770064"/>
            <a:ext cx="2887663" cy="438616"/>
          </a:xfrm>
          <a:prstGeom prst="rect">
            <a:avLst/>
          </a:prstGeom>
        </p:spPr>
        <p:txBody>
          <a:bodyPr/>
          <a:lstStyle>
            <a:lvl1pPr marL="0" indent="0">
              <a:buNone/>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Speaker 1</a:t>
            </a:r>
          </a:p>
        </p:txBody>
      </p:sp>
      <p:sp>
        <p:nvSpPr>
          <p:cNvPr id="19" name="Text Placeholder 15">
            <a:extLst>
              <a:ext uri="{FF2B5EF4-FFF2-40B4-BE49-F238E27FC236}">
                <a16:creationId xmlns:a16="http://schemas.microsoft.com/office/drawing/2014/main" id="{93792956-E185-DCA5-93BC-CFA64311CAB7}"/>
              </a:ext>
            </a:extLst>
          </p:cNvPr>
          <p:cNvSpPr>
            <a:spLocks noGrp="1"/>
          </p:cNvSpPr>
          <p:nvPr>
            <p:ph type="body" sz="quarter" idx="16" hasCustomPrompt="1"/>
          </p:nvPr>
        </p:nvSpPr>
        <p:spPr>
          <a:xfrm>
            <a:off x="1098549" y="5274141"/>
            <a:ext cx="2887663" cy="285750"/>
          </a:xfrm>
          <a:prstGeom prst="rect">
            <a:avLst/>
          </a:prstGeom>
        </p:spPr>
        <p:txBody>
          <a:bodyPr/>
          <a:lstStyle>
            <a:lvl1pPr marL="0" indent="0">
              <a:buNone/>
              <a:defRPr sz="1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Title</a:t>
            </a:r>
          </a:p>
        </p:txBody>
      </p:sp>
      <p:sp>
        <p:nvSpPr>
          <p:cNvPr id="20" name="Text Placeholder 15">
            <a:extLst>
              <a:ext uri="{FF2B5EF4-FFF2-40B4-BE49-F238E27FC236}">
                <a16:creationId xmlns:a16="http://schemas.microsoft.com/office/drawing/2014/main" id="{BEB502DF-9CF2-6881-A76C-D42D3EF1203C}"/>
              </a:ext>
            </a:extLst>
          </p:cNvPr>
          <p:cNvSpPr>
            <a:spLocks noGrp="1"/>
          </p:cNvSpPr>
          <p:nvPr>
            <p:ph type="body" sz="quarter" idx="17" hasCustomPrompt="1"/>
          </p:nvPr>
        </p:nvSpPr>
        <p:spPr>
          <a:xfrm>
            <a:off x="4562007" y="4770064"/>
            <a:ext cx="2887663" cy="438616"/>
          </a:xfrm>
          <a:prstGeom prst="rect">
            <a:avLst/>
          </a:prstGeom>
        </p:spPr>
        <p:txBody>
          <a:bodyPr/>
          <a:lstStyle>
            <a:lvl1pPr marL="0" indent="0">
              <a:buNone/>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Speaker 2</a:t>
            </a:r>
          </a:p>
        </p:txBody>
      </p:sp>
      <p:sp>
        <p:nvSpPr>
          <p:cNvPr id="21" name="Text Placeholder 15">
            <a:extLst>
              <a:ext uri="{FF2B5EF4-FFF2-40B4-BE49-F238E27FC236}">
                <a16:creationId xmlns:a16="http://schemas.microsoft.com/office/drawing/2014/main" id="{DAD37BE2-696F-95E0-1E37-657CC17C2BE5}"/>
              </a:ext>
            </a:extLst>
          </p:cNvPr>
          <p:cNvSpPr>
            <a:spLocks noGrp="1"/>
          </p:cNvSpPr>
          <p:nvPr>
            <p:ph type="body" sz="quarter" idx="18" hasCustomPrompt="1"/>
          </p:nvPr>
        </p:nvSpPr>
        <p:spPr>
          <a:xfrm>
            <a:off x="4562007" y="5274141"/>
            <a:ext cx="2887663" cy="285750"/>
          </a:xfrm>
          <a:prstGeom prst="rect">
            <a:avLst/>
          </a:prstGeom>
        </p:spPr>
        <p:txBody>
          <a:bodyPr/>
          <a:lstStyle>
            <a:lvl1pPr marL="0" indent="0">
              <a:buNone/>
              <a:defRPr sz="1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Title</a:t>
            </a:r>
          </a:p>
        </p:txBody>
      </p:sp>
      <p:sp>
        <p:nvSpPr>
          <p:cNvPr id="22" name="Text Placeholder 15">
            <a:extLst>
              <a:ext uri="{FF2B5EF4-FFF2-40B4-BE49-F238E27FC236}">
                <a16:creationId xmlns:a16="http://schemas.microsoft.com/office/drawing/2014/main" id="{86C395C5-747F-6C7E-ED4F-1FA820D92A19}"/>
              </a:ext>
            </a:extLst>
          </p:cNvPr>
          <p:cNvSpPr>
            <a:spLocks noGrp="1"/>
          </p:cNvSpPr>
          <p:nvPr>
            <p:ph type="body" sz="quarter" idx="19" hasCustomPrompt="1"/>
          </p:nvPr>
        </p:nvSpPr>
        <p:spPr>
          <a:xfrm>
            <a:off x="8023598" y="4770064"/>
            <a:ext cx="2887663" cy="438616"/>
          </a:xfrm>
          <a:prstGeom prst="rect">
            <a:avLst/>
          </a:prstGeom>
        </p:spPr>
        <p:txBody>
          <a:bodyPr/>
          <a:lstStyle>
            <a:lvl1pPr marL="0" indent="0">
              <a:buNone/>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Speaker 3</a:t>
            </a:r>
          </a:p>
        </p:txBody>
      </p:sp>
      <p:sp>
        <p:nvSpPr>
          <p:cNvPr id="23" name="Text Placeholder 15">
            <a:extLst>
              <a:ext uri="{FF2B5EF4-FFF2-40B4-BE49-F238E27FC236}">
                <a16:creationId xmlns:a16="http://schemas.microsoft.com/office/drawing/2014/main" id="{564F13F6-C5F8-9FF1-27E2-84AD4FE0D127}"/>
              </a:ext>
            </a:extLst>
          </p:cNvPr>
          <p:cNvSpPr>
            <a:spLocks noGrp="1"/>
          </p:cNvSpPr>
          <p:nvPr>
            <p:ph type="body" sz="quarter" idx="20" hasCustomPrompt="1"/>
          </p:nvPr>
        </p:nvSpPr>
        <p:spPr>
          <a:xfrm>
            <a:off x="8023598" y="5274141"/>
            <a:ext cx="2887663" cy="285750"/>
          </a:xfrm>
          <a:prstGeom prst="rect">
            <a:avLst/>
          </a:prstGeom>
        </p:spPr>
        <p:txBody>
          <a:bodyPr/>
          <a:lstStyle>
            <a:lvl1pPr marL="0" indent="0">
              <a:buNone/>
              <a:defRPr sz="1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Title</a:t>
            </a:r>
          </a:p>
        </p:txBody>
      </p:sp>
    </p:spTree>
    <p:extLst>
      <p:ext uri="{BB962C8B-B14F-4D97-AF65-F5344CB8AC3E}">
        <p14:creationId xmlns:p14="http://schemas.microsoft.com/office/powerpoint/2010/main" val="520557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7" descr="A white rectangular frame with black border&#10;&#10;AI-generated content may be incorrect.">
            <a:extLst>
              <a:ext uri="{FF2B5EF4-FFF2-40B4-BE49-F238E27FC236}">
                <a16:creationId xmlns:a16="http://schemas.microsoft.com/office/drawing/2014/main" id="{84987A27-2D93-F4D0-0EF2-E939B69108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Text Placeholder 2">
            <a:extLst>
              <a:ext uri="{FF2B5EF4-FFF2-40B4-BE49-F238E27FC236}">
                <a16:creationId xmlns:a16="http://schemas.microsoft.com/office/drawing/2014/main" id="{F3951800-65F6-DCD2-747C-F21219E7ED85}"/>
              </a:ext>
            </a:extLst>
          </p:cNvPr>
          <p:cNvSpPr>
            <a:spLocks noGrp="1"/>
          </p:cNvSpPr>
          <p:nvPr>
            <p:ph type="body" sz="quarter" idx="10" hasCustomPrompt="1"/>
          </p:nvPr>
        </p:nvSpPr>
        <p:spPr>
          <a:xfrm>
            <a:off x="1033463" y="747713"/>
            <a:ext cx="7937500" cy="704850"/>
          </a:xfrm>
          <a:prstGeom prst="rect">
            <a:avLst/>
          </a:prstGeom>
        </p:spPr>
        <p:txBody>
          <a:bodyPr/>
          <a:lstStyle>
            <a:lvl1pPr marL="0" indent="0">
              <a:buNone/>
              <a:defRPr sz="3600" b="1">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SLIDE TITLE - Agenda</a:t>
            </a:r>
          </a:p>
        </p:txBody>
      </p:sp>
      <p:sp>
        <p:nvSpPr>
          <p:cNvPr id="5" name="Text Placeholder 4">
            <a:extLst>
              <a:ext uri="{FF2B5EF4-FFF2-40B4-BE49-F238E27FC236}">
                <a16:creationId xmlns:a16="http://schemas.microsoft.com/office/drawing/2014/main" id="{02D1012C-276F-EBE5-063F-9816BBE69FE4}"/>
              </a:ext>
            </a:extLst>
          </p:cNvPr>
          <p:cNvSpPr>
            <a:spLocks noGrp="1"/>
          </p:cNvSpPr>
          <p:nvPr>
            <p:ph type="body" sz="quarter" idx="11"/>
          </p:nvPr>
        </p:nvSpPr>
        <p:spPr>
          <a:xfrm>
            <a:off x="1033464" y="1685925"/>
            <a:ext cx="7937500" cy="3160993"/>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latin typeface="Segoe UI Semilight" panose="020B0402040204020203" pitchFamily="34" charset="0"/>
                <a:ea typeface="Open Sans" panose="020B0606030504020204" pitchFamily="34" charset="0"/>
                <a:cs typeface="Segoe UI Semilight" panose="020B0402040204020203" pitchFamily="34" charset="0"/>
              </a:defRPr>
            </a:lvl1pPr>
            <a:lvl2pPr>
              <a:defRPr>
                <a:latin typeface="Segoe UI Semilight" panose="020B0402040204020203" pitchFamily="34" charset="0"/>
                <a:ea typeface="Open Sans" panose="020B0606030504020204" pitchFamily="34" charset="0"/>
                <a:cs typeface="Segoe UI Semilight" panose="020B0402040204020203" pitchFamily="34" charset="0"/>
              </a:defRPr>
            </a:lvl2pPr>
            <a:lvl3pPr>
              <a:defRPr>
                <a:latin typeface="Segoe UI Semilight" panose="020B0402040204020203" pitchFamily="34" charset="0"/>
                <a:ea typeface="Open Sans" panose="020B0606030504020204" pitchFamily="34" charset="0"/>
                <a:cs typeface="Segoe UI Semilight" panose="020B0402040204020203" pitchFamily="34" charset="0"/>
              </a:defRPr>
            </a:lvl3pPr>
            <a:lvl4pPr>
              <a:defRPr>
                <a:latin typeface="Segoe UI Semilight" panose="020B0402040204020203" pitchFamily="34" charset="0"/>
                <a:ea typeface="Open Sans" panose="020B0606030504020204" pitchFamily="34" charset="0"/>
                <a:cs typeface="Segoe UI Semilight" panose="020B0402040204020203" pitchFamily="34" charset="0"/>
              </a:defRPr>
            </a:lvl4pPr>
            <a:lvl5pPr>
              <a:defRPr>
                <a:latin typeface="Segoe UI Semilight" panose="020B0402040204020203" pitchFamily="34" charset="0"/>
                <a:ea typeface="Open Sans" panose="020B0606030504020204" pitchFamily="34" charset="0"/>
                <a:cs typeface="Segoe UI Semilight" panose="020B0402040204020203" pitchFamily="34" charset="0"/>
              </a:defRPr>
            </a:lvl5pPr>
          </a:lstStyle>
          <a:p>
            <a:pPr lvl="0"/>
            <a:r>
              <a:rPr lang="en-US" dirty="0"/>
              <a:t>Click to edit Master text styles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edit Master text styles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edit Master text styles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edit Master text styles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edit Master text styles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edit Master text styles</a:t>
            </a:r>
          </a:p>
          <a:p>
            <a:pPr lvl="0"/>
            <a:endParaRPr lang="en-US" dirty="0"/>
          </a:p>
        </p:txBody>
      </p:sp>
    </p:spTree>
    <p:extLst>
      <p:ext uri="{BB962C8B-B14F-4D97-AF65-F5344CB8AC3E}">
        <p14:creationId xmlns:p14="http://schemas.microsoft.com/office/powerpoint/2010/main" val="57599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8" name="Picture 7" descr="A white rectangular frame with black border&#10;&#10;AI-generated content may be incorrect.">
            <a:extLst>
              <a:ext uri="{FF2B5EF4-FFF2-40B4-BE49-F238E27FC236}">
                <a16:creationId xmlns:a16="http://schemas.microsoft.com/office/drawing/2014/main" id="{84987A27-2D93-F4D0-0EF2-E939B69108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Text Placeholder 2">
            <a:extLst>
              <a:ext uri="{FF2B5EF4-FFF2-40B4-BE49-F238E27FC236}">
                <a16:creationId xmlns:a16="http://schemas.microsoft.com/office/drawing/2014/main" id="{F3951800-65F6-DCD2-747C-F21219E7ED85}"/>
              </a:ext>
            </a:extLst>
          </p:cNvPr>
          <p:cNvSpPr>
            <a:spLocks noGrp="1"/>
          </p:cNvSpPr>
          <p:nvPr>
            <p:ph type="body" sz="quarter" idx="10" hasCustomPrompt="1"/>
          </p:nvPr>
        </p:nvSpPr>
        <p:spPr>
          <a:xfrm>
            <a:off x="1033463" y="747713"/>
            <a:ext cx="7937500" cy="704850"/>
          </a:xfrm>
          <a:prstGeom prst="rect">
            <a:avLst/>
          </a:prstGeom>
        </p:spPr>
        <p:txBody>
          <a:bodyPr/>
          <a:lstStyle>
            <a:lvl1pPr marL="0" indent="0">
              <a:buNone/>
              <a:defRPr sz="3600" b="1">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SLIDE TITLE</a:t>
            </a:r>
          </a:p>
        </p:txBody>
      </p:sp>
      <p:sp>
        <p:nvSpPr>
          <p:cNvPr id="5" name="Text Placeholder 4">
            <a:extLst>
              <a:ext uri="{FF2B5EF4-FFF2-40B4-BE49-F238E27FC236}">
                <a16:creationId xmlns:a16="http://schemas.microsoft.com/office/drawing/2014/main" id="{02D1012C-276F-EBE5-063F-9816BBE69FE4}"/>
              </a:ext>
            </a:extLst>
          </p:cNvPr>
          <p:cNvSpPr>
            <a:spLocks noGrp="1"/>
          </p:cNvSpPr>
          <p:nvPr>
            <p:ph type="body" sz="quarter" idx="11"/>
          </p:nvPr>
        </p:nvSpPr>
        <p:spPr>
          <a:xfrm>
            <a:off x="1033464" y="1685925"/>
            <a:ext cx="4512701" cy="4183063"/>
          </a:xfrm>
          <a:prstGeom prst="rect">
            <a:avLst/>
          </a:prstGeom>
        </p:spPr>
        <p:txBody>
          <a:bodyPr/>
          <a:lstStyle>
            <a:lvl1pPr>
              <a:defRPr sz="2400">
                <a:latin typeface="Segoe UI Semilight" panose="020B0402040204020203" pitchFamily="34" charset="0"/>
                <a:ea typeface="Open Sans" panose="020B0606030504020204" pitchFamily="34" charset="0"/>
                <a:cs typeface="Segoe UI Semilight" panose="020B0402040204020203" pitchFamily="34" charset="0"/>
              </a:defRPr>
            </a:lvl1pPr>
            <a:lvl2pPr>
              <a:defRPr sz="2000">
                <a:latin typeface="Segoe UI Semilight" panose="020B0402040204020203" pitchFamily="34" charset="0"/>
                <a:ea typeface="Open Sans" panose="020B0606030504020204" pitchFamily="34" charset="0"/>
                <a:cs typeface="Segoe UI Semilight" panose="020B0402040204020203" pitchFamily="34" charset="0"/>
              </a:defRPr>
            </a:lvl2pPr>
            <a:lvl3pPr>
              <a:defRPr sz="1800">
                <a:latin typeface="Segoe UI Semilight" panose="020B0402040204020203" pitchFamily="34" charset="0"/>
                <a:ea typeface="Open Sans" panose="020B0606030504020204" pitchFamily="34" charset="0"/>
                <a:cs typeface="Segoe UI Semilight" panose="020B0402040204020203" pitchFamily="34" charset="0"/>
              </a:defRPr>
            </a:lvl3pPr>
            <a:lvl4pPr>
              <a:defRPr sz="1600">
                <a:latin typeface="Segoe UI Semilight" panose="020B0402040204020203" pitchFamily="34" charset="0"/>
                <a:ea typeface="Open Sans" panose="020B0606030504020204" pitchFamily="34" charset="0"/>
                <a:cs typeface="Segoe UI Semilight" panose="020B0402040204020203" pitchFamily="34" charset="0"/>
              </a:defRPr>
            </a:lvl4pPr>
            <a:lvl5pPr>
              <a:defRPr sz="1400">
                <a:latin typeface="Segoe UI Semilight" panose="020B0402040204020203" pitchFamily="34" charset="0"/>
                <a:ea typeface="Open Sans" panose="020B0606030504020204" pitchFamily="34" charset="0"/>
                <a:cs typeface="Segoe UI Semilight" panose="020B04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4">
            <a:extLst>
              <a:ext uri="{FF2B5EF4-FFF2-40B4-BE49-F238E27FC236}">
                <a16:creationId xmlns:a16="http://schemas.microsoft.com/office/drawing/2014/main" id="{F118F0A3-9854-9E5B-5BB3-B0B01EAD716E}"/>
              </a:ext>
            </a:extLst>
          </p:cNvPr>
          <p:cNvSpPr>
            <a:spLocks noGrp="1"/>
          </p:cNvSpPr>
          <p:nvPr>
            <p:ph type="body" sz="quarter" idx="12"/>
          </p:nvPr>
        </p:nvSpPr>
        <p:spPr>
          <a:xfrm>
            <a:off x="5984970" y="1685925"/>
            <a:ext cx="4512701" cy="4183063"/>
          </a:xfrm>
          <a:prstGeom prst="rect">
            <a:avLst/>
          </a:prstGeom>
        </p:spPr>
        <p:txBody>
          <a:bodyPr/>
          <a:lstStyle>
            <a:lvl1pPr>
              <a:defRPr sz="2400">
                <a:latin typeface="Segoe UI Semilight" panose="020B0402040204020203" pitchFamily="34" charset="0"/>
                <a:ea typeface="Open Sans" panose="020B0606030504020204" pitchFamily="34" charset="0"/>
                <a:cs typeface="Segoe UI Semilight" panose="020B0402040204020203" pitchFamily="34" charset="0"/>
              </a:defRPr>
            </a:lvl1pPr>
            <a:lvl2pPr>
              <a:defRPr sz="2000">
                <a:latin typeface="Segoe UI Semilight" panose="020B0402040204020203" pitchFamily="34" charset="0"/>
                <a:ea typeface="Open Sans" panose="020B0606030504020204" pitchFamily="34" charset="0"/>
                <a:cs typeface="Segoe UI Semilight" panose="020B0402040204020203" pitchFamily="34" charset="0"/>
              </a:defRPr>
            </a:lvl2pPr>
            <a:lvl3pPr>
              <a:defRPr sz="1800">
                <a:latin typeface="Segoe UI Semilight" panose="020B0402040204020203" pitchFamily="34" charset="0"/>
                <a:ea typeface="Open Sans" panose="020B0606030504020204" pitchFamily="34" charset="0"/>
                <a:cs typeface="Segoe UI Semilight" panose="020B0402040204020203" pitchFamily="34" charset="0"/>
              </a:defRPr>
            </a:lvl3pPr>
            <a:lvl4pPr>
              <a:defRPr sz="1600">
                <a:latin typeface="Segoe UI Semilight" panose="020B0402040204020203" pitchFamily="34" charset="0"/>
                <a:ea typeface="Open Sans" panose="020B0606030504020204" pitchFamily="34" charset="0"/>
                <a:cs typeface="Segoe UI Semilight" panose="020B0402040204020203" pitchFamily="34" charset="0"/>
              </a:defRPr>
            </a:lvl4pPr>
            <a:lvl5pPr>
              <a:defRPr sz="1400">
                <a:latin typeface="Segoe UI Semilight" panose="020B0402040204020203" pitchFamily="34" charset="0"/>
                <a:ea typeface="Open Sans" panose="020B0606030504020204" pitchFamily="34" charset="0"/>
                <a:cs typeface="Segoe UI Semilight" panose="020B04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10027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8" name="Picture 7" descr="A white rectangular frame with black border&#10;&#10;AI-generated content may be incorrect.">
            <a:extLst>
              <a:ext uri="{FF2B5EF4-FFF2-40B4-BE49-F238E27FC236}">
                <a16:creationId xmlns:a16="http://schemas.microsoft.com/office/drawing/2014/main" id="{84987A27-2D93-F4D0-0EF2-E939B69108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 Placeholder 2">
            <a:extLst>
              <a:ext uri="{FF2B5EF4-FFF2-40B4-BE49-F238E27FC236}">
                <a16:creationId xmlns:a16="http://schemas.microsoft.com/office/drawing/2014/main" id="{0EC68797-45E2-F509-658C-00BF073FA52B}"/>
              </a:ext>
            </a:extLst>
          </p:cNvPr>
          <p:cNvSpPr>
            <a:spLocks noGrp="1"/>
          </p:cNvSpPr>
          <p:nvPr>
            <p:ph type="body" sz="quarter" idx="10" hasCustomPrompt="1"/>
          </p:nvPr>
        </p:nvSpPr>
        <p:spPr>
          <a:xfrm>
            <a:off x="1033463" y="747713"/>
            <a:ext cx="7937500" cy="704850"/>
          </a:xfrm>
          <a:prstGeom prst="rect">
            <a:avLst/>
          </a:prstGeom>
        </p:spPr>
        <p:txBody>
          <a:bodyPr/>
          <a:lstStyle>
            <a:lvl1pPr marL="0" indent="0">
              <a:buNone/>
              <a:defRPr sz="3600" b="1">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SLIDE TITLE</a:t>
            </a:r>
          </a:p>
        </p:txBody>
      </p:sp>
      <p:sp>
        <p:nvSpPr>
          <p:cNvPr id="4" name="Chart Placeholder 3">
            <a:extLst>
              <a:ext uri="{FF2B5EF4-FFF2-40B4-BE49-F238E27FC236}">
                <a16:creationId xmlns:a16="http://schemas.microsoft.com/office/drawing/2014/main" id="{7CA10ABB-B94A-9A03-CF09-6190AB63A342}"/>
              </a:ext>
            </a:extLst>
          </p:cNvPr>
          <p:cNvSpPr>
            <a:spLocks noGrp="1"/>
          </p:cNvSpPr>
          <p:nvPr>
            <p:ph type="chart" sz="quarter" idx="11"/>
          </p:nvPr>
        </p:nvSpPr>
        <p:spPr>
          <a:xfrm>
            <a:off x="1033463" y="1781175"/>
            <a:ext cx="7937500" cy="3525838"/>
          </a:xfrm>
          <a:prstGeom prst="rect">
            <a:avLst/>
          </a:prstGeom>
        </p:spPr>
        <p:txBody>
          <a:bodyPr/>
          <a:lstStyle/>
          <a:p>
            <a:endParaRPr lang="en-US" dirty="0"/>
          </a:p>
        </p:txBody>
      </p:sp>
    </p:spTree>
    <p:extLst>
      <p:ext uri="{BB962C8B-B14F-4D97-AF65-F5344CB8AC3E}">
        <p14:creationId xmlns:p14="http://schemas.microsoft.com/office/powerpoint/2010/main" val="1400234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8" name="Picture 7" descr="A white rectangular frame with black border&#10;&#10;AI-generated content may be incorrect.">
            <a:extLst>
              <a:ext uri="{FF2B5EF4-FFF2-40B4-BE49-F238E27FC236}">
                <a16:creationId xmlns:a16="http://schemas.microsoft.com/office/drawing/2014/main" id="{84987A27-2D93-F4D0-0EF2-E939B69108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 Placeholder 2">
            <a:extLst>
              <a:ext uri="{FF2B5EF4-FFF2-40B4-BE49-F238E27FC236}">
                <a16:creationId xmlns:a16="http://schemas.microsoft.com/office/drawing/2014/main" id="{B274F599-ACE0-11D8-F092-3E4323239CAE}"/>
              </a:ext>
            </a:extLst>
          </p:cNvPr>
          <p:cNvSpPr>
            <a:spLocks noGrp="1"/>
          </p:cNvSpPr>
          <p:nvPr>
            <p:ph type="body" sz="quarter" idx="10" hasCustomPrompt="1"/>
          </p:nvPr>
        </p:nvSpPr>
        <p:spPr>
          <a:xfrm>
            <a:off x="1033463" y="747713"/>
            <a:ext cx="7937500" cy="704850"/>
          </a:xfrm>
          <a:prstGeom prst="rect">
            <a:avLst/>
          </a:prstGeom>
        </p:spPr>
        <p:txBody>
          <a:bodyPr/>
          <a:lstStyle>
            <a:lvl1pPr marL="0" indent="0">
              <a:buNone/>
              <a:defRPr sz="3600" b="1">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SLIDE TITLE</a:t>
            </a:r>
          </a:p>
        </p:txBody>
      </p:sp>
      <p:sp>
        <p:nvSpPr>
          <p:cNvPr id="4" name="Picture Placeholder 3">
            <a:extLst>
              <a:ext uri="{FF2B5EF4-FFF2-40B4-BE49-F238E27FC236}">
                <a16:creationId xmlns:a16="http://schemas.microsoft.com/office/drawing/2014/main" id="{BAEF24CD-96F5-8370-DCA6-806052F02D8B}"/>
              </a:ext>
            </a:extLst>
          </p:cNvPr>
          <p:cNvSpPr>
            <a:spLocks noGrp="1"/>
          </p:cNvSpPr>
          <p:nvPr>
            <p:ph type="pic" sz="quarter" idx="11"/>
          </p:nvPr>
        </p:nvSpPr>
        <p:spPr>
          <a:xfrm>
            <a:off x="6466541" y="1685925"/>
            <a:ext cx="4470400" cy="4183063"/>
          </a:xfrm>
          <a:prstGeom prst="rect">
            <a:avLst/>
          </a:prstGeom>
        </p:spPr>
        <p:txBody>
          <a:bodyPr/>
          <a:lstStyle/>
          <a:p>
            <a:endParaRPr lang="en-US"/>
          </a:p>
        </p:txBody>
      </p:sp>
      <p:sp>
        <p:nvSpPr>
          <p:cNvPr id="3" name="Text Placeholder 4">
            <a:extLst>
              <a:ext uri="{FF2B5EF4-FFF2-40B4-BE49-F238E27FC236}">
                <a16:creationId xmlns:a16="http://schemas.microsoft.com/office/drawing/2014/main" id="{EEA0E91B-B2EE-A54A-6D8D-74700F6A1591}"/>
              </a:ext>
            </a:extLst>
          </p:cNvPr>
          <p:cNvSpPr>
            <a:spLocks noGrp="1"/>
          </p:cNvSpPr>
          <p:nvPr>
            <p:ph type="body" sz="quarter" idx="12"/>
          </p:nvPr>
        </p:nvSpPr>
        <p:spPr>
          <a:xfrm>
            <a:off x="1033464" y="1685925"/>
            <a:ext cx="4512701" cy="4183063"/>
          </a:xfrm>
          <a:prstGeom prst="rect">
            <a:avLst/>
          </a:prstGeom>
        </p:spPr>
        <p:txBody>
          <a:bodyPr/>
          <a:lstStyle>
            <a:lvl1pPr>
              <a:defRPr sz="2400">
                <a:latin typeface="Segoe UI Semilight" panose="020B0402040204020203" pitchFamily="34" charset="0"/>
                <a:ea typeface="Open Sans" panose="020B0606030504020204" pitchFamily="34" charset="0"/>
                <a:cs typeface="Segoe UI Semilight" panose="020B0402040204020203" pitchFamily="34" charset="0"/>
              </a:defRPr>
            </a:lvl1pPr>
            <a:lvl2pPr>
              <a:defRPr sz="2000">
                <a:latin typeface="Segoe UI Semilight" panose="020B0402040204020203" pitchFamily="34" charset="0"/>
                <a:ea typeface="Open Sans" panose="020B0606030504020204" pitchFamily="34" charset="0"/>
                <a:cs typeface="Segoe UI Semilight" panose="020B0402040204020203" pitchFamily="34" charset="0"/>
              </a:defRPr>
            </a:lvl2pPr>
            <a:lvl3pPr>
              <a:defRPr sz="1800">
                <a:latin typeface="Segoe UI Semilight" panose="020B0402040204020203" pitchFamily="34" charset="0"/>
                <a:ea typeface="Open Sans" panose="020B0606030504020204" pitchFamily="34" charset="0"/>
                <a:cs typeface="Segoe UI Semilight" panose="020B0402040204020203" pitchFamily="34" charset="0"/>
              </a:defRPr>
            </a:lvl3pPr>
            <a:lvl4pPr>
              <a:defRPr sz="1600">
                <a:latin typeface="Segoe UI Semilight" panose="020B0402040204020203" pitchFamily="34" charset="0"/>
                <a:ea typeface="Open Sans" panose="020B0606030504020204" pitchFamily="34" charset="0"/>
                <a:cs typeface="Segoe UI Semilight" panose="020B0402040204020203" pitchFamily="34" charset="0"/>
              </a:defRPr>
            </a:lvl4pPr>
            <a:lvl5pPr>
              <a:defRPr sz="1400">
                <a:latin typeface="Segoe UI Semilight" panose="020B0402040204020203" pitchFamily="34" charset="0"/>
                <a:ea typeface="Open Sans" panose="020B0606030504020204" pitchFamily="34" charset="0"/>
                <a:cs typeface="Segoe UI Semilight" panose="020B04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76404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8FCF35-D2A2-D901-219A-70E88622B6F3}"/>
              </a:ext>
            </a:extLst>
          </p:cNvPr>
          <p:cNvSpPr txBox="1"/>
          <p:nvPr userDrawn="1"/>
        </p:nvSpPr>
        <p:spPr>
          <a:xfrm>
            <a:off x="2495176" y="2644170"/>
            <a:ext cx="7201647" cy="1569660"/>
          </a:xfrm>
          <a:prstGeom prst="rect">
            <a:avLst/>
          </a:prstGeom>
          <a:noFill/>
        </p:spPr>
        <p:txBody>
          <a:bodyPr wrap="square" rtlCol="0">
            <a:spAutoFit/>
          </a:bodyPr>
          <a:lstStyle/>
          <a:p>
            <a:r>
              <a:rPr lang="en-US" sz="9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QUESTIONS</a:t>
            </a:r>
          </a:p>
        </p:txBody>
      </p:sp>
      <p:pic>
        <p:nvPicPr>
          <p:cNvPr id="4" name="Picture 3">
            <a:extLst>
              <a:ext uri="{FF2B5EF4-FFF2-40B4-BE49-F238E27FC236}">
                <a16:creationId xmlns:a16="http://schemas.microsoft.com/office/drawing/2014/main" id="{4E0D184D-2E39-8DAC-A205-48CD655427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008174D-5CA9-9EC1-BE09-80FC68E34468}"/>
              </a:ext>
            </a:extLst>
          </p:cNvPr>
          <p:cNvSpPr txBox="1"/>
          <p:nvPr userDrawn="1"/>
        </p:nvSpPr>
        <p:spPr>
          <a:xfrm>
            <a:off x="2430928" y="2644170"/>
            <a:ext cx="7330142" cy="1569660"/>
          </a:xfrm>
          <a:prstGeom prst="rect">
            <a:avLst/>
          </a:prstGeom>
          <a:noFill/>
        </p:spPr>
        <p:txBody>
          <a:bodyPr wrap="square" rtlCol="0">
            <a:spAutoFit/>
          </a:bodyPr>
          <a:lstStyle/>
          <a:p>
            <a:r>
              <a:rPr lang="en-US" sz="9600" b="1"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rPr>
              <a:t>QUESTIONS</a:t>
            </a:r>
          </a:p>
        </p:txBody>
      </p:sp>
    </p:spTree>
    <p:extLst>
      <p:ext uri="{BB962C8B-B14F-4D97-AF65-F5344CB8AC3E}">
        <p14:creationId xmlns:p14="http://schemas.microsoft.com/office/powerpoint/2010/main" val="3546315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8FCF35-D2A2-D901-219A-70E88622B6F3}"/>
              </a:ext>
            </a:extLst>
          </p:cNvPr>
          <p:cNvSpPr txBox="1"/>
          <p:nvPr userDrawn="1"/>
        </p:nvSpPr>
        <p:spPr>
          <a:xfrm>
            <a:off x="2495176" y="2644170"/>
            <a:ext cx="7201647" cy="1569660"/>
          </a:xfrm>
          <a:prstGeom prst="rect">
            <a:avLst/>
          </a:prstGeom>
          <a:noFill/>
        </p:spPr>
        <p:txBody>
          <a:bodyPr wrap="square" rtlCol="0">
            <a:spAutoFit/>
          </a:bodyPr>
          <a:lstStyle/>
          <a:p>
            <a:r>
              <a:rPr lang="en-US" sz="9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QUESTIONS</a:t>
            </a:r>
          </a:p>
        </p:txBody>
      </p:sp>
      <p:pic>
        <p:nvPicPr>
          <p:cNvPr id="4" name="Picture 3">
            <a:extLst>
              <a:ext uri="{FF2B5EF4-FFF2-40B4-BE49-F238E27FC236}">
                <a16:creationId xmlns:a16="http://schemas.microsoft.com/office/drawing/2014/main" id="{4E0D184D-2E39-8DAC-A205-48CD655427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008174D-5CA9-9EC1-BE09-80FC68E34468}"/>
              </a:ext>
            </a:extLst>
          </p:cNvPr>
          <p:cNvSpPr txBox="1"/>
          <p:nvPr userDrawn="1"/>
        </p:nvSpPr>
        <p:spPr>
          <a:xfrm>
            <a:off x="2366681" y="2644170"/>
            <a:ext cx="7458636" cy="1569660"/>
          </a:xfrm>
          <a:prstGeom prst="rect">
            <a:avLst/>
          </a:prstGeom>
          <a:noFill/>
        </p:spPr>
        <p:txBody>
          <a:bodyPr wrap="square" rtlCol="0">
            <a:spAutoFit/>
          </a:bodyPr>
          <a:lstStyle/>
          <a:p>
            <a:r>
              <a:rPr lang="en-US" sz="9600" b="1" dirty="0">
                <a:ln>
                  <a:noFill/>
                </a:ln>
                <a:solidFill>
                  <a:schemeClr val="bg1"/>
                </a:solidFill>
                <a:latin typeface="Open Sans" panose="020B0606030504020204" pitchFamily="34" charset="0"/>
                <a:ea typeface="Open Sans" panose="020B0606030504020204" pitchFamily="34" charset="0"/>
                <a:cs typeface="Open Sans" panose="020B0606030504020204" pitchFamily="34" charset="0"/>
              </a:rPr>
              <a:t>THANK YOU</a:t>
            </a:r>
          </a:p>
        </p:txBody>
      </p:sp>
    </p:spTree>
    <p:extLst>
      <p:ext uri="{BB962C8B-B14F-4D97-AF65-F5344CB8AC3E}">
        <p14:creationId xmlns:p14="http://schemas.microsoft.com/office/powerpoint/2010/main" val="2937950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2339879"/>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66" r:id="rId3"/>
    <p:sldLayoutId id="2147483650" r:id="rId4"/>
    <p:sldLayoutId id="2147483660" r:id="rId5"/>
    <p:sldLayoutId id="2147483665" r:id="rId6"/>
    <p:sldLayoutId id="2147483661" r:id="rId7"/>
    <p:sldLayoutId id="2147483662" r:id="rId8"/>
    <p:sldLayoutId id="2147483663" r:id="rId9"/>
    <p:sldLayoutId id="2147483664"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elinea.com/" TargetMode="External"/><Relationship Id="rId2" Type="http://schemas.openxmlformats.org/officeDocument/2006/relationships/hyperlink" Target="https://www.gofastpath.com/" TargetMode="Externa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hyperlink" Target="https://www.linkedin.com/in/frank-vukovits-cisa-cia-09706311/" TargetMode="External"/><Relationship Id="rId4" Type="http://schemas.openxmlformats.org/officeDocument/2006/relationships/hyperlink" Target="mailto:frank.vukovits@delinea.co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hyperlink" Target="mailto:alex.meyer@delinea.com" TargetMode="External"/><Relationship Id="rId7" Type="http://schemas.openxmlformats.org/officeDocument/2006/relationships/hyperlink" Target="https://mvp.microsoft.com/en-US/mvp/profile/42eaf06d-21fa-e911-a9a3-000d3a137063" TargetMode="External"/><Relationship Id="rId2" Type="http://schemas.openxmlformats.org/officeDocument/2006/relationships/hyperlink" Target="https://delinea.com/products/fastpath-access-control" TargetMode="External"/><Relationship Id="rId1" Type="http://schemas.openxmlformats.org/officeDocument/2006/relationships/slideLayout" Target="../slideLayouts/slideLayout7.xml"/><Relationship Id="rId6" Type="http://schemas.openxmlformats.org/officeDocument/2006/relationships/hyperlink" Target="https://www.linkedin.com/in/alex-meyer-b6338837/" TargetMode="External"/><Relationship Id="rId5" Type="http://schemas.openxmlformats.org/officeDocument/2006/relationships/hyperlink" Target="http://d365fosecurity.com/" TargetMode="External"/><Relationship Id="rId4" Type="http://schemas.openxmlformats.org/officeDocument/2006/relationships/hyperlink" Target="http://d365foblog.com/" TargetMode="Externa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hyperlink" Target="https://learn.microsoft.com/en-us/dynamics365/finance/general-ledger/acct-rec-agent" TargetMode="External"/><Relationship Id="rId2" Type="http://schemas.openxmlformats.org/officeDocument/2006/relationships/hyperlink" Target="https://learn.microsoft.com/en-us/dynamics365/supply-chain/procurement/supplier-com-agent-overview" TargetMode="Externa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s://learn.microsoft.com/en-us/dynamics365/field-service/soa-overview" TargetMode="External"/><Relationship Id="rId2" Type="http://schemas.openxmlformats.org/officeDocument/2006/relationships/hyperlink" Target="https://learn.microsoft.com/en-us/dynamics365/project-operations/expense/expense-agent-overview" TargetMode="Externa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www.techradar.com/pro/microsoft-copilot-has-access-to-three-million-sensitive-data-records-per-organization-wide-ranging-ai-survey-finds-heres-why-it-matters"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techradar.com/pro/security/experts-warn-microsoft-copilot-studio-agents-are-being-hijacked-to-steal-oauth-tokens" TargetMode="External"/><Relationship Id="rId2" Type="http://schemas.openxmlformats.org/officeDocument/2006/relationships/hyperlink" Target="https://www.varonis.com/blog/echoleak"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blog.qualys.com/product-tech/2025/02/07/ai-and-data-privacy-mitigating-risks-in-the-age-of-generative-ai-tools#:~:text=Real%2DLife%20Examples%20of%20Privacy,data%20protection%20and%20transparency%20lessons.&amp;text=In%20January%202023%2C%20Yum!,ransomware%20and%20improve%20detection%20systems.&amp;text=T%2DMobile's%20API%2C%20exploited%20with,threat%20detection%20are%20crucial%20takeaways.&amp;text=In%20December%202023%2C%20AI%2Dgenerated,authentication%20to%20prevent%20such%20attacks.&amp;text=Aon's%20hiring%20assessments%20were%20found,equal%20opportunity%20for%20all%20candidates." TargetMode="External"/><Relationship Id="rId7" Type="http://schemas.openxmlformats.org/officeDocument/2006/relationships/image" Target="../media/image17.jpeg"/><Relationship Id="rId2" Type="http://schemas.openxmlformats.org/officeDocument/2006/relationships/hyperlink" Target="https://www.wired.com/story/mcdonalds-ai-hiring-chat-bot-paradoxai/#:~:text=On%20Wednesday%2C%20security%20researchers%20Ian,Email" TargetMode="External"/><Relationship Id="rId1" Type="http://schemas.openxmlformats.org/officeDocument/2006/relationships/slideLayout" Target="../slideLayouts/slideLayout7.xml"/><Relationship Id="rId6" Type="http://schemas.openxmlformats.org/officeDocument/2006/relationships/hyperlink" Target="https://x.com/jasonlk/status/1946069562723897802" TargetMode="External"/><Relationship Id="rId5" Type="http://schemas.openxmlformats.org/officeDocument/2006/relationships/hyperlink" Target="https://x.com/ChrisJBakke/status/1736533308849443121" TargetMode="External"/><Relationship Id="rId4" Type="http://schemas.openxmlformats.org/officeDocument/2006/relationships/hyperlink" Target="https://pistachioapp.com/blog/copilot-broke-your-audit-log"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techcommunity.microsoft.com/blog/microsoft-entra-blog/announcing-microsoft-entra-agent-id-secure-and-manage-your-ai-agents/3827392"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hyperlink" Target="https://learn.microsoft.com/azure/sentinel/tutorial-detect-threats-custom" TargetMode="External"/><Relationship Id="rId13" Type="http://schemas.openxmlformats.org/officeDocument/2006/relationships/hyperlink" Target="https://learn.microsoft.com/security/benchmark/ai-security" TargetMode="External"/><Relationship Id="rId18" Type="http://schemas.openxmlformats.org/officeDocument/2006/relationships/hyperlink" Target="https://delinea.com/products/fastpath-access-control" TargetMode="External"/><Relationship Id="rId3" Type="http://schemas.openxmlformats.org/officeDocument/2006/relationships/hyperlink" Target="https://learn.microsoft.com/en-us/dynamics365/faqs-copilot-data-security-privacy" TargetMode="External"/><Relationship Id="rId7" Type="http://schemas.openxmlformats.org/officeDocument/2006/relationships/hyperlink" Target="https://learn.microsoft.com/azure/sentinel/connect-data-sources" TargetMode="External"/><Relationship Id="rId12" Type="http://schemas.openxmlformats.org/officeDocument/2006/relationships/hyperlink" Target="https://learn.microsoft.com/azure/active-directory/identity-protection/overview-identity-protection" TargetMode="External"/><Relationship Id="rId17" Type="http://schemas.openxmlformats.org/officeDocument/2006/relationships/hyperlink" Target="https://delinea.com/solutions/secure-ai-with-delinea" TargetMode="External"/><Relationship Id="rId2" Type="http://schemas.openxmlformats.org/officeDocument/2006/relationships/hyperlink" Target="https://www.youtube.com/watch?v=EH5jx5qPabU" TargetMode="External"/><Relationship Id="rId16" Type="http://schemas.openxmlformats.org/officeDocument/2006/relationships/hyperlink" Target="https://docs.delinea.com/online-help/delinea-platform/iga/identity-lifecycle-management-overview.htm" TargetMode="External"/><Relationship Id="rId1" Type="http://schemas.openxmlformats.org/officeDocument/2006/relationships/slideLayout" Target="../slideLayouts/slideLayout7.xml"/><Relationship Id="rId6" Type="http://schemas.openxmlformats.org/officeDocument/2006/relationships/hyperlink" Target="https://learn.microsoft.com/azure/sentinel/automation" TargetMode="External"/><Relationship Id="rId11" Type="http://schemas.openxmlformats.org/officeDocument/2006/relationships/hyperlink" Target="https://learn.microsoft.com/security/ai" TargetMode="External"/><Relationship Id="rId5" Type="http://schemas.openxmlformats.org/officeDocument/2006/relationships/hyperlink" Target="https://learn.microsoft.com/azure/sentinel/overview" TargetMode="External"/><Relationship Id="rId15" Type="http://schemas.openxmlformats.org/officeDocument/2006/relationships/hyperlink" Target="https://delinea.com/what-is/identity-lifecycle-management-ilm" TargetMode="External"/><Relationship Id="rId10" Type="http://schemas.openxmlformats.org/officeDocument/2006/relationships/hyperlink" Target="https://learn.microsoft.com/azure/ai-services/content-safety/overview" TargetMode="External"/><Relationship Id="rId4" Type="http://schemas.openxmlformats.org/officeDocument/2006/relationships/hyperlink" Target="https://learn.microsoft.com/en-us/purview/ai-microsoft-purview" TargetMode="External"/><Relationship Id="rId9" Type="http://schemas.openxmlformats.org/officeDocument/2006/relationships/hyperlink" Target="https://learn.microsoft.com/azure/ai-services/openai/how-to/monitoring" TargetMode="External"/><Relationship Id="rId14" Type="http://schemas.openxmlformats.org/officeDocument/2006/relationships/hyperlink" Target="https://www.microsoft.com/en-us/microsoft-365/blog/2025/11/18/microsoft-agent-365-the-control-plane-for-ai-agents/"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delinea.com/" TargetMode="External"/><Relationship Id="rId2" Type="http://schemas.openxmlformats.org/officeDocument/2006/relationships/hyperlink" Target="mailto:frank.vukovits@delinea.com" TargetMode="Externa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http://www.delinea.com/" TargetMode="External"/><Relationship Id="rId4" Type="http://schemas.openxmlformats.org/officeDocument/2006/relationships/hyperlink" Target="mailto:alex.meyer@delinea.com"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6E2418-11AC-CD40-97A7-A6FF41EB5CF5}"/>
              </a:ext>
            </a:extLst>
          </p:cNvPr>
          <p:cNvSpPr>
            <a:spLocks noGrp="1"/>
          </p:cNvSpPr>
          <p:nvPr>
            <p:ph type="body" sz="quarter" idx="10"/>
          </p:nvPr>
        </p:nvSpPr>
        <p:spPr/>
        <p:txBody>
          <a:bodyPr/>
          <a:lstStyle/>
          <a:p>
            <a:r>
              <a:rPr lang="en-US" dirty="0"/>
              <a:t>Securing AI Agents in Microsoft Dynamics</a:t>
            </a:r>
          </a:p>
          <a:p>
            <a:r>
              <a:rPr lang="en-US" dirty="0"/>
              <a:t>Yep, These Need to be Secure Too!</a:t>
            </a:r>
          </a:p>
        </p:txBody>
      </p:sp>
    </p:spTree>
    <p:extLst>
      <p:ext uri="{BB962C8B-B14F-4D97-AF65-F5344CB8AC3E}">
        <p14:creationId xmlns:p14="http://schemas.microsoft.com/office/powerpoint/2010/main" val="1098346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C3B21D-580E-7392-1A02-6B27AEBBCCF7}"/>
              </a:ext>
            </a:extLst>
          </p:cNvPr>
          <p:cNvSpPr>
            <a:spLocks noGrp="1"/>
          </p:cNvSpPr>
          <p:nvPr>
            <p:ph type="body" sz="quarter" idx="10"/>
          </p:nvPr>
        </p:nvSpPr>
        <p:spPr/>
        <p:txBody>
          <a:bodyPr/>
          <a:lstStyle/>
          <a:p>
            <a:r>
              <a:rPr lang="en-US" dirty="0"/>
              <a:t>Frank Vukovits</a:t>
            </a:r>
          </a:p>
        </p:txBody>
      </p:sp>
      <p:sp>
        <p:nvSpPr>
          <p:cNvPr id="4" name="TextBox 3">
            <a:extLst>
              <a:ext uri="{FF2B5EF4-FFF2-40B4-BE49-F238E27FC236}">
                <a16:creationId xmlns:a16="http://schemas.microsoft.com/office/drawing/2014/main" id="{F61CD154-CC36-1BE0-75E5-E9CB5FCEAEF5}"/>
              </a:ext>
            </a:extLst>
          </p:cNvPr>
          <p:cNvSpPr txBox="1"/>
          <p:nvPr/>
        </p:nvSpPr>
        <p:spPr>
          <a:xfrm>
            <a:off x="1033463" y="1452563"/>
            <a:ext cx="9848850" cy="4524315"/>
          </a:xfrm>
          <a:prstGeom prst="rect">
            <a:avLst/>
          </a:prstGeom>
          <a:noFill/>
        </p:spPr>
        <p:txBody>
          <a:bodyPr wrap="square" rtlCol="0">
            <a:spAutoFit/>
          </a:bodyPr>
          <a:lstStyle/>
          <a:p>
            <a:r>
              <a:rPr lang="en-US" b="1" i="1" dirty="0"/>
              <a:t>Chief Security Scientist</a:t>
            </a:r>
            <a:endParaRPr lang="en-US" b="1" i="1" dirty="0">
              <a:cs typeface="Arial"/>
            </a:endParaRPr>
          </a:p>
          <a:p>
            <a:r>
              <a:rPr lang="en-US" dirty="0">
                <a:hlinkClick r:id="rId2">
                  <a:extLst>
                    <a:ext uri="{A12FA001-AC4F-418D-AE19-62706E023703}">
                      <ahyp:hlinkClr xmlns:ahyp="http://schemas.microsoft.com/office/drawing/2018/hyperlinkcolor" val="tx"/>
                    </a:ext>
                  </a:extLst>
                </a:hlinkClick>
              </a:rPr>
              <a:t>Fastpath</a:t>
            </a:r>
            <a:r>
              <a:rPr lang="en-US" dirty="0"/>
              <a:t> – now a part of </a:t>
            </a:r>
            <a:r>
              <a:rPr lang="en-US" dirty="0">
                <a:hlinkClick r:id="rId3">
                  <a:extLst>
                    <a:ext uri="{A12FA001-AC4F-418D-AE19-62706E023703}">
                      <ahyp:hlinkClr xmlns:ahyp="http://schemas.microsoft.com/office/drawing/2018/hyperlinkcolor" val="tx"/>
                    </a:ext>
                  </a:extLst>
                </a:hlinkClick>
              </a:rPr>
              <a:t>Delinea</a:t>
            </a:r>
            <a:endParaRPr lang="en-US" dirty="0"/>
          </a:p>
          <a:p>
            <a:endParaRPr lang="en-US" dirty="0"/>
          </a:p>
          <a:p>
            <a:r>
              <a:rPr lang="en-US" dirty="0"/>
              <a:t>Email: </a:t>
            </a:r>
            <a:r>
              <a:rPr lang="en-US" dirty="0">
                <a:hlinkClick r:id="rId4">
                  <a:extLst>
                    <a:ext uri="{A12FA001-AC4F-418D-AE19-62706E023703}">
                      <ahyp:hlinkClr xmlns:ahyp="http://schemas.microsoft.com/office/drawing/2018/hyperlinkcolor" val="tx"/>
                    </a:ext>
                  </a:extLst>
                </a:hlinkClick>
              </a:rPr>
              <a:t>frank.vukovits@delinea.com</a:t>
            </a:r>
            <a:endParaRPr lang="en-US" dirty="0"/>
          </a:p>
          <a:p>
            <a:r>
              <a:rPr lang="en-US" dirty="0"/>
              <a:t>Twitter:  @fvukovits</a:t>
            </a:r>
            <a:endParaRPr lang="en-US" dirty="0">
              <a:solidFill>
                <a:srgbClr val="002060"/>
              </a:solidFill>
            </a:endParaRPr>
          </a:p>
          <a:p>
            <a:r>
              <a:rPr lang="en-US" dirty="0">
                <a:solidFill>
                  <a:srgbClr val="002060"/>
                </a:solidFill>
                <a:hlinkClick r:id="rId5">
                  <a:extLst>
                    <a:ext uri="{A12FA001-AC4F-418D-AE19-62706E023703}">
                      <ahyp:hlinkClr xmlns:ahyp="http://schemas.microsoft.com/office/drawing/2018/hyperlinkcolor" val="tx"/>
                    </a:ext>
                  </a:extLst>
                </a:hlinkClick>
              </a:rPr>
              <a:t>LinkedIn</a:t>
            </a:r>
            <a:endParaRPr lang="en-US" dirty="0">
              <a:solidFill>
                <a:srgbClr val="002060"/>
              </a:solidFill>
            </a:endParaRPr>
          </a:p>
          <a:p>
            <a:endParaRPr lang="en-US" dirty="0"/>
          </a:p>
          <a:p>
            <a:r>
              <a:rPr lang="en-US" dirty="0"/>
              <a:t>Background:</a:t>
            </a:r>
            <a:br>
              <a:rPr lang="en-US" dirty="0"/>
            </a:br>
            <a:endParaRPr lang="en-US" dirty="0">
              <a:cs typeface="Arial"/>
            </a:endParaRPr>
          </a:p>
          <a:p>
            <a:pPr marL="285750" indent="-285750">
              <a:buClr>
                <a:schemeClr val="bg2"/>
              </a:buClr>
              <a:buFont typeface="Arial" panose="020B0604020202020204" pitchFamily="34" charset="0"/>
              <a:buChar char="•"/>
            </a:pPr>
            <a:r>
              <a:rPr lang="en-US" dirty="0"/>
              <a:t>30+ years ERP, Audit, and Security Experience</a:t>
            </a:r>
          </a:p>
          <a:p>
            <a:pPr marL="285750" indent="-285750">
              <a:buFont typeface="Arial" panose="020B0604020202020204" pitchFamily="34" charset="0"/>
              <a:buChar char="•"/>
            </a:pPr>
            <a:r>
              <a:rPr lang="en-US" dirty="0"/>
              <a:t>Co-founder AXUG</a:t>
            </a:r>
          </a:p>
          <a:p>
            <a:pPr marL="285750" indent="-285750">
              <a:buFont typeface="Arial" panose="020B0604020202020204" pitchFamily="34" charset="0"/>
              <a:buChar char="•"/>
            </a:pPr>
            <a:r>
              <a:rPr lang="en-US" dirty="0"/>
              <a:t>Certified Internal Auditor (CIA)</a:t>
            </a:r>
          </a:p>
          <a:p>
            <a:pPr marL="285750" indent="-285750">
              <a:buFont typeface="Arial" panose="020B0604020202020204" pitchFamily="34" charset="0"/>
              <a:buChar char="•"/>
            </a:pPr>
            <a:r>
              <a:rPr lang="en-US" dirty="0"/>
              <a:t>Certified Information Systems Auditor (CISA)</a:t>
            </a:r>
          </a:p>
          <a:p>
            <a:pPr marL="285750" indent="-285750">
              <a:buFont typeface="Arial" panose="020B0604020202020204" pitchFamily="34" charset="0"/>
              <a:buChar char="•"/>
            </a:pPr>
            <a:r>
              <a:rPr lang="en-US" dirty="0"/>
              <a:t>Passed CISSP examination in 2002</a:t>
            </a:r>
          </a:p>
          <a:p>
            <a:pPr marL="285750" indent="-285750">
              <a:buFont typeface="Arial" panose="020B0604020202020204" pitchFamily="34" charset="0"/>
              <a:buChar char="•"/>
            </a:pPr>
            <a:r>
              <a:rPr lang="en-US" dirty="0"/>
              <a:t>Frequent speaker at user group, audit, and security events</a:t>
            </a:r>
          </a:p>
          <a:p>
            <a:endParaRPr lang="en-US" dirty="0"/>
          </a:p>
        </p:txBody>
      </p:sp>
      <p:pic>
        <p:nvPicPr>
          <p:cNvPr id="5" name="Picture 4" descr="A person wearing glasses and looking at the camera&#10;&#10;Description generated with very high confidence">
            <a:extLst>
              <a:ext uri="{FF2B5EF4-FFF2-40B4-BE49-F238E27FC236}">
                <a16:creationId xmlns:a16="http://schemas.microsoft.com/office/drawing/2014/main" id="{5692A19E-368B-089E-998A-9D3BEE7CF6B4}"/>
              </a:ext>
            </a:extLst>
          </p:cNvPr>
          <p:cNvPicPr>
            <a:picLocks noChangeAspect="1"/>
          </p:cNvPicPr>
          <p:nvPr/>
        </p:nvPicPr>
        <p:blipFill rotWithShape="1">
          <a:blip r:embed="rId6"/>
          <a:srcRect l="5985" r="5985"/>
          <a:stretch/>
        </p:blipFill>
        <p:spPr>
          <a:xfrm>
            <a:off x="7264568" y="1100138"/>
            <a:ext cx="4074281" cy="4582818"/>
          </a:xfrm>
          <a:prstGeom prst="rect">
            <a:avLst/>
          </a:prstGeom>
        </p:spPr>
      </p:pic>
    </p:spTree>
    <p:extLst>
      <p:ext uri="{BB962C8B-B14F-4D97-AF65-F5344CB8AC3E}">
        <p14:creationId xmlns:p14="http://schemas.microsoft.com/office/powerpoint/2010/main" val="90978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7F850DB-BA23-371D-A91D-231F933B509B}"/>
              </a:ext>
            </a:extLst>
          </p:cNvPr>
          <p:cNvSpPr>
            <a:spLocks noGrp="1"/>
          </p:cNvSpPr>
          <p:nvPr>
            <p:ph type="body" sz="quarter" idx="10"/>
          </p:nvPr>
        </p:nvSpPr>
        <p:spPr/>
        <p:txBody>
          <a:bodyPr/>
          <a:lstStyle/>
          <a:p>
            <a:r>
              <a:rPr lang="en-US" dirty="0"/>
              <a:t>Alex Meyer</a:t>
            </a:r>
          </a:p>
        </p:txBody>
      </p:sp>
      <p:sp>
        <p:nvSpPr>
          <p:cNvPr id="6" name="TextBox 5"/>
          <p:cNvSpPr txBox="1"/>
          <p:nvPr/>
        </p:nvSpPr>
        <p:spPr>
          <a:xfrm>
            <a:off x="886252" y="1824222"/>
            <a:ext cx="6273305" cy="4247317"/>
          </a:xfrm>
          <a:prstGeom prst="rect">
            <a:avLst/>
          </a:prstGeom>
          <a:noFill/>
        </p:spPr>
        <p:txBody>
          <a:bodyPr wrap="square">
            <a:spAutoFit/>
          </a:bodyPr>
          <a:lstStyle/>
          <a:p>
            <a:r>
              <a:rPr b="1" i="1" dirty="0"/>
              <a:t>Principal Software Development Engineer</a:t>
            </a:r>
          </a:p>
          <a:p>
            <a:r>
              <a:rPr dirty="0">
                <a:hlinkClick r:id="rId2"/>
              </a:rPr>
              <a:t>Delinea</a:t>
            </a:r>
            <a:endParaRPr dirty="0"/>
          </a:p>
          <a:p>
            <a:r>
              <a:rPr dirty="0"/>
              <a:t>Email: </a:t>
            </a:r>
            <a:r>
              <a:rPr dirty="0">
                <a:hlinkClick r:id="rId3"/>
              </a:rPr>
              <a:t>alex.meyer@delinea.com</a:t>
            </a:r>
            <a:endParaRPr lang="en-US" dirty="0"/>
          </a:p>
          <a:p>
            <a:r>
              <a:rPr dirty="0"/>
              <a:t>Blog: </a:t>
            </a:r>
            <a:r>
              <a:rPr dirty="0">
                <a:hlinkClick r:id="rId4"/>
              </a:rPr>
              <a:t>http://d365foblog.com</a:t>
            </a:r>
            <a:endParaRPr lang="en-US" dirty="0"/>
          </a:p>
          <a:p>
            <a:r>
              <a:rPr dirty="0"/>
              <a:t>Security Class: </a:t>
            </a:r>
            <a:r>
              <a:rPr dirty="0">
                <a:hlinkClick r:id="rId5"/>
              </a:rPr>
              <a:t>http://d365fosecurity.com</a:t>
            </a:r>
            <a:endParaRPr lang="en-US" dirty="0"/>
          </a:p>
          <a:p>
            <a:r>
              <a:rPr dirty="0">
                <a:hlinkClick r:id="rId6"/>
              </a:rPr>
              <a:t>LinkedIn</a:t>
            </a:r>
            <a:r>
              <a:rPr dirty="0"/>
              <a:t> / </a:t>
            </a:r>
            <a:r>
              <a:rPr dirty="0">
                <a:hlinkClick r:id="rId7"/>
              </a:rPr>
              <a:t>Microsoft MVP Profile</a:t>
            </a:r>
            <a:endParaRPr dirty="0"/>
          </a:p>
          <a:p>
            <a:endParaRPr dirty="0"/>
          </a:p>
          <a:p>
            <a:r>
              <a:rPr dirty="0"/>
              <a:t>Background:</a:t>
            </a:r>
          </a:p>
          <a:p>
            <a:pPr marL="285750" indent="-285750">
              <a:buFont typeface="Arial" panose="020B0604020202020204" pitchFamily="34" charset="0"/>
              <a:buChar char="•"/>
            </a:pPr>
            <a:r>
              <a:rPr dirty="0"/>
              <a:t>Awarded Microsoft MVP in Business Applications since 2019</a:t>
            </a:r>
          </a:p>
          <a:p>
            <a:pPr marL="285750" indent="-285750">
              <a:buFont typeface="Arial" panose="020B0604020202020204" pitchFamily="34" charset="0"/>
              <a:buChar char="•"/>
            </a:pPr>
            <a:r>
              <a:rPr dirty="0"/>
              <a:t>Been working with AX since 2013 and D365FO since 2016</a:t>
            </a:r>
          </a:p>
          <a:p>
            <a:pPr marL="285750" indent="-285750">
              <a:buFont typeface="Arial" panose="020B0604020202020204" pitchFamily="34" charset="0"/>
              <a:buChar char="•"/>
            </a:pPr>
            <a:r>
              <a:rPr dirty="0"/>
              <a:t>Have spoken at Summit (US &amp; Europe), Focus, and local chapters around AX/D365FO security and have done webinars around native controls in both versions</a:t>
            </a:r>
          </a:p>
          <a:p>
            <a:endParaRPr dirty="0"/>
          </a:p>
        </p:txBody>
      </p:sp>
      <p:pic>
        <p:nvPicPr>
          <p:cNvPr id="7" name="Picture 6" descr="image.jpg"/>
          <p:cNvPicPr>
            <a:picLocks noChangeAspect="1"/>
          </p:cNvPicPr>
          <p:nvPr/>
        </p:nvPicPr>
        <p:blipFill>
          <a:blip r:embed="rId8"/>
          <a:stretch>
            <a:fillRect/>
          </a:stretch>
        </p:blipFill>
        <p:spPr>
          <a:xfrm>
            <a:off x="7795431" y="1594618"/>
            <a:ext cx="3700088" cy="4408487"/>
          </a:xfrm>
          <a:prstGeom prst="rect">
            <a:avLst/>
          </a:prstGeom>
        </p:spPr>
      </p:pic>
      <p:pic>
        <p:nvPicPr>
          <p:cNvPr id="8" name="Picture 7" descr="image.png"/>
          <p:cNvPicPr>
            <a:picLocks noChangeAspect="1"/>
          </p:cNvPicPr>
          <p:nvPr/>
        </p:nvPicPr>
        <p:blipFill>
          <a:blip r:embed="rId9"/>
          <a:stretch>
            <a:fillRect/>
          </a:stretch>
        </p:blipFill>
        <p:spPr>
          <a:xfrm>
            <a:off x="5778063" y="700897"/>
            <a:ext cx="1699431" cy="178744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1B94D-37FA-2B21-BFF4-B19415519F7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4011BE1-C4CC-B368-7552-F4DE36A5F27E}"/>
              </a:ext>
            </a:extLst>
          </p:cNvPr>
          <p:cNvSpPr>
            <a:spLocks noGrp="1"/>
          </p:cNvSpPr>
          <p:nvPr>
            <p:ph type="body" sz="quarter" idx="10"/>
          </p:nvPr>
        </p:nvSpPr>
        <p:spPr/>
        <p:txBody>
          <a:bodyPr/>
          <a:lstStyle/>
          <a:p>
            <a:r>
              <a:rPr lang="en-US" dirty="0"/>
              <a:t>Agenda</a:t>
            </a:r>
          </a:p>
        </p:txBody>
      </p:sp>
      <p:sp>
        <p:nvSpPr>
          <p:cNvPr id="4" name="TextBox 3">
            <a:extLst>
              <a:ext uri="{FF2B5EF4-FFF2-40B4-BE49-F238E27FC236}">
                <a16:creationId xmlns:a16="http://schemas.microsoft.com/office/drawing/2014/main" id="{B2619D7F-5420-626B-788B-D1931A02E558}"/>
              </a:ext>
            </a:extLst>
          </p:cNvPr>
          <p:cNvSpPr txBox="1"/>
          <p:nvPr/>
        </p:nvSpPr>
        <p:spPr>
          <a:xfrm>
            <a:off x="1033463" y="1452563"/>
            <a:ext cx="9848850" cy="4524315"/>
          </a:xfrm>
          <a:prstGeom prst="rect">
            <a:avLst/>
          </a:prstGeom>
          <a:noFill/>
        </p:spPr>
        <p:txBody>
          <a:bodyPr wrap="square" rtlCol="0">
            <a:spAutoFit/>
          </a:bodyPr>
          <a:lstStyle/>
          <a:p>
            <a:pPr marL="285750" indent="-285750">
              <a:buFont typeface="Arial" panose="020B0604020202020204" pitchFamily="34" charset="0"/>
              <a:buChar char="•"/>
            </a:pPr>
            <a:r>
              <a:rPr lang="en-US" dirty="0"/>
              <a:t>Introduction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cs typeface="Arial"/>
              </a:rPr>
              <a:t>AI Agent Overview</a:t>
            </a:r>
          </a:p>
          <a:p>
            <a:pPr marL="285750" indent="-285750">
              <a:buFont typeface="Arial" panose="020B0604020202020204" pitchFamily="34" charset="0"/>
              <a:buChar char="•"/>
            </a:pPr>
            <a:endParaRPr lang="en-US" dirty="0">
              <a:cs typeface="Arial"/>
            </a:endParaRPr>
          </a:p>
          <a:p>
            <a:pPr marL="285750" indent="-285750">
              <a:buFont typeface="Arial" panose="020B0604020202020204" pitchFamily="34" charset="0"/>
              <a:buChar char="•"/>
            </a:pPr>
            <a:r>
              <a:rPr lang="en-US" dirty="0">
                <a:cs typeface="Arial"/>
              </a:rPr>
              <a:t>Rise of AI in ERP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Why AI Agents Matter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Security Risks and Considerations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Treating AI Agents as Users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Controls and Governance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Tips, Tools, and Takeaways</a:t>
            </a:r>
          </a:p>
          <a:p>
            <a:endParaRPr lang="en-US" dirty="0"/>
          </a:p>
        </p:txBody>
      </p:sp>
    </p:spTree>
    <p:extLst>
      <p:ext uri="{BB962C8B-B14F-4D97-AF65-F5344CB8AC3E}">
        <p14:creationId xmlns:p14="http://schemas.microsoft.com/office/powerpoint/2010/main" val="3635206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66EEFA5-A161-8956-331A-09406AD33761}"/>
              </a:ext>
            </a:extLst>
          </p:cNvPr>
          <p:cNvSpPr>
            <a:spLocks noGrp="1"/>
          </p:cNvSpPr>
          <p:nvPr>
            <p:ph type="body" sz="quarter" idx="10"/>
          </p:nvPr>
        </p:nvSpPr>
        <p:spPr/>
        <p:txBody>
          <a:bodyPr/>
          <a:lstStyle/>
          <a:p>
            <a:r>
              <a:rPr lang="en-US" dirty="0"/>
              <a:t>AI Agent Overview</a:t>
            </a:r>
          </a:p>
        </p:txBody>
      </p:sp>
    </p:spTree>
    <p:extLst>
      <p:ext uri="{BB962C8B-B14F-4D97-AF65-F5344CB8AC3E}">
        <p14:creationId xmlns:p14="http://schemas.microsoft.com/office/powerpoint/2010/main" val="821286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5995B-8A35-C71A-B8DE-37171A0C20E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8F9F33A-2B48-0E72-4AEB-F450D0A69EDC}"/>
              </a:ext>
            </a:extLst>
          </p:cNvPr>
          <p:cNvSpPr>
            <a:spLocks noGrp="1"/>
          </p:cNvSpPr>
          <p:nvPr>
            <p:ph type="body" sz="quarter" idx="10"/>
          </p:nvPr>
        </p:nvSpPr>
        <p:spPr/>
        <p:txBody>
          <a:bodyPr/>
          <a:lstStyle/>
          <a:p>
            <a:r>
              <a:rPr lang="en-US" dirty="0"/>
              <a:t>What Exactly is an AI Agent?</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3B9BDCA3-66B3-BBAE-98DD-D6962EAB93F0}"/>
              </a:ext>
            </a:extLst>
          </p:cNvPr>
          <p:cNvSpPr txBox="1"/>
          <p:nvPr/>
        </p:nvSpPr>
        <p:spPr>
          <a:xfrm>
            <a:off x="930211" y="1584020"/>
            <a:ext cx="6477000" cy="4524315"/>
          </a:xfrm>
          <a:prstGeom prst="rect">
            <a:avLst/>
          </a:prstGeom>
          <a:noFill/>
        </p:spPr>
        <p:txBody>
          <a:bodyPr wrap="square" rtlCol="0">
            <a:spAutoFit/>
          </a:bodyPr>
          <a:lstStyle/>
          <a:p>
            <a:pPr marL="342900" indent="-342900">
              <a:buFont typeface="Arial" panose="020B0604020202020204" pitchFamily="34" charset="0"/>
              <a:buChar char="•"/>
            </a:pPr>
            <a:r>
              <a:rPr lang="en-US" sz="2400" b="1" dirty="0">
                <a:cs typeface="Arial" panose="020B0604020202020204" pitchFamily="34" charset="0"/>
              </a:rPr>
              <a:t>What is an AI Agent?</a:t>
            </a:r>
          </a:p>
          <a:p>
            <a:pPr marL="342900" indent="-342900">
              <a:buFont typeface="Arial" panose="020B0604020202020204" pitchFamily="34" charset="0"/>
              <a:buChar char="•"/>
            </a:pPr>
            <a:r>
              <a:rPr lang="en-US" sz="2400" dirty="0">
                <a:cs typeface="Arial" panose="020B0604020202020204" pitchFamily="34" charset="0"/>
              </a:rPr>
              <a:t>A system that can </a:t>
            </a:r>
            <a:r>
              <a:rPr lang="en-US" sz="2400" b="1" dirty="0">
                <a:cs typeface="Arial" panose="020B0604020202020204" pitchFamily="34" charset="0"/>
              </a:rPr>
              <a:t>reason, plan, and take actions </a:t>
            </a:r>
            <a:r>
              <a:rPr lang="en-US" sz="2400" dirty="0">
                <a:cs typeface="Arial" panose="020B0604020202020204" pitchFamily="34" charset="0"/>
              </a:rPr>
              <a:t>based on the information it’s given.</a:t>
            </a:r>
          </a:p>
          <a:p>
            <a:pPr marL="1028700" lvl="1" indent="-342900">
              <a:buFont typeface="Arial" panose="020B0604020202020204" pitchFamily="34" charset="0"/>
              <a:buChar char="•"/>
            </a:pPr>
            <a:r>
              <a:rPr lang="en-US" sz="2400" dirty="0">
                <a:cs typeface="Arial" panose="020B0604020202020204" pitchFamily="34" charset="0"/>
              </a:rPr>
              <a:t>‘Digital employee’</a:t>
            </a:r>
          </a:p>
          <a:p>
            <a:pPr marL="342900" indent="-342900">
              <a:buFont typeface="Arial" panose="020B0604020202020204" pitchFamily="34" charset="0"/>
              <a:buChar char="•"/>
            </a:pPr>
            <a:endParaRPr lang="en-US" sz="2400" dirty="0">
              <a:cs typeface="Arial" panose="020B0604020202020204" pitchFamily="34" charset="0"/>
            </a:endParaRPr>
          </a:p>
          <a:p>
            <a:pPr marL="342900" indent="-342900">
              <a:buFont typeface="Arial" panose="020B0604020202020204" pitchFamily="34" charset="0"/>
              <a:buChar char="•"/>
            </a:pPr>
            <a:r>
              <a:rPr lang="en-US" sz="2400" b="1" dirty="0">
                <a:cs typeface="Arial" panose="020B0604020202020204" pitchFamily="34" charset="0"/>
              </a:rPr>
              <a:t>What isn’t an AI Agent?</a:t>
            </a:r>
          </a:p>
          <a:p>
            <a:pPr marL="342900" indent="-342900">
              <a:buFont typeface="Arial" panose="020B0604020202020204" pitchFamily="34" charset="0"/>
              <a:buChar char="•"/>
            </a:pPr>
            <a:r>
              <a:rPr lang="en-US" sz="2400" dirty="0">
                <a:cs typeface="Arial" panose="020B0604020202020204" pitchFamily="34" charset="0"/>
              </a:rPr>
              <a:t>Anything that follows a </a:t>
            </a:r>
            <a:r>
              <a:rPr lang="en-US" sz="2400" b="1" dirty="0">
                <a:cs typeface="Arial" panose="020B0604020202020204" pitchFamily="34" charset="0"/>
              </a:rPr>
              <a:t>static, rule-based process</a:t>
            </a:r>
          </a:p>
          <a:p>
            <a:pPr marL="1028700" lvl="1" indent="-342900">
              <a:buFont typeface="Arial" panose="020B0604020202020204" pitchFamily="34" charset="0"/>
              <a:buChar char="•"/>
            </a:pPr>
            <a:r>
              <a:rPr lang="en-US" sz="2400" dirty="0">
                <a:cs typeface="Arial" panose="020B0604020202020204" pitchFamily="34" charset="0"/>
              </a:rPr>
              <a:t>Steps are performed sequentially with no ‘reasoning’ along the way</a:t>
            </a:r>
          </a:p>
          <a:p>
            <a:pPr marL="1028700" lvl="1" indent="-342900">
              <a:buFont typeface="Arial" panose="020B0604020202020204" pitchFamily="34" charset="0"/>
              <a:buChar char="•"/>
            </a:pPr>
            <a:r>
              <a:rPr lang="en-US" sz="2400" dirty="0">
                <a:cs typeface="Arial" panose="020B0604020202020204" pitchFamily="34" charset="0"/>
              </a:rPr>
              <a:t>Eg: Automation, workflows</a:t>
            </a:r>
          </a:p>
          <a:p>
            <a:pPr marL="342900" indent="-342900">
              <a:buClr>
                <a:schemeClr val="bg1"/>
              </a:buClr>
            </a:pPr>
            <a:endParaRPr lang="en-US" sz="2400" dirty="0">
              <a:cs typeface="Arial" panose="020B0604020202020204" pitchFamily="34" charset="0"/>
            </a:endParaRPr>
          </a:p>
        </p:txBody>
      </p:sp>
      <p:pic>
        <p:nvPicPr>
          <p:cNvPr id="3" name="Picture 2">
            <a:extLst>
              <a:ext uri="{FF2B5EF4-FFF2-40B4-BE49-F238E27FC236}">
                <a16:creationId xmlns:a16="http://schemas.microsoft.com/office/drawing/2014/main" id="{92306D69-6F50-E37A-93A9-D9C00DB8ECE9}"/>
              </a:ext>
            </a:extLst>
          </p:cNvPr>
          <p:cNvPicPr>
            <a:picLocks noChangeAspect="1"/>
          </p:cNvPicPr>
          <p:nvPr/>
        </p:nvPicPr>
        <p:blipFill>
          <a:blip r:embed="rId2"/>
          <a:stretch>
            <a:fillRect/>
          </a:stretch>
        </p:blipFill>
        <p:spPr>
          <a:xfrm>
            <a:off x="7405901" y="4486422"/>
            <a:ext cx="4001706" cy="1200004"/>
          </a:xfrm>
          <a:prstGeom prst="rect">
            <a:avLst/>
          </a:prstGeom>
        </p:spPr>
      </p:pic>
      <p:pic>
        <p:nvPicPr>
          <p:cNvPr id="5" name="Picture 4">
            <a:extLst>
              <a:ext uri="{FF2B5EF4-FFF2-40B4-BE49-F238E27FC236}">
                <a16:creationId xmlns:a16="http://schemas.microsoft.com/office/drawing/2014/main" id="{CA645BD9-7F0E-F66E-CFE8-85E48BED9AF4}"/>
              </a:ext>
            </a:extLst>
          </p:cNvPr>
          <p:cNvPicPr>
            <a:picLocks noChangeAspect="1"/>
          </p:cNvPicPr>
          <p:nvPr/>
        </p:nvPicPr>
        <p:blipFill>
          <a:blip r:embed="rId3"/>
          <a:stretch>
            <a:fillRect/>
          </a:stretch>
        </p:blipFill>
        <p:spPr>
          <a:xfrm>
            <a:off x="7405901" y="1584020"/>
            <a:ext cx="4001706" cy="2266615"/>
          </a:xfrm>
          <a:prstGeom prst="rect">
            <a:avLst/>
          </a:prstGeom>
        </p:spPr>
      </p:pic>
    </p:spTree>
    <p:extLst>
      <p:ext uri="{BB962C8B-B14F-4D97-AF65-F5344CB8AC3E}">
        <p14:creationId xmlns:p14="http://schemas.microsoft.com/office/powerpoint/2010/main" val="1443659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72AFE-1DF4-31CA-6136-3DB52EAA1C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8496C96-D0DA-A29B-D3C2-895D25800AB8}"/>
              </a:ext>
            </a:extLst>
          </p:cNvPr>
          <p:cNvSpPr>
            <a:spLocks noGrp="1"/>
          </p:cNvSpPr>
          <p:nvPr>
            <p:ph type="body" sz="quarter" idx="10"/>
          </p:nvPr>
        </p:nvSpPr>
        <p:spPr/>
        <p:txBody>
          <a:bodyPr/>
          <a:lstStyle/>
          <a:p>
            <a:r>
              <a:rPr lang="en-US" dirty="0"/>
              <a:t>Components of an AI Agent</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EFFF8ADE-56D8-F03C-7553-9BA5F90E1AE1}"/>
              </a:ext>
            </a:extLst>
          </p:cNvPr>
          <p:cNvSpPr txBox="1"/>
          <p:nvPr/>
        </p:nvSpPr>
        <p:spPr>
          <a:xfrm>
            <a:off x="1174750" y="1727199"/>
            <a:ext cx="9848850"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Brain (LLM)</a:t>
            </a:r>
          </a:p>
          <a:p>
            <a:pPr marL="1028700" lvl="1" indent="-342900">
              <a:buFont typeface="Arial" panose="020B0604020202020204" pitchFamily="34" charset="0"/>
              <a:buChar char="•"/>
            </a:pPr>
            <a:r>
              <a:rPr lang="en-US" sz="2400" dirty="0">
                <a:cs typeface="Arial" panose="020B0604020202020204" pitchFamily="34" charset="0"/>
              </a:rPr>
              <a:t>Handles the reasoning, planning, and language generation</a:t>
            </a:r>
          </a:p>
          <a:p>
            <a:pPr marL="342900" indent="-342900">
              <a:buFont typeface="Arial" panose="020B0604020202020204" pitchFamily="34" charset="0"/>
              <a:buChar char="•"/>
            </a:pPr>
            <a:r>
              <a:rPr lang="en-US" sz="2400" dirty="0">
                <a:cs typeface="Arial" panose="020B0604020202020204" pitchFamily="34" charset="0"/>
              </a:rPr>
              <a:t>Memory</a:t>
            </a:r>
          </a:p>
          <a:p>
            <a:pPr marL="1028700" lvl="1" indent="-342900">
              <a:buFont typeface="Arial" panose="020B0604020202020204" pitchFamily="34" charset="0"/>
              <a:buChar char="•"/>
            </a:pPr>
            <a:r>
              <a:rPr lang="en-US" sz="2400" dirty="0">
                <a:cs typeface="Arial" panose="020B0604020202020204" pitchFamily="34" charset="0"/>
              </a:rPr>
              <a:t>Gives the agent ability to remember past interactions / steps</a:t>
            </a:r>
          </a:p>
          <a:p>
            <a:pPr marL="342900" indent="-342900">
              <a:buFont typeface="Arial" panose="020B0604020202020204" pitchFamily="34" charset="0"/>
              <a:buChar char="•"/>
            </a:pPr>
            <a:r>
              <a:rPr lang="en-US" sz="2400" dirty="0">
                <a:cs typeface="Arial" panose="020B0604020202020204" pitchFamily="34" charset="0"/>
              </a:rPr>
              <a:t>Tools</a:t>
            </a:r>
          </a:p>
          <a:p>
            <a:pPr marL="1028700" lvl="1" indent="-342900">
              <a:buFont typeface="Arial" panose="020B0604020202020204" pitchFamily="34" charset="0"/>
              <a:buChar char="•"/>
            </a:pPr>
            <a:r>
              <a:rPr lang="en-US" sz="2400" dirty="0">
                <a:cs typeface="Arial" panose="020B0604020202020204" pitchFamily="34" charset="0"/>
              </a:rPr>
              <a:t>How the agent interacts with the outside world</a:t>
            </a:r>
          </a:p>
          <a:p>
            <a:pPr marL="1028700" lvl="1" indent="-342900">
              <a:buFont typeface="Arial" panose="020B0604020202020204" pitchFamily="34" charset="0"/>
              <a:buChar char="•"/>
            </a:pPr>
            <a:r>
              <a:rPr lang="en-US" sz="2400" dirty="0">
                <a:cs typeface="Arial" panose="020B0604020202020204" pitchFamily="34" charset="0"/>
              </a:rPr>
              <a:t>Types of tools:</a:t>
            </a:r>
          </a:p>
          <a:p>
            <a:pPr marL="1485900" lvl="2" indent="-342900">
              <a:buFont typeface="Arial" panose="020B0604020202020204" pitchFamily="34" charset="0"/>
              <a:buChar char="•"/>
            </a:pPr>
            <a:r>
              <a:rPr lang="en-US" sz="2400" dirty="0">
                <a:cs typeface="Arial" panose="020B0604020202020204" pitchFamily="34" charset="0"/>
              </a:rPr>
              <a:t>Retrieving data or context – searching web / scanning documents</a:t>
            </a:r>
          </a:p>
          <a:p>
            <a:pPr marL="1485900" lvl="2" indent="-342900">
              <a:buFont typeface="Arial" panose="020B0604020202020204" pitchFamily="34" charset="0"/>
              <a:buChar char="•"/>
            </a:pPr>
            <a:r>
              <a:rPr lang="en-US" sz="2400" dirty="0">
                <a:cs typeface="Arial" panose="020B0604020202020204" pitchFamily="34" charset="0"/>
              </a:rPr>
              <a:t>Taking action – sending an email, updating database</a:t>
            </a:r>
          </a:p>
          <a:p>
            <a:pPr marL="1485900" lvl="2" indent="-342900">
              <a:buFont typeface="Arial" panose="020B0604020202020204" pitchFamily="34" charset="0"/>
              <a:buChar char="•"/>
            </a:pPr>
            <a:r>
              <a:rPr lang="en-US" sz="2400" dirty="0">
                <a:cs typeface="Arial" panose="020B0604020202020204" pitchFamily="34" charset="0"/>
              </a:rPr>
              <a:t>Orchestration – calling other agents, triggering workflows</a:t>
            </a:r>
          </a:p>
        </p:txBody>
      </p:sp>
    </p:spTree>
    <p:extLst>
      <p:ext uri="{BB962C8B-B14F-4D97-AF65-F5344CB8AC3E}">
        <p14:creationId xmlns:p14="http://schemas.microsoft.com/office/powerpoint/2010/main" val="2915304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8116115-5DF3-E81A-6F7B-5E11350A9C84}"/>
              </a:ext>
            </a:extLst>
          </p:cNvPr>
          <p:cNvSpPr>
            <a:spLocks noGrp="1"/>
          </p:cNvSpPr>
          <p:nvPr>
            <p:ph type="body" sz="quarter" idx="10"/>
          </p:nvPr>
        </p:nvSpPr>
        <p:spPr/>
        <p:txBody>
          <a:bodyPr/>
          <a:lstStyle/>
          <a:p>
            <a:r>
              <a:rPr lang="en-US" dirty="0"/>
              <a:t>Rise of AI in ERP</a:t>
            </a:r>
          </a:p>
        </p:txBody>
      </p:sp>
    </p:spTree>
    <p:extLst>
      <p:ext uri="{BB962C8B-B14F-4D97-AF65-F5344CB8AC3E}">
        <p14:creationId xmlns:p14="http://schemas.microsoft.com/office/powerpoint/2010/main" val="1815498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54C77-3CF7-A125-08DC-D15A58E8FB8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450A162-1933-6951-BFD4-7B15086A306E}"/>
              </a:ext>
            </a:extLst>
          </p:cNvPr>
          <p:cNvSpPr>
            <a:spLocks noGrp="1"/>
          </p:cNvSpPr>
          <p:nvPr>
            <p:ph type="body" sz="quarter" idx="10"/>
          </p:nvPr>
        </p:nvSpPr>
        <p:spPr/>
        <p:txBody>
          <a:bodyPr/>
          <a:lstStyle/>
          <a:p>
            <a:r>
              <a:rPr lang="en-US" dirty="0"/>
              <a:t>AI Agents Are Next Wave of ERP</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5702EDBB-6D78-2F25-C3AE-806EA5981940}"/>
              </a:ext>
            </a:extLst>
          </p:cNvPr>
          <p:cNvSpPr txBox="1"/>
          <p:nvPr/>
        </p:nvSpPr>
        <p:spPr>
          <a:xfrm>
            <a:off x="1174750" y="1727199"/>
            <a:ext cx="9848850"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cs typeface="Arial"/>
              </a:rPr>
              <a:t>Mundane or Repetitive Tasks are Being Replaced by AI Agents</a:t>
            </a:r>
          </a:p>
          <a:p>
            <a:pPr marL="342900" indent="-342900">
              <a:buFont typeface="Arial" panose="020B0604020202020204" pitchFamily="34" charset="0"/>
              <a:buChar char="•"/>
            </a:pPr>
            <a:r>
              <a:rPr lang="en-US" sz="2400" dirty="0">
                <a:cs typeface="Arial"/>
              </a:rPr>
              <a:t>ERP Users will Have a 'Team' of Agents a Their Disposal</a:t>
            </a:r>
          </a:p>
          <a:p>
            <a:pPr marL="342900" indent="-342900">
              <a:buFont typeface="Arial" panose="020B0604020202020204" pitchFamily="34" charset="0"/>
              <a:buChar char="•"/>
            </a:pPr>
            <a:r>
              <a:rPr lang="en-US" sz="2400" dirty="0">
                <a:cs typeface="Arial"/>
              </a:rPr>
              <a:t>Agentic AI Agents Have no Human Involvement</a:t>
            </a:r>
          </a:p>
          <a:p>
            <a:pPr marL="1028700" lvl="1" indent="-342900">
              <a:buFont typeface="Arial" panose="020B0604020202020204" pitchFamily="34" charset="0"/>
              <a:buChar char="•"/>
            </a:pPr>
            <a:r>
              <a:rPr lang="en-US" sz="2400" dirty="0">
                <a:cs typeface="Arial"/>
              </a:rPr>
              <a:t>Can execute and complete tasks</a:t>
            </a:r>
          </a:p>
          <a:p>
            <a:pPr marL="1028700" lvl="1" indent="-342900">
              <a:buFont typeface="Arial" panose="020B0604020202020204" pitchFamily="34" charset="0"/>
              <a:buChar char="•"/>
            </a:pPr>
            <a:r>
              <a:rPr lang="en-US" sz="2400" dirty="0">
                <a:cs typeface="Arial"/>
              </a:rPr>
              <a:t>Work in concert with other AI agents, including those outside your domain</a:t>
            </a:r>
          </a:p>
          <a:p>
            <a:pPr marL="342900" indent="-342900">
              <a:buFont typeface="Arial" panose="020B0604020202020204" pitchFamily="34" charset="0"/>
              <a:buChar char="•"/>
            </a:pPr>
            <a:r>
              <a:rPr lang="en-US" sz="2400" dirty="0">
                <a:cs typeface="Arial"/>
              </a:rPr>
              <a:t>Currently Not Used in Mass</a:t>
            </a:r>
          </a:p>
          <a:p>
            <a:pPr marL="1028700" lvl="1" indent="-342900">
              <a:buFont typeface="Arial" panose="020B0604020202020204" pitchFamily="34" charset="0"/>
              <a:buChar char="•"/>
            </a:pPr>
            <a:r>
              <a:rPr lang="en-US" sz="2400" dirty="0">
                <a:cs typeface="Arial"/>
              </a:rPr>
              <a:t>Generative AI adoption still in it's infancy</a:t>
            </a:r>
          </a:p>
          <a:p>
            <a:pPr marL="1028700" lvl="1" indent="-342900">
              <a:buFont typeface="Arial" panose="020B0604020202020204" pitchFamily="34" charset="0"/>
              <a:buChar char="•"/>
            </a:pPr>
            <a:r>
              <a:rPr lang="en-US" sz="2400" dirty="0">
                <a:cs typeface="Arial"/>
              </a:rPr>
              <a:t>Agentic AI adoption is even less</a:t>
            </a:r>
          </a:p>
          <a:p>
            <a:pPr marL="342900" indent="-342900">
              <a:buChar char="•"/>
            </a:pPr>
            <a:r>
              <a:rPr lang="en-US" sz="2400" dirty="0">
                <a:cs typeface="Arial"/>
              </a:rPr>
              <a:t>AI Agents will Continue to be Added at Rapid Pace into ERP</a:t>
            </a:r>
          </a:p>
        </p:txBody>
      </p:sp>
    </p:spTree>
    <p:extLst>
      <p:ext uri="{BB962C8B-B14F-4D97-AF65-F5344CB8AC3E}">
        <p14:creationId xmlns:p14="http://schemas.microsoft.com/office/powerpoint/2010/main" val="3525936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6E4B6-7538-7583-AAC6-AC8E2A4B34A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8B3AA45-4FC6-FD83-C846-B7C57AE14FF9}"/>
              </a:ext>
            </a:extLst>
          </p:cNvPr>
          <p:cNvSpPr>
            <a:spLocks noGrp="1"/>
          </p:cNvSpPr>
          <p:nvPr>
            <p:ph type="body" sz="quarter" idx="10"/>
          </p:nvPr>
        </p:nvSpPr>
        <p:spPr>
          <a:xfrm>
            <a:off x="1033462" y="747713"/>
            <a:ext cx="9609137" cy="704850"/>
          </a:xfrm>
        </p:spPr>
        <p:txBody>
          <a:bodyPr/>
          <a:lstStyle/>
          <a:p>
            <a:r>
              <a:rPr lang="en-US" dirty="0"/>
              <a:t>History of AI in Microsoft Dynamics 365</a:t>
            </a:r>
          </a:p>
        </p:txBody>
      </p:sp>
      <p:graphicFrame>
        <p:nvGraphicFramePr>
          <p:cNvPr id="7" name="Diagram 6">
            <a:extLst>
              <a:ext uri="{FF2B5EF4-FFF2-40B4-BE49-F238E27FC236}">
                <a16:creationId xmlns:a16="http://schemas.microsoft.com/office/drawing/2014/main" id="{6B3EC7D7-DDF8-F81E-B036-4E8B5D6B89A8}"/>
              </a:ext>
            </a:extLst>
          </p:cNvPr>
          <p:cNvGraphicFramePr/>
          <p:nvPr>
            <p:extLst>
              <p:ext uri="{D42A27DB-BD31-4B8C-83A1-F6EECF244321}">
                <p14:modId xmlns:p14="http://schemas.microsoft.com/office/powerpoint/2010/main" val="1930175361"/>
              </p:ext>
            </p:extLst>
          </p:nvPr>
        </p:nvGraphicFramePr>
        <p:xfrm>
          <a:off x="2417907" y="1301750"/>
          <a:ext cx="7356186" cy="50357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9996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EB4EF-2409-E97C-A0F0-C8032FACB35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329730-1A5C-E9C9-FB13-26CF401F1D7E}"/>
              </a:ext>
            </a:extLst>
          </p:cNvPr>
          <p:cNvSpPr>
            <a:spLocks noGrp="1"/>
          </p:cNvSpPr>
          <p:nvPr>
            <p:ph type="body" sz="quarter" idx="10"/>
          </p:nvPr>
        </p:nvSpPr>
        <p:spPr>
          <a:xfrm>
            <a:off x="1033462" y="747713"/>
            <a:ext cx="9678987" cy="704850"/>
          </a:xfrm>
        </p:spPr>
        <p:txBody>
          <a:bodyPr/>
          <a:lstStyle/>
          <a:p>
            <a:r>
              <a:rPr lang="en-US" dirty="0"/>
              <a:t>Examples of AI Agents in Dynamics 365</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6DE0E01C-51E9-167B-A1F6-0A4FF82DB994}"/>
              </a:ext>
            </a:extLst>
          </p:cNvPr>
          <p:cNvSpPr txBox="1"/>
          <p:nvPr/>
        </p:nvSpPr>
        <p:spPr>
          <a:xfrm>
            <a:off x="1174750" y="1727199"/>
            <a:ext cx="9848850" cy="2585323"/>
          </a:xfrm>
          <a:prstGeom prst="rect">
            <a:avLst/>
          </a:prstGeom>
          <a:noFill/>
        </p:spPr>
        <p:txBody>
          <a:bodyPr wrap="square" rtlCol="0">
            <a:spAutoFit/>
          </a:bodyPr>
          <a:lstStyle/>
          <a:p>
            <a:pPr marL="342900" indent="-342900">
              <a:buFont typeface="Arial" panose="020B0604020202020204" pitchFamily="34" charset="0"/>
              <a:buChar char="•"/>
            </a:pPr>
            <a:r>
              <a:rPr lang="en-US" dirty="0">
                <a:cs typeface="Arial" panose="020B0604020202020204" pitchFamily="34" charset="0"/>
                <a:hlinkClick r:id="rId2"/>
              </a:rPr>
              <a:t>Supplier Communications Agent</a:t>
            </a:r>
            <a:endParaRPr lang="en-US" dirty="0">
              <a:cs typeface="Arial" panose="020B0604020202020204" pitchFamily="34" charset="0"/>
            </a:endParaRPr>
          </a:p>
          <a:p>
            <a:pPr marL="342900" indent="-342900">
              <a:buFont typeface="Arial" panose="020B0604020202020204" pitchFamily="34" charset="0"/>
              <a:buChar char="•"/>
            </a:pPr>
            <a:endParaRPr lang="en-US" dirty="0">
              <a:cs typeface="Arial" panose="020B0604020202020204" pitchFamily="34" charset="0"/>
            </a:endParaRPr>
          </a:p>
          <a:p>
            <a:pPr marL="342900" indent="-342900">
              <a:buFont typeface="Arial" panose="020B0604020202020204" pitchFamily="34" charset="0"/>
              <a:buChar char="•"/>
            </a:pPr>
            <a:endParaRPr lang="en-US" dirty="0">
              <a:cs typeface="Arial" panose="020B0604020202020204" pitchFamily="34" charset="0"/>
            </a:endParaRPr>
          </a:p>
          <a:p>
            <a:pPr marL="342900" indent="-342900">
              <a:buFont typeface="Arial" panose="020B0604020202020204" pitchFamily="34" charset="0"/>
              <a:buChar char="•"/>
            </a:pPr>
            <a:endParaRPr lang="en-US" dirty="0">
              <a:cs typeface="Arial" panose="020B0604020202020204" pitchFamily="34" charset="0"/>
            </a:endParaRPr>
          </a:p>
          <a:p>
            <a:pPr marL="342900" indent="-342900">
              <a:buFont typeface="Arial" panose="020B0604020202020204" pitchFamily="34" charset="0"/>
              <a:buChar char="•"/>
            </a:pPr>
            <a:endParaRPr lang="en-US" dirty="0">
              <a:cs typeface="Arial" panose="020B0604020202020204" pitchFamily="34" charset="0"/>
            </a:endParaRPr>
          </a:p>
          <a:p>
            <a:pPr marL="342900" indent="-342900">
              <a:buFont typeface="Arial" panose="020B0604020202020204" pitchFamily="34" charset="0"/>
              <a:buChar char="•"/>
            </a:pPr>
            <a:endParaRPr lang="en-US" dirty="0">
              <a:cs typeface="Arial" panose="020B0604020202020204" pitchFamily="34" charset="0"/>
            </a:endParaRPr>
          </a:p>
          <a:p>
            <a:pPr marL="342900" indent="-342900">
              <a:buFont typeface="Arial" panose="020B0604020202020204" pitchFamily="34" charset="0"/>
              <a:buChar char="•"/>
            </a:pPr>
            <a:endParaRPr lang="en-US" dirty="0">
              <a:cs typeface="Arial" panose="020B0604020202020204" pitchFamily="34" charset="0"/>
            </a:endParaRPr>
          </a:p>
          <a:p>
            <a:pPr marL="342900" indent="-342900">
              <a:buFont typeface="Arial" panose="020B0604020202020204" pitchFamily="34" charset="0"/>
              <a:buChar char="•"/>
            </a:pPr>
            <a:r>
              <a:rPr lang="en-US" dirty="0">
                <a:cs typeface="Arial" panose="020B0604020202020204" pitchFamily="34" charset="0"/>
                <a:hlinkClick r:id="rId3"/>
              </a:rPr>
              <a:t>Account Reconciliation Agent</a:t>
            </a:r>
            <a:endParaRPr lang="en-US" dirty="0">
              <a:cs typeface="Arial" panose="020B0604020202020204" pitchFamily="34" charset="0"/>
            </a:endParaRPr>
          </a:p>
          <a:p>
            <a:pPr marL="285750" indent="-285750">
              <a:buFont typeface="Arial" panose="020B0604020202020204" pitchFamily="34" charset="0"/>
              <a:buChar char="•"/>
            </a:pPr>
            <a:endParaRPr lang="en-US" dirty="0">
              <a:cs typeface="Arial" panose="020B0604020202020204" pitchFamily="34" charset="0"/>
            </a:endParaRPr>
          </a:p>
        </p:txBody>
      </p:sp>
      <p:pic>
        <p:nvPicPr>
          <p:cNvPr id="3" name="Picture 2" descr="A screenshot of a computer&#10;&#10;AI-generated content may be incorrect.">
            <a:extLst>
              <a:ext uri="{FF2B5EF4-FFF2-40B4-BE49-F238E27FC236}">
                <a16:creationId xmlns:a16="http://schemas.microsoft.com/office/drawing/2014/main" id="{311F6CC4-96E8-F447-674D-A000D5B6DB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7100" y="1357126"/>
            <a:ext cx="5203840" cy="2588577"/>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37311A0B-2BDE-7F08-9E05-D6675B3F7F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2166" y="4044921"/>
            <a:ext cx="4653707" cy="2135932"/>
          </a:xfrm>
          <a:prstGeom prst="rect">
            <a:avLst/>
          </a:prstGeom>
        </p:spPr>
      </p:pic>
    </p:spTree>
    <p:extLst>
      <p:ext uri="{BB962C8B-B14F-4D97-AF65-F5344CB8AC3E}">
        <p14:creationId xmlns:p14="http://schemas.microsoft.com/office/powerpoint/2010/main" val="3318992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A05EC-4C07-9EEE-6D4E-EF7B39C31E5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6C7C307-8099-5B5A-64B6-D34735B1488B}"/>
              </a:ext>
            </a:extLst>
          </p:cNvPr>
          <p:cNvSpPr>
            <a:spLocks noGrp="1"/>
          </p:cNvSpPr>
          <p:nvPr>
            <p:ph type="body" sz="quarter" idx="10"/>
          </p:nvPr>
        </p:nvSpPr>
        <p:spPr>
          <a:xfrm>
            <a:off x="1033462" y="747713"/>
            <a:ext cx="9602787" cy="704850"/>
          </a:xfrm>
        </p:spPr>
        <p:txBody>
          <a:bodyPr/>
          <a:lstStyle/>
          <a:p>
            <a:r>
              <a:rPr lang="en-US" dirty="0"/>
              <a:t>Examples of AI Agents in Dynamics 365</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BCC4D2B2-5E02-AD1C-0AEF-F37D85328561}"/>
              </a:ext>
            </a:extLst>
          </p:cNvPr>
          <p:cNvSpPr txBox="1"/>
          <p:nvPr/>
        </p:nvSpPr>
        <p:spPr>
          <a:xfrm>
            <a:off x="1174750" y="1727199"/>
            <a:ext cx="9848850" cy="2585323"/>
          </a:xfrm>
          <a:prstGeom prst="rect">
            <a:avLst/>
          </a:prstGeom>
          <a:noFill/>
        </p:spPr>
        <p:txBody>
          <a:bodyPr wrap="square" rtlCol="0">
            <a:spAutoFit/>
          </a:bodyPr>
          <a:lstStyle/>
          <a:p>
            <a:pPr marL="285750" indent="-285750">
              <a:buFont typeface="Arial" panose="020B0604020202020204" pitchFamily="34" charset="0"/>
              <a:buChar char="•"/>
            </a:pPr>
            <a:r>
              <a:rPr lang="en-US" dirty="0">
                <a:cs typeface="Arial" panose="020B0604020202020204" pitchFamily="34" charset="0"/>
                <a:hlinkClick r:id="rId2"/>
              </a:rPr>
              <a:t>Expense Agent</a:t>
            </a:r>
            <a:endParaRPr lang="en-US" dirty="0">
              <a:cs typeface="Arial" panose="020B0604020202020204" pitchFamily="34" charset="0"/>
            </a:endParaRPr>
          </a:p>
          <a:p>
            <a:pPr marL="285750" indent="-285750">
              <a:buFont typeface="Arial" panose="020B0604020202020204" pitchFamily="34" charset="0"/>
              <a:buChar char="•"/>
            </a:pPr>
            <a:endParaRPr lang="en-US" dirty="0">
              <a:cs typeface="Arial" panose="020B0604020202020204" pitchFamily="34" charset="0"/>
            </a:endParaRPr>
          </a:p>
          <a:p>
            <a:pPr marL="285750" indent="-285750">
              <a:buFont typeface="Arial" panose="020B0604020202020204" pitchFamily="34" charset="0"/>
              <a:buChar char="•"/>
            </a:pPr>
            <a:endParaRPr lang="en-US" dirty="0">
              <a:cs typeface="Arial" panose="020B0604020202020204" pitchFamily="34" charset="0"/>
            </a:endParaRPr>
          </a:p>
          <a:p>
            <a:pPr marL="285750" indent="-285750">
              <a:buFont typeface="Arial" panose="020B0604020202020204" pitchFamily="34" charset="0"/>
              <a:buChar char="•"/>
            </a:pPr>
            <a:endParaRPr lang="en-US" dirty="0">
              <a:cs typeface="Arial" panose="020B0604020202020204" pitchFamily="34" charset="0"/>
            </a:endParaRPr>
          </a:p>
          <a:p>
            <a:endParaRPr lang="en-US" dirty="0">
              <a:cs typeface="Arial" panose="020B0604020202020204" pitchFamily="34" charset="0"/>
            </a:endParaRPr>
          </a:p>
          <a:p>
            <a:endParaRPr lang="en-US" dirty="0">
              <a:cs typeface="Arial" panose="020B0604020202020204" pitchFamily="34" charset="0"/>
            </a:endParaRPr>
          </a:p>
          <a:p>
            <a:endParaRPr lang="en-US" dirty="0">
              <a:cs typeface="Arial" panose="020B0604020202020204" pitchFamily="34" charset="0"/>
            </a:endParaRPr>
          </a:p>
          <a:p>
            <a:endParaRPr lang="en-US" dirty="0">
              <a:cs typeface="Arial" panose="020B0604020202020204" pitchFamily="34" charset="0"/>
            </a:endParaRPr>
          </a:p>
          <a:p>
            <a:pPr marL="285750" indent="-285750">
              <a:buFont typeface="Arial" panose="020B0604020202020204" pitchFamily="34" charset="0"/>
              <a:buChar char="•"/>
            </a:pPr>
            <a:r>
              <a:rPr lang="en-US" dirty="0">
                <a:cs typeface="Arial" panose="020B0604020202020204" pitchFamily="34" charset="0"/>
                <a:hlinkClick r:id="rId3"/>
              </a:rPr>
              <a:t>Scheduling Operations Agent</a:t>
            </a:r>
            <a:endParaRPr lang="en-US" dirty="0">
              <a:cs typeface="Arial" panose="020B0604020202020204" pitchFamily="34" charset="0"/>
            </a:endParaRPr>
          </a:p>
        </p:txBody>
      </p:sp>
      <p:pic>
        <p:nvPicPr>
          <p:cNvPr id="3" name="Picture 2" descr="A screenshot of a computer&#10;&#10;AI-generated content may be incorrect.">
            <a:extLst>
              <a:ext uri="{FF2B5EF4-FFF2-40B4-BE49-F238E27FC236}">
                <a16:creationId xmlns:a16="http://schemas.microsoft.com/office/drawing/2014/main" id="{823914ED-31B4-45E9-F738-053D7583DD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3673574"/>
            <a:ext cx="4603387" cy="2659734"/>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AA233F4E-1517-BF85-42C6-6524848DD5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67775" y="1314450"/>
            <a:ext cx="4668474" cy="2292859"/>
          </a:xfrm>
          <a:prstGeom prst="rect">
            <a:avLst/>
          </a:prstGeom>
        </p:spPr>
      </p:pic>
    </p:spTree>
    <p:extLst>
      <p:ext uri="{BB962C8B-B14F-4D97-AF65-F5344CB8AC3E}">
        <p14:creationId xmlns:p14="http://schemas.microsoft.com/office/powerpoint/2010/main" val="3039092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259AB-B2EA-71E4-F7C3-9767AF6DD19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0B1B102-84A3-EA31-3D21-7D00FD5CD494}"/>
              </a:ext>
            </a:extLst>
          </p:cNvPr>
          <p:cNvSpPr>
            <a:spLocks noGrp="1"/>
          </p:cNvSpPr>
          <p:nvPr>
            <p:ph type="body" sz="quarter" idx="10"/>
          </p:nvPr>
        </p:nvSpPr>
        <p:spPr/>
        <p:txBody>
          <a:bodyPr/>
          <a:lstStyle/>
          <a:p>
            <a:r>
              <a:rPr lang="en-US" dirty="0"/>
              <a:t>Creating Your Own AI Agent</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9ED3E14A-6CB6-48CD-A701-0D36C3824A1E}"/>
              </a:ext>
            </a:extLst>
          </p:cNvPr>
          <p:cNvSpPr txBox="1"/>
          <p:nvPr/>
        </p:nvSpPr>
        <p:spPr>
          <a:xfrm>
            <a:off x="1174750" y="1727199"/>
            <a:ext cx="4483100" cy="3139321"/>
          </a:xfrm>
          <a:prstGeom prst="rect">
            <a:avLst/>
          </a:prstGeom>
          <a:noFill/>
        </p:spPr>
        <p:txBody>
          <a:bodyPr wrap="square" rtlCol="0">
            <a:spAutoFit/>
          </a:bodyPr>
          <a:lstStyle/>
          <a:p>
            <a:pPr marL="342900" indent="-342900">
              <a:buFont typeface="Arial" panose="020B0604020202020204" pitchFamily="34" charset="0"/>
              <a:buChar char="•"/>
            </a:pPr>
            <a:r>
              <a:rPr lang="en-US" dirty="0">
                <a:cs typeface="Arial" panose="020B0604020202020204" pitchFamily="34" charset="0"/>
              </a:rPr>
              <a:t>Done via Copilot Studio or Azure Foundry</a:t>
            </a:r>
          </a:p>
          <a:p>
            <a:pPr marL="342900" indent="-342900">
              <a:buFont typeface="Arial" panose="020B0604020202020204" pitchFamily="34" charset="0"/>
              <a:buChar char="•"/>
            </a:pPr>
            <a:endParaRPr lang="en-US" dirty="0">
              <a:cs typeface="Arial" panose="020B0604020202020204" pitchFamily="34" charset="0"/>
            </a:endParaRPr>
          </a:p>
          <a:p>
            <a:pPr marL="342900" indent="-342900">
              <a:buFont typeface="Arial" panose="020B0604020202020204" pitchFamily="34" charset="0"/>
              <a:buChar char="•"/>
            </a:pPr>
            <a:r>
              <a:rPr lang="en-US" dirty="0">
                <a:cs typeface="Arial" panose="020B0604020202020204" pitchFamily="34" charset="0"/>
              </a:rPr>
              <a:t>Allows for customizing AI agent actions / capabilities</a:t>
            </a:r>
          </a:p>
          <a:p>
            <a:pPr marL="342900" indent="-342900">
              <a:buFont typeface="Arial" panose="020B0604020202020204" pitchFamily="34" charset="0"/>
              <a:buChar char="•"/>
            </a:pPr>
            <a:endParaRPr lang="en-US" dirty="0">
              <a:cs typeface="Arial" panose="020B0604020202020204" pitchFamily="34" charset="0"/>
            </a:endParaRPr>
          </a:p>
          <a:p>
            <a:pPr marL="342900" indent="-342900">
              <a:buFont typeface="Arial" panose="020B0604020202020204" pitchFamily="34" charset="0"/>
              <a:buChar char="•"/>
            </a:pPr>
            <a:r>
              <a:rPr lang="en-US" dirty="0">
                <a:cs typeface="Arial" panose="020B0604020202020204" pitchFamily="34" charset="0"/>
              </a:rPr>
              <a:t>Can add custom knowledge sources</a:t>
            </a:r>
          </a:p>
          <a:p>
            <a:pPr marL="342900" indent="-342900">
              <a:buFont typeface="Arial" panose="020B0604020202020204" pitchFamily="34" charset="0"/>
              <a:buChar char="•"/>
            </a:pPr>
            <a:endParaRPr lang="en-US" dirty="0">
              <a:cs typeface="Arial" panose="020B0604020202020204" pitchFamily="34" charset="0"/>
            </a:endParaRPr>
          </a:p>
          <a:p>
            <a:pPr marL="342900" indent="-342900">
              <a:buFont typeface="Arial" panose="020B0604020202020204" pitchFamily="34" charset="0"/>
              <a:buChar char="•"/>
            </a:pPr>
            <a:r>
              <a:rPr lang="en-US" dirty="0">
                <a:cs typeface="Arial" panose="020B0604020202020204" pitchFamily="34" charset="0"/>
              </a:rPr>
              <a:t>Extremely powerful but need to have controls / testing methodology in place to ensure compliance </a:t>
            </a:r>
          </a:p>
        </p:txBody>
      </p:sp>
      <p:pic>
        <p:nvPicPr>
          <p:cNvPr id="3" name="Picture 2" descr="A screenshot of a computer&#10;&#10;AI-generated content may be incorrect.">
            <a:extLst>
              <a:ext uri="{FF2B5EF4-FFF2-40B4-BE49-F238E27FC236}">
                <a16:creationId xmlns:a16="http://schemas.microsoft.com/office/drawing/2014/main" id="{9CE32BB1-48EB-E4CF-5FFA-198DEF918B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7778" y="1820588"/>
            <a:ext cx="5175182" cy="2952542"/>
          </a:xfrm>
          <a:prstGeom prst="rect">
            <a:avLst/>
          </a:prstGeom>
        </p:spPr>
      </p:pic>
    </p:spTree>
    <p:extLst>
      <p:ext uri="{BB962C8B-B14F-4D97-AF65-F5344CB8AC3E}">
        <p14:creationId xmlns:p14="http://schemas.microsoft.com/office/powerpoint/2010/main" val="2867277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D6B2E0D-E864-87A0-E781-D93E6C076F6A}"/>
              </a:ext>
            </a:extLst>
          </p:cNvPr>
          <p:cNvSpPr>
            <a:spLocks noGrp="1"/>
          </p:cNvSpPr>
          <p:nvPr>
            <p:ph type="body" sz="quarter" idx="10"/>
          </p:nvPr>
        </p:nvSpPr>
        <p:spPr/>
        <p:txBody>
          <a:bodyPr/>
          <a:lstStyle/>
          <a:p>
            <a:r>
              <a:rPr lang="en-US" dirty="0"/>
              <a:t>Why Securing AI Agents Matters</a:t>
            </a:r>
          </a:p>
        </p:txBody>
      </p:sp>
    </p:spTree>
    <p:extLst>
      <p:ext uri="{BB962C8B-B14F-4D97-AF65-F5344CB8AC3E}">
        <p14:creationId xmlns:p14="http://schemas.microsoft.com/office/powerpoint/2010/main" val="438508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784B1-77E7-394B-8A36-C8B9EA0D49B7}"/>
            </a:ext>
          </a:extLst>
        </p:cNvPr>
        <p:cNvGrpSpPr/>
        <p:nvPr/>
      </p:nvGrpSpPr>
      <p:grpSpPr>
        <a:xfrm>
          <a:off x="0" y="0"/>
          <a:ext cx="0" cy="0"/>
          <a:chOff x="0" y="0"/>
          <a:chExt cx="0" cy="0"/>
        </a:xfrm>
      </p:grpSpPr>
      <p:pic>
        <p:nvPicPr>
          <p:cNvPr id="7" name="Picture 6" descr="A blue icons with text&#10;&#10;AI-generated content may be incorrect.">
            <a:extLst>
              <a:ext uri="{FF2B5EF4-FFF2-40B4-BE49-F238E27FC236}">
                <a16:creationId xmlns:a16="http://schemas.microsoft.com/office/drawing/2014/main" id="{7933D5D7-6589-D683-C882-77E6852D11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0227" y="758485"/>
            <a:ext cx="8011545" cy="5341030"/>
          </a:xfrm>
          <a:prstGeom prst="rect">
            <a:avLst/>
          </a:prstGeom>
        </p:spPr>
      </p:pic>
    </p:spTree>
    <p:extLst>
      <p:ext uri="{BB962C8B-B14F-4D97-AF65-F5344CB8AC3E}">
        <p14:creationId xmlns:p14="http://schemas.microsoft.com/office/powerpoint/2010/main" val="4265891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F9FF5-04F5-9F70-E2D9-5B48F253D56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3EAEFFF-5EB5-37C9-D69C-66040D1F7417}"/>
              </a:ext>
            </a:extLst>
          </p:cNvPr>
          <p:cNvSpPr>
            <a:spLocks noGrp="1"/>
          </p:cNvSpPr>
          <p:nvPr>
            <p:ph type="body" sz="quarter" idx="10"/>
          </p:nvPr>
        </p:nvSpPr>
        <p:spPr>
          <a:xfrm>
            <a:off x="1033462" y="747713"/>
            <a:ext cx="10180637" cy="704850"/>
          </a:xfrm>
        </p:spPr>
        <p:txBody>
          <a:bodyPr/>
          <a:lstStyle/>
          <a:p>
            <a:r>
              <a:rPr lang="en-US" dirty="0"/>
              <a:t>What are AI Agents in Microsoft Dynamics?</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E8A79A0C-ACDC-AF99-2C06-FB2A27A5791D}"/>
              </a:ext>
            </a:extLst>
          </p:cNvPr>
          <p:cNvSpPr txBox="1"/>
          <p:nvPr/>
        </p:nvSpPr>
        <p:spPr>
          <a:xfrm>
            <a:off x="1174750" y="1727199"/>
            <a:ext cx="5080000"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AI agents are non-human entities performing business tasks</a:t>
            </a:r>
          </a:p>
          <a:p>
            <a:pPr marL="1028700" lvl="1" indent="-342900">
              <a:buFont typeface="Arial" panose="020B0604020202020204" pitchFamily="34" charset="0"/>
              <a:buChar char="•"/>
            </a:pPr>
            <a:r>
              <a:rPr lang="en-US" sz="2400" dirty="0">
                <a:cs typeface="Arial" panose="020B0604020202020204" pitchFamily="34" charset="0"/>
              </a:rPr>
              <a:t>Automate tasks</a:t>
            </a:r>
          </a:p>
          <a:p>
            <a:pPr marL="1028700" lvl="1" indent="-342900">
              <a:buFont typeface="Arial" panose="020B0604020202020204" pitchFamily="34" charset="0"/>
              <a:buChar char="•"/>
            </a:pPr>
            <a:r>
              <a:rPr lang="en-US" sz="2400" dirty="0">
                <a:cs typeface="Arial" panose="020B0604020202020204" pitchFamily="34" charset="0"/>
              </a:rPr>
              <a:t>Provide insights</a:t>
            </a:r>
          </a:p>
          <a:p>
            <a:pPr marL="1028700" lvl="1" indent="-342900">
              <a:buFont typeface="Arial" panose="020B0604020202020204" pitchFamily="34" charset="0"/>
              <a:buChar char="•"/>
            </a:pPr>
            <a:r>
              <a:rPr lang="en-US" sz="2400" dirty="0">
                <a:cs typeface="Arial" panose="020B0604020202020204" pitchFamily="34" charset="0"/>
              </a:rPr>
              <a:t>Streamline operations</a:t>
            </a:r>
          </a:p>
          <a:p>
            <a:pPr marL="342900" indent="-342900">
              <a:buFont typeface="Arial" panose="020B0604020202020204" pitchFamily="34" charset="0"/>
              <a:buChar char="•"/>
            </a:pPr>
            <a:endParaRPr lang="en-US" sz="2400" dirty="0">
              <a:cs typeface="Arial" panose="020B0604020202020204" pitchFamily="34" charset="0"/>
            </a:endParaRPr>
          </a:p>
          <a:p>
            <a:pPr marL="342900" indent="-342900">
              <a:buFont typeface="Arial" panose="020B0604020202020204" pitchFamily="34" charset="0"/>
              <a:buChar char="•"/>
            </a:pPr>
            <a:r>
              <a:rPr lang="en-US" sz="2400" dirty="0">
                <a:cs typeface="Arial" panose="020B0604020202020204" pitchFamily="34" charset="0"/>
              </a:rPr>
              <a:t>Examples include:</a:t>
            </a:r>
          </a:p>
          <a:p>
            <a:pPr marL="1028700" lvl="1" indent="-342900">
              <a:buFont typeface="Arial" panose="020B0604020202020204" pitchFamily="34" charset="0"/>
              <a:buChar char="•"/>
            </a:pPr>
            <a:r>
              <a:rPr lang="en-US" sz="2400" dirty="0">
                <a:cs typeface="Arial" panose="020B0604020202020204" pitchFamily="34" charset="0"/>
              </a:rPr>
              <a:t>Copilot</a:t>
            </a:r>
          </a:p>
          <a:p>
            <a:pPr marL="1028700" lvl="1" indent="-342900">
              <a:buFont typeface="Arial" panose="020B0604020202020204" pitchFamily="34" charset="0"/>
              <a:buChar char="•"/>
            </a:pPr>
            <a:r>
              <a:rPr lang="en-US" sz="2400" dirty="0">
                <a:cs typeface="Arial" panose="020B0604020202020204" pitchFamily="34" charset="0"/>
              </a:rPr>
              <a:t>Power Automate bots</a:t>
            </a:r>
          </a:p>
          <a:p>
            <a:pPr marL="1028700" lvl="1" indent="-342900">
              <a:buFont typeface="Arial" panose="020B0604020202020204" pitchFamily="34" charset="0"/>
              <a:buChar char="•"/>
            </a:pPr>
            <a:r>
              <a:rPr lang="en-US" sz="2400" dirty="0">
                <a:cs typeface="Arial" panose="020B0604020202020204" pitchFamily="34" charset="0"/>
              </a:rPr>
              <a:t>Azure OpenAI integrations</a:t>
            </a:r>
          </a:p>
        </p:txBody>
      </p:sp>
      <p:pic>
        <p:nvPicPr>
          <p:cNvPr id="3" name="Picture 2" descr="Microsoft Tools to Build AI Agents | by Nikunj Kansara | Medium">
            <a:extLst>
              <a:ext uri="{FF2B5EF4-FFF2-40B4-BE49-F238E27FC236}">
                <a16:creationId xmlns:a16="http://schemas.microsoft.com/office/drawing/2014/main" id="{19282A47-78B5-E3DE-344E-5586697E9C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3794" y="1452563"/>
            <a:ext cx="5266966" cy="4166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991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52C8CA-2E29-A417-1FE8-7975BD19694C}"/>
              </a:ext>
            </a:extLst>
          </p:cNvPr>
          <p:cNvSpPr>
            <a:spLocks noGrp="1"/>
          </p:cNvSpPr>
          <p:nvPr>
            <p:ph type="body" sz="quarter" idx="10"/>
          </p:nvPr>
        </p:nvSpPr>
        <p:spPr/>
        <p:txBody>
          <a:bodyPr/>
          <a:lstStyle/>
          <a:p>
            <a:r>
              <a:rPr lang="en-US" dirty="0"/>
              <a:t>Why AI Agents Pose Unique Risks?</a:t>
            </a:r>
          </a:p>
        </p:txBody>
      </p:sp>
      <p:sp>
        <p:nvSpPr>
          <p:cNvPr id="4" name="TextBox 3">
            <a:extLst>
              <a:ext uri="{FF2B5EF4-FFF2-40B4-BE49-F238E27FC236}">
                <a16:creationId xmlns:a16="http://schemas.microsoft.com/office/drawing/2014/main" id="{9B0258EA-DDC1-EE32-3904-E48C2C8533CB}"/>
              </a:ext>
            </a:extLst>
          </p:cNvPr>
          <p:cNvSpPr txBox="1"/>
          <p:nvPr/>
        </p:nvSpPr>
        <p:spPr>
          <a:xfrm>
            <a:off x="1171575" y="1511299"/>
            <a:ext cx="9848850" cy="4339650"/>
          </a:xfrm>
          <a:prstGeom prst="rect">
            <a:avLst/>
          </a:prstGeom>
          <a:noFill/>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They have access to </a:t>
            </a:r>
            <a:r>
              <a:rPr lang="en-US" sz="2400" b="1" i="1" dirty="0">
                <a:cs typeface="Arial" panose="020B0604020202020204" pitchFamily="34" charset="0"/>
              </a:rPr>
              <a:t>huge amounts of sensitive data</a:t>
            </a:r>
            <a:endParaRPr lang="en-US" sz="2400" dirty="0">
              <a:cs typeface="Arial" panose="020B0604020202020204" pitchFamily="34" charset="0"/>
            </a:endParaRPr>
          </a:p>
          <a:p>
            <a:pPr marL="800100" lvl="1" indent="-342900">
              <a:buFont typeface="Arial" panose="020B0604020202020204" pitchFamily="34" charset="0"/>
              <a:buChar char="•"/>
            </a:pPr>
            <a:r>
              <a:rPr lang="en-US" dirty="0">
                <a:hlinkClick r:id="rId2"/>
              </a:rPr>
              <a:t>A 2025 Concentric AI study </a:t>
            </a:r>
            <a:r>
              <a:rPr lang="en-US" dirty="0"/>
              <a:t>found Microsoft Copilot accessed </a:t>
            </a:r>
            <a:r>
              <a:rPr lang="en-US" b="1" dirty="0"/>
              <a:t>almost 3 million confidential records per organization</a:t>
            </a:r>
            <a:r>
              <a:rPr lang="en-US" dirty="0"/>
              <a:t> in the first half of 2025</a:t>
            </a:r>
          </a:p>
          <a:p>
            <a:pPr marL="800100" lvl="1" indent="-342900">
              <a:buFont typeface="Arial" panose="020B0604020202020204" pitchFamily="34" charset="0"/>
              <a:buChar char="•"/>
            </a:pPr>
            <a:r>
              <a:rPr lang="en-US" dirty="0">
                <a:cs typeface="Arial"/>
              </a:rPr>
              <a:t>“</a:t>
            </a:r>
            <a:r>
              <a:rPr lang="en-US" dirty="0"/>
              <a:t>AI agents don’t just answer questions – they’re sitting on top of millions of sensitive records.”</a:t>
            </a:r>
          </a:p>
          <a:p>
            <a:pPr marL="342900" indent="-342900">
              <a:buFont typeface="Arial" panose="020B0604020202020204" pitchFamily="34" charset="0"/>
              <a:buChar char="•"/>
            </a:pPr>
            <a:endParaRPr lang="en-US" sz="2400" dirty="0">
              <a:cs typeface="Arial"/>
            </a:endParaRPr>
          </a:p>
          <a:p>
            <a:pPr marL="342900" indent="-342900">
              <a:buFont typeface="Arial" panose="020B0604020202020204" pitchFamily="34" charset="0"/>
              <a:buChar char="•"/>
            </a:pPr>
            <a:r>
              <a:rPr lang="en-US" sz="2400" dirty="0">
                <a:cs typeface="Arial"/>
              </a:rPr>
              <a:t>They can </a:t>
            </a:r>
            <a:r>
              <a:rPr lang="en-US" sz="2400" b="1" i="1" dirty="0">
                <a:cs typeface="Arial"/>
              </a:rPr>
              <a:t>act, </a:t>
            </a:r>
            <a:r>
              <a:rPr lang="en-US" sz="2400" dirty="0">
                <a:cs typeface="Arial"/>
              </a:rPr>
              <a:t>not just advise</a:t>
            </a:r>
          </a:p>
          <a:p>
            <a:pPr marL="742950" lvl="1" indent="-285750">
              <a:buFont typeface="Arial" panose="020B0604020202020204" pitchFamily="34" charset="0"/>
              <a:buChar char="•"/>
            </a:pPr>
            <a:r>
              <a:rPr lang="en-US" dirty="0"/>
              <a:t>Agents in the Microsoft stack (Copilot in Dynamics 365, Copilot Studio agents, Power Automate flows) can:</a:t>
            </a:r>
          </a:p>
          <a:p>
            <a:pPr marL="1200150" lvl="2" indent="-285750">
              <a:buFont typeface="Arial" panose="020B0604020202020204" pitchFamily="34" charset="0"/>
              <a:buChar char="•"/>
            </a:pPr>
            <a:r>
              <a:rPr lang="en-US" dirty="0"/>
              <a:t>Create/update D365 records (customers, vendors, orders)</a:t>
            </a:r>
          </a:p>
          <a:p>
            <a:pPr marL="1200150" lvl="2" indent="-285750">
              <a:buFont typeface="Arial" panose="020B0604020202020204" pitchFamily="34" charset="0"/>
              <a:buChar char="•"/>
            </a:pPr>
            <a:r>
              <a:rPr lang="en-US" dirty="0"/>
              <a:t>Post financial journals</a:t>
            </a:r>
          </a:p>
          <a:p>
            <a:pPr marL="1200150" lvl="2" indent="-285750">
              <a:buFont typeface="Arial" panose="020B0604020202020204" pitchFamily="34" charset="0"/>
              <a:buChar char="•"/>
            </a:pPr>
            <a:r>
              <a:rPr lang="en-US" dirty="0"/>
              <a:t>Trigger emails/Teams messages</a:t>
            </a:r>
          </a:p>
          <a:p>
            <a:pPr marL="1200150" lvl="2" indent="-285750">
              <a:buFont typeface="Arial" panose="020B0604020202020204" pitchFamily="34" charset="0"/>
              <a:buChar char="•"/>
            </a:pPr>
            <a:r>
              <a:rPr lang="en-US" dirty="0"/>
              <a:t>Call external APIs (payment gateways, logistics providers)</a:t>
            </a:r>
          </a:p>
          <a:p>
            <a:pPr marL="800100" lvl="1" indent="-342900">
              <a:buFont typeface="Arial" panose="020B0604020202020204" pitchFamily="34" charset="0"/>
              <a:buChar char="•"/>
            </a:pPr>
            <a:endParaRPr lang="en-US" sz="2400" dirty="0">
              <a:cs typeface="Arial"/>
            </a:endParaRPr>
          </a:p>
        </p:txBody>
      </p:sp>
    </p:spTree>
    <p:extLst>
      <p:ext uri="{BB962C8B-B14F-4D97-AF65-F5344CB8AC3E}">
        <p14:creationId xmlns:p14="http://schemas.microsoft.com/office/powerpoint/2010/main" val="3998516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7AF067-C179-64EA-E357-49F502087CB5}"/>
              </a:ext>
            </a:extLst>
          </p:cNvPr>
          <p:cNvSpPr>
            <a:spLocks noGrp="1"/>
          </p:cNvSpPr>
          <p:nvPr>
            <p:ph type="body" sz="quarter" idx="10"/>
          </p:nvPr>
        </p:nvSpPr>
        <p:spPr/>
        <p:txBody>
          <a:bodyPr/>
          <a:lstStyle/>
          <a:p>
            <a:r>
              <a:rPr lang="en-US" dirty="0"/>
              <a:t>Why AI Agents Pose Unique Risks?</a:t>
            </a:r>
          </a:p>
        </p:txBody>
      </p:sp>
      <p:sp>
        <p:nvSpPr>
          <p:cNvPr id="4" name="TextBox 3">
            <a:extLst>
              <a:ext uri="{FF2B5EF4-FFF2-40B4-BE49-F238E27FC236}">
                <a16:creationId xmlns:a16="http://schemas.microsoft.com/office/drawing/2014/main" id="{5BDE8B48-74A6-540D-0E7D-72C6E6FCD01E}"/>
              </a:ext>
            </a:extLst>
          </p:cNvPr>
          <p:cNvSpPr txBox="1"/>
          <p:nvPr/>
        </p:nvSpPr>
        <p:spPr>
          <a:xfrm>
            <a:off x="1171575" y="1511299"/>
            <a:ext cx="9848850" cy="5078313"/>
          </a:xfrm>
          <a:prstGeom prst="rect">
            <a:avLst/>
          </a:prstGeom>
          <a:noFill/>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Susceptible to </a:t>
            </a:r>
            <a:r>
              <a:rPr lang="en-US" sz="2400" b="1" i="1" dirty="0">
                <a:cs typeface="Arial" panose="020B0604020202020204" pitchFamily="34" charset="0"/>
              </a:rPr>
              <a:t>prompt injection</a:t>
            </a:r>
            <a:r>
              <a:rPr lang="en-US" sz="2400" dirty="0">
                <a:cs typeface="Arial" panose="020B0604020202020204" pitchFamily="34" charset="0"/>
              </a:rPr>
              <a:t> via business content</a:t>
            </a:r>
          </a:p>
          <a:p>
            <a:pPr marL="800100" lvl="1" indent="-342900">
              <a:buFont typeface="Arial" panose="020B0604020202020204" pitchFamily="34" charset="0"/>
              <a:buChar char="•"/>
            </a:pPr>
            <a:r>
              <a:rPr lang="en-US" dirty="0"/>
              <a:t>Agents build their context from your </a:t>
            </a:r>
            <a:r>
              <a:rPr lang="en-US" i="1" dirty="0"/>
              <a:t>business data</a:t>
            </a:r>
            <a:r>
              <a:rPr lang="en-US" dirty="0"/>
              <a:t> (emails, Teams chats, CRM notes, documents). That means an attacker can hide instructions in otherwise normal content.</a:t>
            </a:r>
          </a:p>
          <a:p>
            <a:pPr marL="800100" lvl="1" indent="-342900">
              <a:buFont typeface="Arial" panose="020B0604020202020204" pitchFamily="34" charset="0"/>
              <a:buChar char="•"/>
            </a:pPr>
            <a:r>
              <a:rPr lang="en-US" dirty="0"/>
              <a:t>The </a:t>
            </a:r>
            <a:r>
              <a:rPr lang="en-US" dirty="0">
                <a:hlinkClick r:id="rId2"/>
              </a:rPr>
              <a:t>EchoLeak vulnerability in Microsoft 365 Copilot </a:t>
            </a:r>
            <a:r>
              <a:rPr lang="en-US" dirty="0"/>
              <a:t>showed that a single benign-looking email with hidden instructions could cause Copilot to silently </a:t>
            </a:r>
            <a:r>
              <a:rPr lang="en-US" b="1" dirty="0"/>
              <a:t>exfiltrate sensitive data from its context (including prior chat history and referenced files)</a:t>
            </a:r>
            <a:r>
              <a:rPr lang="en-US" dirty="0"/>
              <a:t> via trusted Microsoft services, with minimal user interaction.</a:t>
            </a:r>
          </a:p>
          <a:p>
            <a:pPr marL="800100" lvl="1" indent="-342900">
              <a:buFont typeface="Arial" panose="020B0604020202020204" pitchFamily="34" charset="0"/>
              <a:buChar char="•"/>
            </a:pPr>
            <a:r>
              <a:rPr lang="en-US" dirty="0">
                <a:cs typeface="Arial"/>
              </a:rPr>
              <a:t>“AI agents trust your data implicitly – even if the data is hostile”</a:t>
            </a:r>
          </a:p>
          <a:p>
            <a:pPr marL="800100" lvl="1" indent="-342900">
              <a:buFont typeface="Arial" panose="020B0604020202020204" pitchFamily="34" charset="0"/>
              <a:buChar char="•"/>
            </a:pPr>
            <a:endParaRPr lang="en-US" dirty="0">
              <a:cs typeface="Arial"/>
            </a:endParaRPr>
          </a:p>
          <a:p>
            <a:pPr marL="342900" indent="-342900">
              <a:buFont typeface="Arial" panose="020B0604020202020204" pitchFamily="34" charset="0"/>
              <a:buChar char="•"/>
            </a:pPr>
            <a:r>
              <a:rPr lang="en-US" sz="2400" dirty="0">
                <a:cs typeface="Arial"/>
              </a:rPr>
              <a:t>Agents often act using OAuth tokens with </a:t>
            </a:r>
            <a:r>
              <a:rPr lang="en-US" sz="2400" b="1" dirty="0">
                <a:cs typeface="Arial"/>
              </a:rPr>
              <a:t>your identity and permissions</a:t>
            </a:r>
          </a:p>
          <a:p>
            <a:pPr marL="800100" lvl="1" indent="-342900">
              <a:buFont typeface="Arial" panose="020B0604020202020204" pitchFamily="34" charset="0"/>
              <a:buChar char="•"/>
            </a:pPr>
            <a:r>
              <a:rPr lang="en-US" dirty="0"/>
              <a:t>In October 2025, </a:t>
            </a:r>
            <a:r>
              <a:rPr lang="en-US" dirty="0">
                <a:hlinkClick r:id="rId3"/>
              </a:rPr>
              <a:t>Datadog researchers disclosed </a:t>
            </a:r>
            <a:r>
              <a:rPr lang="en-US" b="1" dirty="0">
                <a:hlinkClick r:id="rId3"/>
              </a:rPr>
              <a:t>“</a:t>
            </a:r>
            <a:r>
              <a:rPr lang="en-US" b="1" dirty="0" err="1">
                <a:hlinkClick r:id="rId3"/>
              </a:rPr>
              <a:t>CoPhish</a:t>
            </a:r>
            <a:r>
              <a:rPr lang="en-US" b="1" dirty="0">
                <a:hlinkClick r:id="rId3"/>
              </a:rPr>
              <a:t>”</a:t>
            </a:r>
            <a:r>
              <a:rPr lang="en-US" dirty="0">
                <a:hlinkClick r:id="rId3"/>
              </a:rPr>
              <a:t>, </a:t>
            </a:r>
            <a:r>
              <a:rPr lang="en-US" dirty="0"/>
              <a:t>a phishing technique where attackers create or share Microsoft Copilot Studio agents with fake “login/consent” experiences. When users approve them, the agent harvests OAuth tokens, giving attackers access to </a:t>
            </a:r>
            <a:r>
              <a:rPr lang="en-US" b="1" dirty="0"/>
              <a:t>emails, chats, calendars, files and automation inside the Microsoft tenant</a:t>
            </a:r>
            <a:r>
              <a:rPr lang="en-US" dirty="0"/>
              <a:t>. </a:t>
            </a:r>
          </a:p>
          <a:p>
            <a:pPr marL="800100" lvl="1" indent="-342900">
              <a:buFont typeface="Arial" panose="020B0604020202020204" pitchFamily="34" charset="0"/>
              <a:buChar char="•"/>
            </a:pPr>
            <a:r>
              <a:rPr lang="en-US" dirty="0"/>
              <a:t>“Compromised agent = compromised user = compromised tenant.”</a:t>
            </a:r>
            <a:endParaRPr lang="en-US" dirty="0">
              <a:cs typeface="Arial"/>
            </a:endParaRPr>
          </a:p>
          <a:p>
            <a:pPr marL="342900" indent="-342900">
              <a:buFont typeface="Arial" panose="020B0604020202020204" pitchFamily="34" charset="0"/>
              <a:buChar char="•"/>
            </a:pPr>
            <a:endParaRPr lang="en-US" dirty="0">
              <a:cs typeface="Arial"/>
            </a:endParaRPr>
          </a:p>
        </p:txBody>
      </p:sp>
    </p:spTree>
    <p:extLst>
      <p:ext uri="{BB962C8B-B14F-4D97-AF65-F5344CB8AC3E}">
        <p14:creationId xmlns:p14="http://schemas.microsoft.com/office/powerpoint/2010/main" val="3513486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67BFF-00D5-93D9-4317-52A303B302F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9971F6-F638-BCC7-27CE-02427AF6D583}"/>
              </a:ext>
            </a:extLst>
          </p:cNvPr>
          <p:cNvSpPr>
            <a:spLocks noGrp="1"/>
          </p:cNvSpPr>
          <p:nvPr>
            <p:ph type="body" sz="quarter" idx="10"/>
          </p:nvPr>
        </p:nvSpPr>
        <p:spPr/>
        <p:txBody>
          <a:bodyPr/>
          <a:lstStyle/>
          <a:p>
            <a:r>
              <a:rPr lang="en-US" dirty="0"/>
              <a:t>Why AI Agents Pose Unique Risks?</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1596CBB9-20CA-FBB5-5DCC-75615A740CE3}"/>
              </a:ext>
            </a:extLst>
          </p:cNvPr>
          <p:cNvSpPr txBox="1"/>
          <p:nvPr/>
        </p:nvSpPr>
        <p:spPr>
          <a:xfrm>
            <a:off x="1171575" y="1415960"/>
            <a:ext cx="9848850" cy="5262979"/>
          </a:xfrm>
          <a:prstGeom prst="rect">
            <a:avLst/>
          </a:prstGeom>
          <a:noFill/>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Elevated Access Privileges</a:t>
            </a:r>
          </a:p>
          <a:p>
            <a:pPr marL="1028700" lvl="1" indent="-342900">
              <a:buFont typeface="Arial" panose="020B0604020202020204" pitchFamily="34" charset="0"/>
              <a:buChar char="•"/>
            </a:pPr>
            <a:r>
              <a:rPr lang="en-US" sz="2400" dirty="0">
                <a:cs typeface="Arial"/>
              </a:rPr>
              <a:t>Elevated or admin access is powerful and must be limited</a:t>
            </a:r>
          </a:p>
          <a:p>
            <a:pPr marL="1028700" lvl="1" indent="-342900">
              <a:buFont typeface="Arial" panose="020B0604020202020204" pitchFamily="34" charset="0"/>
              <a:buChar char="•"/>
            </a:pPr>
            <a:r>
              <a:rPr lang="en-US" sz="2400" b="1" dirty="0">
                <a:cs typeface="Arial"/>
              </a:rPr>
              <a:t>Least privilege access </a:t>
            </a:r>
            <a:r>
              <a:rPr lang="en-US" sz="2400" dirty="0">
                <a:cs typeface="Arial"/>
              </a:rPr>
              <a:t>should still be followed for non-human identities</a:t>
            </a:r>
            <a:endParaRPr lang="en-US" dirty="0">
              <a:cs typeface="Arial"/>
            </a:endParaRPr>
          </a:p>
          <a:p>
            <a:pPr marL="342900" indent="-342900">
              <a:buFont typeface="Arial" panose="020B0604020202020204" pitchFamily="34" charset="0"/>
              <a:buChar char="•"/>
            </a:pPr>
            <a:r>
              <a:rPr lang="en-US" sz="2400" dirty="0">
                <a:cs typeface="Arial" panose="020B0604020202020204" pitchFamily="34" charset="0"/>
              </a:rPr>
              <a:t>Lack of Human Accountability</a:t>
            </a:r>
          </a:p>
          <a:p>
            <a:pPr marL="1028700" lvl="1" indent="-342900">
              <a:buFont typeface="Arial" panose="020B0604020202020204" pitchFamily="34" charset="0"/>
              <a:buChar char="•"/>
            </a:pPr>
            <a:r>
              <a:rPr lang="en-US" sz="2400" dirty="0">
                <a:cs typeface="Arial" panose="020B0604020202020204" pitchFamily="34" charset="0"/>
              </a:rPr>
              <a:t>Need to include non-human identities in access reviews</a:t>
            </a:r>
          </a:p>
          <a:p>
            <a:pPr marL="342900" indent="-342900">
              <a:buFont typeface="Arial" panose="020B0604020202020204" pitchFamily="34" charset="0"/>
              <a:buChar char="•"/>
            </a:pPr>
            <a:r>
              <a:rPr lang="en-US" sz="2400" dirty="0">
                <a:cs typeface="Arial"/>
              </a:rPr>
              <a:t>Agent-to-agent autonomous execution with no human review/approval</a:t>
            </a:r>
          </a:p>
          <a:p>
            <a:pPr marL="800100" lvl="1" indent="-342900">
              <a:buFont typeface="Arial" panose="020B0604020202020204" pitchFamily="34" charset="0"/>
              <a:buChar char="•"/>
            </a:pPr>
            <a:r>
              <a:rPr lang="en-US" sz="2400" dirty="0">
                <a:cs typeface="Arial"/>
              </a:rPr>
              <a:t>Keep a </a:t>
            </a:r>
            <a:r>
              <a:rPr lang="en-US" sz="2400" b="1" dirty="0">
                <a:cs typeface="Arial"/>
              </a:rPr>
              <a:t>human in the loop</a:t>
            </a:r>
          </a:p>
          <a:p>
            <a:pPr marL="342900" indent="-342900">
              <a:buFont typeface="Arial" panose="020B0604020202020204" pitchFamily="34" charset="0"/>
              <a:buChar char="•"/>
            </a:pPr>
            <a:r>
              <a:rPr lang="en-US" sz="2400" dirty="0">
                <a:cs typeface="Arial"/>
              </a:rPr>
              <a:t>Potential for misuse (intentional) or misconfiguration (unintentional)</a:t>
            </a:r>
            <a:endParaRPr lang="en-US" dirty="0">
              <a:cs typeface="Arial"/>
            </a:endParaRPr>
          </a:p>
          <a:p>
            <a:pPr marL="1028700" lvl="1" indent="-342900">
              <a:buFont typeface="Arial" panose="020B0604020202020204" pitchFamily="34" charset="0"/>
              <a:buChar char="•"/>
            </a:pPr>
            <a:r>
              <a:rPr lang="en-US" sz="2400" dirty="0">
                <a:cs typeface="Arial" panose="020B0604020202020204" pitchFamily="34" charset="0"/>
              </a:rPr>
              <a:t>Eg: AI agent given access to sensitive data (misconfiguration), bad actor uses this flaw to gain access to data they otherwise would not know about / would not have access to</a:t>
            </a:r>
          </a:p>
          <a:p>
            <a:pPr marL="1028700" lvl="1" indent="-342900">
              <a:buFont typeface="Arial" panose="020B0604020202020204" pitchFamily="34" charset="0"/>
              <a:buChar char="•"/>
            </a:pPr>
            <a:r>
              <a:rPr lang="en-US" sz="2400" b="1" dirty="0">
                <a:cs typeface="Arial"/>
              </a:rPr>
              <a:t>‘Security by obscurity’ </a:t>
            </a:r>
            <a:r>
              <a:rPr lang="en-US" sz="2400" dirty="0">
                <a:cs typeface="Arial"/>
              </a:rPr>
              <a:t>is not a valid compliance technique</a:t>
            </a:r>
          </a:p>
          <a:p>
            <a:pPr marL="1028700" lvl="1" indent="-342900">
              <a:buFont typeface="Arial" panose="020B0604020202020204" pitchFamily="34" charset="0"/>
              <a:buChar char="•"/>
            </a:pPr>
            <a:endParaRPr lang="en-US" sz="2400" dirty="0">
              <a:cs typeface="Arial"/>
            </a:endParaRPr>
          </a:p>
        </p:txBody>
      </p:sp>
    </p:spTree>
    <p:extLst>
      <p:ext uri="{BB962C8B-B14F-4D97-AF65-F5344CB8AC3E}">
        <p14:creationId xmlns:p14="http://schemas.microsoft.com/office/powerpoint/2010/main" val="2053370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14E65-B846-0F3E-5219-C6651308EC9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C4BFE2A-B2C8-AD44-A7EF-53102B5CED04}"/>
              </a:ext>
            </a:extLst>
          </p:cNvPr>
          <p:cNvSpPr>
            <a:spLocks noGrp="1"/>
          </p:cNvSpPr>
          <p:nvPr>
            <p:ph type="body" sz="quarter" idx="10"/>
          </p:nvPr>
        </p:nvSpPr>
        <p:spPr/>
        <p:txBody>
          <a:bodyPr/>
          <a:lstStyle/>
          <a:p>
            <a:r>
              <a:rPr lang="en-US" dirty="0"/>
              <a:t>AI Real-World Risk Scenarios</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A295EF53-88DD-A510-7269-3960C601DF7C}"/>
              </a:ext>
            </a:extLst>
          </p:cNvPr>
          <p:cNvSpPr txBox="1"/>
          <p:nvPr/>
        </p:nvSpPr>
        <p:spPr>
          <a:xfrm>
            <a:off x="1174750" y="1727199"/>
            <a:ext cx="6680200"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Unauthorized data access</a:t>
            </a:r>
          </a:p>
          <a:p>
            <a:pPr marL="1028700" lvl="1" indent="-342900">
              <a:buFont typeface="Arial" panose="020B0604020202020204" pitchFamily="34" charset="0"/>
              <a:buChar char="•"/>
            </a:pPr>
            <a:r>
              <a:rPr lang="en-US" sz="2400" dirty="0">
                <a:cs typeface="Arial" panose="020B0604020202020204" pitchFamily="34" charset="0"/>
                <a:hlinkClick r:id="rId2"/>
              </a:rPr>
              <a:t>McDonald’s hiring bot data exposure</a:t>
            </a:r>
            <a:r>
              <a:rPr lang="en-US" sz="2400" dirty="0">
                <a:cs typeface="Arial" panose="020B0604020202020204" pitchFamily="34" charset="0"/>
              </a:rPr>
              <a:t> – 64 million records</a:t>
            </a:r>
          </a:p>
          <a:p>
            <a:pPr marL="1028700" lvl="1" indent="-342900">
              <a:buFont typeface="Arial" panose="020B0604020202020204" pitchFamily="34" charset="0"/>
              <a:buChar char="•"/>
            </a:pPr>
            <a:r>
              <a:rPr lang="en-US" sz="2400" dirty="0">
                <a:cs typeface="Arial" panose="020B0604020202020204" pitchFamily="34" charset="0"/>
                <a:hlinkClick r:id="rId3"/>
              </a:rPr>
              <a:t>T-Mobile API breach </a:t>
            </a:r>
            <a:r>
              <a:rPr lang="en-US" sz="2400" dirty="0">
                <a:cs typeface="Arial" panose="020B0604020202020204" pitchFamily="34" charset="0"/>
              </a:rPr>
              <a:t>– 37 million records</a:t>
            </a:r>
          </a:p>
          <a:p>
            <a:pPr marL="1028700" lvl="1" indent="-342900">
              <a:buFont typeface="Arial" panose="020B0604020202020204" pitchFamily="34" charset="0"/>
              <a:buChar char="•"/>
            </a:pPr>
            <a:endParaRPr lang="en-US" sz="2400" dirty="0">
              <a:cs typeface="Arial" panose="020B0604020202020204" pitchFamily="34" charset="0"/>
            </a:endParaRPr>
          </a:p>
          <a:p>
            <a:pPr marL="342900" indent="-342900">
              <a:buFont typeface="Arial" panose="020B0604020202020204" pitchFamily="34" charset="0"/>
              <a:buChar char="•"/>
            </a:pPr>
            <a:r>
              <a:rPr lang="en-US" sz="2400" dirty="0">
                <a:cs typeface="Arial" panose="020B0604020202020204" pitchFamily="34" charset="0"/>
                <a:hlinkClick r:id="rId4"/>
              </a:rPr>
              <a:t>Inaccurate audit trail</a:t>
            </a:r>
            <a:endParaRPr lang="en-US" sz="2400" dirty="0">
              <a:cs typeface="Arial" panose="020B0604020202020204" pitchFamily="34" charset="0"/>
            </a:endParaRPr>
          </a:p>
          <a:p>
            <a:pPr marL="342900" indent="-342900">
              <a:buFont typeface="Arial" panose="020B0604020202020204" pitchFamily="34" charset="0"/>
              <a:buChar char="•"/>
            </a:pPr>
            <a:endParaRPr lang="en-US" sz="2400" dirty="0">
              <a:cs typeface="Arial" panose="020B0604020202020204" pitchFamily="34" charset="0"/>
            </a:endParaRPr>
          </a:p>
          <a:p>
            <a:pPr marL="342900" indent="-342900">
              <a:buFont typeface="Arial" panose="020B0604020202020204" pitchFamily="34" charset="0"/>
              <a:buChar char="•"/>
            </a:pPr>
            <a:r>
              <a:rPr lang="en-US" sz="2400" dirty="0">
                <a:cs typeface="Arial" panose="020B0604020202020204" pitchFamily="34" charset="0"/>
              </a:rPr>
              <a:t>AI agents executing tasks beyond intended scope</a:t>
            </a:r>
          </a:p>
          <a:p>
            <a:pPr marL="1028700" lvl="1" indent="-342900">
              <a:buFont typeface="Arial" panose="020B0604020202020204" pitchFamily="34" charset="0"/>
              <a:buChar char="•"/>
            </a:pPr>
            <a:r>
              <a:rPr lang="en-US" sz="2400" dirty="0">
                <a:cs typeface="Arial" panose="020B0604020202020204" pitchFamily="34" charset="0"/>
                <a:hlinkClick r:id="rId5"/>
              </a:rPr>
              <a:t>Chevy Dealership </a:t>
            </a:r>
            <a:r>
              <a:rPr lang="en-US" sz="2400" dirty="0">
                <a:cs typeface="Arial" panose="020B0604020202020204" pitchFamily="34" charset="0"/>
              </a:rPr>
              <a:t>– Sold a car for $1</a:t>
            </a:r>
          </a:p>
          <a:p>
            <a:pPr marL="1028700" lvl="1" indent="-342900">
              <a:buFont typeface="Arial" panose="020B0604020202020204" pitchFamily="34" charset="0"/>
              <a:buChar char="•"/>
            </a:pPr>
            <a:r>
              <a:rPr lang="en-US" sz="2400" dirty="0">
                <a:cs typeface="Arial" panose="020B0604020202020204" pitchFamily="34" charset="0"/>
                <a:hlinkClick r:id="rId6"/>
              </a:rPr>
              <a:t>Replit Deletes Entire Database</a:t>
            </a:r>
            <a:endParaRPr lang="en-US" sz="2400" dirty="0">
              <a:cs typeface="Arial" panose="020B0604020202020204" pitchFamily="34" charset="0"/>
            </a:endParaRPr>
          </a:p>
        </p:txBody>
      </p:sp>
      <p:pic>
        <p:nvPicPr>
          <p:cNvPr id="3" name="Picture 2" descr="Image">
            <a:extLst>
              <a:ext uri="{FF2B5EF4-FFF2-40B4-BE49-F238E27FC236}">
                <a16:creationId xmlns:a16="http://schemas.microsoft.com/office/drawing/2014/main" id="{425696D7-74B1-7D29-52B6-1FF76FCF062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21571" y="1727199"/>
            <a:ext cx="2931089" cy="4022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831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E64C9A-002D-F7D8-B37B-DA5DA981C807}"/>
              </a:ext>
            </a:extLst>
          </p:cNvPr>
          <p:cNvSpPr>
            <a:spLocks noGrp="1"/>
          </p:cNvSpPr>
          <p:nvPr>
            <p:ph type="body" sz="quarter" idx="10"/>
          </p:nvPr>
        </p:nvSpPr>
        <p:spPr/>
        <p:txBody>
          <a:bodyPr/>
          <a:lstStyle/>
          <a:p>
            <a:r>
              <a:rPr lang="en-US" dirty="0"/>
              <a:t>Treating AI Agents as Users</a:t>
            </a:r>
          </a:p>
        </p:txBody>
      </p:sp>
    </p:spTree>
    <p:extLst>
      <p:ext uri="{BB962C8B-B14F-4D97-AF65-F5344CB8AC3E}">
        <p14:creationId xmlns:p14="http://schemas.microsoft.com/office/powerpoint/2010/main" val="2424407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791B0-9304-116B-8F23-76F24801727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2BE2055-11E6-3297-BD73-6476BE4574F5}"/>
              </a:ext>
            </a:extLst>
          </p:cNvPr>
          <p:cNvSpPr>
            <a:spLocks noGrp="1"/>
          </p:cNvSpPr>
          <p:nvPr>
            <p:ph type="body" sz="quarter" idx="10"/>
          </p:nvPr>
        </p:nvSpPr>
        <p:spPr/>
        <p:txBody>
          <a:bodyPr/>
          <a:lstStyle/>
          <a:p>
            <a:r>
              <a:rPr lang="en-US" dirty="0"/>
              <a:t>Addressing AI Agent Risks</a:t>
            </a:r>
          </a:p>
        </p:txBody>
      </p:sp>
      <p:sp>
        <p:nvSpPr>
          <p:cNvPr id="4" name="TextBox 3">
            <a:extLst>
              <a:ext uri="{FF2B5EF4-FFF2-40B4-BE49-F238E27FC236}">
                <a16:creationId xmlns:a16="http://schemas.microsoft.com/office/drawing/2014/main" id="{D9D5DAFF-384A-E84D-FC84-5B7254225CB4}"/>
              </a:ext>
            </a:extLst>
          </p:cNvPr>
          <p:cNvSpPr txBox="1"/>
          <p:nvPr/>
        </p:nvSpPr>
        <p:spPr>
          <a:xfrm>
            <a:off x="1033463" y="1410355"/>
            <a:ext cx="9848850" cy="5447645"/>
          </a:xfrm>
          <a:prstGeom prst="rect">
            <a:avLst/>
          </a:prstGeom>
          <a:noFill/>
        </p:spPr>
        <p:txBody>
          <a:bodyPr wrap="square" rtlCol="0">
            <a:spAutoFit/>
          </a:bodyPr>
          <a:lstStyle/>
          <a:p>
            <a:pPr marL="285750" indent="-285750">
              <a:buFont typeface="Arial" panose="020B0604020202020204" pitchFamily="34" charset="0"/>
              <a:buChar char="•"/>
            </a:pPr>
            <a:r>
              <a:rPr lang="en-US" sz="2400" dirty="0"/>
              <a:t>Proper End User Training</a:t>
            </a:r>
          </a:p>
          <a:p>
            <a:pPr marL="742950" lvl="1" indent="-285750">
              <a:buFont typeface="Arial" panose="020B0604020202020204" pitchFamily="34" charset="0"/>
              <a:buChar char="•"/>
            </a:pPr>
            <a:r>
              <a:rPr lang="en-US" sz="2400" dirty="0"/>
              <a:t>Most risk incidents are not intentional, but lack of understanding of potential risks</a:t>
            </a:r>
          </a:p>
          <a:p>
            <a:pPr marL="1200150" lvl="2" indent="-285750">
              <a:buFont typeface="Arial" panose="020B0604020202020204" pitchFamily="34" charset="0"/>
              <a:buChar char="•"/>
            </a:pPr>
            <a:r>
              <a:rPr lang="en-US" sz="2400" dirty="0"/>
              <a:t>Eg: Utilizing proper AI agents, proper prompts to protect sensitive info, </a:t>
            </a:r>
            <a:r>
              <a:rPr lang="en-US" sz="2400" dirty="0" err="1"/>
              <a:t>etc</a:t>
            </a:r>
            <a:endParaRPr lang="en-US" sz="2400" dirty="0"/>
          </a:p>
          <a:p>
            <a:pPr marL="1200150" lvl="2"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Ensuring least privilege access is being used for end users </a:t>
            </a:r>
            <a:r>
              <a:rPr lang="en-US" sz="2400" b="1" i="1" dirty="0"/>
              <a:t>as well as AI agents</a:t>
            </a:r>
            <a:endParaRPr lang="en-US" sz="2400" dirty="0"/>
          </a:p>
          <a:p>
            <a:pPr marL="742950" lvl="1" indent="-285750">
              <a:buFont typeface="Arial" panose="020B0604020202020204" pitchFamily="34" charset="0"/>
              <a:buChar char="•"/>
            </a:pPr>
            <a:r>
              <a:rPr lang="en-US" sz="2400" dirty="0"/>
              <a:t>Do not give AI agents ‘</a:t>
            </a:r>
            <a:r>
              <a:rPr lang="en-US" sz="2400" dirty="0" err="1"/>
              <a:t>SysAdmin</a:t>
            </a:r>
            <a:r>
              <a:rPr lang="en-US" sz="2400" dirty="0"/>
              <a:t>’ access</a:t>
            </a:r>
          </a:p>
          <a:p>
            <a:pPr marL="742950" lvl="1"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Keeping a </a:t>
            </a:r>
            <a:r>
              <a:rPr lang="en-US" sz="2400" b="1" i="1" dirty="0"/>
              <a:t>human in the loop</a:t>
            </a:r>
            <a:r>
              <a:rPr lang="en-US" sz="2400" dirty="0"/>
              <a:t> for AI workflows</a:t>
            </a:r>
          </a:p>
          <a:p>
            <a:pPr marL="742950" lvl="1" indent="-285750">
              <a:buFont typeface="Arial" panose="020B0604020202020204" pitchFamily="34" charset="0"/>
              <a:buChar char="•"/>
            </a:pPr>
            <a:r>
              <a:rPr lang="en-US" sz="2400" dirty="0"/>
              <a:t>Can help detect and stop potential security / fraud risks before they happen</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203606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4BC4E-D444-C4E5-23F8-A5738D6DF18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3F884D4-F439-0B25-902A-DC7649FF6496}"/>
              </a:ext>
            </a:extLst>
          </p:cNvPr>
          <p:cNvSpPr>
            <a:spLocks noGrp="1"/>
          </p:cNvSpPr>
          <p:nvPr>
            <p:ph type="body" sz="quarter" idx="10"/>
          </p:nvPr>
        </p:nvSpPr>
        <p:spPr>
          <a:xfrm>
            <a:off x="1033462" y="747713"/>
            <a:ext cx="9444037" cy="704850"/>
          </a:xfrm>
        </p:spPr>
        <p:txBody>
          <a:bodyPr/>
          <a:lstStyle/>
          <a:p>
            <a:r>
              <a:rPr lang="en-US" dirty="0"/>
              <a:t>Rethinking Identities: AI Agents = Users</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E50F125A-5ED4-349F-AAEC-DB821F180418}"/>
              </a:ext>
            </a:extLst>
          </p:cNvPr>
          <p:cNvSpPr txBox="1"/>
          <p:nvPr/>
        </p:nvSpPr>
        <p:spPr>
          <a:xfrm>
            <a:off x="1171575" y="1606549"/>
            <a:ext cx="9848850" cy="5016758"/>
          </a:xfrm>
          <a:prstGeom prst="rect">
            <a:avLst/>
          </a:prstGeom>
          <a:noFill/>
        </p:spPr>
        <p:txBody>
          <a:bodyPr wrap="square" rtlCol="0">
            <a:spAutoFit/>
          </a:bodyPr>
          <a:lstStyle/>
          <a:p>
            <a:pPr marL="342900" indent="-342900">
              <a:buFont typeface="Arial" panose="020B0604020202020204" pitchFamily="34" charset="0"/>
              <a:buChar char="•"/>
            </a:pPr>
            <a:r>
              <a:rPr lang="en-US" sz="2000" dirty="0">
                <a:cs typeface="Arial"/>
              </a:rPr>
              <a:t>Why AI agents should be treated like users in Microsoft Dynamics</a:t>
            </a:r>
          </a:p>
          <a:p>
            <a:pPr marL="1028700" lvl="1" indent="-342900">
              <a:buFont typeface="Arial" panose="020B0604020202020204" pitchFamily="34" charset="0"/>
              <a:buChar char="•"/>
            </a:pPr>
            <a:r>
              <a:rPr lang="en-US" sz="2000" dirty="0">
                <a:cs typeface="Arial"/>
              </a:rPr>
              <a:t>AI agents perform actions within the application – just like users do</a:t>
            </a:r>
          </a:p>
          <a:p>
            <a:pPr marL="1028700" lvl="1" indent="-342900">
              <a:buFont typeface="Arial" panose="020B0604020202020204" pitchFamily="34" charset="0"/>
              <a:buChar char="•"/>
            </a:pPr>
            <a:endParaRPr lang="en-US" sz="2000" dirty="0">
              <a:cs typeface="Arial" panose="020B0604020202020204" pitchFamily="34" charset="0"/>
            </a:endParaRPr>
          </a:p>
          <a:p>
            <a:pPr marL="342900" indent="-342900">
              <a:buFont typeface="Arial" panose="020B0604020202020204" pitchFamily="34" charset="0"/>
              <a:buChar char="•"/>
            </a:pPr>
            <a:r>
              <a:rPr lang="en-US" sz="2000" dirty="0">
                <a:cs typeface="Arial"/>
              </a:rPr>
              <a:t>Access should align with least privilege and Zero Trust principals</a:t>
            </a:r>
          </a:p>
          <a:p>
            <a:pPr marL="1028700" lvl="1" indent="-342900">
              <a:buFont typeface="Arial" panose="020B0604020202020204" pitchFamily="34" charset="0"/>
              <a:buChar char="•"/>
            </a:pPr>
            <a:r>
              <a:rPr lang="en-US" sz="2000" dirty="0">
                <a:cs typeface="Arial"/>
              </a:rPr>
              <a:t>Over provisioning access can expose potentially sensitive information or business processes</a:t>
            </a:r>
          </a:p>
          <a:p>
            <a:pPr marL="342900" indent="-342900">
              <a:buFont typeface="Arial" panose="020B0604020202020204" pitchFamily="34" charset="0"/>
              <a:buChar char="•"/>
            </a:pPr>
            <a:endParaRPr lang="en-US" sz="2000" dirty="0">
              <a:cs typeface="Arial" panose="020B0604020202020204" pitchFamily="34" charset="0"/>
            </a:endParaRPr>
          </a:p>
          <a:p>
            <a:pPr marL="342900" indent="-342900">
              <a:buFont typeface="Arial" panose="020B0604020202020204" pitchFamily="34" charset="0"/>
              <a:buChar char="•"/>
            </a:pPr>
            <a:r>
              <a:rPr lang="en-US" sz="2000" dirty="0">
                <a:cs typeface="Arial"/>
              </a:rPr>
              <a:t>Actions should be audited</a:t>
            </a:r>
          </a:p>
          <a:p>
            <a:pPr marL="1028700" lvl="1" indent="-342900">
              <a:buFont typeface="Arial" panose="020B0604020202020204" pitchFamily="34" charset="0"/>
              <a:buChar char="•"/>
            </a:pPr>
            <a:r>
              <a:rPr lang="en-US" sz="2000" dirty="0">
                <a:cs typeface="Arial"/>
              </a:rPr>
              <a:t>What data did they modify / access?</a:t>
            </a:r>
          </a:p>
          <a:p>
            <a:pPr marL="1028700" lvl="1" indent="-342900" algn="ctr">
              <a:buFont typeface="Arial" panose="020B0604020202020204" pitchFamily="34" charset="0"/>
              <a:buChar char="•"/>
            </a:pPr>
            <a:r>
              <a:rPr lang="en-US" sz="2000" dirty="0">
                <a:cs typeface="Arial"/>
              </a:rPr>
              <a:t>Can turn into ‘blind spots’ for audit and compliance</a:t>
            </a:r>
            <a:br>
              <a:rPr lang="en-US" sz="2400" dirty="0">
                <a:cs typeface="Arial"/>
              </a:rPr>
            </a:br>
            <a:br>
              <a:rPr lang="en-US" sz="2400" dirty="0">
                <a:solidFill>
                  <a:srgbClr val="FF0000"/>
                </a:solidFill>
                <a:cs typeface="Arial" panose="020B0604020202020204" pitchFamily="34" charset="0"/>
              </a:rPr>
            </a:br>
            <a:r>
              <a:rPr lang="en-US" sz="2400" b="1" dirty="0">
                <a:solidFill>
                  <a:srgbClr val="FF0000"/>
                </a:solidFill>
                <a:cs typeface="Arial"/>
              </a:rPr>
              <a:t>MUST HAVE AN ACCURATE INVENTORY OF ALL USERS AND AGENTS, AND THE ACCESS THEY HAVE IN DYNAMICS</a:t>
            </a:r>
            <a:endParaRPr lang="en-US" sz="2400" b="1" dirty="0">
              <a:solidFill>
                <a:srgbClr val="FF0000"/>
              </a:solidFill>
              <a:cs typeface="Arial" panose="020B0604020202020204" pitchFamily="34" charset="0"/>
            </a:endParaRPr>
          </a:p>
          <a:p>
            <a:pPr marL="342900" indent="-342900">
              <a:buClr>
                <a:schemeClr val="bg1"/>
              </a:buClr>
            </a:pPr>
            <a:endParaRPr lang="en-US" sz="2400" dirty="0">
              <a:solidFill>
                <a:srgbClr val="FF0000"/>
              </a:solidFill>
              <a:cs typeface="Arial" panose="020B0604020202020204" pitchFamily="34" charset="0"/>
            </a:endParaRPr>
          </a:p>
          <a:p>
            <a:pPr marL="342900" indent="-342900">
              <a:buClr>
                <a:schemeClr val="bg1"/>
              </a:buClr>
            </a:pPr>
            <a:endParaRPr lang="en-US" sz="2400" dirty="0">
              <a:solidFill>
                <a:srgbClr val="FF0000"/>
              </a:solidFill>
              <a:cs typeface="Arial" panose="020B0604020202020204" pitchFamily="34" charset="0"/>
            </a:endParaRPr>
          </a:p>
        </p:txBody>
      </p:sp>
    </p:spTree>
    <p:extLst>
      <p:ext uri="{BB962C8B-B14F-4D97-AF65-F5344CB8AC3E}">
        <p14:creationId xmlns:p14="http://schemas.microsoft.com/office/powerpoint/2010/main" val="1500804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04993-B74B-CFD3-2697-3853A14DD9C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3C07BC1-71E8-AA4D-AC7E-4DC2296829F0}"/>
              </a:ext>
            </a:extLst>
          </p:cNvPr>
          <p:cNvSpPr>
            <a:spLocks noGrp="1"/>
          </p:cNvSpPr>
          <p:nvPr>
            <p:ph type="body" sz="quarter" idx="10"/>
          </p:nvPr>
        </p:nvSpPr>
        <p:spPr/>
        <p:txBody>
          <a:bodyPr/>
          <a:lstStyle/>
          <a:p>
            <a:r>
              <a:rPr lang="en-US" dirty="0"/>
              <a:t>Identity Lifecycle for AI Agents</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582EF04B-80FE-4B27-5B93-C85550B00505}"/>
              </a:ext>
            </a:extLst>
          </p:cNvPr>
          <p:cNvSpPr txBox="1"/>
          <p:nvPr/>
        </p:nvSpPr>
        <p:spPr>
          <a:xfrm>
            <a:off x="1171575" y="1589881"/>
            <a:ext cx="9848850"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Should follow same lifecycle as other identities</a:t>
            </a:r>
          </a:p>
          <a:p>
            <a:pPr marL="1028700" lvl="1" indent="-342900">
              <a:buFont typeface="Arial" panose="020B0604020202020204" pitchFamily="34" charset="0"/>
              <a:buChar char="•"/>
            </a:pPr>
            <a:r>
              <a:rPr lang="en-US" sz="2400" dirty="0">
                <a:cs typeface="Arial" panose="020B0604020202020204" pitchFamily="34" charset="0"/>
              </a:rPr>
              <a:t>Provisioning -&gt; Role Assignment -&gt; Access Reviews / Access Corrections -&gt; Deprovisioning</a:t>
            </a:r>
          </a:p>
        </p:txBody>
      </p:sp>
      <p:pic>
        <p:nvPicPr>
          <p:cNvPr id="3" name="Picture 2">
            <a:extLst>
              <a:ext uri="{FF2B5EF4-FFF2-40B4-BE49-F238E27FC236}">
                <a16:creationId xmlns:a16="http://schemas.microsoft.com/office/drawing/2014/main" id="{26AF22E9-E8EF-AC4D-4ADC-C14F700B88A6}"/>
              </a:ext>
            </a:extLst>
          </p:cNvPr>
          <p:cNvPicPr>
            <a:picLocks noChangeAspect="1"/>
          </p:cNvPicPr>
          <p:nvPr/>
        </p:nvPicPr>
        <p:blipFill>
          <a:blip r:embed="rId2"/>
          <a:stretch>
            <a:fillRect/>
          </a:stretch>
        </p:blipFill>
        <p:spPr>
          <a:xfrm>
            <a:off x="3048250" y="2843853"/>
            <a:ext cx="6095500" cy="3266434"/>
          </a:xfrm>
          <a:prstGeom prst="rect">
            <a:avLst/>
          </a:prstGeom>
        </p:spPr>
      </p:pic>
    </p:spTree>
    <p:extLst>
      <p:ext uri="{BB962C8B-B14F-4D97-AF65-F5344CB8AC3E}">
        <p14:creationId xmlns:p14="http://schemas.microsoft.com/office/powerpoint/2010/main" val="2622797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B50A4-F415-ED87-4192-3946D14DF60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CD2AFFB-4C5D-A301-D4E8-15E0D17958EA}"/>
              </a:ext>
            </a:extLst>
          </p:cNvPr>
          <p:cNvSpPr>
            <a:spLocks noGrp="1"/>
          </p:cNvSpPr>
          <p:nvPr>
            <p:ph type="body" sz="quarter" idx="10"/>
          </p:nvPr>
        </p:nvSpPr>
        <p:spPr>
          <a:xfrm>
            <a:off x="1033462" y="747713"/>
            <a:ext cx="9539287" cy="704850"/>
          </a:xfrm>
        </p:spPr>
        <p:txBody>
          <a:bodyPr/>
          <a:lstStyle/>
          <a:p>
            <a:r>
              <a:rPr lang="en-US" dirty="0"/>
              <a:t>Audit and Compliance Implications</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602A2F45-5C06-3410-070E-6CF256FF6BF7}"/>
              </a:ext>
            </a:extLst>
          </p:cNvPr>
          <p:cNvSpPr txBox="1"/>
          <p:nvPr/>
        </p:nvSpPr>
        <p:spPr>
          <a:xfrm>
            <a:off x="1171575" y="1720840"/>
            <a:ext cx="9848850" cy="3416320"/>
          </a:xfrm>
          <a:prstGeom prst="rect">
            <a:avLst/>
          </a:prstGeom>
          <a:noFill/>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Gaps in traditional user-based audit models</a:t>
            </a:r>
          </a:p>
          <a:p>
            <a:pPr marL="1028700" lvl="1" indent="-342900">
              <a:buFont typeface="Arial" panose="020B0604020202020204" pitchFamily="34" charset="0"/>
              <a:buChar char="•"/>
            </a:pPr>
            <a:r>
              <a:rPr lang="en-US" sz="2400" dirty="0">
                <a:cs typeface="Arial" panose="020B0604020202020204" pitchFamily="34" charset="0"/>
              </a:rPr>
              <a:t>AI agents often use </a:t>
            </a:r>
            <a:r>
              <a:rPr lang="en-US" sz="2400" b="1" i="1" dirty="0">
                <a:cs typeface="Arial" panose="020B0604020202020204" pitchFamily="34" charset="0"/>
              </a:rPr>
              <a:t>shared service accounts</a:t>
            </a:r>
            <a:r>
              <a:rPr lang="en-US" sz="2400" i="1" dirty="0">
                <a:cs typeface="Arial" panose="020B0604020202020204" pitchFamily="34" charset="0"/>
              </a:rPr>
              <a:t> </a:t>
            </a:r>
            <a:r>
              <a:rPr lang="en-US" sz="2400" dirty="0">
                <a:cs typeface="Arial" panose="020B0604020202020204" pitchFamily="34" charset="0"/>
              </a:rPr>
              <a:t>or</a:t>
            </a:r>
            <a:r>
              <a:rPr lang="en-US" sz="2400" i="1" dirty="0">
                <a:cs typeface="Arial" panose="020B0604020202020204" pitchFamily="34" charset="0"/>
              </a:rPr>
              <a:t> </a:t>
            </a:r>
            <a:r>
              <a:rPr lang="en-US" sz="2400" b="1" dirty="0">
                <a:cs typeface="Arial" panose="020B0604020202020204" pitchFamily="34" charset="0"/>
              </a:rPr>
              <a:t>system identities</a:t>
            </a:r>
          </a:p>
          <a:p>
            <a:pPr marL="1028700" lvl="1" indent="-342900">
              <a:buFont typeface="Arial" panose="020B0604020202020204" pitchFamily="34" charset="0"/>
              <a:buChar char="•"/>
            </a:pPr>
            <a:r>
              <a:rPr lang="en-US" sz="2400" dirty="0">
                <a:cs typeface="Arial" panose="020B0604020202020204" pitchFamily="34" charset="0"/>
              </a:rPr>
              <a:t>These accounts are not always reviewed in normal user access reviews</a:t>
            </a:r>
          </a:p>
          <a:p>
            <a:pPr marL="1028700" lvl="1" indent="-342900">
              <a:buFont typeface="Arial" panose="020B0604020202020204" pitchFamily="34" charset="0"/>
              <a:buChar char="•"/>
            </a:pPr>
            <a:r>
              <a:rPr lang="en-US" sz="2400" dirty="0">
                <a:cs typeface="Arial" panose="020B0604020202020204" pitchFamily="34" charset="0"/>
              </a:rPr>
              <a:t>Normal auditing will show changes being made, but lack the </a:t>
            </a:r>
            <a:r>
              <a:rPr lang="en-US" sz="2400" b="1" dirty="0">
                <a:cs typeface="Arial" panose="020B0604020202020204" pitchFamily="34" charset="0"/>
              </a:rPr>
              <a:t>context</a:t>
            </a:r>
            <a:r>
              <a:rPr lang="en-US" sz="2400" dirty="0">
                <a:cs typeface="Arial" panose="020B0604020202020204" pitchFamily="34" charset="0"/>
              </a:rPr>
              <a:t> behind those decisions</a:t>
            </a:r>
          </a:p>
          <a:p>
            <a:pPr marL="1485900" lvl="2" indent="-342900">
              <a:buFont typeface="Arial" panose="020B0604020202020204" pitchFamily="34" charset="0"/>
              <a:buChar char="•"/>
            </a:pPr>
            <a:r>
              <a:rPr lang="en-US" sz="2400" dirty="0">
                <a:cs typeface="Arial" panose="020B0604020202020204" pitchFamily="34" charset="0"/>
              </a:rPr>
              <a:t>“Hard to ask an AI </a:t>
            </a:r>
            <a:r>
              <a:rPr lang="en-US" sz="2400" b="1" i="1" dirty="0">
                <a:cs typeface="Arial" panose="020B0604020202020204" pitchFamily="34" charset="0"/>
              </a:rPr>
              <a:t>why</a:t>
            </a:r>
            <a:r>
              <a:rPr lang="en-US" sz="2400" dirty="0">
                <a:cs typeface="Arial" panose="020B0604020202020204" pitchFamily="34" charset="0"/>
              </a:rPr>
              <a:t> they did something”</a:t>
            </a:r>
          </a:p>
          <a:p>
            <a:pPr marL="342900" indent="-342900">
              <a:buFont typeface="Arial" panose="020B0604020202020204" pitchFamily="34" charset="0"/>
              <a:buChar char="•"/>
            </a:pPr>
            <a:endParaRPr lang="en-US" sz="2400" dirty="0">
              <a:cs typeface="Arial" panose="020B0604020202020204" pitchFamily="34" charset="0"/>
            </a:endParaRPr>
          </a:p>
        </p:txBody>
      </p:sp>
    </p:spTree>
    <p:extLst>
      <p:ext uri="{BB962C8B-B14F-4D97-AF65-F5344CB8AC3E}">
        <p14:creationId xmlns:p14="http://schemas.microsoft.com/office/powerpoint/2010/main" val="1428720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52961-5799-DE19-7E3F-196F67838A0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4418572-A327-5C43-F3F6-C56D4D8E4A19}"/>
              </a:ext>
            </a:extLst>
          </p:cNvPr>
          <p:cNvSpPr>
            <a:spLocks noGrp="1"/>
          </p:cNvSpPr>
          <p:nvPr>
            <p:ph type="body" sz="quarter" idx="10"/>
          </p:nvPr>
        </p:nvSpPr>
        <p:spPr/>
        <p:txBody>
          <a:bodyPr/>
          <a:lstStyle/>
          <a:p>
            <a:r>
              <a:rPr lang="en-US" dirty="0">
                <a:cs typeface="Arial" panose="020B0604020202020204" pitchFamily="34" charset="0"/>
              </a:rPr>
              <a:t>Guardrails for AI Agents</a:t>
            </a:r>
          </a:p>
        </p:txBody>
      </p:sp>
      <p:sp>
        <p:nvSpPr>
          <p:cNvPr id="4" name="TextBox 3">
            <a:extLst>
              <a:ext uri="{FF2B5EF4-FFF2-40B4-BE49-F238E27FC236}">
                <a16:creationId xmlns:a16="http://schemas.microsoft.com/office/drawing/2014/main" id="{30B44ACB-E4F1-B4B5-7487-E67286DDBC08}"/>
              </a:ext>
            </a:extLst>
          </p:cNvPr>
          <p:cNvSpPr txBox="1"/>
          <p:nvPr/>
        </p:nvSpPr>
        <p:spPr>
          <a:xfrm>
            <a:off x="1174750" y="1727199"/>
            <a:ext cx="9848850"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Real-time threat detection</a:t>
            </a:r>
          </a:p>
          <a:p>
            <a:pPr marL="1028700" lvl="1" indent="-342900">
              <a:buFont typeface="Arial" panose="020B0604020202020204" pitchFamily="34" charset="0"/>
              <a:buChar char="•"/>
            </a:pPr>
            <a:r>
              <a:rPr lang="en-US" sz="2400" dirty="0">
                <a:cs typeface="Arial" panose="020B0604020202020204" pitchFamily="34" charset="0"/>
              </a:rPr>
              <a:t>Stream agent activity telemetry to SIEM tools to help detect anomalies / risky behavior</a:t>
            </a:r>
          </a:p>
          <a:p>
            <a:pPr marL="342900" indent="-342900">
              <a:buFont typeface="Arial" panose="020B0604020202020204" pitchFamily="34" charset="0"/>
              <a:buChar char="•"/>
            </a:pPr>
            <a:r>
              <a:rPr lang="en-US" sz="2400" dirty="0">
                <a:cs typeface="Arial" panose="020B0604020202020204" pitchFamily="34" charset="0"/>
              </a:rPr>
              <a:t>Governance of AI adoption in the cloud</a:t>
            </a:r>
          </a:p>
          <a:p>
            <a:pPr marL="1028700" lvl="1" indent="-342900">
              <a:buFont typeface="Arial" panose="020B0604020202020204" pitchFamily="34" charset="0"/>
              <a:buChar char="•"/>
            </a:pPr>
            <a:r>
              <a:rPr lang="en-US" sz="2400" dirty="0">
                <a:cs typeface="Arial" panose="020B0604020202020204" pitchFamily="34" charset="0"/>
              </a:rPr>
              <a:t>Visibility – full inventory of AI agents and their access</a:t>
            </a:r>
          </a:p>
          <a:p>
            <a:pPr marL="1028700" lvl="1" indent="-342900">
              <a:buFont typeface="Arial" panose="020B0604020202020204" pitchFamily="34" charset="0"/>
              <a:buChar char="•"/>
            </a:pPr>
            <a:r>
              <a:rPr lang="en-US" sz="2400" dirty="0">
                <a:cs typeface="Arial" panose="020B0604020202020204" pitchFamily="34" charset="0"/>
              </a:rPr>
              <a:t>Accountability – clear attribution of actions to specific agents</a:t>
            </a:r>
          </a:p>
          <a:p>
            <a:pPr marL="1028700" lvl="1" indent="-342900">
              <a:buFont typeface="Arial" panose="020B0604020202020204" pitchFamily="34" charset="0"/>
              <a:buChar char="•"/>
            </a:pPr>
            <a:r>
              <a:rPr lang="en-US" sz="2400" dirty="0">
                <a:cs typeface="Arial" panose="020B0604020202020204" pitchFamily="34" charset="0"/>
              </a:rPr>
              <a:t>Risk Reduction – least privilege security with mitigating controls</a:t>
            </a:r>
          </a:p>
          <a:p>
            <a:pPr marL="1028700" lvl="1" indent="-342900">
              <a:buFont typeface="Arial" panose="020B0604020202020204" pitchFamily="34" charset="0"/>
              <a:buChar char="•"/>
            </a:pPr>
            <a:r>
              <a:rPr lang="en-US" sz="2400" dirty="0">
                <a:cs typeface="Arial" panose="020B0604020202020204" pitchFamily="34" charset="0"/>
              </a:rPr>
              <a:t>Compliance – alignment with regulator standard and audit readiness</a:t>
            </a:r>
          </a:p>
          <a:p>
            <a:pPr marL="1028700" lvl="1" indent="-342900">
              <a:buFont typeface="Arial" panose="020B0604020202020204" pitchFamily="34" charset="0"/>
              <a:buChar char="•"/>
            </a:pPr>
            <a:r>
              <a:rPr lang="en-US" sz="2400" dirty="0">
                <a:cs typeface="Arial"/>
              </a:rPr>
              <a:t>Oversight – ensures a human is kept </a:t>
            </a:r>
            <a:r>
              <a:rPr lang="en-US" sz="2400" b="1" dirty="0">
                <a:cs typeface="Arial"/>
              </a:rPr>
              <a:t>‘in the loop’</a:t>
            </a:r>
            <a:r>
              <a:rPr lang="en-US" sz="2400" dirty="0">
                <a:cs typeface="Arial"/>
              </a:rPr>
              <a:t> for ethical and secure AI</a:t>
            </a:r>
          </a:p>
        </p:txBody>
      </p:sp>
    </p:spTree>
    <p:extLst>
      <p:ext uri="{BB962C8B-B14F-4D97-AF65-F5344CB8AC3E}">
        <p14:creationId xmlns:p14="http://schemas.microsoft.com/office/powerpoint/2010/main" val="2921934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86B2C7C-1DEA-501C-3BC8-D0F959CC8C0C}"/>
              </a:ext>
            </a:extLst>
          </p:cNvPr>
          <p:cNvSpPr>
            <a:spLocks noGrp="1"/>
          </p:cNvSpPr>
          <p:nvPr>
            <p:ph type="body" sz="quarter" idx="10"/>
          </p:nvPr>
        </p:nvSpPr>
        <p:spPr/>
        <p:txBody>
          <a:bodyPr/>
          <a:lstStyle/>
          <a:p>
            <a:r>
              <a:rPr lang="en-US" dirty="0"/>
              <a:t>Tips, Tools, and Takeaways</a:t>
            </a:r>
          </a:p>
        </p:txBody>
      </p:sp>
    </p:spTree>
    <p:extLst>
      <p:ext uri="{BB962C8B-B14F-4D97-AF65-F5344CB8AC3E}">
        <p14:creationId xmlns:p14="http://schemas.microsoft.com/office/powerpoint/2010/main" val="2580630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B1D8D-8CA3-E278-F4F3-C7C4E508416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A8F83CB-2CA4-EDAC-9930-B6E9499CC194}"/>
              </a:ext>
            </a:extLst>
          </p:cNvPr>
          <p:cNvSpPr>
            <a:spLocks noGrp="1"/>
          </p:cNvSpPr>
          <p:nvPr>
            <p:ph type="body" sz="quarter" idx="10"/>
          </p:nvPr>
        </p:nvSpPr>
        <p:spPr/>
        <p:txBody>
          <a:bodyPr/>
          <a:lstStyle/>
          <a:p>
            <a:r>
              <a:rPr lang="en-US" dirty="0"/>
              <a:t>Microsoft Tools for AI Compliance</a:t>
            </a:r>
          </a:p>
        </p:txBody>
      </p:sp>
      <p:sp>
        <p:nvSpPr>
          <p:cNvPr id="4" name="TextBox 3">
            <a:extLst>
              <a:ext uri="{FF2B5EF4-FFF2-40B4-BE49-F238E27FC236}">
                <a16:creationId xmlns:a16="http://schemas.microsoft.com/office/drawing/2014/main" id="{F8E63AE7-54F2-593B-FA06-B890BA8C0467}"/>
              </a:ext>
            </a:extLst>
          </p:cNvPr>
          <p:cNvSpPr txBox="1"/>
          <p:nvPr/>
        </p:nvSpPr>
        <p:spPr>
          <a:xfrm>
            <a:off x="717550" y="1553248"/>
            <a:ext cx="4629150" cy="4339650"/>
          </a:xfrm>
          <a:prstGeom prst="rect">
            <a:avLst/>
          </a:prstGeom>
          <a:noFill/>
        </p:spPr>
        <p:txBody>
          <a:bodyPr wrap="square" rtlCol="0">
            <a:spAutoFit/>
          </a:bodyPr>
          <a:lstStyle/>
          <a:p>
            <a:pPr marL="285750" indent="-285750">
              <a:buFont typeface="Arial" panose="020B0604020202020204" pitchFamily="34" charset="0"/>
              <a:buChar char="•"/>
            </a:pPr>
            <a:r>
              <a:rPr lang="en-US" sz="2400" dirty="0"/>
              <a:t>Microsoft Purview</a:t>
            </a:r>
          </a:p>
          <a:p>
            <a:pPr marL="742950" lvl="1" indent="-285750">
              <a:buFont typeface="Arial" panose="020B0604020202020204" pitchFamily="34" charset="0"/>
              <a:buChar char="•"/>
            </a:pPr>
            <a:r>
              <a:rPr lang="en-US" dirty="0"/>
              <a:t>Purview supports </a:t>
            </a:r>
            <a:r>
              <a:rPr lang="en-US" b="1" dirty="0"/>
              <a:t>Data Security Posture Management for AI (DSPM for AI)</a:t>
            </a:r>
            <a:r>
              <a:rPr lang="en-US" dirty="0"/>
              <a:t>: this gives you visibility into how AI apps (including agents) are interacting with your data, prompts/responses, and records of those interactions.</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It supports classification of sensitive data types, auditing, communication compliance (monitoring improper sharing), insider-risk management, and eDiscovery of AI interaction logs</a:t>
            </a:r>
          </a:p>
          <a:p>
            <a:pPr marL="742950" lvl="1" indent="-285750">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35ACCBA9-BEA2-3863-E04A-9440FBABF6E2}"/>
              </a:ext>
            </a:extLst>
          </p:cNvPr>
          <p:cNvPicPr>
            <a:picLocks noChangeAspect="1"/>
          </p:cNvPicPr>
          <p:nvPr/>
        </p:nvPicPr>
        <p:blipFill>
          <a:blip r:embed="rId2"/>
          <a:stretch>
            <a:fillRect/>
          </a:stretch>
        </p:blipFill>
        <p:spPr>
          <a:xfrm>
            <a:off x="5295033" y="1892299"/>
            <a:ext cx="6295603" cy="3549649"/>
          </a:xfrm>
          <a:prstGeom prst="rect">
            <a:avLst/>
          </a:prstGeom>
        </p:spPr>
      </p:pic>
    </p:spTree>
    <p:extLst>
      <p:ext uri="{BB962C8B-B14F-4D97-AF65-F5344CB8AC3E}">
        <p14:creationId xmlns:p14="http://schemas.microsoft.com/office/powerpoint/2010/main" val="2600879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0EFE2-6A5A-0761-EADC-CDDA9849D75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0B9D10F-857D-4C70-D3FB-5A74549C179A}"/>
              </a:ext>
            </a:extLst>
          </p:cNvPr>
          <p:cNvSpPr>
            <a:spLocks noGrp="1"/>
          </p:cNvSpPr>
          <p:nvPr>
            <p:ph type="body" sz="quarter" idx="10"/>
          </p:nvPr>
        </p:nvSpPr>
        <p:spPr>
          <a:xfrm>
            <a:off x="1033462" y="747713"/>
            <a:ext cx="9848849" cy="704850"/>
          </a:xfrm>
        </p:spPr>
        <p:txBody>
          <a:bodyPr/>
          <a:lstStyle/>
          <a:p>
            <a:r>
              <a:rPr lang="en-US" dirty="0"/>
              <a:t>Microsoft Tools for AI Agent Compliance</a:t>
            </a:r>
          </a:p>
        </p:txBody>
      </p:sp>
      <p:sp>
        <p:nvSpPr>
          <p:cNvPr id="4" name="TextBox 3">
            <a:extLst>
              <a:ext uri="{FF2B5EF4-FFF2-40B4-BE49-F238E27FC236}">
                <a16:creationId xmlns:a16="http://schemas.microsoft.com/office/drawing/2014/main" id="{1AF0E797-B850-A4C7-3001-3ACE7BFF5AAC}"/>
              </a:ext>
            </a:extLst>
          </p:cNvPr>
          <p:cNvSpPr txBox="1"/>
          <p:nvPr/>
        </p:nvSpPr>
        <p:spPr>
          <a:xfrm>
            <a:off x="1171575" y="1305342"/>
            <a:ext cx="9848850" cy="2431435"/>
          </a:xfrm>
          <a:prstGeom prst="rect">
            <a:avLst/>
          </a:prstGeom>
          <a:noFill/>
        </p:spPr>
        <p:txBody>
          <a:bodyPr wrap="square" rtlCol="0">
            <a:spAutoFit/>
          </a:bodyPr>
          <a:lstStyle/>
          <a:p>
            <a:pPr marL="285750" indent="-285750">
              <a:buFont typeface="Arial" panose="020B0604020202020204" pitchFamily="34" charset="0"/>
              <a:buChar char="•"/>
            </a:pPr>
            <a:r>
              <a:rPr lang="en-US" sz="2400" dirty="0">
                <a:hlinkClick r:id="rId2"/>
              </a:rPr>
              <a:t>Microsoft Entra Agent ID</a:t>
            </a:r>
            <a:endParaRPr lang="en-US" sz="2400" dirty="0"/>
          </a:p>
          <a:p>
            <a:pPr marL="742950" lvl="1" indent="-285750">
              <a:buFont typeface="Arial" panose="020B0604020202020204" pitchFamily="34" charset="0"/>
              <a:buChar char="•"/>
            </a:pPr>
            <a:r>
              <a:rPr lang="en-US" sz="1600" b="1" dirty="0"/>
              <a:t>Richer access controls:</a:t>
            </a:r>
            <a:r>
              <a:rPr lang="en-US" sz="1600" dirty="0"/>
              <a:t> You’ll be able to set granular Conditional Access policies and detailed permissions to help ensure AI agents only access the resources they need, based on real-time signals and context.</a:t>
            </a:r>
          </a:p>
          <a:p>
            <a:pPr marL="742950" lvl="1" indent="-285750">
              <a:buFont typeface="Arial" panose="020B0604020202020204" pitchFamily="34" charset="0"/>
              <a:buChar char="•"/>
            </a:pPr>
            <a:r>
              <a:rPr lang="en-US" sz="1600" b="1" dirty="0"/>
              <a:t>Enhanced lifecycle management: </a:t>
            </a:r>
            <a:r>
              <a:rPr lang="en-US" sz="1600" dirty="0"/>
              <a:t>You’ll be able to automate least-privilege access from the start, managing AI agent identities with the same rigor as users and services, from creation through decommissioning.</a:t>
            </a:r>
          </a:p>
          <a:p>
            <a:pPr marL="742950" lvl="1" indent="-285750">
              <a:buFont typeface="Arial" panose="020B0604020202020204" pitchFamily="34" charset="0"/>
              <a:buChar char="•"/>
            </a:pPr>
            <a:r>
              <a:rPr lang="en-US" sz="1600" b="1" dirty="0"/>
              <a:t>Expanded auditing and monitoring: </a:t>
            </a:r>
            <a:r>
              <a:rPr lang="en-US" sz="1600" dirty="0"/>
              <a:t>You’ll get detailed logs and visibility into agent activities for compliance and security monitoring, so you can trace what actions each agent is taking. </a:t>
            </a:r>
          </a:p>
        </p:txBody>
      </p:sp>
      <p:pic>
        <p:nvPicPr>
          <p:cNvPr id="5" name="Picture 4">
            <a:extLst>
              <a:ext uri="{FF2B5EF4-FFF2-40B4-BE49-F238E27FC236}">
                <a16:creationId xmlns:a16="http://schemas.microsoft.com/office/drawing/2014/main" id="{E365BC52-DCAD-CD5F-244A-6386ABED4F40}"/>
              </a:ext>
            </a:extLst>
          </p:cNvPr>
          <p:cNvPicPr>
            <a:picLocks noChangeAspect="1"/>
          </p:cNvPicPr>
          <p:nvPr/>
        </p:nvPicPr>
        <p:blipFill>
          <a:blip r:embed="rId3"/>
          <a:stretch>
            <a:fillRect/>
          </a:stretch>
        </p:blipFill>
        <p:spPr>
          <a:xfrm>
            <a:off x="2386012" y="3790845"/>
            <a:ext cx="7419975" cy="2548581"/>
          </a:xfrm>
          <a:prstGeom prst="rect">
            <a:avLst/>
          </a:prstGeom>
        </p:spPr>
      </p:pic>
    </p:spTree>
    <p:extLst>
      <p:ext uri="{BB962C8B-B14F-4D97-AF65-F5344CB8AC3E}">
        <p14:creationId xmlns:p14="http://schemas.microsoft.com/office/powerpoint/2010/main" val="4284050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2850E-A52A-AF80-C58C-FBBA1A32ADB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84E433F-1ADD-7BC5-F616-950B8FCC76A0}"/>
              </a:ext>
            </a:extLst>
          </p:cNvPr>
          <p:cNvSpPr>
            <a:spLocks noGrp="1"/>
          </p:cNvSpPr>
          <p:nvPr>
            <p:ph type="body" sz="quarter" idx="10"/>
          </p:nvPr>
        </p:nvSpPr>
        <p:spPr>
          <a:xfrm>
            <a:off x="1033463" y="747713"/>
            <a:ext cx="9852250" cy="704850"/>
          </a:xfrm>
        </p:spPr>
        <p:txBody>
          <a:bodyPr/>
          <a:lstStyle/>
          <a:p>
            <a:r>
              <a:rPr lang="en-US" dirty="0"/>
              <a:t>Using Microsoft Sentinel for AI Monitoring </a:t>
            </a:r>
          </a:p>
        </p:txBody>
      </p:sp>
      <p:sp>
        <p:nvSpPr>
          <p:cNvPr id="6" name="Text Placeholder 5">
            <a:extLst>
              <a:ext uri="{FF2B5EF4-FFF2-40B4-BE49-F238E27FC236}">
                <a16:creationId xmlns:a16="http://schemas.microsoft.com/office/drawing/2014/main" id="{87A384A1-8152-9797-1B77-BFFD8609A9A7}"/>
              </a:ext>
            </a:extLst>
          </p:cNvPr>
          <p:cNvSpPr>
            <a:spLocks noGrp="1"/>
          </p:cNvSpPr>
          <p:nvPr>
            <p:ph type="body" sz="quarter" idx="11"/>
          </p:nvPr>
        </p:nvSpPr>
        <p:spPr>
          <a:xfrm>
            <a:off x="1033462" y="1452563"/>
            <a:ext cx="9852251" cy="3160993"/>
          </a:xfrm>
        </p:spPr>
        <p:txBody>
          <a:bodyPr/>
          <a:lstStyle/>
          <a:p>
            <a:r>
              <a:rPr lang="en-US" dirty="0"/>
              <a:t>Monitoring AI Agent Behavior for Anomalies</a:t>
            </a:r>
          </a:p>
          <a:p>
            <a:pPr lvl="1"/>
            <a:r>
              <a:rPr lang="en-US" dirty="0"/>
              <a:t>Unusual API call volume</a:t>
            </a:r>
          </a:p>
          <a:p>
            <a:pPr lvl="1"/>
            <a:r>
              <a:rPr lang="en-US" dirty="0"/>
              <a:t>Accessing systems outside of scope</a:t>
            </a:r>
          </a:p>
          <a:p>
            <a:pPr lvl="1"/>
            <a:r>
              <a:rPr lang="en-US" dirty="0"/>
              <a:t>Off hour executions</a:t>
            </a:r>
          </a:p>
          <a:p>
            <a:r>
              <a:rPr lang="en-US" dirty="0"/>
              <a:t>Detecting Prompt Injection &amp; Other AI Attacks</a:t>
            </a:r>
          </a:p>
          <a:p>
            <a:pPr lvl="1"/>
            <a:r>
              <a:rPr lang="en-US" dirty="0"/>
              <a:t>LLMs can be manipulated through malicious prompts embedded in:</a:t>
            </a:r>
          </a:p>
          <a:p>
            <a:pPr lvl="2"/>
            <a:r>
              <a:rPr lang="en-US" dirty="0"/>
              <a:t>Emails, ticket systems, chat messaged, uploaded files</a:t>
            </a:r>
          </a:p>
          <a:p>
            <a:pPr lvl="1"/>
            <a:r>
              <a:rPr lang="en-US" dirty="0"/>
              <a:t>Look for sudden spike in rejected prompts</a:t>
            </a:r>
          </a:p>
          <a:p>
            <a:pPr lvl="1"/>
            <a:r>
              <a:rPr lang="en-US" dirty="0"/>
              <a:t>Identify prompts that include ‘override instructions’ calls</a:t>
            </a:r>
          </a:p>
          <a:p>
            <a:pPr lvl="1"/>
            <a:r>
              <a:rPr lang="en-US" dirty="0"/>
              <a:t>Attempts to extract sensitive data</a:t>
            </a:r>
          </a:p>
        </p:txBody>
      </p:sp>
    </p:spTree>
    <p:extLst>
      <p:ext uri="{BB962C8B-B14F-4D97-AF65-F5344CB8AC3E}">
        <p14:creationId xmlns:p14="http://schemas.microsoft.com/office/powerpoint/2010/main" val="3300994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F2695-D4AA-CC0D-A096-17A3573AA92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D8BF99F-46F1-C269-42F9-A3095E3C141B}"/>
              </a:ext>
            </a:extLst>
          </p:cNvPr>
          <p:cNvSpPr>
            <a:spLocks noGrp="1"/>
          </p:cNvSpPr>
          <p:nvPr>
            <p:ph type="body" sz="quarter" idx="10"/>
          </p:nvPr>
        </p:nvSpPr>
        <p:spPr>
          <a:xfrm>
            <a:off x="1033462" y="747713"/>
            <a:ext cx="10258651" cy="704850"/>
          </a:xfrm>
        </p:spPr>
        <p:txBody>
          <a:bodyPr/>
          <a:lstStyle/>
          <a:p>
            <a:r>
              <a:rPr lang="en-US" dirty="0"/>
              <a:t>Using Microsoft Sentinel for AI Monitoring</a:t>
            </a:r>
          </a:p>
        </p:txBody>
      </p:sp>
      <p:sp>
        <p:nvSpPr>
          <p:cNvPr id="6" name="Text Placeholder 5">
            <a:extLst>
              <a:ext uri="{FF2B5EF4-FFF2-40B4-BE49-F238E27FC236}">
                <a16:creationId xmlns:a16="http://schemas.microsoft.com/office/drawing/2014/main" id="{58AAEC4D-26E0-9643-42D1-BF6ABB11F590}"/>
              </a:ext>
            </a:extLst>
          </p:cNvPr>
          <p:cNvSpPr>
            <a:spLocks noGrp="1"/>
          </p:cNvSpPr>
          <p:nvPr>
            <p:ph type="body" sz="quarter" idx="11"/>
          </p:nvPr>
        </p:nvSpPr>
        <p:spPr>
          <a:xfrm>
            <a:off x="1033462" y="1452563"/>
            <a:ext cx="10142536" cy="3160993"/>
          </a:xfrm>
        </p:spPr>
        <p:txBody>
          <a:bodyPr/>
          <a:lstStyle/>
          <a:p>
            <a:r>
              <a:rPr lang="en-US" dirty="0"/>
              <a:t>Monitoring API Traffic to AI Models</a:t>
            </a:r>
          </a:p>
          <a:p>
            <a:pPr lvl="1"/>
            <a:r>
              <a:rPr lang="en-US" dirty="0"/>
              <a:t>Sentinel can ingest:</a:t>
            </a:r>
          </a:p>
          <a:p>
            <a:pPr lvl="2"/>
            <a:r>
              <a:rPr lang="en-US" dirty="0"/>
              <a:t>AI Audit Logs</a:t>
            </a:r>
          </a:p>
          <a:p>
            <a:pPr lvl="2"/>
            <a:r>
              <a:rPr lang="en-US" dirty="0"/>
              <a:t>API Gateway Requests</a:t>
            </a:r>
          </a:p>
          <a:p>
            <a:pPr lvl="2"/>
            <a:r>
              <a:rPr lang="en-US" dirty="0"/>
              <a:t>AI Output (token volume usage, sensitive data exfiltration </a:t>
            </a:r>
            <a:r>
              <a:rPr lang="en-US" dirty="0" err="1"/>
              <a:t>etc</a:t>
            </a:r>
            <a:r>
              <a:rPr lang="en-US" dirty="0"/>
              <a:t>)</a:t>
            </a:r>
          </a:p>
          <a:p>
            <a:pPr lvl="1"/>
            <a:r>
              <a:rPr lang="en-US" dirty="0"/>
              <a:t>Sentinel can report on:</a:t>
            </a:r>
          </a:p>
          <a:p>
            <a:pPr lvl="2"/>
            <a:r>
              <a:rPr lang="en-US" dirty="0"/>
              <a:t>High volume or unexpected API usage (potential API scraping)</a:t>
            </a:r>
          </a:p>
          <a:p>
            <a:pPr lvl="2"/>
            <a:r>
              <a:rPr lang="en-US" dirty="0"/>
              <a:t>Sudden cost spikes (credential compromise)</a:t>
            </a:r>
          </a:p>
          <a:p>
            <a:pPr lvl="2"/>
            <a:r>
              <a:rPr lang="en-US" dirty="0"/>
              <a:t>Unauthorized service principals accessing AI models</a:t>
            </a:r>
          </a:p>
          <a:p>
            <a:r>
              <a:rPr lang="en-US" dirty="0"/>
              <a:t>Tracking Sensitive Data Exposure via AI Outputs</a:t>
            </a:r>
          </a:p>
          <a:p>
            <a:pPr lvl="1"/>
            <a:r>
              <a:rPr lang="en-US" dirty="0"/>
              <a:t>Scanning AI outputs for PII</a:t>
            </a:r>
          </a:p>
          <a:p>
            <a:pPr lvl="1"/>
            <a:r>
              <a:rPr lang="en-US" dirty="0"/>
              <a:t>Identifying which user / workflow generated output</a:t>
            </a:r>
          </a:p>
          <a:p>
            <a:endParaRPr lang="en-US" dirty="0"/>
          </a:p>
        </p:txBody>
      </p:sp>
    </p:spTree>
    <p:extLst>
      <p:ext uri="{BB962C8B-B14F-4D97-AF65-F5344CB8AC3E}">
        <p14:creationId xmlns:p14="http://schemas.microsoft.com/office/powerpoint/2010/main" val="42799754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E7D35-6BA6-0276-F898-843E0B42879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577DD68-2A58-F498-E400-4C1990732681}"/>
              </a:ext>
            </a:extLst>
          </p:cNvPr>
          <p:cNvSpPr>
            <a:spLocks noGrp="1"/>
          </p:cNvSpPr>
          <p:nvPr>
            <p:ph type="body" sz="quarter" idx="10"/>
          </p:nvPr>
        </p:nvSpPr>
        <p:spPr>
          <a:xfrm>
            <a:off x="1033462" y="747713"/>
            <a:ext cx="10258651" cy="704850"/>
          </a:xfrm>
        </p:spPr>
        <p:txBody>
          <a:bodyPr/>
          <a:lstStyle/>
          <a:p>
            <a:r>
              <a:rPr lang="en-US" dirty="0"/>
              <a:t>Using Microsoft Sentinel for AI Monitoring</a:t>
            </a:r>
          </a:p>
        </p:txBody>
      </p:sp>
      <p:sp>
        <p:nvSpPr>
          <p:cNvPr id="6" name="Text Placeholder 5">
            <a:extLst>
              <a:ext uri="{FF2B5EF4-FFF2-40B4-BE49-F238E27FC236}">
                <a16:creationId xmlns:a16="http://schemas.microsoft.com/office/drawing/2014/main" id="{C717D6C1-E277-67D5-549A-20013B20B6D7}"/>
              </a:ext>
            </a:extLst>
          </p:cNvPr>
          <p:cNvSpPr>
            <a:spLocks noGrp="1"/>
          </p:cNvSpPr>
          <p:nvPr>
            <p:ph type="body" sz="quarter" idx="11"/>
          </p:nvPr>
        </p:nvSpPr>
        <p:spPr>
          <a:xfrm>
            <a:off x="1033462" y="1452563"/>
            <a:ext cx="10142536" cy="3160993"/>
          </a:xfrm>
        </p:spPr>
        <p:txBody>
          <a:bodyPr/>
          <a:lstStyle/>
          <a:p>
            <a:r>
              <a:rPr lang="en-US" dirty="0"/>
              <a:t>Detecting Identity Misuse of AI Agents</a:t>
            </a:r>
          </a:p>
          <a:p>
            <a:pPr lvl="1"/>
            <a:r>
              <a:rPr lang="en-US" dirty="0"/>
              <a:t>AI agents typically operate under a Service Account, App Registration, API Key</a:t>
            </a:r>
          </a:p>
          <a:p>
            <a:pPr lvl="1"/>
            <a:r>
              <a:rPr lang="en-US" dirty="0"/>
              <a:t>Sentinel can detect:</a:t>
            </a:r>
          </a:p>
          <a:p>
            <a:pPr lvl="2"/>
            <a:r>
              <a:rPr lang="en-US" dirty="0"/>
              <a:t>Agents logging in from unusual geolocations</a:t>
            </a:r>
          </a:p>
          <a:p>
            <a:pPr lvl="2"/>
            <a:r>
              <a:rPr lang="en-US" dirty="0"/>
              <a:t>Impossible travel</a:t>
            </a:r>
          </a:p>
          <a:p>
            <a:pPr lvl="2"/>
            <a:r>
              <a:rPr lang="en-US" dirty="0"/>
              <a:t>MFA bypass attempts</a:t>
            </a:r>
          </a:p>
          <a:p>
            <a:pPr lvl="2"/>
            <a:r>
              <a:rPr lang="en-US" dirty="0"/>
              <a:t>Privilege escalation attempts</a:t>
            </a:r>
          </a:p>
          <a:p>
            <a:r>
              <a:rPr lang="en-US" dirty="0"/>
              <a:t>Governance Logging for Responsible AI Compliance</a:t>
            </a:r>
          </a:p>
          <a:p>
            <a:pPr lvl="1"/>
            <a:r>
              <a:rPr lang="en-US" dirty="0"/>
              <a:t>Sentinel can log:</a:t>
            </a:r>
          </a:p>
          <a:p>
            <a:pPr lvl="2"/>
            <a:r>
              <a:rPr lang="en-US" dirty="0"/>
              <a:t>When a model was accessed, what data was used as input, what decisions were made, output justification</a:t>
            </a:r>
          </a:p>
        </p:txBody>
      </p:sp>
    </p:spTree>
    <p:extLst>
      <p:ext uri="{BB962C8B-B14F-4D97-AF65-F5344CB8AC3E}">
        <p14:creationId xmlns:p14="http://schemas.microsoft.com/office/powerpoint/2010/main" val="1765792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BDF22-7839-6F04-6777-FAF3E2FC7B2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AF47931-A505-BEDF-E1ED-41F4C3994F30}"/>
              </a:ext>
            </a:extLst>
          </p:cNvPr>
          <p:cNvSpPr>
            <a:spLocks noGrp="1"/>
          </p:cNvSpPr>
          <p:nvPr>
            <p:ph type="body" sz="quarter" idx="10"/>
          </p:nvPr>
        </p:nvSpPr>
        <p:spPr>
          <a:xfrm>
            <a:off x="1033462" y="747713"/>
            <a:ext cx="9945688" cy="704850"/>
          </a:xfrm>
        </p:spPr>
        <p:txBody>
          <a:bodyPr/>
          <a:lstStyle/>
          <a:p>
            <a:r>
              <a:rPr lang="en-US" sz="2800" dirty="0"/>
              <a:t>Microsoft Tools &amp; Services to Secure AI Agents in D365</a:t>
            </a:r>
          </a:p>
        </p:txBody>
      </p:sp>
      <p:graphicFrame>
        <p:nvGraphicFramePr>
          <p:cNvPr id="3" name="Table 2">
            <a:extLst>
              <a:ext uri="{FF2B5EF4-FFF2-40B4-BE49-F238E27FC236}">
                <a16:creationId xmlns:a16="http://schemas.microsoft.com/office/drawing/2014/main" id="{304331B8-EC17-A5A0-71DD-DB5DC146E727}"/>
              </a:ext>
            </a:extLst>
          </p:cNvPr>
          <p:cNvGraphicFramePr>
            <a:graphicFrameLocks noGrp="1"/>
          </p:cNvGraphicFramePr>
          <p:nvPr>
            <p:extLst>
              <p:ext uri="{D42A27DB-BD31-4B8C-83A1-F6EECF244321}">
                <p14:modId xmlns:p14="http://schemas.microsoft.com/office/powerpoint/2010/main" val="1166861608"/>
              </p:ext>
            </p:extLst>
          </p:nvPr>
        </p:nvGraphicFramePr>
        <p:xfrm>
          <a:off x="2034847" y="1452563"/>
          <a:ext cx="7942917" cy="4681608"/>
        </p:xfrm>
        <a:graphic>
          <a:graphicData uri="http://schemas.openxmlformats.org/drawingml/2006/table">
            <a:tbl>
              <a:tblPr firstRow="1">
                <a:tableStyleId>{00A15C55-8517-42AA-B614-E9B94910E393}</a:tableStyleId>
              </a:tblPr>
              <a:tblGrid>
                <a:gridCol w="2647639">
                  <a:extLst>
                    <a:ext uri="{9D8B030D-6E8A-4147-A177-3AD203B41FA5}">
                      <a16:colId xmlns:a16="http://schemas.microsoft.com/office/drawing/2014/main" val="481192731"/>
                    </a:ext>
                  </a:extLst>
                </a:gridCol>
                <a:gridCol w="2647639">
                  <a:extLst>
                    <a:ext uri="{9D8B030D-6E8A-4147-A177-3AD203B41FA5}">
                      <a16:colId xmlns:a16="http://schemas.microsoft.com/office/drawing/2014/main" val="4050994585"/>
                    </a:ext>
                  </a:extLst>
                </a:gridCol>
                <a:gridCol w="2647639">
                  <a:extLst>
                    <a:ext uri="{9D8B030D-6E8A-4147-A177-3AD203B41FA5}">
                      <a16:colId xmlns:a16="http://schemas.microsoft.com/office/drawing/2014/main" val="3905892609"/>
                    </a:ext>
                  </a:extLst>
                </a:gridCol>
              </a:tblGrid>
              <a:tr h="276275">
                <a:tc>
                  <a:txBody>
                    <a:bodyPr/>
                    <a:lstStyle/>
                    <a:p>
                      <a:pPr>
                        <a:buNone/>
                      </a:pPr>
                      <a:r>
                        <a:rPr lang="en-US" sz="1400" b="1" dirty="0">
                          <a:solidFill>
                            <a:schemeClr val="bg1"/>
                          </a:solidFill>
                        </a:rPr>
                        <a:t>Category</a:t>
                      </a:r>
                    </a:p>
                  </a:txBody>
                  <a:tcPr marL="69069" marR="69069" marT="34534" marB="34534" anchor="ctr"/>
                </a:tc>
                <a:tc>
                  <a:txBody>
                    <a:bodyPr/>
                    <a:lstStyle/>
                    <a:p>
                      <a:pPr>
                        <a:buNone/>
                      </a:pPr>
                      <a:r>
                        <a:rPr lang="en-US" sz="1400" b="1">
                          <a:solidFill>
                            <a:schemeClr val="bg1"/>
                          </a:solidFill>
                        </a:rPr>
                        <a:t>Tool / Service</a:t>
                      </a:r>
                    </a:p>
                  </a:txBody>
                  <a:tcPr marL="69069" marR="69069" marT="34534" marB="34534" anchor="ctr"/>
                </a:tc>
                <a:tc>
                  <a:txBody>
                    <a:bodyPr/>
                    <a:lstStyle/>
                    <a:p>
                      <a:pPr>
                        <a:buNone/>
                      </a:pPr>
                      <a:r>
                        <a:rPr lang="en-US" sz="1400" b="1" dirty="0">
                          <a:solidFill>
                            <a:schemeClr val="bg1"/>
                          </a:solidFill>
                        </a:rPr>
                        <a:t>What it helps you do</a:t>
                      </a:r>
                    </a:p>
                  </a:txBody>
                  <a:tcPr marL="69069" marR="69069" marT="34534" marB="34534" anchor="ctr"/>
                </a:tc>
                <a:extLst>
                  <a:ext uri="{0D108BD9-81ED-4DB2-BD59-A6C34878D82A}">
                    <a16:rowId xmlns:a16="http://schemas.microsoft.com/office/drawing/2014/main" val="2517637259"/>
                  </a:ext>
                </a:extLst>
              </a:tr>
              <a:tr h="690689">
                <a:tc>
                  <a:txBody>
                    <a:bodyPr/>
                    <a:lstStyle/>
                    <a:p>
                      <a:pPr>
                        <a:buNone/>
                      </a:pPr>
                      <a:r>
                        <a:rPr lang="en-US" sz="1400" dirty="0"/>
                        <a:t>Data &amp; prompts monitoring</a:t>
                      </a:r>
                    </a:p>
                  </a:txBody>
                  <a:tcPr marL="69069" marR="69069" marT="34534" marB="34534" anchor="ctr"/>
                </a:tc>
                <a:tc>
                  <a:txBody>
                    <a:bodyPr/>
                    <a:lstStyle/>
                    <a:p>
                      <a:pPr>
                        <a:buNone/>
                      </a:pPr>
                      <a:r>
                        <a:rPr lang="en-US" sz="1400"/>
                        <a:t>Microsoft Purview (DSPM for AI, classification, auditing)</a:t>
                      </a:r>
                    </a:p>
                  </a:txBody>
                  <a:tcPr marL="69069" marR="69069" marT="34534" marB="34534" anchor="ctr"/>
                </a:tc>
                <a:tc>
                  <a:txBody>
                    <a:bodyPr/>
                    <a:lstStyle/>
                    <a:p>
                      <a:pPr>
                        <a:buNone/>
                      </a:pPr>
                      <a:r>
                        <a:rPr lang="en-US" sz="1400" dirty="0"/>
                        <a:t>Watch what agents do with your data, enforce labels/retention, detect risky prompts/responses</a:t>
                      </a:r>
                    </a:p>
                  </a:txBody>
                  <a:tcPr marL="69069" marR="69069" marT="34534" marB="34534" anchor="ctr"/>
                </a:tc>
                <a:extLst>
                  <a:ext uri="{0D108BD9-81ED-4DB2-BD59-A6C34878D82A}">
                    <a16:rowId xmlns:a16="http://schemas.microsoft.com/office/drawing/2014/main" val="1768240161"/>
                  </a:ext>
                </a:extLst>
              </a:tr>
              <a:tr h="897895">
                <a:tc>
                  <a:txBody>
                    <a:bodyPr/>
                    <a:lstStyle/>
                    <a:p>
                      <a:pPr>
                        <a:buNone/>
                      </a:pPr>
                      <a:r>
                        <a:rPr lang="en-US" sz="1400" dirty="0"/>
                        <a:t>Identity &amp; permissions</a:t>
                      </a:r>
                    </a:p>
                  </a:txBody>
                  <a:tcPr marL="69069" marR="69069" marT="34534" marB="34534" anchor="ctr"/>
                </a:tc>
                <a:tc>
                  <a:txBody>
                    <a:bodyPr/>
                    <a:lstStyle/>
                    <a:p>
                      <a:pPr>
                        <a:buNone/>
                      </a:pPr>
                      <a:r>
                        <a:rPr lang="en-US" sz="1400"/>
                        <a:t>Microsoft Entra ID + Conditional Access + PIM</a:t>
                      </a:r>
                    </a:p>
                  </a:txBody>
                  <a:tcPr marL="69069" marR="69069" marT="34534" marB="34534" anchor="ctr"/>
                </a:tc>
                <a:tc>
                  <a:txBody>
                    <a:bodyPr/>
                    <a:lstStyle/>
                    <a:p>
                      <a:pPr>
                        <a:buNone/>
                      </a:pPr>
                      <a:r>
                        <a:rPr lang="en-US" sz="1400"/>
                        <a:t>Ensure agents run under limited identity, access reviews, service-principals managed, restrict external exposure</a:t>
                      </a:r>
                    </a:p>
                  </a:txBody>
                  <a:tcPr marL="69069" marR="69069" marT="34534" marB="34534" anchor="ctr"/>
                </a:tc>
                <a:extLst>
                  <a:ext uri="{0D108BD9-81ED-4DB2-BD59-A6C34878D82A}">
                    <a16:rowId xmlns:a16="http://schemas.microsoft.com/office/drawing/2014/main" val="146234321"/>
                  </a:ext>
                </a:extLst>
              </a:tr>
              <a:tr h="897895">
                <a:tc>
                  <a:txBody>
                    <a:bodyPr/>
                    <a:lstStyle/>
                    <a:p>
                      <a:pPr>
                        <a:buNone/>
                      </a:pPr>
                      <a:r>
                        <a:rPr lang="en-US" sz="1400"/>
                        <a:t>Operational security &amp; detection</a:t>
                      </a:r>
                    </a:p>
                  </a:txBody>
                  <a:tcPr marL="69069" marR="69069" marT="34534" marB="34534" anchor="ctr"/>
                </a:tc>
                <a:tc>
                  <a:txBody>
                    <a:bodyPr/>
                    <a:lstStyle/>
                    <a:p>
                      <a:pPr>
                        <a:buNone/>
                      </a:pPr>
                      <a:r>
                        <a:rPr lang="en-US" sz="1400"/>
                        <a:t>Microsoft Defender + Security Copilot agents</a:t>
                      </a:r>
                    </a:p>
                  </a:txBody>
                  <a:tcPr marL="69069" marR="69069" marT="34534" marB="34534" anchor="ctr"/>
                </a:tc>
                <a:tc>
                  <a:txBody>
                    <a:bodyPr/>
                    <a:lstStyle/>
                    <a:p>
                      <a:pPr>
                        <a:buNone/>
                      </a:pPr>
                      <a:r>
                        <a:rPr lang="en-US" sz="1400"/>
                        <a:t>Detect abnormal agent behaviour, triage alerts, integrate AI agent monitoring into SOC workflows</a:t>
                      </a:r>
                    </a:p>
                  </a:txBody>
                  <a:tcPr marL="69069" marR="69069" marT="34534" marB="34534" anchor="ctr"/>
                </a:tc>
                <a:extLst>
                  <a:ext uri="{0D108BD9-81ED-4DB2-BD59-A6C34878D82A}">
                    <a16:rowId xmlns:a16="http://schemas.microsoft.com/office/drawing/2014/main" val="1379149818"/>
                  </a:ext>
                </a:extLst>
              </a:tr>
              <a:tr h="690689">
                <a:tc>
                  <a:txBody>
                    <a:bodyPr/>
                    <a:lstStyle/>
                    <a:p>
                      <a:pPr>
                        <a:buNone/>
                      </a:pPr>
                      <a:r>
                        <a:rPr lang="en-US" sz="1400"/>
                        <a:t>Built-in AI agent safeguards</a:t>
                      </a:r>
                    </a:p>
                  </a:txBody>
                  <a:tcPr marL="69069" marR="69069" marT="34534" marB="34534" anchor="ctr"/>
                </a:tc>
                <a:tc>
                  <a:txBody>
                    <a:bodyPr/>
                    <a:lstStyle/>
                    <a:p>
                      <a:pPr>
                        <a:buNone/>
                      </a:pPr>
                      <a:r>
                        <a:rPr lang="en-US" sz="1400"/>
                        <a:t>Microsoft 365 Copilot security design (sandboxing, filtering, context-scoped)</a:t>
                      </a:r>
                    </a:p>
                  </a:txBody>
                  <a:tcPr marL="69069" marR="69069" marT="34534" marB="34534" anchor="ctr"/>
                </a:tc>
                <a:tc>
                  <a:txBody>
                    <a:bodyPr/>
                    <a:lstStyle/>
                    <a:p>
                      <a:pPr>
                        <a:buNone/>
                      </a:pPr>
                      <a:r>
                        <a:rPr lang="en-US" sz="1400"/>
                        <a:t>Reduce prompt-injection, data exfiltration, misuse risks by architecture and default controls</a:t>
                      </a:r>
                    </a:p>
                  </a:txBody>
                  <a:tcPr marL="69069" marR="69069" marT="34534" marB="34534" anchor="ctr"/>
                </a:tc>
                <a:extLst>
                  <a:ext uri="{0D108BD9-81ED-4DB2-BD59-A6C34878D82A}">
                    <a16:rowId xmlns:a16="http://schemas.microsoft.com/office/drawing/2014/main" val="684379747"/>
                  </a:ext>
                </a:extLst>
              </a:tr>
              <a:tr h="897895">
                <a:tc>
                  <a:txBody>
                    <a:bodyPr/>
                    <a:lstStyle/>
                    <a:p>
                      <a:pPr>
                        <a:buNone/>
                      </a:pPr>
                      <a:r>
                        <a:rPr lang="en-US" sz="1400" dirty="0"/>
                        <a:t>Dynamics-specific governance</a:t>
                      </a:r>
                    </a:p>
                  </a:txBody>
                  <a:tcPr marL="69069" marR="69069" marT="34534" marB="34534" anchor="ctr"/>
                </a:tc>
                <a:tc>
                  <a:txBody>
                    <a:bodyPr/>
                    <a:lstStyle/>
                    <a:p>
                      <a:pPr>
                        <a:buNone/>
                      </a:pPr>
                      <a:r>
                        <a:rPr lang="en-US" sz="1400"/>
                        <a:t>D365 / Power Platform environment controls</a:t>
                      </a:r>
                    </a:p>
                  </a:txBody>
                  <a:tcPr marL="69069" marR="69069" marT="34534" marB="34534" anchor="ctr"/>
                </a:tc>
                <a:tc>
                  <a:txBody>
                    <a:bodyPr/>
                    <a:lstStyle/>
                    <a:p>
                      <a:pPr>
                        <a:buNone/>
                      </a:pPr>
                      <a:r>
                        <a:rPr lang="en-US" sz="1400" dirty="0"/>
                        <a:t>Segregate production/dev, Dataverse environment security, restrict agent automation to intended entities/actions</a:t>
                      </a:r>
                    </a:p>
                  </a:txBody>
                  <a:tcPr marL="69069" marR="69069" marT="34534" marB="34534" anchor="ctr"/>
                </a:tc>
                <a:extLst>
                  <a:ext uri="{0D108BD9-81ED-4DB2-BD59-A6C34878D82A}">
                    <a16:rowId xmlns:a16="http://schemas.microsoft.com/office/drawing/2014/main" val="3801358106"/>
                  </a:ext>
                </a:extLst>
              </a:tr>
            </a:tbl>
          </a:graphicData>
        </a:graphic>
      </p:graphicFrame>
    </p:spTree>
    <p:extLst>
      <p:ext uri="{BB962C8B-B14F-4D97-AF65-F5344CB8AC3E}">
        <p14:creationId xmlns:p14="http://schemas.microsoft.com/office/powerpoint/2010/main" val="21094887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F91061-1139-9668-8D68-1F8E37BB9601}"/>
              </a:ext>
            </a:extLst>
          </p:cNvPr>
          <p:cNvSpPr>
            <a:spLocks noGrp="1"/>
          </p:cNvSpPr>
          <p:nvPr>
            <p:ph type="body" sz="quarter" idx="10"/>
          </p:nvPr>
        </p:nvSpPr>
        <p:spPr/>
        <p:txBody>
          <a:bodyPr/>
          <a:lstStyle/>
          <a:p>
            <a:r>
              <a:rPr lang="en-US" dirty="0"/>
              <a:t>Microsoft Agent 365</a:t>
            </a:r>
          </a:p>
          <a:p>
            <a:endParaRPr lang="en-US" dirty="0"/>
          </a:p>
        </p:txBody>
      </p:sp>
      <p:sp>
        <p:nvSpPr>
          <p:cNvPr id="9" name="Text Placeholder 5">
            <a:extLst>
              <a:ext uri="{FF2B5EF4-FFF2-40B4-BE49-F238E27FC236}">
                <a16:creationId xmlns:a16="http://schemas.microsoft.com/office/drawing/2014/main" id="{499290F8-5731-3D0A-00E6-0D5EA2180BF3}"/>
              </a:ext>
            </a:extLst>
          </p:cNvPr>
          <p:cNvSpPr txBox="1">
            <a:spLocks/>
          </p:cNvSpPr>
          <p:nvPr/>
        </p:nvSpPr>
        <p:spPr>
          <a:xfrm>
            <a:off x="1024732" y="1757363"/>
            <a:ext cx="10142536" cy="316099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0" name="Text Placeholder 5">
            <a:extLst>
              <a:ext uri="{FF2B5EF4-FFF2-40B4-BE49-F238E27FC236}">
                <a16:creationId xmlns:a16="http://schemas.microsoft.com/office/drawing/2014/main" id="{2FD170C6-85F0-A77E-EB52-362E66833B28}"/>
              </a:ext>
            </a:extLst>
          </p:cNvPr>
          <p:cNvSpPr txBox="1">
            <a:spLocks/>
          </p:cNvSpPr>
          <p:nvPr/>
        </p:nvSpPr>
        <p:spPr>
          <a:xfrm>
            <a:off x="832821" y="1663259"/>
            <a:ext cx="5385025" cy="316099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t>Unified Registry </a:t>
            </a:r>
            <a:r>
              <a:rPr lang="en-US" sz="2000" dirty="0"/>
              <a:t>– Single source of truth for all agents across the organization</a:t>
            </a:r>
          </a:p>
          <a:p>
            <a:r>
              <a:rPr lang="en-US" sz="2000" b="1" dirty="0"/>
              <a:t>Granular Access Control </a:t>
            </a:r>
            <a:r>
              <a:rPr lang="en-US" sz="2000" dirty="0"/>
              <a:t>– Every agent gets a unique agent ID with least-privilege access policies</a:t>
            </a:r>
          </a:p>
          <a:p>
            <a:r>
              <a:rPr lang="en-US" sz="2000" b="1" dirty="0"/>
              <a:t>Comprehensive Security </a:t>
            </a:r>
            <a:r>
              <a:rPr lang="en-US" sz="2000" dirty="0"/>
              <a:t>– Microsoft Defender (threat detection/response) and Purview (data loss prevention, compliance auditing, and real-time risk monitoring)</a:t>
            </a:r>
          </a:p>
          <a:p>
            <a:r>
              <a:rPr lang="en-US" sz="2000" b="1" dirty="0"/>
              <a:t>Actionable Intelligence </a:t>
            </a:r>
            <a:r>
              <a:rPr lang="en-US" sz="2000" dirty="0"/>
              <a:t>– Role-based dashboards with performance metrics, ROI tracking, and detailed logging for compliance and e-discovery</a:t>
            </a:r>
          </a:p>
        </p:txBody>
      </p:sp>
      <p:pic>
        <p:nvPicPr>
          <p:cNvPr id="1031" name="Picture 7" descr="The Agent 3 6 5 overview screen within Microsoft 3 6 5 Admin Center with agent inventory, analytic graphics, and top actions.">
            <a:extLst>
              <a:ext uri="{FF2B5EF4-FFF2-40B4-BE49-F238E27FC236}">
                <a16:creationId xmlns:a16="http://schemas.microsoft.com/office/drawing/2014/main" id="{D9E83CD9-F903-F9C2-8C20-CF5072735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4493" y="2178756"/>
            <a:ext cx="4870400" cy="273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8396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6EAB4-4D2E-AE0D-F047-98D8980E5D8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B96FAA7-A5BF-39AD-7194-52F34C343A42}"/>
              </a:ext>
            </a:extLst>
          </p:cNvPr>
          <p:cNvSpPr>
            <a:spLocks noGrp="1"/>
          </p:cNvSpPr>
          <p:nvPr>
            <p:ph type="body" sz="quarter" idx="10"/>
          </p:nvPr>
        </p:nvSpPr>
        <p:spPr/>
        <p:txBody>
          <a:bodyPr/>
          <a:lstStyle/>
          <a:p>
            <a:r>
              <a:rPr lang="en-US" dirty="0"/>
              <a:t>Tips for Managing AI Agents</a:t>
            </a:r>
          </a:p>
        </p:txBody>
      </p:sp>
      <p:sp>
        <p:nvSpPr>
          <p:cNvPr id="4" name="TextBox 3">
            <a:extLst>
              <a:ext uri="{FF2B5EF4-FFF2-40B4-BE49-F238E27FC236}">
                <a16:creationId xmlns:a16="http://schemas.microsoft.com/office/drawing/2014/main" id="{48F08EAF-3826-1167-32A7-36D83E536AC5}"/>
              </a:ext>
            </a:extLst>
          </p:cNvPr>
          <p:cNvSpPr txBox="1"/>
          <p:nvPr/>
        </p:nvSpPr>
        <p:spPr>
          <a:xfrm>
            <a:off x="1171575" y="1536699"/>
            <a:ext cx="9848850"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Treat AI agents as users </a:t>
            </a:r>
          </a:p>
          <a:p>
            <a:pPr marL="1028700" lvl="1" indent="-342900">
              <a:buFont typeface="Arial" panose="020B0604020202020204" pitchFamily="34" charset="0"/>
              <a:buChar char="•"/>
            </a:pPr>
            <a:r>
              <a:rPr lang="en-US" sz="2400" dirty="0">
                <a:cs typeface="Arial"/>
              </a:rPr>
              <a:t>Inventory AI agents and their access</a:t>
            </a:r>
          </a:p>
          <a:p>
            <a:pPr marL="1028700" lvl="1" indent="-342900">
              <a:buFont typeface="Arial" panose="020B0604020202020204" pitchFamily="34" charset="0"/>
              <a:buChar char="•"/>
            </a:pPr>
            <a:r>
              <a:rPr lang="en-US" sz="2400" dirty="0">
                <a:cs typeface="Arial"/>
              </a:rPr>
              <a:t>Ensures that automation doesn’t become a backdoor for fraud or error</a:t>
            </a:r>
            <a:endParaRPr lang="en-US" dirty="0">
              <a:cs typeface="Arial"/>
            </a:endParaRPr>
          </a:p>
          <a:p>
            <a:pPr marL="342900" indent="-342900">
              <a:buFont typeface="Arial" panose="020B0604020202020204" pitchFamily="34" charset="0"/>
              <a:buChar char="•"/>
            </a:pPr>
            <a:r>
              <a:rPr lang="en-US" sz="2400" dirty="0">
                <a:cs typeface="Arial" panose="020B0604020202020204" pitchFamily="34" charset="0"/>
              </a:rPr>
              <a:t>Assign unique identities to AI agents</a:t>
            </a:r>
          </a:p>
          <a:p>
            <a:pPr marL="1028700" lvl="1" indent="-342900">
              <a:buFont typeface="Arial" panose="020B0604020202020204" pitchFamily="34" charset="0"/>
              <a:buChar char="•"/>
            </a:pPr>
            <a:r>
              <a:rPr lang="en-US" sz="2400" dirty="0">
                <a:cs typeface="Arial" panose="020B0604020202020204" pitchFamily="34" charset="0"/>
              </a:rPr>
              <a:t>No shared service accounts</a:t>
            </a:r>
          </a:p>
          <a:p>
            <a:pPr marL="342900" indent="-342900">
              <a:buFont typeface="Arial" panose="020B0604020202020204" pitchFamily="34" charset="0"/>
              <a:buChar char="•"/>
            </a:pPr>
            <a:r>
              <a:rPr lang="en-US" sz="2400" dirty="0">
                <a:cs typeface="Arial" panose="020B0604020202020204" pitchFamily="34" charset="0"/>
              </a:rPr>
              <a:t>AI agents should have least privilege security assigned</a:t>
            </a:r>
          </a:p>
          <a:p>
            <a:pPr marL="1028700" lvl="1" indent="-342900">
              <a:buFont typeface="Arial" panose="020B0604020202020204" pitchFamily="34" charset="0"/>
              <a:buChar char="•"/>
            </a:pPr>
            <a:r>
              <a:rPr lang="en-US" sz="2400" dirty="0">
                <a:cs typeface="Arial" panose="020B0604020202020204" pitchFamily="34" charset="0"/>
              </a:rPr>
              <a:t>Avoid </a:t>
            </a:r>
            <a:r>
              <a:rPr lang="en-US" sz="2400" dirty="0" err="1">
                <a:cs typeface="Arial" panose="020B0604020202020204" pitchFamily="34" charset="0"/>
              </a:rPr>
              <a:t>SysAdmin</a:t>
            </a:r>
            <a:endParaRPr lang="en-US" sz="2400" dirty="0">
              <a:cs typeface="Arial" panose="020B0604020202020204" pitchFamily="34" charset="0"/>
            </a:endParaRPr>
          </a:p>
          <a:p>
            <a:pPr marL="1028700" lvl="1" indent="-342900">
              <a:buFont typeface="Arial" panose="020B0604020202020204" pitchFamily="34" charset="0"/>
              <a:buChar char="•"/>
            </a:pPr>
            <a:r>
              <a:rPr lang="en-US" sz="2400" dirty="0">
                <a:cs typeface="Arial"/>
              </a:rPr>
              <a:t>Is access required documented in agent?</a:t>
            </a:r>
          </a:p>
          <a:p>
            <a:pPr marL="342900" indent="-342900">
              <a:buFont typeface="Arial" panose="020B0604020202020204" pitchFamily="34" charset="0"/>
              <a:buChar char="•"/>
            </a:pPr>
            <a:r>
              <a:rPr lang="en-US" sz="2400" dirty="0">
                <a:cs typeface="Arial" panose="020B0604020202020204" pitchFamily="34" charset="0"/>
              </a:rPr>
              <a:t>Use telemetry and change tracking to monitor behavior</a:t>
            </a:r>
          </a:p>
          <a:p>
            <a:pPr marL="1028700" lvl="1" indent="-342900">
              <a:buFont typeface="Arial" panose="020B0604020202020204" pitchFamily="34" charset="0"/>
              <a:buChar char="•"/>
            </a:pPr>
            <a:r>
              <a:rPr lang="en-US" sz="2400" dirty="0">
                <a:cs typeface="Arial" panose="020B0604020202020204" pitchFamily="34" charset="0"/>
              </a:rPr>
              <a:t>Review of actions taken should follow similar process to users</a:t>
            </a:r>
          </a:p>
          <a:p>
            <a:pPr marL="342900" indent="-342900">
              <a:buFont typeface="Arial" panose="020B0604020202020204" pitchFamily="34" charset="0"/>
              <a:buChar char="•"/>
            </a:pPr>
            <a:r>
              <a:rPr lang="en-US" sz="2400" dirty="0">
                <a:cs typeface="Arial"/>
              </a:rPr>
              <a:t>Include AI agents in </a:t>
            </a:r>
            <a:r>
              <a:rPr lang="en-US" sz="2400" dirty="0" err="1">
                <a:cs typeface="Arial"/>
              </a:rPr>
              <a:t>SoD</a:t>
            </a:r>
            <a:r>
              <a:rPr lang="en-US" sz="2400" dirty="0">
                <a:cs typeface="Arial"/>
              </a:rPr>
              <a:t> and other compliance reviews</a:t>
            </a:r>
          </a:p>
          <a:p>
            <a:pPr marL="342900" indent="-342900">
              <a:buFont typeface="Arial" panose="020B0604020202020204" pitchFamily="34" charset="0"/>
              <a:buChar char="•"/>
            </a:pPr>
            <a:endParaRPr lang="en-US" sz="2400" dirty="0">
              <a:cs typeface="Arial" panose="020B0604020202020204" pitchFamily="34" charset="0"/>
            </a:endParaRPr>
          </a:p>
        </p:txBody>
      </p:sp>
    </p:spTree>
    <p:extLst>
      <p:ext uri="{BB962C8B-B14F-4D97-AF65-F5344CB8AC3E}">
        <p14:creationId xmlns:p14="http://schemas.microsoft.com/office/powerpoint/2010/main" val="3827717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A3A4D-0956-AD65-7AA3-81BF3543BE9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29FB65D-1D9C-8A2B-7EAE-848919AF39CF}"/>
              </a:ext>
            </a:extLst>
          </p:cNvPr>
          <p:cNvSpPr>
            <a:spLocks noGrp="1"/>
          </p:cNvSpPr>
          <p:nvPr>
            <p:ph type="body" sz="quarter" idx="10"/>
          </p:nvPr>
        </p:nvSpPr>
        <p:spPr/>
        <p:txBody>
          <a:bodyPr/>
          <a:lstStyle/>
          <a:p>
            <a:r>
              <a:rPr lang="en-US" dirty="0"/>
              <a:t>Final Takeaways</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BE0C00E6-6F41-A94D-E15C-E6BC32F8E45D}"/>
              </a:ext>
            </a:extLst>
          </p:cNvPr>
          <p:cNvSpPr txBox="1"/>
          <p:nvPr/>
        </p:nvSpPr>
        <p:spPr>
          <a:xfrm>
            <a:off x="1174750" y="1727199"/>
            <a:ext cx="9848850"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AI agents are powerful – but must be governed</a:t>
            </a:r>
          </a:p>
          <a:p>
            <a:pPr marL="342900" indent="-342900">
              <a:buFont typeface="Arial" panose="020B0604020202020204" pitchFamily="34" charset="0"/>
              <a:buChar char="•"/>
            </a:pPr>
            <a:r>
              <a:rPr lang="en-US" sz="2400" dirty="0">
                <a:cs typeface="Arial" panose="020B0604020202020204" pitchFamily="34" charset="0"/>
              </a:rPr>
              <a:t>Treat AI agents like users</a:t>
            </a:r>
          </a:p>
          <a:p>
            <a:pPr marL="1028700" lvl="1" indent="-342900">
              <a:buFont typeface="Arial" panose="020B0604020202020204" pitchFamily="34" charset="0"/>
              <a:buChar char="•"/>
            </a:pPr>
            <a:r>
              <a:rPr lang="en-US" sz="2400" dirty="0">
                <a:cs typeface="Arial" panose="020B0604020202020204" pitchFamily="34" charset="0"/>
              </a:rPr>
              <a:t>Least privilege access</a:t>
            </a:r>
          </a:p>
          <a:p>
            <a:pPr marL="1028700" lvl="1" indent="-342900">
              <a:buFont typeface="Arial" panose="020B0604020202020204" pitchFamily="34" charset="0"/>
              <a:buChar char="•"/>
            </a:pPr>
            <a:r>
              <a:rPr lang="en-US" sz="2400" dirty="0">
                <a:cs typeface="Arial" panose="020B0604020202020204" pitchFamily="34" charset="0"/>
              </a:rPr>
              <a:t>Periodic access reviews</a:t>
            </a:r>
          </a:p>
          <a:p>
            <a:pPr marL="342900" indent="-342900">
              <a:buFont typeface="Arial" panose="020B0604020202020204" pitchFamily="34" charset="0"/>
              <a:buChar char="•"/>
            </a:pPr>
            <a:r>
              <a:rPr lang="en-US" sz="2400" dirty="0">
                <a:cs typeface="Arial" panose="020B0604020202020204" pitchFamily="34" charset="0"/>
              </a:rPr>
              <a:t>Use modern tools to automate security and audit trail reporting</a:t>
            </a:r>
          </a:p>
          <a:p>
            <a:pPr marL="342900" indent="-342900">
              <a:buFont typeface="Arial" panose="020B0604020202020204" pitchFamily="34" charset="0"/>
              <a:buChar char="•"/>
            </a:pPr>
            <a:r>
              <a:rPr lang="en-US" sz="2400" dirty="0">
                <a:cs typeface="Arial" panose="020B0604020202020204" pitchFamily="34" charset="0"/>
              </a:rPr>
              <a:t>Keep humans in the loop</a:t>
            </a:r>
          </a:p>
          <a:p>
            <a:pPr marL="1028700" lvl="1" indent="-342900">
              <a:buFont typeface="Arial" panose="020B0604020202020204" pitchFamily="34" charset="0"/>
              <a:buChar char="•"/>
            </a:pPr>
            <a:r>
              <a:rPr lang="en-US" sz="2400" dirty="0">
                <a:cs typeface="Arial"/>
              </a:rPr>
              <a:t>Even the smartest AI agents need oversight</a:t>
            </a:r>
          </a:p>
          <a:p>
            <a:pPr marL="342900" indent="-342900">
              <a:buFont typeface="Arial" panose="020B0604020202020204" pitchFamily="34" charset="0"/>
              <a:buChar char="•"/>
            </a:pPr>
            <a:r>
              <a:rPr lang="en-US" sz="2400" dirty="0">
                <a:cs typeface="Arial"/>
              </a:rPr>
              <a:t>Do not fall into the trap of everything needing to be AI-driven</a:t>
            </a:r>
          </a:p>
          <a:p>
            <a:pPr marL="1028700" lvl="1" indent="-342900">
              <a:buFont typeface="Arial" panose="020B0604020202020204" pitchFamily="34" charset="0"/>
              <a:buChar char="•"/>
            </a:pPr>
            <a:r>
              <a:rPr lang="en-US" sz="2400" dirty="0">
                <a:cs typeface="Arial"/>
              </a:rPr>
              <a:t>AI adoption is still evolving</a:t>
            </a:r>
          </a:p>
          <a:p>
            <a:pPr marL="1028700" lvl="1" indent="-342900">
              <a:buFont typeface="Arial" panose="020B0604020202020204" pitchFamily="34" charset="0"/>
              <a:buChar char="•"/>
            </a:pPr>
            <a:r>
              <a:rPr lang="en-US" sz="2400" dirty="0">
                <a:cs typeface="Arial"/>
              </a:rPr>
              <a:t>Traditional IT general controls (ITGC) are still important</a:t>
            </a:r>
          </a:p>
        </p:txBody>
      </p:sp>
    </p:spTree>
    <p:extLst>
      <p:ext uri="{BB962C8B-B14F-4D97-AF65-F5344CB8AC3E}">
        <p14:creationId xmlns:p14="http://schemas.microsoft.com/office/powerpoint/2010/main" val="33302296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699A7-FBFD-9E1A-7428-DE829EC2B5D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DF4DF7-AAC4-0983-FC2F-262BCEB83904}"/>
              </a:ext>
            </a:extLst>
          </p:cNvPr>
          <p:cNvSpPr>
            <a:spLocks noGrp="1"/>
          </p:cNvSpPr>
          <p:nvPr>
            <p:ph type="body" sz="quarter" idx="10"/>
          </p:nvPr>
        </p:nvSpPr>
        <p:spPr>
          <a:xfrm>
            <a:off x="1033462" y="747713"/>
            <a:ext cx="10161587" cy="704850"/>
          </a:xfrm>
        </p:spPr>
        <p:txBody>
          <a:bodyPr/>
          <a:lstStyle/>
          <a:p>
            <a:r>
              <a:rPr lang="en-US" dirty="0"/>
              <a:t>Fastpath + Delinea AI Compliance Solutions</a:t>
            </a:r>
          </a:p>
        </p:txBody>
      </p:sp>
      <p:sp>
        <p:nvSpPr>
          <p:cNvPr id="4" name="TextBox 3">
            <a:extLst>
              <a:ext uri="{FF2B5EF4-FFF2-40B4-BE49-F238E27FC236}">
                <a16:creationId xmlns:a16="http://schemas.microsoft.com/office/drawing/2014/main" id="{A85FEC93-464B-9B3E-FA84-C31F285A6F6F}"/>
              </a:ext>
            </a:extLst>
          </p:cNvPr>
          <p:cNvSpPr txBox="1"/>
          <p:nvPr/>
        </p:nvSpPr>
        <p:spPr>
          <a:xfrm>
            <a:off x="1174750" y="1727199"/>
            <a:ext cx="9848850" cy="2308324"/>
          </a:xfrm>
          <a:prstGeom prst="rect">
            <a:avLst/>
          </a:prstGeom>
          <a:noFill/>
        </p:spPr>
        <p:txBody>
          <a:bodyPr wrap="square" rtlCol="0">
            <a:spAutoFit/>
          </a:bodyPr>
          <a:lstStyle/>
          <a:p>
            <a:pPr marL="342900" indent="-342900">
              <a:buFont typeface="Arial" panose="020B0604020202020204" pitchFamily="34" charset="0"/>
              <a:buChar char="•"/>
            </a:pPr>
            <a:r>
              <a:rPr lang="en-US" dirty="0">
                <a:cs typeface="Arial"/>
              </a:rPr>
              <a:t>Unified Application Access Governance</a:t>
            </a:r>
          </a:p>
          <a:p>
            <a:pPr marL="342900" indent="-342900">
              <a:buFont typeface="Arial" panose="020B0604020202020204" pitchFamily="34" charset="0"/>
              <a:buChar char="•"/>
            </a:pPr>
            <a:r>
              <a:rPr lang="en-US" dirty="0">
                <a:cs typeface="Arial" panose="020B0604020202020204" pitchFamily="34" charset="0"/>
              </a:rPr>
              <a:t>Automated Control Enforcement</a:t>
            </a:r>
          </a:p>
          <a:p>
            <a:pPr marL="342900" indent="-342900">
              <a:buFont typeface="Arial" panose="020B0604020202020204" pitchFamily="34" charset="0"/>
              <a:buChar char="•"/>
            </a:pPr>
            <a:r>
              <a:rPr lang="en-US" dirty="0">
                <a:cs typeface="Arial" panose="020B0604020202020204" pitchFamily="34" charset="0"/>
              </a:rPr>
              <a:t>Enhanced Audit Reporting</a:t>
            </a:r>
          </a:p>
          <a:p>
            <a:pPr marL="342900" indent="-342900">
              <a:buFont typeface="Arial" panose="020B0604020202020204" pitchFamily="34" charset="0"/>
              <a:buChar char="•"/>
            </a:pPr>
            <a:endParaRPr lang="en-US" dirty="0">
              <a:cs typeface="Arial" panose="020B0604020202020204" pitchFamily="34" charset="0"/>
            </a:endParaRPr>
          </a:p>
          <a:p>
            <a:pPr marL="342900" indent="-342900">
              <a:buFont typeface="Arial" panose="020B0604020202020204" pitchFamily="34" charset="0"/>
              <a:buChar char="•"/>
            </a:pPr>
            <a:r>
              <a:rPr lang="en-US" dirty="0">
                <a:cs typeface="Arial"/>
              </a:rPr>
              <a:t>Scenario: If an AI agent was given too much access how would Delinea and Fastpath be able to detect, prevent, and respond to this?</a:t>
            </a:r>
          </a:p>
          <a:p>
            <a:pPr marL="342900" indent="-342900">
              <a:buClr>
                <a:schemeClr val="bg1"/>
              </a:buClr>
              <a:buFont typeface="Arial" panose="020B0604020202020204" pitchFamily="34" charset="0"/>
              <a:buChar char="•"/>
            </a:pPr>
            <a:endParaRPr lang="en-US" dirty="0">
              <a:cs typeface="Arial" panose="020B0604020202020204" pitchFamily="34" charset="0"/>
            </a:endParaRPr>
          </a:p>
          <a:p>
            <a:pPr marL="342900" indent="-342900">
              <a:buClr>
                <a:schemeClr val="bg1"/>
              </a:buClr>
              <a:buFont typeface="Arial" panose="020B0604020202020204" pitchFamily="34" charset="0"/>
              <a:buChar char="•"/>
            </a:pPr>
            <a:endParaRPr lang="en-US" dirty="0">
              <a:cs typeface="Arial" panose="020B0604020202020204" pitchFamily="34" charset="0"/>
            </a:endParaRPr>
          </a:p>
        </p:txBody>
      </p:sp>
      <p:graphicFrame>
        <p:nvGraphicFramePr>
          <p:cNvPr id="3" name="Table 2">
            <a:extLst>
              <a:ext uri="{FF2B5EF4-FFF2-40B4-BE49-F238E27FC236}">
                <a16:creationId xmlns:a16="http://schemas.microsoft.com/office/drawing/2014/main" id="{29578277-CBC7-9CD2-E27C-1D239F17E34F}"/>
              </a:ext>
            </a:extLst>
          </p:cNvPr>
          <p:cNvGraphicFramePr>
            <a:graphicFrameLocks noGrp="1"/>
          </p:cNvGraphicFramePr>
          <p:nvPr>
            <p:extLst>
              <p:ext uri="{D42A27DB-BD31-4B8C-83A1-F6EECF244321}">
                <p14:modId xmlns:p14="http://schemas.microsoft.com/office/powerpoint/2010/main" val="2533475917"/>
              </p:ext>
            </p:extLst>
          </p:nvPr>
        </p:nvGraphicFramePr>
        <p:xfrm>
          <a:off x="1524173" y="4096361"/>
          <a:ext cx="9180163" cy="1478280"/>
        </p:xfrm>
        <a:graphic>
          <a:graphicData uri="http://schemas.openxmlformats.org/drawingml/2006/table">
            <a:tbl>
              <a:tblPr firstRow="1" bandRow="1">
                <a:tableStyleId>{00A15C55-8517-42AA-B614-E9B94910E393}</a:tableStyleId>
              </a:tblPr>
              <a:tblGrid>
                <a:gridCol w="1527033">
                  <a:extLst>
                    <a:ext uri="{9D8B030D-6E8A-4147-A177-3AD203B41FA5}">
                      <a16:colId xmlns:a16="http://schemas.microsoft.com/office/drawing/2014/main" val="4203362999"/>
                    </a:ext>
                  </a:extLst>
                </a:gridCol>
                <a:gridCol w="3478695">
                  <a:extLst>
                    <a:ext uri="{9D8B030D-6E8A-4147-A177-3AD203B41FA5}">
                      <a16:colId xmlns:a16="http://schemas.microsoft.com/office/drawing/2014/main" val="3121959051"/>
                    </a:ext>
                  </a:extLst>
                </a:gridCol>
                <a:gridCol w="4174435">
                  <a:extLst>
                    <a:ext uri="{9D8B030D-6E8A-4147-A177-3AD203B41FA5}">
                      <a16:colId xmlns:a16="http://schemas.microsoft.com/office/drawing/2014/main" val="4026518240"/>
                    </a:ext>
                  </a:extLst>
                </a:gridCol>
              </a:tblGrid>
              <a:tr h="370840">
                <a:tc>
                  <a:txBody>
                    <a:bodyPr/>
                    <a:lstStyle/>
                    <a:p>
                      <a:r>
                        <a:rPr lang="en-US" dirty="0"/>
                        <a:t>Capability</a:t>
                      </a:r>
                    </a:p>
                  </a:txBody>
                  <a:tcPr/>
                </a:tc>
                <a:tc>
                  <a:txBody>
                    <a:bodyPr/>
                    <a:lstStyle/>
                    <a:p>
                      <a:r>
                        <a:rPr lang="en-US" dirty="0"/>
                        <a:t>Fastpath</a:t>
                      </a:r>
                    </a:p>
                  </a:txBody>
                  <a:tcPr/>
                </a:tc>
                <a:tc>
                  <a:txBody>
                    <a:bodyPr/>
                    <a:lstStyle/>
                    <a:p>
                      <a:r>
                        <a:rPr lang="en-US" dirty="0"/>
                        <a:t>Delinea</a:t>
                      </a:r>
                    </a:p>
                  </a:txBody>
                  <a:tcPr/>
                </a:tc>
                <a:extLst>
                  <a:ext uri="{0D108BD9-81ED-4DB2-BD59-A6C34878D82A}">
                    <a16:rowId xmlns:a16="http://schemas.microsoft.com/office/drawing/2014/main" val="4010964424"/>
                  </a:ext>
                </a:extLst>
              </a:tr>
              <a:tr h="370840">
                <a:tc>
                  <a:txBody>
                    <a:bodyPr/>
                    <a:lstStyle/>
                    <a:p>
                      <a:r>
                        <a:rPr lang="en-US" b="1" dirty="0">
                          <a:solidFill>
                            <a:schemeClr val="tx1"/>
                          </a:solidFill>
                        </a:rPr>
                        <a:t>Detection</a:t>
                      </a:r>
                    </a:p>
                  </a:txBody>
                  <a:tcPr/>
                </a:tc>
                <a:tc>
                  <a:txBody>
                    <a:bodyPr/>
                    <a:lstStyle/>
                    <a:p>
                      <a:r>
                        <a:rPr lang="en-US" dirty="0" err="1">
                          <a:solidFill>
                            <a:schemeClr val="tx1"/>
                          </a:solidFill>
                        </a:rPr>
                        <a:t>SoD</a:t>
                      </a:r>
                      <a:r>
                        <a:rPr lang="en-US" dirty="0">
                          <a:solidFill>
                            <a:schemeClr val="tx1"/>
                          </a:solidFill>
                        </a:rPr>
                        <a:t> violations, audit logs</a:t>
                      </a:r>
                      <a:endParaRPr lang="en-US" b="1" dirty="0">
                        <a:solidFill>
                          <a:schemeClr val="tx1"/>
                        </a:solidFill>
                      </a:endParaRPr>
                    </a:p>
                  </a:txBody>
                  <a:tcPr/>
                </a:tc>
                <a:tc>
                  <a:txBody>
                    <a:bodyPr/>
                    <a:lstStyle/>
                    <a:p>
                      <a:r>
                        <a:rPr lang="en-US" dirty="0">
                          <a:solidFill>
                            <a:schemeClr val="tx1"/>
                          </a:solidFill>
                        </a:rPr>
                        <a:t>AI risk scoring, behavior analysis</a:t>
                      </a:r>
                    </a:p>
                  </a:txBody>
                  <a:tcPr/>
                </a:tc>
                <a:extLst>
                  <a:ext uri="{0D108BD9-81ED-4DB2-BD59-A6C34878D82A}">
                    <a16:rowId xmlns:a16="http://schemas.microsoft.com/office/drawing/2014/main" val="4114754312"/>
                  </a:ext>
                </a:extLst>
              </a:tr>
              <a:tr h="370840">
                <a:tc>
                  <a:txBody>
                    <a:bodyPr/>
                    <a:lstStyle/>
                    <a:p>
                      <a:r>
                        <a:rPr lang="en-US" b="1" dirty="0">
                          <a:solidFill>
                            <a:schemeClr val="tx1"/>
                          </a:solidFill>
                        </a:rPr>
                        <a:t>Prevention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Role design, access certification</a:t>
                      </a:r>
                    </a:p>
                  </a:txBody>
                  <a:tcPr/>
                </a:tc>
                <a:tc>
                  <a:txBody>
                    <a:bodyPr/>
                    <a:lstStyle/>
                    <a:p>
                      <a:r>
                        <a:rPr lang="en-US" dirty="0">
                          <a:solidFill>
                            <a:schemeClr val="tx1"/>
                          </a:solidFill>
                        </a:rPr>
                        <a:t>Inventory, PAM, policy enforcement</a:t>
                      </a:r>
                    </a:p>
                  </a:txBody>
                  <a:tcPr/>
                </a:tc>
                <a:extLst>
                  <a:ext uri="{0D108BD9-81ED-4DB2-BD59-A6C34878D82A}">
                    <a16:rowId xmlns:a16="http://schemas.microsoft.com/office/drawing/2014/main" val="3322150868"/>
                  </a:ext>
                </a:extLst>
              </a:tr>
              <a:tr h="176708">
                <a:tc>
                  <a:txBody>
                    <a:bodyPr/>
                    <a:lstStyle/>
                    <a:p>
                      <a:r>
                        <a:rPr lang="en-US" b="1" dirty="0">
                          <a:solidFill>
                            <a:schemeClr val="tx1"/>
                          </a:solidFill>
                        </a:rPr>
                        <a:t>Response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Incident logs, remediation flows</a:t>
                      </a:r>
                    </a:p>
                  </a:txBody>
                  <a:tcPr/>
                </a:tc>
                <a:tc>
                  <a:txBody>
                    <a:bodyPr/>
                    <a:lstStyle/>
                    <a:p>
                      <a:r>
                        <a:rPr lang="en-US" dirty="0">
                          <a:solidFill>
                            <a:schemeClr val="tx1"/>
                          </a:solidFill>
                        </a:rPr>
                        <a:t>ITDR, automated access revocation</a:t>
                      </a:r>
                    </a:p>
                  </a:txBody>
                  <a:tcPr/>
                </a:tc>
                <a:extLst>
                  <a:ext uri="{0D108BD9-81ED-4DB2-BD59-A6C34878D82A}">
                    <a16:rowId xmlns:a16="http://schemas.microsoft.com/office/drawing/2014/main" val="3188587989"/>
                  </a:ext>
                </a:extLst>
              </a:tr>
            </a:tbl>
          </a:graphicData>
        </a:graphic>
      </p:graphicFrame>
    </p:spTree>
    <p:extLst>
      <p:ext uri="{BB962C8B-B14F-4D97-AF65-F5344CB8AC3E}">
        <p14:creationId xmlns:p14="http://schemas.microsoft.com/office/powerpoint/2010/main" val="2963290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0C896-C749-6A0F-17B7-C8BBF637BC5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60B8B7F-2770-7900-B5FC-F41035B10C33}"/>
              </a:ext>
            </a:extLst>
          </p:cNvPr>
          <p:cNvSpPr>
            <a:spLocks noGrp="1"/>
          </p:cNvSpPr>
          <p:nvPr>
            <p:ph type="body" sz="quarter" idx="10"/>
          </p:nvPr>
        </p:nvSpPr>
        <p:spPr/>
        <p:txBody>
          <a:bodyPr/>
          <a:lstStyle/>
          <a:p>
            <a:r>
              <a:rPr lang="en-US" dirty="0"/>
              <a:t>Resources</a:t>
            </a: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5186AE61-A6E2-E431-E1F8-0FDD1D653810}"/>
              </a:ext>
            </a:extLst>
          </p:cNvPr>
          <p:cNvSpPr txBox="1"/>
          <p:nvPr/>
        </p:nvSpPr>
        <p:spPr>
          <a:xfrm>
            <a:off x="1033462" y="1361123"/>
            <a:ext cx="10579417" cy="5078313"/>
          </a:xfrm>
          <a:prstGeom prst="rect">
            <a:avLst/>
          </a:prstGeom>
          <a:noFill/>
        </p:spPr>
        <p:txBody>
          <a:bodyPr wrap="square" numCol="2" rtlCol="0">
            <a:spAutoFit/>
          </a:bodyPr>
          <a:lstStyle/>
          <a:p>
            <a:pPr marL="342900" indent="-342900">
              <a:buFont typeface="Arial" panose="020B0604020202020204" pitchFamily="34" charset="0"/>
              <a:buChar char="•"/>
            </a:pPr>
            <a:r>
              <a:rPr lang="en-US" dirty="0">
                <a:cs typeface="Arial" panose="020B0604020202020204" pitchFamily="34" charset="0"/>
                <a:hlinkClick r:id="rId2"/>
              </a:rPr>
              <a:t>From Zero to Your First AI Agent in 25 Minutes</a:t>
            </a:r>
            <a:endParaRPr lang="en-US" dirty="0">
              <a:cs typeface="Arial" panose="020B0604020202020204" pitchFamily="34" charset="0"/>
              <a:hlinkClick r:id="rId3"/>
            </a:endParaRPr>
          </a:p>
          <a:p>
            <a:pPr marL="342900" indent="-342900">
              <a:buFont typeface="Arial" panose="020B0604020202020204" pitchFamily="34" charset="0"/>
              <a:buChar char="•"/>
            </a:pPr>
            <a:r>
              <a:rPr lang="en-US" dirty="0">
                <a:cs typeface="Arial" panose="020B0604020202020204" pitchFamily="34" charset="0"/>
                <a:hlinkClick r:id="rId3"/>
              </a:rPr>
              <a:t>FAQ Copilot Data Security in Dynamics 365 and Power Platform</a:t>
            </a:r>
            <a:endParaRPr lang="en-US" dirty="0">
              <a:cs typeface="Arial" panose="020B0604020202020204" pitchFamily="34" charset="0"/>
            </a:endParaRPr>
          </a:p>
          <a:p>
            <a:pPr marL="342900" indent="-342900">
              <a:buFont typeface="Arial" panose="020B0604020202020204" pitchFamily="34" charset="0"/>
              <a:buChar char="•"/>
            </a:pPr>
            <a:r>
              <a:rPr lang="en-US" dirty="0">
                <a:cs typeface="Arial" panose="020B0604020202020204" pitchFamily="34" charset="0"/>
                <a:hlinkClick r:id="rId4"/>
              </a:rPr>
              <a:t>Microsoft Purview Data Security for Generative AI Apps</a:t>
            </a:r>
            <a:endParaRPr lang="en-US" dirty="0">
              <a:cs typeface="Arial" panose="020B0604020202020204" pitchFamily="34" charset="0"/>
            </a:endParaRPr>
          </a:p>
          <a:p>
            <a:pPr marL="285750" indent="-285750">
              <a:buFont typeface="Arial" panose="020B0604020202020204" pitchFamily="34" charset="0"/>
              <a:buChar char="•"/>
            </a:pPr>
            <a:r>
              <a:rPr lang="en-US" dirty="0">
                <a:hlinkClick r:id="rId5"/>
              </a:rPr>
              <a:t>Microsoft Sentinel Overview</a:t>
            </a:r>
            <a:endParaRPr lang="en-US" dirty="0"/>
          </a:p>
          <a:p>
            <a:pPr marL="285750" indent="-285750">
              <a:buFont typeface="Arial" panose="020B0604020202020204" pitchFamily="34" charset="0"/>
              <a:buChar char="•"/>
            </a:pPr>
            <a:r>
              <a:rPr lang="en-US" dirty="0">
                <a:hlinkClick r:id="rId6"/>
              </a:rPr>
              <a:t>Sentinel Automation (SOAR)</a:t>
            </a:r>
            <a:endParaRPr lang="en-US" dirty="0"/>
          </a:p>
          <a:p>
            <a:pPr marL="285750" indent="-285750">
              <a:buFont typeface="Arial" panose="020B0604020202020204" pitchFamily="34" charset="0"/>
              <a:buChar char="•"/>
            </a:pPr>
            <a:r>
              <a:rPr lang="en-US" dirty="0">
                <a:hlinkClick r:id="rId7"/>
              </a:rPr>
              <a:t>Microsoft Sentinel Data Connectors</a:t>
            </a:r>
            <a:endParaRPr lang="en-US" dirty="0"/>
          </a:p>
          <a:p>
            <a:pPr marL="285750" indent="-285750">
              <a:buFont typeface="Arial" panose="020B0604020202020204" pitchFamily="34" charset="0"/>
              <a:buChar char="•"/>
            </a:pPr>
            <a:r>
              <a:rPr lang="en-US" dirty="0">
                <a:hlinkClick r:id="rId8"/>
              </a:rPr>
              <a:t>Microsoft Sentinel Analytics Rules</a:t>
            </a:r>
            <a:endParaRPr lang="en-US" dirty="0"/>
          </a:p>
          <a:p>
            <a:pPr marL="285750" indent="-285750">
              <a:buFont typeface="Arial" panose="020B0604020202020204" pitchFamily="34" charset="0"/>
              <a:buChar char="•"/>
            </a:pPr>
            <a:r>
              <a:rPr lang="en-US" dirty="0">
                <a:hlinkClick r:id="rId9"/>
              </a:rPr>
              <a:t>Logging &amp; Monitoring for Azure OpenAI</a:t>
            </a:r>
            <a:endParaRPr lang="en-US" dirty="0"/>
          </a:p>
          <a:p>
            <a:pPr marL="285750" indent="-285750">
              <a:buFont typeface="Arial" panose="020B0604020202020204" pitchFamily="34" charset="0"/>
              <a:buChar char="•"/>
            </a:pPr>
            <a:r>
              <a:rPr lang="en-US" dirty="0">
                <a:hlinkClick r:id="rId10"/>
              </a:rPr>
              <a:t>Azure AI Content Safety + Monitoring</a:t>
            </a:r>
            <a:endParaRPr lang="en-US" dirty="0"/>
          </a:p>
          <a:p>
            <a:pPr marL="285750" indent="-285750">
              <a:buFont typeface="Arial" panose="020B0604020202020204" pitchFamily="34" charset="0"/>
              <a:buChar char="•"/>
            </a:pPr>
            <a:r>
              <a:rPr lang="en-US" dirty="0">
                <a:hlinkClick r:id="rId11"/>
              </a:rPr>
              <a:t>Microsoft Security Best Practices for AI System</a:t>
            </a:r>
            <a:endParaRPr lang="en-US" dirty="0"/>
          </a:p>
          <a:p>
            <a:pPr marL="285750" indent="-285750">
              <a:buFont typeface="Arial" panose="020B0604020202020204" pitchFamily="34" charset="0"/>
              <a:buChar char="•"/>
            </a:pPr>
            <a:r>
              <a:rPr lang="en-US" dirty="0">
                <a:hlinkClick r:id="rId12"/>
              </a:rPr>
              <a:t>Microsoft Entra ID Logs &amp; Identity Protection Integration</a:t>
            </a:r>
            <a:endParaRPr lang="en-US" dirty="0"/>
          </a:p>
          <a:p>
            <a:pPr marL="285750" indent="-285750">
              <a:buFont typeface="Arial" panose="020B0604020202020204" pitchFamily="34" charset="0"/>
              <a:buChar char="•"/>
            </a:pPr>
            <a:r>
              <a:rPr lang="en-US" dirty="0">
                <a:hlinkClick r:id="rId13"/>
              </a:rPr>
              <a:t>Microsoft Cloud Security Benchmark – AI Security Controls</a:t>
            </a:r>
            <a:endParaRPr lang="en-US" dirty="0"/>
          </a:p>
          <a:p>
            <a:pPr marL="342900" indent="-342900">
              <a:buFont typeface="Arial" panose="020B0604020202020204" pitchFamily="34" charset="0"/>
              <a:buChar char="•"/>
            </a:pPr>
            <a:r>
              <a:rPr lang="en-US" dirty="0">
                <a:cs typeface="Arial" panose="020B0604020202020204" pitchFamily="34" charset="0"/>
                <a:hlinkClick r:id="rId14"/>
              </a:rPr>
              <a:t>Microsoft Agent 365: The Control Plane for AI Agents</a:t>
            </a:r>
            <a:endParaRPr lang="en-US" dirty="0">
              <a:cs typeface="Arial" panose="020B0604020202020204" pitchFamily="34" charset="0"/>
            </a:endParaRPr>
          </a:p>
          <a:p>
            <a:r>
              <a:rPr lang="en-US" dirty="0">
                <a:cs typeface="Arial" panose="020B0604020202020204" pitchFamily="34" charset="0"/>
              </a:rPr>
              <a:t>Fastpath / Delinea Links:</a:t>
            </a:r>
            <a:endParaRPr lang="en-US" dirty="0">
              <a:cs typeface="Arial" panose="020B0604020202020204" pitchFamily="34" charset="0"/>
              <a:hlinkClick r:id="rId15"/>
            </a:endParaRPr>
          </a:p>
          <a:p>
            <a:pPr marL="342900" indent="-342900">
              <a:buFont typeface="Arial" panose="020B0604020202020204" pitchFamily="34" charset="0"/>
              <a:buChar char="•"/>
            </a:pPr>
            <a:r>
              <a:rPr lang="en-US" dirty="0">
                <a:cs typeface="Arial" panose="020B0604020202020204" pitchFamily="34" charset="0"/>
                <a:hlinkClick r:id="rId15"/>
              </a:rPr>
              <a:t>Delinea – What is Lifecycle Management?</a:t>
            </a:r>
            <a:endParaRPr lang="en-US" dirty="0">
              <a:cs typeface="Arial" panose="020B0604020202020204" pitchFamily="34" charset="0"/>
            </a:endParaRPr>
          </a:p>
          <a:p>
            <a:pPr marL="342900" indent="-342900">
              <a:buFont typeface="Arial" panose="020B0604020202020204" pitchFamily="34" charset="0"/>
              <a:buChar char="•"/>
            </a:pPr>
            <a:r>
              <a:rPr lang="en-US" dirty="0">
                <a:cs typeface="Arial" panose="020B0604020202020204" pitchFamily="34" charset="0"/>
                <a:hlinkClick r:id="rId16"/>
              </a:rPr>
              <a:t>Delinea – Identity Lifecycle Management</a:t>
            </a:r>
            <a:endParaRPr lang="en-US" dirty="0">
              <a:cs typeface="Arial" panose="020B0604020202020204" pitchFamily="34" charset="0"/>
            </a:endParaRPr>
          </a:p>
          <a:p>
            <a:pPr marL="342900" indent="-342900">
              <a:buFont typeface="Arial" panose="020B0604020202020204" pitchFamily="34" charset="0"/>
              <a:buChar char="•"/>
            </a:pPr>
            <a:r>
              <a:rPr lang="en-US" dirty="0">
                <a:cs typeface="Arial" panose="020B0604020202020204" pitchFamily="34" charset="0"/>
                <a:hlinkClick r:id="rId17"/>
              </a:rPr>
              <a:t>Secure AI with Delinea</a:t>
            </a:r>
            <a:endParaRPr lang="en-US" dirty="0">
              <a:cs typeface="Arial" panose="020B0604020202020204" pitchFamily="34" charset="0"/>
            </a:endParaRPr>
          </a:p>
          <a:p>
            <a:pPr marL="342900" indent="-342900">
              <a:buFont typeface="Arial" panose="020B0604020202020204" pitchFamily="34" charset="0"/>
              <a:buChar char="•"/>
            </a:pPr>
            <a:r>
              <a:rPr lang="en-US" dirty="0">
                <a:cs typeface="Arial" panose="020B0604020202020204" pitchFamily="34" charset="0"/>
                <a:hlinkClick r:id="rId18"/>
              </a:rPr>
              <a:t>Fastpath Access Control</a:t>
            </a:r>
            <a:endParaRPr lang="en-US" dirty="0">
              <a:cs typeface="Arial" panose="020B0604020202020204" pitchFamily="34" charset="0"/>
            </a:endParaRPr>
          </a:p>
        </p:txBody>
      </p:sp>
    </p:spTree>
    <p:extLst>
      <p:ext uri="{BB962C8B-B14F-4D97-AF65-F5344CB8AC3E}">
        <p14:creationId xmlns:p14="http://schemas.microsoft.com/office/powerpoint/2010/main" val="36643004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FB21D-461E-1957-54F2-0FA3DF9F3FD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297C578-14FD-0D1E-DDBA-6479E48D43BA}"/>
              </a:ext>
            </a:extLst>
          </p:cNvPr>
          <p:cNvSpPr>
            <a:spLocks noGrp="1"/>
          </p:cNvSpPr>
          <p:nvPr>
            <p:ph type="body" sz="quarter" idx="10"/>
          </p:nvPr>
        </p:nvSpPr>
        <p:spPr/>
        <p:txBody>
          <a:bodyPr/>
          <a:lstStyle/>
          <a:p>
            <a:r>
              <a:rPr lang="en-US" dirty="0"/>
              <a:t>Questions?</a:t>
            </a:r>
          </a:p>
        </p:txBody>
      </p:sp>
      <p:sp>
        <p:nvSpPr>
          <p:cNvPr id="4" name="TextBox 3">
            <a:extLst>
              <a:ext uri="{FF2B5EF4-FFF2-40B4-BE49-F238E27FC236}">
                <a16:creationId xmlns:a16="http://schemas.microsoft.com/office/drawing/2014/main" id="{CE25F08C-437F-F665-5157-4B3CFB011276}"/>
              </a:ext>
            </a:extLst>
          </p:cNvPr>
          <p:cNvSpPr txBox="1"/>
          <p:nvPr/>
        </p:nvSpPr>
        <p:spPr>
          <a:xfrm>
            <a:off x="1171575" y="3073399"/>
            <a:ext cx="9848850" cy="1200329"/>
          </a:xfrm>
          <a:prstGeom prst="rect">
            <a:avLst/>
          </a:prstGeom>
          <a:noFill/>
        </p:spPr>
        <p:txBody>
          <a:bodyPr wrap="square" numCol="2" rtlCol="0">
            <a:spAutoFit/>
          </a:bodyPr>
          <a:lstStyle/>
          <a:p>
            <a:r>
              <a:rPr lang="en-US" b="1" dirty="0"/>
              <a:t>Frank Vukovits</a:t>
            </a:r>
          </a:p>
          <a:p>
            <a:r>
              <a:rPr lang="en-US" dirty="0">
                <a:hlinkClick r:id="rId2"/>
              </a:rPr>
              <a:t>frank.vukovits@delinea.com</a:t>
            </a:r>
            <a:endParaRPr lang="en-US" dirty="0"/>
          </a:p>
          <a:p>
            <a:r>
              <a:rPr lang="en-US" dirty="0">
                <a:hlinkClick r:id="rId3"/>
              </a:rPr>
              <a:t>www.delinea.com</a:t>
            </a:r>
            <a:endParaRPr lang="en-US" dirty="0"/>
          </a:p>
          <a:p>
            <a:endParaRPr lang="en-US" b="1" dirty="0"/>
          </a:p>
          <a:p>
            <a:r>
              <a:rPr lang="en-US" b="1" dirty="0"/>
              <a:t>Alex Meyer</a:t>
            </a:r>
          </a:p>
          <a:p>
            <a:r>
              <a:rPr lang="en-US" dirty="0">
                <a:hlinkClick r:id="rId4"/>
              </a:rPr>
              <a:t>alex.meyer@delinea.com</a:t>
            </a:r>
            <a:endParaRPr lang="en-US" dirty="0"/>
          </a:p>
          <a:p>
            <a:r>
              <a:rPr lang="en-US" dirty="0">
                <a:hlinkClick r:id="rId5"/>
              </a:rPr>
              <a:t>www.delinea.com</a:t>
            </a:r>
            <a:endParaRPr lang="en-US" dirty="0"/>
          </a:p>
          <a:p>
            <a:endParaRPr lang="en-US" b="1" dirty="0"/>
          </a:p>
        </p:txBody>
      </p:sp>
      <p:pic>
        <p:nvPicPr>
          <p:cNvPr id="3" name="Picture 2" descr="image.png">
            <a:extLst>
              <a:ext uri="{FF2B5EF4-FFF2-40B4-BE49-F238E27FC236}">
                <a16:creationId xmlns:a16="http://schemas.microsoft.com/office/drawing/2014/main" id="{AE26F2E6-D6EC-C5B2-B6F8-81715C12027C}"/>
              </a:ext>
            </a:extLst>
          </p:cNvPr>
          <p:cNvPicPr>
            <a:picLocks noChangeAspect="1"/>
          </p:cNvPicPr>
          <p:nvPr/>
        </p:nvPicPr>
        <p:blipFill>
          <a:blip r:embed="rId6"/>
          <a:stretch>
            <a:fillRect/>
          </a:stretch>
        </p:blipFill>
        <p:spPr>
          <a:xfrm>
            <a:off x="5866963" y="1234297"/>
            <a:ext cx="1699431" cy="1787441"/>
          </a:xfrm>
          <a:prstGeom prst="rect">
            <a:avLst/>
          </a:prstGeom>
        </p:spPr>
      </p:pic>
    </p:spTree>
    <p:extLst>
      <p:ext uri="{BB962C8B-B14F-4D97-AF65-F5344CB8AC3E}">
        <p14:creationId xmlns:p14="http://schemas.microsoft.com/office/powerpoint/2010/main" val="1362950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E59C6-2FBE-922A-575F-116DF6CD5DE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829F4D9-1C25-0497-D4CF-2AFB7BA2075C}"/>
              </a:ext>
            </a:extLst>
          </p:cNvPr>
          <p:cNvSpPr>
            <a:spLocks noGrp="1"/>
          </p:cNvSpPr>
          <p:nvPr>
            <p:ph type="body" sz="quarter" idx="10"/>
          </p:nvPr>
        </p:nvSpPr>
        <p:spPr/>
        <p:txBody>
          <a:bodyPr/>
          <a:lstStyle/>
          <a:p>
            <a:r>
              <a:rPr lang="en-US" dirty="0"/>
              <a:t>Session Feedback</a:t>
            </a:r>
          </a:p>
        </p:txBody>
      </p:sp>
      <p:pic>
        <p:nvPicPr>
          <p:cNvPr id="5" name="Picture 4">
            <a:extLst>
              <a:ext uri="{FF2B5EF4-FFF2-40B4-BE49-F238E27FC236}">
                <a16:creationId xmlns:a16="http://schemas.microsoft.com/office/drawing/2014/main" id="{7A6C1E00-D8D1-66FA-4C1D-6A64A4D8907C}"/>
              </a:ext>
            </a:extLst>
          </p:cNvPr>
          <p:cNvPicPr>
            <a:picLocks noChangeAspect="1"/>
          </p:cNvPicPr>
          <p:nvPr/>
        </p:nvPicPr>
        <p:blipFill>
          <a:blip r:embed="rId2"/>
          <a:stretch>
            <a:fillRect/>
          </a:stretch>
        </p:blipFill>
        <p:spPr>
          <a:xfrm>
            <a:off x="3982714" y="1742829"/>
            <a:ext cx="4226572" cy="4367458"/>
          </a:xfrm>
          <a:prstGeom prst="rect">
            <a:avLst/>
          </a:prstGeom>
        </p:spPr>
      </p:pic>
    </p:spTree>
    <p:extLst>
      <p:ext uri="{BB962C8B-B14F-4D97-AF65-F5344CB8AC3E}">
        <p14:creationId xmlns:p14="http://schemas.microsoft.com/office/powerpoint/2010/main" val="2090691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25444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D171.pptm  -  AutoRecovered" id="{6F03138A-5646-4912-9A81-A47F7D089136}" vid="{B01A928F-8125-48A5-BE77-3C259040CA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697ee21-6294-4ec0-a023-ecdc12fb217d" xsi:nil="true"/>
    <lcf76f155ced4ddcb4097134ff3c332f xmlns="11dd3a3b-9603-41fd-b81c-c1187686513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893DCFD68B6564B8CAC449AA517FD5F" ma:contentTypeVersion="18" ma:contentTypeDescription="Create a new document." ma:contentTypeScope="" ma:versionID="5db0653e7be4eec80c4641c8137205d6">
  <xsd:schema xmlns:xsd="http://www.w3.org/2001/XMLSchema" xmlns:xs="http://www.w3.org/2001/XMLSchema" xmlns:p="http://schemas.microsoft.com/office/2006/metadata/properties" xmlns:ns2="11dd3a3b-9603-41fd-b81c-c11876865134" xmlns:ns3="1697ee21-6294-4ec0-a023-ecdc12fb217d" targetNamespace="http://schemas.microsoft.com/office/2006/metadata/properties" ma:root="true" ma:fieldsID="ee8164ffdc44ff411682d5927f175a59" ns2:_="" ns3:_="">
    <xsd:import namespace="11dd3a3b-9603-41fd-b81c-c11876865134"/>
    <xsd:import namespace="1697ee21-6294-4ec0-a023-ecdc12fb217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dd3a3b-9603-41fd-b81c-c118768651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37c3b37-2320-48ce-b319-ec387555f390"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97ee21-6294-4ec0-a023-ecdc12fb217d"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adf3bbfb-2c47-42c1-b95a-4fc3f6e518d3}" ma:internalName="TaxCatchAll" ma:showField="CatchAllData" ma:web="1697ee21-6294-4ec0-a023-ecdc12fb217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CE4400-62F2-4D7C-8C7D-5B1BDFD32C72}">
  <ds:schemaRefs>
    <ds:schemaRef ds:uri="1697ee21-6294-4ec0-a023-ecdc12fb217d"/>
    <ds:schemaRef ds:uri="http://schemas.microsoft.com/office/2006/metadata/properties"/>
    <ds:schemaRef ds:uri="http://purl.org/dc/elements/1.1/"/>
    <ds:schemaRef ds:uri="http://www.w3.org/XML/1998/namespace"/>
    <ds:schemaRef ds:uri="http://purl.org/dc/dcmitype/"/>
    <ds:schemaRef ds:uri="http://schemas.openxmlformats.org/package/2006/metadata/core-properties"/>
    <ds:schemaRef ds:uri="http://schemas.microsoft.com/office/infopath/2007/PartnerControls"/>
    <ds:schemaRef ds:uri="http://schemas.microsoft.com/office/2006/documentManagement/types"/>
    <ds:schemaRef ds:uri="11dd3a3b-9603-41fd-b81c-c11876865134"/>
    <ds:schemaRef ds:uri="http://purl.org/dc/terms/"/>
  </ds:schemaRefs>
</ds:datastoreItem>
</file>

<file path=customXml/itemProps2.xml><?xml version="1.0" encoding="utf-8"?>
<ds:datastoreItem xmlns:ds="http://schemas.openxmlformats.org/officeDocument/2006/customXml" ds:itemID="{40B1B61A-3311-409D-9D42-A55C05B3A9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dd3a3b-9603-41fd-b81c-c11876865134"/>
    <ds:schemaRef ds:uri="1697ee21-6294-4ec0-a023-ecdc12fb21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B93548-F866-40FB-A190-239C041F4C04}">
  <ds:schemaRefs>
    <ds:schemaRef ds:uri="http://schemas.microsoft.com/sharepoint/v3/contenttype/forms"/>
  </ds:schemaRefs>
</ds:datastoreItem>
</file>

<file path=docMetadata/LabelInfo.xml><?xml version="1.0" encoding="utf-8"?>
<clbl:labelList xmlns:clbl="http://schemas.microsoft.com/office/2020/mipLabelMetadata">
  <clbl:label id="{18d6ed03-f0e5-4861-83d2-bb7b6c7c2bb2}" enabled="0" method="" siteId="{18d6ed03-f0e5-4861-83d2-bb7b6c7c2bb2}" removed="1"/>
</clbl:labelList>
</file>

<file path=docProps/app.xml><?xml version="1.0" encoding="utf-8"?>
<Properties xmlns="http://schemas.openxmlformats.org/officeDocument/2006/extended-properties" xmlns:vt="http://schemas.openxmlformats.org/officeDocument/2006/docPropsVTypes">
  <Template/>
  <TotalTime>1889</TotalTime>
  <Words>3795</Words>
  <Application>Microsoft Office PowerPoint</Application>
  <PresentationFormat>Widescreen</PresentationFormat>
  <Paragraphs>464</Paragraphs>
  <Slides>41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Aptos</vt:lpstr>
      <vt:lpstr>Arial</vt:lpstr>
      <vt:lpstr>Open Sans</vt:lpstr>
      <vt:lpstr>Segoe UI Semilight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Bobby Small</dc:creator>
  <cp:lastModifiedBy>Alex Meyer</cp:lastModifiedBy>
  <cp:revision>3</cp:revision>
  <dcterms:created xsi:type="dcterms:W3CDTF">2025-10-23T19:29:41Z</dcterms:created>
  <dcterms:modified xsi:type="dcterms:W3CDTF">2025-12-10T13:15:36Z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0x0101008893DCFD68B6564B8CAC449AA517FD5F</vt:lpwstr>
  </property>
  <property fmtid="{D5CDD505-2E9C-101B-9397-08002B2CF9AE}" pid="3" name="MediaServiceImageTags">
    <vt:lpwstr/>
  </property>
</Properties>
</file>