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59" r:id="rId6"/>
    <p:sldId id="262" r:id="rId7"/>
    <p:sldId id="263" r:id="rId8"/>
    <p:sldId id="264" r:id="rId9"/>
    <p:sldId id="265" r:id="rId10"/>
    <p:sldId id="273" r:id="rId11"/>
    <p:sldId id="266" r:id="rId12"/>
    <p:sldId id="268" r:id="rId13"/>
    <p:sldId id="269" r:id="rId14"/>
    <p:sldId id="270" r:id="rId15"/>
    <p:sldId id="271" r:id="rId16"/>
    <p:sldId id="281" r:id="rId17"/>
    <p:sldId id="274" r:id="rId18"/>
    <p:sldId id="275" r:id="rId19"/>
    <p:sldId id="279" r:id="rId20"/>
    <p:sldId id="280" r:id="rId21"/>
    <p:sldId id="277" r:id="rId22"/>
    <p:sldId id="276" r:id="rId23"/>
    <p:sldId id="282" r:id="rId24"/>
    <p:sldId id="285" r:id="rId25"/>
    <p:sldId id="278" r:id="rId26"/>
    <p:sldId id="283" r:id="rId27"/>
    <p:sldId id="284" r:id="rId28"/>
    <p:sldId id="272" r:id="rId29"/>
    <p:sldId id="267" r:id="rId30"/>
    <p:sldId id="286" r:id="rId31"/>
    <p:sldId id="293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8" r:id="rId42"/>
    <p:sldId id="297" r:id="rId43"/>
    <p:sldId id="299" r:id="rId44"/>
    <p:sldId id="300" r:id="rId45"/>
    <p:sldId id="260" r:id="rId46"/>
  </p:sldIdLst>
  <p:sldSz cx="18288000" cy="10287000"/>
  <p:notesSz cx="6858000" cy="9144000"/>
  <p:embeddedFontLst>
    <p:embeddedFont>
      <p:font typeface="Open Sauce" panose="020B0604020202020204" charset="0"/>
      <p:regular r:id="rId47"/>
    </p:embeddedFont>
    <p:embeddedFont>
      <p:font typeface="Segoe UI" panose="020B0502040204020203" pitchFamily="34" charset="0"/>
      <p:regular r:id="rId48"/>
      <p:bold r:id="rId49"/>
      <p:italic r:id="rId50"/>
      <p:boldItalic r:id="rId51"/>
    </p:embeddedFont>
    <p:embeddedFont>
      <p:font typeface="Verdana" panose="020B060403050404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9828B-756C-4CC3-A815-BD9FF00088F5}" v="88" dt="2025-10-06T14:16:25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6" d="100"/>
          <a:sy n="96" d="100"/>
        </p:scale>
        <p:origin x="312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307E4638-5859-41C6-86CC-DAA64FD3CC79}"/>
    <pc:docChg chg="undo custSel addSld delSld modSld sldOrd">
      <pc:chgData name="Alex Meyer" userId="434c9848-7f9b-4e1d-a1c3-fd0f120a196f" providerId="ADAL" clId="{307E4638-5859-41C6-86CC-DAA64FD3CC79}" dt="2025-10-06T14:16:49.050" v="2155" actId="1076"/>
      <pc:docMkLst>
        <pc:docMk/>
      </pc:docMkLst>
      <pc:sldChg chg="modSp mod">
        <pc:chgData name="Alex Meyer" userId="434c9848-7f9b-4e1d-a1c3-fd0f120a196f" providerId="ADAL" clId="{307E4638-5859-41C6-86CC-DAA64FD3CC79}" dt="2025-10-01T15:00:09.795" v="75" actId="14100"/>
        <pc:sldMkLst>
          <pc:docMk/>
          <pc:sldMk cId="0" sldId="256"/>
        </pc:sldMkLst>
        <pc:spChg chg="mod">
          <ac:chgData name="Alex Meyer" userId="434c9848-7f9b-4e1d-a1c3-fd0f120a196f" providerId="ADAL" clId="{307E4638-5859-41C6-86CC-DAA64FD3CC79}" dt="2025-10-01T15:00:09.795" v="75" actId="14100"/>
          <ac:spMkLst>
            <pc:docMk/>
            <pc:sldMk cId="0" sldId="256"/>
            <ac:spMk id="3" creationId="{00000000-0000-0000-0000-000000000000}"/>
          </ac:spMkLst>
        </pc:spChg>
      </pc:sldChg>
      <pc:sldChg chg="addSp modSp mod">
        <pc:chgData name="Alex Meyer" userId="434c9848-7f9b-4e1d-a1c3-fd0f120a196f" providerId="ADAL" clId="{307E4638-5859-41C6-86CC-DAA64FD3CC79}" dt="2025-10-01T15:00:45.941" v="81" actId="255"/>
        <pc:sldMkLst>
          <pc:docMk/>
          <pc:sldMk cId="0" sldId="257"/>
        </pc:sldMkLst>
        <pc:spChg chg="add mod">
          <ac:chgData name="Alex Meyer" userId="434c9848-7f9b-4e1d-a1c3-fd0f120a196f" providerId="ADAL" clId="{307E4638-5859-41C6-86CC-DAA64FD3CC79}" dt="2025-10-01T15:00:45.941" v="81" actId="255"/>
          <ac:spMkLst>
            <pc:docMk/>
            <pc:sldMk cId="0" sldId="257"/>
            <ac:spMk id="5" creationId="{81BC0C74-BE71-206F-7AC1-BECE88F8A626}"/>
          </ac:spMkLst>
        </pc:spChg>
      </pc:sldChg>
      <pc:sldChg chg="addSp modSp mod ord">
        <pc:chgData name="Alex Meyer" userId="434c9848-7f9b-4e1d-a1c3-fd0f120a196f" providerId="ADAL" clId="{307E4638-5859-41C6-86CC-DAA64FD3CC79}" dt="2025-10-01T15:04:16.523" v="145" actId="1076"/>
        <pc:sldMkLst>
          <pc:docMk/>
          <pc:sldMk cId="0" sldId="258"/>
        </pc:sldMkLst>
        <pc:spChg chg="add mod">
          <ac:chgData name="Alex Meyer" userId="434c9848-7f9b-4e1d-a1c3-fd0f120a196f" providerId="ADAL" clId="{307E4638-5859-41C6-86CC-DAA64FD3CC79}" dt="2025-10-01T15:02:48.244" v="122" actId="255"/>
          <ac:spMkLst>
            <pc:docMk/>
            <pc:sldMk cId="0" sldId="258"/>
            <ac:spMk id="3" creationId="{53BE78F2-9A45-EA07-DD8F-D40594C4E613}"/>
          </ac:spMkLst>
        </pc:spChg>
        <pc:picChg chg="add mod">
          <ac:chgData name="Alex Meyer" userId="434c9848-7f9b-4e1d-a1c3-fd0f120a196f" providerId="ADAL" clId="{307E4638-5859-41C6-86CC-DAA64FD3CC79}" dt="2025-10-01T15:01:32.983" v="116" actId="14100"/>
          <ac:picMkLst>
            <pc:docMk/>
            <pc:sldMk cId="0" sldId="258"/>
            <ac:picMk id="4" creationId="{0E98E507-677D-5D0A-B488-434C5093F8B5}"/>
          </ac:picMkLst>
        </pc:picChg>
        <pc:picChg chg="add mod">
          <ac:chgData name="Alex Meyer" userId="434c9848-7f9b-4e1d-a1c3-fd0f120a196f" providerId="ADAL" clId="{307E4638-5859-41C6-86CC-DAA64FD3CC79}" dt="2025-10-01T15:04:16.523" v="145" actId="1076"/>
          <ac:picMkLst>
            <pc:docMk/>
            <pc:sldMk cId="0" sldId="258"/>
            <ac:picMk id="5" creationId="{E4A3BE2D-0657-6CB4-1042-9752D902212C}"/>
          </ac:picMkLst>
        </pc:picChg>
      </pc:sldChg>
      <pc:sldChg chg="addSp delSp modSp mod">
        <pc:chgData name="Alex Meyer" userId="434c9848-7f9b-4e1d-a1c3-fd0f120a196f" providerId="ADAL" clId="{307E4638-5859-41C6-86CC-DAA64FD3CC79}" dt="2025-10-01T15:30:23.736" v="288" actId="20577"/>
        <pc:sldMkLst>
          <pc:docMk/>
          <pc:sldMk cId="0" sldId="259"/>
        </pc:sldMkLst>
        <pc:spChg chg="mod">
          <ac:chgData name="Alex Meyer" userId="434c9848-7f9b-4e1d-a1c3-fd0f120a196f" providerId="ADAL" clId="{307E4638-5859-41C6-86CC-DAA64FD3CC79}" dt="2025-10-01T15:30:23.736" v="288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add mod ord">
        <pc:chgData name="Alex Meyer" userId="434c9848-7f9b-4e1d-a1c3-fd0f120a196f" providerId="ADAL" clId="{307E4638-5859-41C6-86CC-DAA64FD3CC79}" dt="2025-10-01T15:29:47.393" v="256" actId="20577"/>
        <pc:sldMkLst>
          <pc:docMk/>
          <pc:sldMk cId="3024691872" sldId="261"/>
        </pc:sldMkLst>
        <pc:spChg chg="mod">
          <ac:chgData name="Alex Meyer" userId="434c9848-7f9b-4e1d-a1c3-fd0f120a196f" providerId="ADAL" clId="{307E4638-5859-41C6-86CC-DAA64FD3CC79}" dt="2025-10-01T15:29:47.393" v="256" actId="20577"/>
          <ac:spMkLst>
            <pc:docMk/>
            <pc:sldMk cId="3024691872" sldId="261"/>
            <ac:spMk id="3" creationId="{5EFC313D-D00D-5A36-EBFD-0D1E7D5FD79C}"/>
          </ac:spMkLst>
        </pc:spChg>
        <pc:spChg chg="mod">
          <ac:chgData name="Alex Meyer" userId="434c9848-7f9b-4e1d-a1c3-fd0f120a196f" providerId="ADAL" clId="{307E4638-5859-41C6-86CC-DAA64FD3CC79}" dt="2025-10-01T15:29:10.909" v="209" actId="20577"/>
          <ac:spMkLst>
            <pc:docMk/>
            <pc:sldMk cId="3024691872" sldId="261"/>
            <ac:spMk id="4" creationId="{B259FCAB-6970-3B6D-C55E-0874175BD86C}"/>
          </ac:spMkLst>
        </pc:spChg>
      </pc:sldChg>
      <pc:sldChg chg="addSp modSp add mod">
        <pc:chgData name="Alex Meyer" userId="434c9848-7f9b-4e1d-a1c3-fd0f120a196f" providerId="ADAL" clId="{307E4638-5859-41C6-86CC-DAA64FD3CC79}" dt="2025-10-01T15:32:10.469" v="328" actId="1076"/>
        <pc:sldMkLst>
          <pc:docMk/>
          <pc:sldMk cId="2909651864" sldId="262"/>
        </pc:sldMkLst>
        <pc:spChg chg="mod">
          <ac:chgData name="Alex Meyer" userId="434c9848-7f9b-4e1d-a1c3-fd0f120a196f" providerId="ADAL" clId="{307E4638-5859-41C6-86CC-DAA64FD3CC79}" dt="2025-10-01T15:31:54.955" v="322" actId="1076"/>
          <ac:spMkLst>
            <pc:docMk/>
            <pc:sldMk cId="2909651864" sldId="262"/>
            <ac:spMk id="3" creationId="{912C8425-C2A2-6468-5278-835D552E4253}"/>
          </ac:spMkLst>
        </pc:spChg>
        <pc:spChg chg="mod">
          <ac:chgData name="Alex Meyer" userId="434c9848-7f9b-4e1d-a1c3-fd0f120a196f" providerId="ADAL" clId="{307E4638-5859-41C6-86CC-DAA64FD3CC79}" dt="2025-10-01T15:31:51.771" v="321" actId="1076"/>
          <ac:spMkLst>
            <pc:docMk/>
            <pc:sldMk cId="2909651864" sldId="262"/>
            <ac:spMk id="4" creationId="{77D67EAD-9264-E28D-EA60-FEB9EEE3ABDC}"/>
          </ac:spMkLst>
        </pc:spChg>
        <pc:picChg chg="add mod">
          <ac:chgData name="Alex Meyer" userId="434c9848-7f9b-4e1d-a1c3-fd0f120a196f" providerId="ADAL" clId="{307E4638-5859-41C6-86CC-DAA64FD3CC79}" dt="2025-10-01T15:32:10.469" v="328" actId="1076"/>
          <ac:picMkLst>
            <pc:docMk/>
            <pc:sldMk cId="2909651864" sldId="262"/>
            <ac:picMk id="5" creationId="{6F553C1E-D5EC-71B1-9020-3F407EA1A8C2}"/>
          </ac:picMkLst>
        </pc:picChg>
      </pc:sldChg>
      <pc:sldChg chg="addSp modSp add mod">
        <pc:chgData name="Alex Meyer" userId="434c9848-7f9b-4e1d-a1c3-fd0f120a196f" providerId="ADAL" clId="{307E4638-5859-41C6-86CC-DAA64FD3CC79}" dt="2025-10-01T15:33:41.697" v="398" actId="20577"/>
        <pc:sldMkLst>
          <pc:docMk/>
          <pc:sldMk cId="4244337932" sldId="263"/>
        </pc:sldMkLst>
        <pc:spChg chg="mod">
          <ac:chgData name="Alex Meyer" userId="434c9848-7f9b-4e1d-a1c3-fd0f120a196f" providerId="ADAL" clId="{307E4638-5859-41C6-86CC-DAA64FD3CC79}" dt="2025-10-01T15:33:11.770" v="346" actId="1076"/>
          <ac:spMkLst>
            <pc:docMk/>
            <pc:sldMk cId="4244337932" sldId="263"/>
            <ac:spMk id="3" creationId="{C84E09CB-4DA5-ABCA-76B9-B18BBAE2FBA9}"/>
          </ac:spMkLst>
        </pc:spChg>
        <pc:spChg chg="mod">
          <ac:chgData name="Alex Meyer" userId="434c9848-7f9b-4e1d-a1c3-fd0f120a196f" providerId="ADAL" clId="{307E4638-5859-41C6-86CC-DAA64FD3CC79}" dt="2025-10-01T15:33:41.697" v="398" actId="20577"/>
          <ac:spMkLst>
            <pc:docMk/>
            <pc:sldMk cId="4244337932" sldId="263"/>
            <ac:spMk id="4" creationId="{3B92F91F-BFB6-7F77-75CE-76309CD230EC}"/>
          </ac:spMkLst>
        </pc:spChg>
        <pc:spChg chg="add mod">
          <ac:chgData name="Alex Meyer" userId="434c9848-7f9b-4e1d-a1c3-fd0f120a196f" providerId="ADAL" clId="{307E4638-5859-41C6-86CC-DAA64FD3CC79}" dt="2025-10-01T15:33:33.600" v="352" actId="1076"/>
          <ac:spMkLst>
            <pc:docMk/>
            <pc:sldMk cId="4244337932" sldId="263"/>
            <ac:spMk id="6" creationId="{E14F98EA-4F4E-58C4-4730-02F905E4F949}"/>
          </ac:spMkLst>
        </pc:spChg>
        <pc:spChg chg="add mod">
          <ac:chgData name="Alex Meyer" userId="434c9848-7f9b-4e1d-a1c3-fd0f120a196f" providerId="ADAL" clId="{307E4638-5859-41C6-86CC-DAA64FD3CC79}" dt="2025-10-01T15:33:23.860" v="350" actId="1076"/>
          <ac:spMkLst>
            <pc:docMk/>
            <pc:sldMk cId="4244337932" sldId="263"/>
            <ac:spMk id="7" creationId="{A132DA96-5D11-8F57-5F6E-E885686FEC71}"/>
          </ac:spMkLst>
        </pc:spChg>
        <pc:picChg chg="add mod">
          <ac:chgData name="Alex Meyer" userId="434c9848-7f9b-4e1d-a1c3-fd0f120a196f" providerId="ADAL" clId="{307E4638-5859-41C6-86CC-DAA64FD3CC79}" dt="2025-10-01T15:33:25.391" v="351" actId="1076"/>
          <ac:picMkLst>
            <pc:docMk/>
            <pc:sldMk cId="4244337932" sldId="263"/>
            <ac:picMk id="5" creationId="{77AD8D81-2878-6772-F259-8284EF6F24F5}"/>
          </ac:picMkLst>
        </pc:picChg>
      </pc:sldChg>
      <pc:sldChg chg="add del">
        <pc:chgData name="Alex Meyer" userId="434c9848-7f9b-4e1d-a1c3-fd0f120a196f" providerId="ADAL" clId="{307E4638-5859-41C6-86CC-DAA64FD3CC79}" dt="2025-10-01T15:32:32.316" v="331" actId="47"/>
        <pc:sldMkLst>
          <pc:docMk/>
          <pc:sldMk cId="2413932253" sldId="264"/>
        </pc:sldMkLst>
      </pc:sldChg>
      <pc:sldChg chg="addSp delSp modSp add mod">
        <pc:chgData name="Alex Meyer" userId="434c9848-7f9b-4e1d-a1c3-fd0f120a196f" providerId="ADAL" clId="{307E4638-5859-41C6-86CC-DAA64FD3CC79}" dt="2025-10-01T15:35:14.330" v="430" actId="20577"/>
        <pc:sldMkLst>
          <pc:docMk/>
          <pc:sldMk cId="3568983308" sldId="264"/>
        </pc:sldMkLst>
        <pc:spChg chg="mod">
          <ac:chgData name="Alex Meyer" userId="434c9848-7f9b-4e1d-a1c3-fd0f120a196f" providerId="ADAL" clId="{307E4638-5859-41C6-86CC-DAA64FD3CC79}" dt="2025-10-01T15:35:14.330" v="430" actId="20577"/>
          <ac:spMkLst>
            <pc:docMk/>
            <pc:sldMk cId="3568983308" sldId="264"/>
            <ac:spMk id="4" creationId="{3E37BDB7-7803-7679-EE8D-8EF509BF2252}"/>
          </ac:spMkLst>
        </pc:spChg>
        <pc:picChg chg="add mod">
          <ac:chgData name="Alex Meyer" userId="434c9848-7f9b-4e1d-a1c3-fd0f120a196f" providerId="ADAL" clId="{307E4638-5859-41C6-86CC-DAA64FD3CC79}" dt="2025-10-01T15:35:07.749" v="402" actId="1076"/>
          <ac:picMkLst>
            <pc:docMk/>
            <pc:sldMk cId="3568983308" sldId="264"/>
            <ac:picMk id="5" creationId="{0ACDAAE6-1968-27E3-FB39-238D4F6FFEFF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01T15:35:52.308" v="472" actId="1076"/>
        <pc:sldMkLst>
          <pc:docMk/>
          <pc:sldMk cId="420752092" sldId="265"/>
        </pc:sldMkLst>
        <pc:spChg chg="mod">
          <ac:chgData name="Alex Meyer" userId="434c9848-7f9b-4e1d-a1c3-fd0f120a196f" providerId="ADAL" clId="{307E4638-5859-41C6-86CC-DAA64FD3CC79}" dt="2025-10-01T15:35:33.941" v="466" actId="14100"/>
          <ac:spMkLst>
            <pc:docMk/>
            <pc:sldMk cId="420752092" sldId="265"/>
            <ac:spMk id="4" creationId="{321BE970-5D8A-5446-C5EC-74C8E22D53E2}"/>
          </ac:spMkLst>
        </pc:spChg>
        <pc:picChg chg="add mod">
          <ac:chgData name="Alex Meyer" userId="434c9848-7f9b-4e1d-a1c3-fd0f120a196f" providerId="ADAL" clId="{307E4638-5859-41C6-86CC-DAA64FD3CC79}" dt="2025-10-01T15:35:52.308" v="472" actId="1076"/>
          <ac:picMkLst>
            <pc:docMk/>
            <pc:sldMk cId="420752092" sldId="265"/>
            <ac:picMk id="6" creationId="{93A200BB-E517-CE7D-6F07-3F799A2BF594}"/>
          </ac:picMkLst>
        </pc:picChg>
      </pc:sldChg>
      <pc:sldChg chg="add del">
        <pc:chgData name="Alex Meyer" userId="434c9848-7f9b-4e1d-a1c3-fd0f120a196f" providerId="ADAL" clId="{307E4638-5859-41C6-86CC-DAA64FD3CC79}" dt="2025-10-01T15:32:33" v="332" actId="47"/>
        <pc:sldMkLst>
          <pc:docMk/>
          <pc:sldMk cId="1107572482" sldId="265"/>
        </pc:sldMkLst>
      </pc:sldChg>
      <pc:sldChg chg="addSp modSp add mod">
        <pc:chgData name="Alex Meyer" userId="434c9848-7f9b-4e1d-a1c3-fd0f120a196f" providerId="ADAL" clId="{307E4638-5859-41C6-86CC-DAA64FD3CC79}" dt="2025-10-01T15:58:39.555" v="555" actId="1076"/>
        <pc:sldMkLst>
          <pc:docMk/>
          <pc:sldMk cId="1893888581" sldId="266"/>
        </pc:sldMkLst>
        <pc:spChg chg="mod">
          <ac:chgData name="Alex Meyer" userId="434c9848-7f9b-4e1d-a1c3-fd0f120a196f" providerId="ADAL" clId="{307E4638-5859-41C6-86CC-DAA64FD3CC79}" dt="2025-10-01T15:58:27.748" v="530" actId="14100"/>
          <ac:spMkLst>
            <pc:docMk/>
            <pc:sldMk cId="1893888581" sldId="266"/>
            <ac:spMk id="3" creationId="{E8F16BE4-7D8D-7FDA-80F8-A95D674A6176}"/>
          </ac:spMkLst>
        </pc:spChg>
        <pc:spChg chg="mod">
          <ac:chgData name="Alex Meyer" userId="434c9848-7f9b-4e1d-a1c3-fd0f120a196f" providerId="ADAL" clId="{307E4638-5859-41C6-86CC-DAA64FD3CC79}" dt="2025-10-01T15:58:35.350" v="554" actId="20577"/>
          <ac:spMkLst>
            <pc:docMk/>
            <pc:sldMk cId="1893888581" sldId="266"/>
            <ac:spMk id="4" creationId="{4F81A65C-3D54-2D72-4D4F-A6909CCD54E9}"/>
          </ac:spMkLst>
        </pc:spChg>
        <pc:picChg chg="add mod">
          <ac:chgData name="Alex Meyer" userId="434c9848-7f9b-4e1d-a1c3-fd0f120a196f" providerId="ADAL" clId="{307E4638-5859-41C6-86CC-DAA64FD3CC79}" dt="2025-10-01T15:58:39.555" v="555" actId="1076"/>
          <ac:picMkLst>
            <pc:docMk/>
            <pc:sldMk cId="1893888581" sldId="266"/>
            <ac:picMk id="5" creationId="{56E39279-F561-6ED0-35C2-34A4A7792C8E}"/>
          </ac:picMkLst>
        </pc:picChg>
      </pc:sldChg>
      <pc:sldChg chg="add del">
        <pc:chgData name="Alex Meyer" userId="434c9848-7f9b-4e1d-a1c3-fd0f120a196f" providerId="ADAL" clId="{307E4638-5859-41C6-86CC-DAA64FD3CC79}" dt="2025-10-01T15:32:34.923" v="333" actId="47"/>
        <pc:sldMkLst>
          <pc:docMk/>
          <pc:sldMk cId="4282238985" sldId="266"/>
        </pc:sldMkLst>
      </pc:sldChg>
      <pc:sldChg chg="delSp modSp add mod">
        <pc:chgData name="Alex Meyer" userId="434c9848-7f9b-4e1d-a1c3-fd0f120a196f" providerId="ADAL" clId="{307E4638-5859-41C6-86CC-DAA64FD3CC79}" dt="2025-10-06T14:03:53.499" v="1608" actId="1076"/>
        <pc:sldMkLst>
          <pc:docMk/>
          <pc:sldMk cId="2425505198" sldId="267"/>
        </pc:sldMkLst>
        <pc:spChg chg="del">
          <ac:chgData name="Alex Meyer" userId="434c9848-7f9b-4e1d-a1c3-fd0f120a196f" providerId="ADAL" clId="{307E4638-5859-41C6-86CC-DAA64FD3CC79}" dt="2025-10-06T14:03:46.065" v="1605" actId="478"/>
          <ac:spMkLst>
            <pc:docMk/>
            <pc:sldMk cId="2425505198" sldId="267"/>
            <ac:spMk id="3" creationId="{32CC158F-66C6-745A-17BB-7E3EA687ECF2}"/>
          </ac:spMkLst>
        </pc:spChg>
        <pc:spChg chg="mod">
          <ac:chgData name="Alex Meyer" userId="434c9848-7f9b-4e1d-a1c3-fd0f120a196f" providerId="ADAL" clId="{307E4638-5859-41C6-86CC-DAA64FD3CC79}" dt="2025-10-06T14:03:40.368" v="1604" actId="20577"/>
          <ac:spMkLst>
            <pc:docMk/>
            <pc:sldMk cId="2425505198" sldId="267"/>
            <ac:spMk id="4" creationId="{9A2EBE51-CECE-6AA2-40A5-3F22680A3387}"/>
          </ac:spMkLst>
        </pc:spChg>
        <pc:picChg chg="mod">
          <ac:chgData name="Alex Meyer" userId="434c9848-7f9b-4e1d-a1c3-fd0f120a196f" providerId="ADAL" clId="{307E4638-5859-41C6-86CC-DAA64FD3CC79}" dt="2025-10-06T14:03:53.499" v="1608" actId="1076"/>
          <ac:picMkLst>
            <pc:docMk/>
            <pc:sldMk cId="2425505198" sldId="267"/>
            <ac:picMk id="5" creationId="{BECCB75E-0C6F-FD55-4D3B-4D3DB91163C3}"/>
          </ac:picMkLst>
        </pc:pic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4022315538" sldId="267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55398261" sldId="268"/>
        </pc:sldMkLst>
      </pc:sldChg>
      <pc:sldChg chg="modSp add mod">
        <pc:chgData name="Alex Meyer" userId="434c9848-7f9b-4e1d-a1c3-fd0f120a196f" providerId="ADAL" clId="{307E4638-5859-41C6-86CC-DAA64FD3CC79}" dt="2025-10-01T15:59:10.950" v="575" actId="14100"/>
        <pc:sldMkLst>
          <pc:docMk/>
          <pc:sldMk cId="1084598446" sldId="268"/>
        </pc:sldMkLst>
        <pc:spChg chg="mod">
          <ac:chgData name="Alex Meyer" userId="434c9848-7f9b-4e1d-a1c3-fd0f120a196f" providerId="ADAL" clId="{307E4638-5859-41C6-86CC-DAA64FD3CC79}" dt="2025-10-01T15:59:10.950" v="575" actId="14100"/>
          <ac:spMkLst>
            <pc:docMk/>
            <pc:sldMk cId="1084598446" sldId="268"/>
            <ac:spMk id="3" creationId="{0D67221D-888A-F482-3256-6D1412F8BA68}"/>
          </ac:spMkLst>
        </pc:spChg>
        <pc:spChg chg="mod">
          <ac:chgData name="Alex Meyer" userId="434c9848-7f9b-4e1d-a1c3-fd0f120a196f" providerId="ADAL" clId="{307E4638-5859-41C6-86CC-DAA64FD3CC79}" dt="2025-10-01T15:59:00.895" v="572" actId="20577"/>
          <ac:spMkLst>
            <pc:docMk/>
            <pc:sldMk cId="1084598446" sldId="268"/>
            <ac:spMk id="4" creationId="{60FE924D-9507-98F2-A3B5-6FA6AB3FB2A5}"/>
          </ac:spMkLst>
        </pc:spChg>
      </pc:sldChg>
      <pc:sldChg chg="addSp modSp add mod">
        <pc:chgData name="Alex Meyer" userId="434c9848-7f9b-4e1d-a1c3-fd0f120a196f" providerId="ADAL" clId="{307E4638-5859-41C6-86CC-DAA64FD3CC79}" dt="2025-10-01T16:00:32.486" v="624" actId="20577"/>
        <pc:sldMkLst>
          <pc:docMk/>
          <pc:sldMk cId="1218124061" sldId="269"/>
        </pc:sldMkLst>
        <pc:spChg chg="mod">
          <ac:chgData name="Alex Meyer" userId="434c9848-7f9b-4e1d-a1c3-fd0f120a196f" providerId="ADAL" clId="{307E4638-5859-41C6-86CC-DAA64FD3CC79}" dt="2025-10-01T16:00:32.486" v="624" actId="20577"/>
          <ac:spMkLst>
            <pc:docMk/>
            <pc:sldMk cId="1218124061" sldId="269"/>
            <ac:spMk id="3" creationId="{1A7356E9-9B92-F744-8218-F31BBFD90733}"/>
          </ac:spMkLst>
        </pc:spChg>
        <pc:spChg chg="mod">
          <ac:chgData name="Alex Meyer" userId="434c9848-7f9b-4e1d-a1c3-fd0f120a196f" providerId="ADAL" clId="{307E4638-5859-41C6-86CC-DAA64FD3CC79}" dt="2025-10-01T15:59:24.147" v="592" actId="20577"/>
          <ac:spMkLst>
            <pc:docMk/>
            <pc:sldMk cId="1218124061" sldId="269"/>
            <ac:spMk id="4" creationId="{347AF532-DFE3-8347-3356-A4D200321364}"/>
          </ac:spMkLst>
        </pc:spChg>
        <pc:graphicFrameChg chg="add mod">
          <ac:chgData name="Alex Meyer" userId="434c9848-7f9b-4e1d-a1c3-fd0f120a196f" providerId="ADAL" clId="{307E4638-5859-41C6-86CC-DAA64FD3CC79}" dt="2025-10-01T16:00:09.462" v="604" actId="14100"/>
          <ac:graphicFrameMkLst>
            <pc:docMk/>
            <pc:sldMk cId="1218124061" sldId="269"/>
            <ac:graphicFrameMk id="5" creationId="{24BB35B2-E184-6F6E-D8D5-7335AE03C9C6}"/>
          </ac:graphicFrameMkLst>
        </pc:graphicFrame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3758948504" sldId="269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750888939" sldId="270"/>
        </pc:sldMkLst>
      </pc:sldChg>
      <pc:sldChg chg="modSp add mod">
        <pc:chgData name="Alex Meyer" userId="434c9848-7f9b-4e1d-a1c3-fd0f120a196f" providerId="ADAL" clId="{307E4638-5859-41C6-86CC-DAA64FD3CC79}" dt="2025-10-01T16:01:47.643" v="661" actId="20577"/>
        <pc:sldMkLst>
          <pc:docMk/>
          <pc:sldMk cId="3828784688" sldId="270"/>
        </pc:sldMkLst>
        <pc:spChg chg="mod">
          <ac:chgData name="Alex Meyer" userId="434c9848-7f9b-4e1d-a1c3-fd0f120a196f" providerId="ADAL" clId="{307E4638-5859-41C6-86CC-DAA64FD3CC79}" dt="2025-10-01T16:01:47.643" v="661" actId="20577"/>
          <ac:spMkLst>
            <pc:docMk/>
            <pc:sldMk cId="3828784688" sldId="270"/>
            <ac:spMk id="3" creationId="{F75202C3-31FC-993D-58D7-B9BD17957F3D}"/>
          </ac:spMkLst>
        </pc:spChg>
        <pc:spChg chg="mod">
          <ac:chgData name="Alex Meyer" userId="434c9848-7f9b-4e1d-a1c3-fd0f120a196f" providerId="ADAL" clId="{307E4638-5859-41C6-86CC-DAA64FD3CC79}" dt="2025-10-01T16:01:24.432" v="653" actId="20577"/>
          <ac:spMkLst>
            <pc:docMk/>
            <pc:sldMk cId="3828784688" sldId="270"/>
            <ac:spMk id="4" creationId="{599AFD17-0CB1-EB88-0944-44514434BDE3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562391185" sldId="271"/>
        </pc:sldMkLst>
      </pc:sldChg>
      <pc:sldChg chg="addSp modSp add mod">
        <pc:chgData name="Alex Meyer" userId="434c9848-7f9b-4e1d-a1c3-fd0f120a196f" providerId="ADAL" clId="{307E4638-5859-41C6-86CC-DAA64FD3CC79}" dt="2025-10-01T16:03:20.440" v="707" actId="6549"/>
        <pc:sldMkLst>
          <pc:docMk/>
          <pc:sldMk cId="1368081182" sldId="271"/>
        </pc:sldMkLst>
        <pc:spChg chg="mod">
          <ac:chgData name="Alex Meyer" userId="434c9848-7f9b-4e1d-a1c3-fd0f120a196f" providerId="ADAL" clId="{307E4638-5859-41C6-86CC-DAA64FD3CC79}" dt="2025-10-01T16:03:20.440" v="707" actId="6549"/>
          <ac:spMkLst>
            <pc:docMk/>
            <pc:sldMk cId="1368081182" sldId="271"/>
            <ac:spMk id="3" creationId="{43DF7D2E-3DA6-A7E1-481F-0D78641B148C}"/>
          </ac:spMkLst>
        </pc:spChg>
        <pc:spChg chg="mod">
          <ac:chgData name="Alex Meyer" userId="434c9848-7f9b-4e1d-a1c3-fd0f120a196f" providerId="ADAL" clId="{307E4638-5859-41C6-86CC-DAA64FD3CC79}" dt="2025-10-01T16:02:37.181" v="687" actId="20577"/>
          <ac:spMkLst>
            <pc:docMk/>
            <pc:sldMk cId="1368081182" sldId="271"/>
            <ac:spMk id="4" creationId="{A30EB40B-88CE-F608-0D15-A51F181A8F04}"/>
          </ac:spMkLst>
        </pc:spChg>
        <pc:picChg chg="add mod">
          <ac:chgData name="Alex Meyer" userId="434c9848-7f9b-4e1d-a1c3-fd0f120a196f" providerId="ADAL" clId="{307E4638-5859-41C6-86CC-DAA64FD3CC79}" dt="2025-10-01T16:03:13.200" v="697" actId="1076"/>
          <ac:picMkLst>
            <pc:docMk/>
            <pc:sldMk cId="1368081182" sldId="271"/>
            <ac:picMk id="5" creationId="{45C53694-F238-4B78-5A8B-E4B9C8AFB3B4}"/>
          </ac:picMkLst>
        </pc:picChg>
      </pc:sldChg>
      <pc:sldChg chg="modSp add mod">
        <pc:chgData name="Alex Meyer" userId="434c9848-7f9b-4e1d-a1c3-fd0f120a196f" providerId="ADAL" clId="{307E4638-5859-41C6-86CC-DAA64FD3CC79}" dt="2025-10-06T14:03:08.381" v="1556" actId="14100"/>
        <pc:sldMkLst>
          <pc:docMk/>
          <pc:sldMk cId="3890271331" sldId="272"/>
        </pc:sldMkLst>
        <pc:spChg chg="mod">
          <ac:chgData name="Alex Meyer" userId="434c9848-7f9b-4e1d-a1c3-fd0f120a196f" providerId="ADAL" clId="{307E4638-5859-41C6-86CC-DAA64FD3CC79}" dt="2025-10-06T14:03:08.381" v="1556" actId="14100"/>
          <ac:spMkLst>
            <pc:docMk/>
            <pc:sldMk cId="3890271331" sldId="272"/>
            <ac:spMk id="3" creationId="{FB4FC828-5987-8AD0-A34D-8C94543270CA}"/>
          </ac:spMkLst>
        </pc:spChg>
        <pc:spChg chg="mod">
          <ac:chgData name="Alex Meyer" userId="434c9848-7f9b-4e1d-a1c3-fd0f120a196f" providerId="ADAL" clId="{307E4638-5859-41C6-86CC-DAA64FD3CC79}" dt="2025-10-06T14:02:40.502" v="1549" actId="20577"/>
          <ac:spMkLst>
            <pc:docMk/>
            <pc:sldMk cId="3890271331" sldId="272"/>
            <ac:spMk id="4" creationId="{AFA0C464-21DD-31AF-6FB2-9A12A1D5128E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3900791027" sldId="272"/>
        </pc:sldMkLst>
      </pc:sldChg>
      <pc:sldChg chg="modSp add mod ord">
        <pc:chgData name="Alex Meyer" userId="434c9848-7f9b-4e1d-a1c3-fd0f120a196f" providerId="ADAL" clId="{307E4638-5859-41C6-86CC-DAA64FD3CC79}" dt="2025-10-01T15:36:09.936" v="518" actId="20577"/>
        <pc:sldMkLst>
          <pc:docMk/>
          <pc:sldMk cId="113793397" sldId="273"/>
        </pc:sldMkLst>
        <pc:spChg chg="mod">
          <ac:chgData name="Alex Meyer" userId="434c9848-7f9b-4e1d-a1c3-fd0f120a196f" providerId="ADAL" clId="{307E4638-5859-41C6-86CC-DAA64FD3CC79}" dt="2025-10-01T15:36:09.936" v="518" actId="20577"/>
          <ac:spMkLst>
            <pc:docMk/>
            <pc:sldMk cId="113793397" sldId="273"/>
            <ac:spMk id="4" creationId="{B4D31A78-574A-2902-EE80-C15CCD08418B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857509647" sldId="273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1555475379" sldId="274"/>
        </pc:sldMkLst>
      </pc:sldChg>
      <pc:sldChg chg="modSp add mod">
        <pc:chgData name="Alex Meyer" userId="434c9848-7f9b-4e1d-a1c3-fd0f120a196f" providerId="ADAL" clId="{307E4638-5859-41C6-86CC-DAA64FD3CC79}" dt="2025-10-06T13:49:35.943" v="843" actId="14100"/>
        <pc:sldMkLst>
          <pc:docMk/>
          <pc:sldMk cId="1729990482" sldId="274"/>
        </pc:sldMkLst>
        <pc:spChg chg="mod">
          <ac:chgData name="Alex Meyer" userId="434c9848-7f9b-4e1d-a1c3-fd0f120a196f" providerId="ADAL" clId="{307E4638-5859-41C6-86CC-DAA64FD3CC79}" dt="2025-10-06T13:49:35.943" v="843" actId="14100"/>
          <ac:spMkLst>
            <pc:docMk/>
            <pc:sldMk cId="1729990482" sldId="274"/>
            <ac:spMk id="3" creationId="{698B4A83-A66B-E623-EAF8-B6FED50478E4}"/>
          </ac:spMkLst>
        </pc:spChg>
        <pc:spChg chg="mod">
          <ac:chgData name="Alex Meyer" userId="434c9848-7f9b-4e1d-a1c3-fd0f120a196f" providerId="ADAL" clId="{307E4638-5859-41C6-86CC-DAA64FD3CC79}" dt="2025-10-06T13:49:05.983" v="733" actId="20577"/>
          <ac:spMkLst>
            <pc:docMk/>
            <pc:sldMk cId="1729990482" sldId="274"/>
            <ac:spMk id="4" creationId="{5F7A1556-A4D9-9A7B-BCEF-F5514C74005C}"/>
          </ac:spMkLst>
        </pc:spChg>
      </pc:sldChg>
      <pc:sldChg chg="delSp modSp add mod">
        <pc:chgData name="Alex Meyer" userId="434c9848-7f9b-4e1d-a1c3-fd0f120a196f" providerId="ADAL" clId="{307E4638-5859-41C6-86CC-DAA64FD3CC79}" dt="2025-10-06T13:50:35.795" v="887" actId="1076"/>
        <pc:sldMkLst>
          <pc:docMk/>
          <pc:sldMk cId="1208500114" sldId="275"/>
        </pc:sldMkLst>
        <pc:spChg chg="del">
          <ac:chgData name="Alex Meyer" userId="434c9848-7f9b-4e1d-a1c3-fd0f120a196f" providerId="ADAL" clId="{307E4638-5859-41C6-86CC-DAA64FD3CC79}" dt="2025-10-06T13:50:28.256" v="884" actId="478"/>
          <ac:spMkLst>
            <pc:docMk/>
            <pc:sldMk cId="1208500114" sldId="275"/>
            <ac:spMk id="3" creationId="{41A90D96-4A38-210A-74F2-B9493477701F}"/>
          </ac:spMkLst>
        </pc:spChg>
        <pc:spChg chg="mod">
          <ac:chgData name="Alex Meyer" userId="434c9848-7f9b-4e1d-a1c3-fd0f120a196f" providerId="ADAL" clId="{307E4638-5859-41C6-86CC-DAA64FD3CC79}" dt="2025-10-06T13:50:21.704" v="883" actId="14100"/>
          <ac:spMkLst>
            <pc:docMk/>
            <pc:sldMk cId="1208500114" sldId="275"/>
            <ac:spMk id="4" creationId="{0F132AFB-9E91-56E1-309F-11FDD9652673}"/>
          </ac:spMkLst>
        </pc:spChg>
        <pc:picChg chg="mod">
          <ac:chgData name="Alex Meyer" userId="434c9848-7f9b-4e1d-a1c3-fd0f120a196f" providerId="ADAL" clId="{307E4638-5859-41C6-86CC-DAA64FD3CC79}" dt="2025-10-06T13:50:35.795" v="887" actId="1076"/>
          <ac:picMkLst>
            <pc:docMk/>
            <pc:sldMk cId="1208500114" sldId="275"/>
            <ac:picMk id="5" creationId="{7091EE55-6FF4-DAB9-79A1-92457953A3D0}"/>
          </ac:picMkLst>
        </pc:pic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4165557809" sldId="275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312981652" sldId="276"/>
        </pc:sldMkLst>
      </pc:sldChg>
      <pc:sldChg chg="modSp add mod ord">
        <pc:chgData name="Alex Meyer" userId="434c9848-7f9b-4e1d-a1c3-fd0f120a196f" providerId="ADAL" clId="{307E4638-5859-41C6-86CC-DAA64FD3CC79}" dt="2025-10-06T13:55:35.407" v="1130" actId="255"/>
        <pc:sldMkLst>
          <pc:docMk/>
          <pc:sldMk cId="3688505211" sldId="276"/>
        </pc:sldMkLst>
        <pc:spChg chg="mod">
          <ac:chgData name="Alex Meyer" userId="434c9848-7f9b-4e1d-a1c3-fd0f120a196f" providerId="ADAL" clId="{307E4638-5859-41C6-86CC-DAA64FD3CC79}" dt="2025-10-06T13:55:35.407" v="1130" actId="255"/>
          <ac:spMkLst>
            <pc:docMk/>
            <pc:sldMk cId="3688505211" sldId="276"/>
            <ac:spMk id="3" creationId="{6AE44A0F-9DF1-55A3-B6C4-A9989D516109}"/>
          </ac:spMkLst>
        </pc:spChg>
        <pc:spChg chg="mod">
          <ac:chgData name="Alex Meyer" userId="434c9848-7f9b-4e1d-a1c3-fd0f120a196f" providerId="ADAL" clId="{307E4638-5859-41C6-86CC-DAA64FD3CC79}" dt="2025-10-06T13:54:48.869" v="1108" actId="20577"/>
          <ac:spMkLst>
            <pc:docMk/>
            <pc:sldMk cId="3688505211" sldId="276"/>
            <ac:spMk id="4" creationId="{5AA341C1-48BC-6797-CD39-B8E4EF9B2E97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3083850021" sldId="277"/>
        </pc:sldMkLst>
      </pc:sldChg>
      <pc:sldChg chg="modSp add mod ord">
        <pc:chgData name="Alex Meyer" userId="434c9848-7f9b-4e1d-a1c3-fd0f120a196f" providerId="ADAL" clId="{307E4638-5859-41C6-86CC-DAA64FD3CC79}" dt="2025-10-06T13:57:07.997" v="1364" actId="1076"/>
        <pc:sldMkLst>
          <pc:docMk/>
          <pc:sldMk cId="3233756130" sldId="277"/>
        </pc:sldMkLst>
        <pc:spChg chg="mod">
          <ac:chgData name="Alex Meyer" userId="434c9848-7f9b-4e1d-a1c3-fd0f120a196f" providerId="ADAL" clId="{307E4638-5859-41C6-86CC-DAA64FD3CC79}" dt="2025-10-06T13:56:45.143" v="1357" actId="20577"/>
          <ac:spMkLst>
            <pc:docMk/>
            <pc:sldMk cId="3233756130" sldId="277"/>
            <ac:spMk id="3" creationId="{C0ACCC92-3125-4E30-1C0D-BADCC19A629A}"/>
          </ac:spMkLst>
        </pc:spChg>
        <pc:spChg chg="mod">
          <ac:chgData name="Alex Meyer" userId="434c9848-7f9b-4e1d-a1c3-fd0f120a196f" providerId="ADAL" clId="{307E4638-5859-41C6-86CC-DAA64FD3CC79}" dt="2025-10-06T13:55:09.755" v="1126" actId="20577"/>
          <ac:spMkLst>
            <pc:docMk/>
            <pc:sldMk cId="3233756130" sldId="277"/>
            <ac:spMk id="4" creationId="{E9346769-252C-53DC-D4C7-EA8DE9DC5408}"/>
          </ac:spMkLst>
        </pc:spChg>
        <pc:picChg chg="mod">
          <ac:chgData name="Alex Meyer" userId="434c9848-7f9b-4e1d-a1c3-fd0f120a196f" providerId="ADAL" clId="{307E4638-5859-41C6-86CC-DAA64FD3CC79}" dt="2025-10-06T13:56:59.900" v="1361" actId="1076"/>
          <ac:picMkLst>
            <pc:docMk/>
            <pc:sldMk cId="3233756130" sldId="277"/>
            <ac:picMk id="5" creationId="{7161BED0-DA37-CC47-C028-03D770DBE93F}"/>
          </ac:picMkLst>
        </pc:picChg>
        <pc:picChg chg="mod">
          <ac:chgData name="Alex Meyer" userId="434c9848-7f9b-4e1d-a1c3-fd0f120a196f" providerId="ADAL" clId="{307E4638-5859-41C6-86CC-DAA64FD3CC79}" dt="2025-10-06T13:57:07.997" v="1364" actId="1076"/>
          <ac:picMkLst>
            <pc:docMk/>
            <pc:sldMk cId="3233756130" sldId="277"/>
            <ac:picMk id="6" creationId="{6E13834D-9D30-C929-02AC-6B8211C66FBA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00:40.896" v="1461" actId="1076"/>
        <pc:sldMkLst>
          <pc:docMk/>
          <pc:sldMk cId="1464474318" sldId="278"/>
        </pc:sldMkLst>
        <pc:spChg chg="del">
          <ac:chgData name="Alex Meyer" userId="434c9848-7f9b-4e1d-a1c3-fd0f120a196f" providerId="ADAL" clId="{307E4638-5859-41C6-86CC-DAA64FD3CC79}" dt="2025-10-06T14:00:32.220" v="1458" actId="478"/>
          <ac:spMkLst>
            <pc:docMk/>
            <pc:sldMk cId="1464474318" sldId="278"/>
            <ac:spMk id="3" creationId="{9BC9DBE5-2EA2-15AA-B5CC-DD221071564E}"/>
          </ac:spMkLst>
        </pc:spChg>
        <pc:spChg chg="mod">
          <ac:chgData name="Alex Meyer" userId="434c9848-7f9b-4e1d-a1c3-fd0f120a196f" providerId="ADAL" clId="{307E4638-5859-41C6-86CC-DAA64FD3CC79}" dt="2025-10-06T14:00:27.833" v="1457" actId="20577"/>
          <ac:spMkLst>
            <pc:docMk/>
            <pc:sldMk cId="1464474318" sldId="278"/>
            <ac:spMk id="4" creationId="{41620997-F8E3-AEA1-2E8E-03AD5A322C1C}"/>
          </ac:spMkLst>
        </pc:spChg>
        <pc:picChg chg="mod">
          <ac:chgData name="Alex Meyer" userId="434c9848-7f9b-4e1d-a1c3-fd0f120a196f" providerId="ADAL" clId="{307E4638-5859-41C6-86CC-DAA64FD3CC79}" dt="2025-10-06T14:00:40.896" v="1461" actId="1076"/>
          <ac:picMkLst>
            <pc:docMk/>
            <pc:sldMk cId="1464474318" sldId="278"/>
            <ac:picMk id="5" creationId="{B82BDD43-68F0-409F-6F96-A7047027A0E2}"/>
          </ac:picMkLst>
        </pc:pic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3433880282" sldId="278"/>
        </pc:sldMkLst>
      </pc:sldChg>
      <pc:sldChg chg="addSp delSp modSp add mod">
        <pc:chgData name="Alex Meyer" userId="434c9848-7f9b-4e1d-a1c3-fd0f120a196f" providerId="ADAL" clId="{307E4638-5859-41C6-86CC-DAA64FD3CC79}" dt="2025-10-06T13:51:16.855" v="937" actId="478"/>
        <pc:sldMkLst>
          <pc:docMk/>
          <pc:sldMk cId="1493058225" sldId="279"/>
        </pc:sldMkLst>
        <pc:spChg chg="del">
          <ac:chgData name="Alex Meyer" userId="434c9848-7f9b-4e1d-a1c3-fd0f120a196f" providerId="ADAL" clId="{307E4638-5859-41C6-86CC-DAA64FD3CC79}" dt="2025-10-06T13:51:16.855" v="937" actId="478"/>
          <ac:spMkLst>
            <pc:docMk/>
            <pc:sldMk cId="1493058225" sldId="279"/>
            <ac:spMk id="3" creationId="{9AF88D7F-AD0C-84E7-4481-4C204FCBF118}"/>
          </ac:spMkLst>
        </pc:spChg>
        <pc:spChg chg="add del mod">
          <ac:chgData name="Alex Meyer" userId="434c9848-7f9b-4e1d-a1c3-fd0f120a196f" providerId="ADAL" clId="{307E4638-5859-41C6-86CC-DAA64FD3CC79}" dt="2025-10-06T13:51:07.725" v="936" actId="20577"/>
          <ac:spMkLst>
            <pc:docMk/>
            <pc:sldMk cId="1493058225" sldId="279"/>
            <ac:spMk id="4" creationId="{6C97BE64-D5A2-85EB-3519-F852421E9759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1806594447" sldId="279"/>
        </pc:sldMkLst>
      </pc:sldChg>
      <pc:sldChg chg="delSp modSp add mod">
        <pc:chgData name="Alex Meyer" userId="434c9848-7f9b-4e1d-a1c3-fd0f120a196f" providerId="ADAL" clId="{307E4638-5859-41C6-86CC-DAA64FD3CC79}" dt="2025-10-06T13:51:38.087" v="956" actId="478"/>
        <pc:sldMkLst>
          <pc:docMk/>
          <pc:sldMk cId="2995858985" sldId="280"/>
        </pc:sldMkLst>
        <pc:spChg chg="del">
          <ac:chgData name="Alex Meyer" userId="434c9848-7f9b-4e1d-a1c3-fd0f120a196f" providerId="ADAL" clId="{307E4638-5859-41C6-86CC-DAA64FD3CC79}" dt="2025-10-06T13:51:38.087" v="956" actId="478"/>
          <ac:spMkLst>
            <pc:docMk/>
            <pc:sldMk cId="2995858985" sldId="280"/>
            <ac:spMk id="3" creationId="{8B6FF0D6-949B-5150-8B06-17DAD2ADD4B2}"/>
          </ac:spMkLst>
        </pc:spChg>
        <pc:spChg chg="mod">
          <ac:chgData name="Alex Meyer" userId="434c9848-7f9b-4e1d-a1c3-fd0f120a196f" providerId="ADAL" clId="{307E4638-5859-41C6-86CC-DAA64FD3CC79}" dt="2025-10-06T13:51:34.815" v="955" actId="20577"/>
          <ac:spMkLst>
            <pc:docMk/>
            <pc:sldMk cId="2995858985" sldId="280"/>
            <ac:spMk id="4" creationId="{0C70A7D2-7578-031C-5272-FF40F6E9A906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4155743942" sldId="280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700521564" sldId="281"/>
        </pc:sldMkLst>
      </pc:sldChg>
      <pc:sldChg chg="modSp add mod ord">
        <pc:chgData name="Alex Meyer" userId="434c9848-7f9b-4e1d-a1c3-fd0f120a196f" providerId="ADAL" clId="{307E4638-5859-41C6-86CC-DAA64FD3CC79}" dt="2025-10-06T13:54:07.849" v="1071" actId="1076"/>
        <pc:sldMkLst>
          <pc:docMk/>
          <pc:sldMk cId="1812905285" sldId="281"/>
        </pc:sldMkLst>
        <pc:spChg chg="mod">
          <ac:chgData name="Alex Meyer" userId="434c9848-7f9b-4e1d-a1c3-fd0f120a196f" providerId="ADAL" clId="{307E4638-5859-41C6-86CC-DAA64FD3CC79}" dt="2025-10-06T13:53:46.512" v="1064" actId="20577"/>
          <ac:spMkLst>
            <pc:docMk/>
            <pc:sldMk cId="1812905285" sldId="281"/>
            <ac:spMk id="3" creationId="{DB404FB6-1767-AC19-97F1-209BA68CB8FF}"/>
          </ac:spMkLst>
        </pc:spChg>
        <pc:spChg chg="mod">
          <ac:chgData name="Alex Meyer" userId="434c9848-7f9b-4e1d-a1c3-fd0f120a196f" providerId="ADAL" clId="{307E4638-5859-41C6-86CC-DAA64FD3CC79}" dt="2025-10-06T13:53:26.653" v="979" actId="20577"/>
          <ac:spMkLst>
            <pc:docMk/>
            <pc:sldMk cId="1812905285" sldId="281"/>
            <ac:spMk id="4" creationId="{8F11916E-7D7B-D299-A173-4F4043A7AF5D}"/>
          </ac:spMkLst>
        </pc:spChg>
        <pc:picChg chg="mod">
          <ac:chgData name="Alex Meyer" userId="434c9848-7f9b-4e1d-a1c3-fd0f120a196f" providerId="ADAL" clId="{307E4638-5859-41C6-86CC-DAA64FD3CC79}" dt="2025-10-06T13:53:56.793" v="1067" actId="1076"/>
          <ac:picMkLst>
            <pc:docMk/>
            <pc:sldMk cId="1812905285" sldId="281"/>
            <ac:picMk id="5" creationId="{A479E746-0321-8EE7-EE4D-FE17BACBB351}"/>
          </ac:picMkLst>
        </pc:picChg>
        <pc:picChg chg="mod">
          <ac:chgData name="Alex Meyer" userId="434c9848-7f9b-4e1d-a1c3-fd0f120a196f" providerId="ADAL" clId="{307E4638-5859-41C6-86CC-DAA64FD3CC79}" dt="2025-10-06T13:54:07.849" v="1071" actId="1076"/>
          <ac:picMkLst>
            <pc:docMk/>
            <pc:sldMk cId="1812905285" sldId="281"/>
            <ac:picMk id="6" creationId="{911454D3-F0D7-5D56-4FD4-6DF48CF96F30}"/>
          </ac:picMkLst>
        </pc:pic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1094955120" sldId="282"/>
        </pc:sldMkLst>
      </pc:sldChg>
      <pc:sldChg chg="modSp add mod ord">
        <pc:chgData name="Alex Meyer" userId="434c9848-7f9b-4e1d-a1c3-fd0f120a196f" providerId="ADAL" clId="{307E4638-5859-41C6-86CC-DAA64FD3CC79}" dt="2025-10-06T13:57:36.181" v="1391" actId="20577"/>
        <pc:sldMkLst>
          <pc:docMk/>
          <pc:sldMk cId="1230801763" sldId="282"/>
        </pc:sldMkLst>
        <pc:spChg chg="mod">
          <ac:chgData name="Alex Meyer" userId="434c9848-7f9b-4e1d-a1c3-fd0f120a196f" providerId="ADAL" clId="{307E4638-5859-41C6-86CC-DAA64FD3CC79}" dt="2025-10-06T13:57:36.181" v="1391" actId="20577"/>
          <ac:spMkLst>
            <pc:docMk/>
            <pc:sldMk cId="1230801763" sldId="282"/>
            <ac:spMk id="4" creationId="{7F883D45-3028-F3A7-D546-0F62C2336439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73071905" sldId="283"/>
        </pc:sldMkLst>
      </pc:sldChg>
      <pc:sldChg chg="modSp add mod">
        <pc:chgData name="Alex Meyer" userId="434c9848-7f9b-4e1d-a1c3-fd0f120a196f" providerId="ADAL" clId="{307E4638-5859-41C6-86CC-DAA64FD3CC79}" dt="2025-10-06T14:01:28.304" v="1500" actId="20577"/>
        <pc:sldMkLst>
          <pc:docMk/>
          <pc:sldMk cId="3863995159" sldId="283"/>
        </pc:sldMkLst>
        <pc:spChg chg="mod">
          <ac:chgData name="Alex Meyer" userId="434c9848-7f9b-4e1d-a1c3-fd0f120a196f" providerId="ADAL" clId="{307E4638-5859-41C6-86CC-DAA64FD3CC79}" dt="2025-10-06T14:01:00.207" v="1463" actId="255"/>
          <ac:spMkLst>
            <pc:docMk/>
            <pc:sldMk cId="3863995159" sldId="283"/>
            <ac:spMk id="3" creationId="{A836F23D-6E49-E138-55FD-B9A8E3DEC63A}"/>
          </ac:spMkLst>
        </pc:spChg>
        <pc:spChg chg="mod">
          <ac:chgData name="Alex Meyer" userId="434c9848-7f9b-4e1d-a1c3-fd0f120a196f" providerId="ADAL" clId="{307E4638-5859-41C6-86CC-DAA64FD3CC79}" dt="2025-10-06T14:01:28.304" v="1500" actId="20577"/>
          <ac:spMkLst>
            <pc:docMk/>
            <pc:sldMk cId="3863995159" sldId="283"/>
            <ac:spMk id="4" creationId="{058B4734-D305-FD56-07D7-10BD42AFFAB6}"/>
          </ac:spMkLst>
        </pc:spChg>
        <pc:graphicFrameChg chg="mod modGraphic">
          <ac:chgData name="Alex Meyer" userId="434c9848-7f9b-4e1d-a1c3-fd0f120a196f" providerId="ADAL" clId="{307E4638-5859-41C6-86CC-DAA64FD3CC79}" dt="2025-10-06T14:01:17.716" v="1466" actId="1076"/>
          <ac:graphicFrameMkLst>
            <pc:docMk/>
            <pc:sldMk cId="3863995159" sldId="283"/>
            <ac:graphicFrameMk id="5" creationId="{6DB0B5E9-D9F1-9777-983B-97710C0D8565}"/>
          </ac:graphicFrameMkLst>
        </pc:graphicFrameChg>
      </pc:sldChg>
      <pc:sldChg chg="modSp add mod">
        <pc:chgData name="Alex Meyer" userId="434c9848-7f9b-4e1d-a1c3-fd0f120a196f" providerId="ADAL" clId="{307E4638-5859-41C6-86CC-DAA64FD3CC79}" dt="2025-10-06T14:02:22.257" v="1535" actId="12"/>
        <pc:sldMkLst>
          <pc:docMk/>
          <pc:sldMk cId="467437989" sldId="284"/>
        </pc:sldMkLst>
        <pc:spChg chg="mod">
          <ac:chgData name="Alex Meyer" userId="434c9848-7f9b-4e1d-a1c3-fd0f120a196f" providerId="ADAL" clId="{307E4638-5859-41C6-86CC-DAA64FD3CC79}" dt="2025-10-06T14:02:22.257" v="1535" actId="12"/>
          <ac:spMkLst>
            <pc:docMk/>
            <pc:sldMk cId="467437989" sldId="284"/>
            <ac:spMk id="3" creationId="{7BF67BA1-8080-2666-671D-ABFA62FF6DA9}"/>
          </ac:spMkLst>
        </pc:spChg>
        <pc:spChg chg="mod">
          <ac:chgData name="Alex Meyer" userId="434c9848-7f9b-4e1d-a1c3-fd0f120a196f" providerId="ADAL" clId="{307E4638-5859-41C6-86CC-DAA64FD3CC79}" dt="2025-10-06T14:01:40.220" v="1529" actId="20577"/>
          <ac:spMkLst>
            <pc:docMk/>
            <pc:sldMk cId="467437989" sldId="284"/>
            <ac:spMk id="4" creationId="{4D83E8C7-9CB5-7A8E-E7FA-9F98EA2B7FE4}"/>
          </ac:spMkLst>
        </pc:sp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179672984" sldId="284"/>
        </pc:sldMkLst>
      </pc:sldChg>
      <pc:sldChg chg="modSp add mod ord">
        <pc:chgData name="Alex Meyer" userId="434c9848-7f9b-4e1d-a1c3-fd0f120a196f" providerId="ADAL" clId="{307E4638-5859-41C6-86CC-DAA64FD3CC79}" dt="2025-10-06T14:00:17.465" v="1433" actId="20578"/>
        <pc:sldMkLst>
          <pc:docMk/>
          <pc:sldMk cId="282945083" sldId="285"/>
        </pc:sldMkLst>
        <pc:spChg chg="mod">
          <ac:chgData name="Alex Meyer" userId="434c9848-7f9b-4e1d-a1c3-fd0f120a196f" providerId="ADAL" clId="{307E4638-5859-41C6-86CC-DAA64FD3CC79}" dt="2025-10-06T13:59:58.088" v="1429" actId="255"/>
          <ac:spMkLst>
            <pc:docMk/>
            <pc:sldMk cId="282945083" sldId="285"/>
            <ac:spMk id="3" creationId="{14F166A4-6A95-5533-7F3F-995940BB34BB}"/>
          </ac:spMkLst>
        </pc:spChg>
        <pc:spChg chg="mod">
          <ac:chgData name="Alex Meyer" userId="434c9848-7f9b-4e1d-a1c3-fd0f120a196f" providerId="ADAL" clId="{307E4638-5859-41C6-86CC-DAA64FD3CC79}" dt="2025-10-06T13:59:38.081" v="1426" actId="20577"/>
          <ac:spMkLst>
            <pc:docMk/>
            <pc:sldMk cId="282945083" sldId="285"/>
            <ac:spMk id="4" creationId="{9F3EC5E2-24B1-09A5-8D01-199FF1694ADE}"/>
          </ac:spMkLst>
        </pc:spChg>
        <pc:picChg chg="mod">
          <ac:chgData name="Alex Meyer" userId="434c9848-7f9b-4e1d-a1c3-fd0f120a196f" providerId="ADAL" clId="{307E4638-5859-41C6-86CC-DAA64FD3CC79}" dt="2025-10-06T14:00:08.187" v="1432" actId="1076"/>
          <ac:picMkLst>
            <pc:docMk/>
            <pc:sldMk cId="282945083" sldId="285"/>
            <ac:picMk id="5" creationId="{346B6AA7-5FBA-C774-0D14-7BCDA34EC10D}"/>
          </ac:picMkLst>
        </pc:picChg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1677949801" sldId="285"/>
        </pc:sldMkLst>
      </pc:sldChg>
      <pc:sldChg chg="modSp add mod">
        <pc:chgData name="Alex Meyer" userId="434c9848-7f9b-4e1d-a1c3-fd0f120a196f" providerId="ADAL" clId="{307E4638-5859-41C6-86CC-DAA64FD3CC79}" dt="2025-10-06T14:04:47.875" v="1649" actId="255"/>
        <pc:sldMkLst>
          <pc:docMk/>
          <pc:sldMk cId="678080308" sldId="286"/>
        </pc:sldMkLst>
        <pc:spChg chg="mod">
          <ac:chgData name="Alex Meyer" userId="434c9848-7f9b-4e1d-a1c3-fd0f120a196f" providerId="ADAL" clId="{307E4638-5859-41C6-86CC-DAA64FD3CC79}" dt="2025-10-06T14:04:47.875" v="1649" actId="255"/>
          <ac:spMkLst>
            <pc:docMk/>
            <pc:sldMk cId="678080308" sldId="286"/>
            <ac:spMk id="3" creationId="{F0951065-DF7A-4BA4-F006-B58D61D78763}"/>
          </ac:spMkLst>
        </pc:spChg>
        <pc:spChg chg="mod">
          <ac:chgData name="Alex Meyer" userId="434c9848-7f9b-4e1d-a1c3-fd0f120a196f" providerId="ADAL" clId="{307E4638-5859-41C6-86CC-DAA64FD3CC79}" dt="2025-10-06T14:04:07.843" v="1641" actId="20577"/>
          <ac:spMkLst>
            <pc:docMk/>
            <pc:sldMk cId="678080308" sldId="286"/>
            <ac:spMk id="4" creationId="{E0E70149-DFC9-AB20-59FA-47AFC812D5A4}"/>
          </ac:spMkLst>
        </pc:spChg>
      </pc:sldChg>
      <pc:sldChg chg="add del">
        <pc:chgData name="Alex Meyer" userId="434c9848-7f9b-4e1d-a1c3-fd0f120a196f" providerId="ADAL" clId="{307E4638-5859-41C6-86CC-DAA64FD3CC79}" dt="2025-10-06T14:03:18.921" v="1560" actId="47"/>
        <pc:sldMkLst>
          <pc:docMk/>
          <pc:sldMk cId="2004088552" sldId="286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3176771473" sldId="286"/>
        </pc:sldMkLst>
      </pc:sldChg>
      <pc:sldChg chg="add del">
        <pc:chgData name="Alex Meyer" userId="434c9848-7f9b-4e1d-a1c3-fd0f120a196f" providerId="ADAL" clId="{307E4638-5859-41C6-86CC-DAA64FD3CC79}" dt="2025-10-06T14:03:19.887" v="1561" actId="47"/>
        <pc:sldMkLst>
          <pc:docMk/>
          <pc:sldMk cId="2156406443" sldId="287"/>
        </pc:sldMkLst>
      </pc:sldChg>
      <pc:sldChg chg="add del">
        <pc:chgData name="Alex Meyer" userId="434c9848-7f9b-4e1d-a1c3-fd0f120a196f" providerId="ADAL" clId="{307E4638-5859-41C6-86CC-DAA64FD3CC79}" dt="2025-10-01T15:32:42.288" v="334" actId="47"/>
        <pc:sldMkLst>
          <pc:docMk/>
          <pc:sldMk cId="2619559549" sldId="287"/>
        </pc:sldMkLst>
      </pc:sldChg>
      <pc:sldChg chg="modSp add mod">
        <pc:chgData name="Alex Meyer" userId="434c9848-7f9b-4e1d-a1c3-fd0f120a196f" providerId="ADAL" clId="{307E4638-5859-41C6-86CC-DAA64FD3CC79}" dt="2025-10-06T14:06:32.063" v="1721" actId="1076"/>
        <pc:sldMkLst>
          <pc:docMk/>
          <pc:sldMk cId="4047821657" sldId="287"/>
        </pc:sldMkLst>
        <pc:spChg chg="mod">
          <ac:chgData name="Alex Meyer" userId="434c9848-7f9b-4e1d-a1c3-fd0f120a196f" providerId="ADAL" clId="{307E4638-5859-41C6-86CC-DAA64FD3CC79}" dt="2025-10-06T14:06:29.674" v="1720" actId="255"/>
          <ac:spMkLst>
            <pc:docMk/>
            <pc:sldMk cId="4047821657" sldId="287"/>
            <ac:spMk id="3" creationId="{F500F2C8-EFA9-6DD0-EB64-DB428298105F}"/>
          </ac:spMkLst>
        </pc:spChg>
        <pc:spChg chg="mod">
          <ac:chgData name="Alex Meyer" userId="434c9848-7f9b-4e1d-a1c3-fd0f120a196f" providerId="ADAL" clId="{307E4638-5859-41C6-86CC-DAA64FD3CC79}" dt="2025-10-06T14:05:56.386" v="1713" actId="14100"/>
          <ac:spMkLst>
            <pc:docMk/>
            <pc:sldMk cId="4047821657" sldId="287"/>
            <ac:spMk id="4" creationId="{8A07DE8D-15DF-1D4B-DC4B-F747D9AE6A43}"/>
          </ac:spMkLst>
        </pc:spChg>
        <pc:picChg chg="mod">
          <ac:chgData name="Alex Meyer" userId="434c9848-7f9b-4e1d-a1c3-fd0f120a196f" providerId="ADAL" clId="{307E4638-5859-41C6-86CC-DAA64FD3CC79}" dt="2025-10-06T14:06:32.063" v="1721" actId="1076"/>
          <ac:picMkLst>
            <pc:docMk/>
            <pc:sldMk cId="4047821657" sldId="287"/>
            <ac:picMk id="5" creationId="{E44166A8-4484-B573-71B4-886BE61F4B44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07:13.620" v="1753" actId="1076"/>
        <pc:sldMkLst>
          <pc:docMk/>
          <pc:sldMk cId="578423" sldId="288"/>
        </pc:sldMkLst>
        <pc:spChg chg="del">
          <ac:chgData name="Alex Meyer" userId="434c9848-7f9b-4e1d-a1c3-fd0f120a196f" providerId="ADAL" clId="{307E4638-5859-41C6-86CC-DAA64FD3CC79}" dt="2025-10-06T14:07:01.272" v="1747" actId="478"/>
          <ac:spMkLst>
            <pc:docMk/>
            <pc:sldMk cId="578423" sldId="288"/>
            <ac:spMk id="3" creationId="{842A4E49-0554-9AE9-3BC5-32B1539FF7A0}"/>
          </ac:spMkLst>
        </pc:spChg>
        <pc:spChg chg="mod">
          <ac:chgData name="Alex Meyer" userId="434c9848-7f9b-4e1d-a1c3-fd0f120a196f" providerId="ADAL" clId="{307E4638-5859-41C6-86CC-DAA64FD3CC79}" dt="2025-10-06T14:06:55.087" v="1746" actId="20577"/>
          <ac:spMkLst>
            <pc:docMk/>
            <pc:sldMk cId="578423" sldId="288"/>
            <ac:spMk id="4" creationId="{8F422053-1A91-C885-8AE7-A60E840F1AC5}"/>
          </ac:spMkLst>
        </pc:spChg>
        <pc:picChg chg="mod">
          <ac:chgData name="Alex Meyer" userId="434c9848-7f9b-4e1d-a1c3-fd0f120a196f" providerId="ADAL" clId="{307E4638-5859-41C6-86CC-DAA64FD3CC79}" dt="2025-10-06T14:07:12.076" v="1752" actId="1076"/>
          <ac:picMkLst>
            <pc:docMk/>
            <pc:sldMk cId="578423" sldId="288"/>
            <ac:picMk id="5" creationId="{0EAB5173-4EEF-B55D-D3D1-52BD1C7ED8B2}"/>
          </ac:picMkLst>
        </pc:picChg>
        <pc:picChg chg="mod">
          <ac:chgData name="Alex Meyer" userId="434c9848-7f9b-4e1d-a1c3-fd0f120a196f" providerId="ADAL" clId="{307E4638-5859-41C6-86CC-DAA64FD3CC79}" dt="2025-10-06T14:07:13.620" v="1753" actId="1076"/>
          <ac:picMkLst>
            <pc:docMk/>
            <pc:sldMk cId="578423" sldId="288"/>
            <ac:picMk id="6" creationId="{4A966095-3E20-0AA1-56F9-4CA7D4A07E8B}"/>
          </ac:picMkLst>
        </pc:picChg>
      </pc:sldChg>
      <pc:sldChg chg="add del">
        <pc:chgData name="Alex Meyer" userId="434c9848-7f9b-4e1d-a1c3-fd0f120a196f" providerId="ADAL" clId="{307E4638-5859-41C6-86CC-DAA64FD3CC79}" dt="2025-10-06T14:03:20.927" v="1562" actId="47"/>
        <pc:sldMkLst>
          <pc:docMk/>
          <pc:sldMk cId="1404354188" sldId="288"/>
        </pc:sldMkLst>
      </pc:sldChg>
      <pc:sldChg chg="new del">
        <pc:chgData name="Alex Meyer" userId="434c9848-7f9b-4e1d-a1c3-fd0f120a196f" providerId="ADAL" clId="{307E4638-5859-41C6-86CC-DAA64FD3CC79}" dt="2025-10-01T15:04:42.216" v="174" actId="47"/>
        <pc:sldMkLst>
          <pc:docMk/>
          <pc:sldMk cId="2703234028" sldId="288"/>
        </pc:sldMkLst>
      </pc:sldChg>
      <pc:sldChg chg="modSp add mod">
        <pc:chgData name="Alex Meyer" userId="434c9848-7f9b-4e1d-a1c3-fd0f120a196f" providerId="ADAL" clId="{307E4638-5859-41C6-86CC-DAA64FD3CC79}" dt="2025-10-06T14:07:53.624" v="1792" actId="1076"/>
        <pc:sldMkLst>
          <pc:docMk/>
          <pc:sldMk cId="3116069433" sldId="289"/>
        </pc:sldMkLst>
        <pc:spChg chg="mod">
          <ac:chgData name="Alex Meyer" userId="434c9848-7f9b-4e1d-a1c3-fd0f120a196f" providerId="ADAL" clId="{307E4638-5859-41C6-86CC-DAA64FD3CC79}" dt="2025-10-06T14:07:34.902" v="1787" actId="255"/>
          <ac:spMkLst>
            <pc:docMk/>
            <pc:sldMk cId="3116069433" sldId="289"/>
            <ac:spMk id="3" creationId="{F98FDFFD-BAE6-F4A2-3668-49291280FFD9}"/>
          </ac:spMkLst>
        </pc:spChg>
        <pc:spChg chg="mod">
          <ac:chgData name="Alex Meyer" userId="434c9848-7f9b-4e1d-a1c3-fd0f120a196f" providerId="ADAL" clId="{307E4638-5859-41C6-86CC-DAA64FD3CC79}" dt="2025-10-06T14:07:25.400" v="1785" actId="20577"/>
          <ac:spMkLst>
            <pc:docMk/>
            <pc:sldMk cId="3116069433" sldId="289"/>
            <ac:spMk id="4" creationId="{04066BCC-7C33-67EF-1060-F3E5150B5EFF}"/>
          </ac:spMkLst>
        </pc:spChg>
        <pc:picChg chg="mod">
          <ac:chgData name="Alex Meyer" userId="434c9848-7f9b-4e1d-a1c3-fd0f120a196f" providerId="ADAL" clId="{307E4638-5859-41C6-86CC-DAA64FD3CC79}" dt="2025-10-06T14:07:44.261" v="1789" actId="14100"/>
          <ac:picMkLst>
            <pc:docMk/>
            <pc:sldMk cId="3116069433" sldId="289"/>
            <ac:picMk id="5" creationId="{CF3A1D92-C568-E40C-5332-BAF99CCE8A27}"/>
          </ac:picMkLst>
        </pc:picChg>
        <pc:picChg chg="mod">
          <ac:chgData name="Alex Meyer" userId="434c9848-7f9b-4e1d-a1c3-fd0f120a196f" providerId="ADAL" clId="{307E4638-5859-41C6-86CC-DAA64FD3CC79}" dt="2025-10-06T14:07:53.624" v="1792" actId="1076"/>
          <ac:picMkLst>
            <pc:docMk/>
            <pc:sldMk cId="3116069433" sldId="289"/>
            <ac:picMk id="6" creationId="{498E3B03-A245-927C-1B76-69DCC7B2FC34}"/>
          </ac:picMkLst>
        </pc:picChg>
      </pc:sldChg>
      <pc:sldChg chg="modSp add mod">
        <pc:chgData name="Alex Meyer" userId="434c9848-7f9b-4e1d-a1c3-fd0f120a196f" providerId="ADAL" clId="{307E4638-5859-41C6-86CC-DAA64FD3CC79}" dt="2025-10-06T14:08:21.684" v="1821" actId="1076"/>
        <pc:sldMkLst>
          <pc:docMk/>
          <pc:sldMk cId="4155671733" sldId="290"/>
        </pc:sldMkLst>
        <pc:spChg chg="mod">
          <ac:chgData name="Alex Meyer" userId="434c9848-7f9b-4e1d-a1c3-fd0f120a196f" providerId="ADAL" clId="{307E4638-5859-41C6-86CC-DAA64FD3CC79}" dt="2025-10-06T14:08:13.785" v="1818" actId="255"/>
          <ac:spMkLst>
            <pc:docMk/>
            <pc:sldMk cId="4155671733" sldId="290"/>
            <ac:spMk id="3" creationId="{C3E690B1-6529-7F08-7E3F-DB93562E9667}"/>
          </ac:spMkLst>
        </pc:spChg>
        <pc:spChg chg="mod">
          <ac:chgData name="Alex Meyer" userId="434c9848-7f9b-4e1d-a1c3-fd0f120a196f" providerId="ADAL" clId="{307E4638-5859-41C6-86CC-DAA64FD3CC79}" dt="2025-10-06T14:08:04.374" v="1816" actId="20577"/>
          <ac:spMkLst>
            <pc:docMk/>
            <pc:sldMk cId="4155671733" sldId="290"/>
            <ac:spMk id="4" creationId="{236E494D-2853-F3EF-4CC0-93BD895FB947}"/>
          </ac:spMkLst>
        </pc:spChg>
        <pc:picChg chg="mod">
          <ac:chgData name="Alex Meyer" userId="434c9848-7f9b-4e1d-a1c3-fd0f120a196f" providerId="ADAL" clId="{307E4638-5859-41C6-86CC-DAA64FD3CC79}" dt="2025-10-06T14:08:21.684" v="1821" actId="1076"/>
          <ac:picMkLst>
            <pc:docMk/>
            <pc:sldMk cId="4155671733" sldId="290"/>
            <ac:picMk id="5" creationId="{3FF0C7A9-2E86-B5B7-1C1D-B276B0959FB8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08:49.828" v="1865" actId="1076"/>
        <pc:sldMkLst>
          <pc:docMk/>
          <pc:sldMk cId="2571788371" sldId="291"/>
        </pc:sldMkLst>
        <pc:spChg chg="del">
          <ac:chgData name="Alex Meyer" userId="434c9848-7f9b-4e1d-a1c3-fd0f120a196f" providerId="ADAL" clId="{307E4638-5859-41C6-86CC-DAA64FD3CC79}" dt="2025-10-06T14:08:44.472" v="1862" actId="478"/>
          <ac:spMkLst>
            <pc:docMk/>
            <pc:sldMk cId="2571788371" sldId="291"/>
            <ac:spMk id="3" creationId="{6D0FED03-3ADD-4D47-9562-6A516C3B6BD9}"/>
          </ac:spMkLst>
        </pc:spChg>
        <pc:spChg chg="mod">
          <ac:chgData name="Alex Meyer" userId="434c9848-7f9b-4e1d-a1c3-fd0f120a196f" providerId="ADAL" clId="{307E4638-5859-41C6-86CC-DAA64FD3CC79}" dt="2025-10-06T14:08:40.397" v="1861" actId="14100"/>
          <ac:spMkLst>
            <pc:docMk/>
            <pc:sldMk cId="2571788371" sldId="291"/>
            <ac:spMk id="4" creationId="{2F5C3410-355C-3C33-30AF-1061B28E2384}"/>
          </ac:spMkLst>
        </pc:spChg>
        <pc:picChg chg="mod">
          <ac:chgData name="Alex Meyer" userId="434c9848-7f9b-4e1d-a1c3-fd0f120a196f" providerId="ADAL" clId="{307E4638-5859-41C6-86CC-DAA64FD3CC79}" dt="2025-10-06T14:08:49.828" v="1865" actId="1076"/>
          <ac:picMkLst>
            <pc:docMk/>
            <pc:sldMk cId="2571788371" sldId="291"/>
            <ac:picMk id="5" creationId="{F54D662B-A321-B53F-C97A-25E065DA000F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12:40.930" v="1934" actId="1076"/>
        <pc:sldMkLst>
          <pc:docMk/>
          <pc:sldMk cId="540919982" sldId="292"/>
        </pc:sldMkLst>
        <pc:spChg chg="del">
          <ac:chgData name="Alex Meyer" userId="434c9848-7f9b-4e1d-a1c3-fd0f120a196f" providerId="ADAL" clId="{307E4638-5859-41C6-86CC-DAA64FD3CC79}" dt="2025-10-06T14:12:34.648" v="1931" actId="478"/>
          <ac:spMkLst>
            <pc:docMk/>
            <pc:sldMk cId="540919982" sldId="292"/>
            <ac:spMk id="3" creationId="{E4B2BE88-03C6-48B0-773F-A118B34FB2B8}"/>
          </ac:spMkLst>
        </pc:spChg>
        <pc:spChg chg="mod">
          <ac:chgData name="Alex Meyer" userId="434c9848-7f9b-4e1d-a1c3-fd0f120a196f" providerId="ADAL" clId="{307E4638-5859-41C6-86CC-DAA64FD3CC79}" dt="2025-10-06T14:12:31.850" v="1930" actId="255"/>
          <ac:spMkLst>
            <pc:docMk/>
            <pc:sldMk cId="540919982" sldId="292"/>
            <ac:spMk id="4" creationId="{238D67D5-6E58-0FDF-AE93-6A165C4B793F}"/>
          </ac:spMkLst>
        </pc:spChg>
        <pc:picChg chg="mod">
          <ac:chgData name="Alex Meyer" userId="434c9848-7f9b-4e1d-a1c3-fd0f120a196f" providerId="ADAL" clId="{307E4638-5859-41C6-86CC-DAA64FD3CC79}" dt="2025-10-06T14:12:40.930" v="1934" actId="1076"/>
          <ac:picMkLst>
            <pc:docMk/>
            <pc:sldMk cId="540919982" sldId="292"/>
            <ac:picMk id="5" creationId="{EFFCD169-09E6-5CA6-CC38-FF5C79C6F0E1}"/>
          </ac:picMkLst>
        </pc:picChg>
      </pc:sldChg>
      <pc:sldChg chg="modSp add mod ord">
        <pc:chgData name="Alex Meyer" userId="434c9848-7f9b-4e1d-a1c3-fd0f120a196f" providerId="ADAL" clId="{307E4638-5859-41C6-86CC-DAA64FD3CC79}" dt="2025-10-06T14:05:02.179" v="1668" actId="20577"/>
        <pc:sldMkLst>
          <pc:docMk/>
          <pc:sldMk cId="2610890474" sldId="293"/>
        </pc:sldMkLst>
        <pc:spChg chg="mod">
          <ac:chgData name="Alex Meyer" userId="434c9848-7f9b-4e1d-a1c3-fd0f120a196f" providerId="ADAL" clId="{307E4638-5859-41C6-86CC-DAA64FD3CC79}" dt="2025-10-06T14:05:02.179" v="1668" actId="20577"/>
          <ac:spMkLst>
            <pc:docMk/>
            <pc:sldMk cId="2610890474" sldId="293"/>
            <ac:spMk id="4" creationId="{FDEFCB4B-B394-349E-B8D0-1804F3B54AD4}"/>
          </ac:spMkLst>
        </pc:spChg>
      </pc:sldChg>
      <pc:sldChg chg="delSp modSp add mod">
        <pc:chgData name="Alex Meyer" userId="434c9848-7f9b-4e1d-a1c3-fd0f120a196f" providerId="ADAL" clId="{307E4638-5859-41C6-86CC-DAA64FD3CC79}" dt="2025-10-06T14:13:09.027" v="1976" actId="14100"/>
        <pc:sldMkLst>
          <pc:docMk/>
          <pc:sldMk cId="3517480827" sldId="294"/>
        </pc:sldMkLst>
        <pc:spChg chg="del">
          <ac:chgData name="Alex Meyer" userId="434c9848-7f9b-4e1d-a1c3-fd0f120a196f" providerId="ADAL" clId="{307E4638-5859-41C6-86CC-DAA64FD3CC79}" dt="2025-10-06T14:12:50.978" v="1935" actId="478"/>
          <ac:spMkLst>
            <pc:docMk/>
            <pc:sldMk cId="3517480827" sldId="294"/>
            <ac:spMk id="3" creationId="{64F7A819-43FA-9C8B-5647-57E77E21B175}"/>
          </ac:spMkLst>
        </pc:spChg>
        <pc:spChg chg="mod">
          <ac:chgData name="Alex Meyer" userId="434c9848-7f9b-4e1d-a1c3-fd0f120a196f" providerId="ADAL" clId="{307E4638-5859-41C6-86CC-DAA64FD3CC79}" dt="2025-10-06T14:13:09.027" v="1976" actId="14100"/>
          <ac:spMkLst>
            <pc:docMk/>
            <pc:sldMk cId="3517480827" sldId="294"/>
            <ac:spMk id="4" creationId="{9B877D11-A98E-E51B-CBD7-B4462FEF8BEB}"/>
          </ac:spMkLst>
        </pc:spChg>
        <pc:picChg chg="mod">
          <ac:chgData name="Alex Meyer" userId="434c9848-7f9b-4e1d-a1c3-fd0f120a196f" providerId="ADAL" clId="{307E4638-5859-41C6-86CC-DAA64FD3CC79}" dt="2025-10-06T14:12:56.966" v="1938" actId="1076"/>
          <ac:picMkLst>
            <pc:docMk/>
            <pc:sldMk cId="3517480827" sldId="294"/>
            <ac:picMk id="5" creationId="{1FF36037-7BAF-D485-30FA-D21933F60790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13:38.088" v="2032" actId="1076"/>
        <pc:sldMkLst>
          <pc:docMk/>
          <pc:sldMk cId="1020790637" sldId="295"/>
        </pc:sldMkLst>
        <pc:spChg chg="del">
          <ac:chgData name="Alex Meyer" userId="434c9848-7f9b-4e1d-a1c3-fd0f120a196f" providerId="ADAL" clId="{307E4638-5859-41C6-86CC-DAA64FD3CC79}" dt="2025-10-06T14:13:33.418" v="2029" actId="478"/>
          <ac:spMkLst>
            <pc:docMk/>
            <pc:sldMk cId="1020790637" sldId="295"/>
            <ac:spMk id="3" creationId="{CADF14BD-BD0A-D2B5-633F-CEF04275435B}"/>
          </ac:spMkLst>
        </pc:spChg>
        <pc:spChg chg="mod">
          <ac:chgData name="Alex Meyer" userId="434c9848-7f9b-4e1d-a1c3-fd0f120a196f" providerId="ADAL" clId="{307E4638-5859-41C6-86CC-DAA64FD3CC79}" dt="2025-10-06T14:13:26.961" v="2028" actId="14100"/>
          <ac:spMkLst>
            <pc:docMk/>
            <pc:sldMk cId="1020790637" sldId="295"/>
            <ac:spMk id="4" creationId="{6C5A3C7E-166A-6E2C-FF8D-2F407EB0A540}"/>
          </ac:spMkLst>
        </pc:spChg>
        <pc:picChg chg="mod">
          <ac:chgData name="Alex Meyer" userId="434c9848-7f9b-4e1d-a1c3-fd0f120a196f" providerId="ADAL" clId="{307E4638-5859-41C6-86CC-DAA64FD3CC79}" dt="2025-10-06T14:13:38.088" v="2032" actId="1076"/>
          <ac:picMkLst>
            <pc:docMk/>
            <pc:sldMk cId="1020790637" sldId="295"/>
            <ac:picMk id="5" creationId="{0360A55D-3496-3B36-4158-3015EDAC77C4}"/>
          </ac:picMkLst>
        </pc:picChg>
      </pc:sldChg>
      <pc:sldChg chg="delSp modSp add mod">
        <pc:chgData name="Alex Meyer" userId="434c9848-7f9b-4e1d-a1c3-fd0f120a196f" providerId="ADAL" clId="{307E4638-5859-41C6-86CC-DAA64FD3CC79}" dt="2025-10-06T14:14:06.055" v="2081" actId="255"/>
        <pc:sldMkLst>
          <pc:docMk/>
          <pc:sldMk cId="4281706799" sldId="296"/>
        </pc:sldMkLst>
        <pc:spChg chg="del">
          <ac:chgData name="Alex Meyer" userId="434c9848-7f9b-4e1d-a1c3-fd0f120a196f" providerId="ADAL" clId="{307E4638-5859-41C6-86CC-DAA64FD3CC79}" dt="2025-10-06T14:13:44.266" v="2033" actId="478"/>
          <ac:spMkLst>
            <pc:docMk/>
            <pc:sldMk cId="4281706799" sldId="296"/>
            <ac:spMk id="3" creationId="{9700FD7C-CADE-3D9C-DBDE-1806DF9E79FD}"/>
          </ac:spMkLst>
        </pc:spChg>
        <pc:spChg chg="mod">
          <ac:chgData name="Alex Meyer" userId="434c9848-7f9b-4e1d-a1c3-fd0f120a196f" providerId="ADAL" clId="{307E4638-5859-41C6-86CC-DAA64FD3CC79}" dt="2025-10-06T14:14:06.055" v="2081" actId="255"/>
          <ac:spMkLst>
            <pc:docMk/>
            <pc:sldMk cId="4281706799" sldId="296"/>
            <ac:spMk id="4" creationId="{27C23279-6E9B-9599-2E18-DEF361133E51}"/>
          </ac:spMkLst>
        </pc:spChg>
        <pc:picChg chg="mod">
          <ac:chgData name="Alex Meyer" userId="434c9848-7f9b-4e1d-a1c3-fd0f120a196f" providerId="ADAL" clId="{307E4638-5859-41C6-86CC-DAA64FD3CC79}" dt="2025-10-06T14:13:52.293" v="2036" actId="1076"/>
          <ac:picMkLst>
            <pc:docMk/>
            <pc:sldMk cId="4281706799" sldId="296"/>
            <ac:picMk id="5" creationId="{FE5309EF-F68C-B014-A0D2-37E789681E0A}"/>
          </ac:picMkLst>
        </pc:picChg>
      </pc:sldChg>
      <pc:sldChg chg="modSp add mod">
        <pc:chgData name="Alex Meyer" userId="434c9848-7f9b-4e1d-a1c3-fd0f120a196f" providerId="ADAL" clId="{307E4638-5859-41C6-86CC-DAA64FD3CC79}" dt="2025-10-06T14:15:21.666" v="2122" actId="14100"/>
        <pc:sldMkLst>
          <pc:docMk/>
          <pc:sldMk cId="3829743036" sldId="297"/>
        </pc:sldMkLst>
        <pc:spChg chg="mod">
          <ac:chgData name="Alex Meyer" userId="434c9848-7f9b-4e1d-a1c3-fd0f120a196f" providerId="ADAL" clId="{307E4638-5859-41C6-86CC-DAA64FD3CC79}" dt="2025-10-06T14:15:21.666" v="2122" actId="14100"/>
          <ac:spMkLst>
            <pc:docMk/>
            <pc:sldMk cId="3829743036" sldId="297"/>
            <ac:spMk id="3" creationId="{67E7ADF0-5701-1792-65B8-6D87BB7FEA33}"/>
          </ac:spMkLst>
        </pc:spChg>
      </pc:sldChg>
      <pc:sldChg chg="modSp add mod ord">
        <pc:chgData name="Alex Meyer" userId="434c9848-7f9b-4e1d-a1c3-fd0f120a196f" providerId="ADAL" clId="{307E4638-5859-41C6-86CC-DAA64FD3CC79}" dt="2025-10-06T14:14:30.889" v="2117" actId="20577"/>
        <pc:sldMkLst>
          <pc:docMk/>
          <pc:sldMk cId="1972388837" sldId="298"/>
        </pc:sldMkLst>
        <pc:spChg chg="mod">
          <ac:chgData name="Alex Meyer" userId="434c9848-7f9b-4e1d-a1c3-fd0f120a196f" providerId="ADAL" clId="{307E4638-5859-41C6-86CC-DAA64FD3CC79}" dt="2025-10-06T14:14:30.889" v="2117" actId="20577"/>
          <ac:spMkLst>
            <pc:docMk/>
            <pc:sldMk cId="1972388837" sldId="298"/>
            <ac:spMk id="4" creationId="{955675E4-C133-F8B7-D5EA-9E4B5E628757}"/>
          </ac:spMkLst>
        </pc:spChg>
      </pc:sldChg>
      <pc:sldChg chg="modSp add mod">
        <pc:chgData name="Alex Meyer" userId="434c9848-7f9b-4e1d-a1c3-fd0f120a196f" providerId="ADAL" clId="{307E4638-5859-41C6-86CC-DAA64FD3CC79}" dt="2025-10-06T14:15:43.524" v="2134" actId="14100"/>
        <pc:sldMkLst>
          <pc:docMk/>
          <pc:sldMk cId="1046595601" sldId="299"/>
        </pc:sldMkLst>
        <pc:spChg chg="mod">
          <ac:chgData name="Alex Meyer" userId="434c9848-7f9b-4e1d-a1c3-fd0f120a196f" providerId="ADAL" clId="{307E4638-5859-41C6-86CC-DAA64FD3CC79}" dt="2025-10-06T14:15:43.524" v="2134" actId="14100"/>
          <ac:spMkLst>
            <pc:docMk/>
            <pc:sldMk cId="1046595601" sldId="299"/>
            <ac:spMk id="3" creationId="{DDAB32A6-E9F3-B5A0-74B2-756D15EAC221}"/>
          </ac:spMkLst>
        </pc:spChg>
        <pc:spChg chg="mod">
          <ac:chgData name="Alex Meyer" userId="434c9848-7f9b-4e1d-a1c3-fd0f120a196f" providerId="ADAL" clId="{307E4638-5859-41C6-86CC-DAA64FD3CC79}" dt="2025-10-06T14:15:29.531" v="2131" actId="20577"/>
          <ac:spMkLst>
            <pc:docMk/>
            <pc:sldMk cId="1046595601" sldId="299"/>
            <ac:spMk id="4" creationId="{5BB943FB-FA7E-6B66-675B-35842C97BB94}"/>
          </ac:spMkLst>
        </pc:spChg>
      </pc:sldChg>
      <pc:sldChg chg="modSp add mod">
        <pc:chgData name="Alex Meyer" userId="434c9848-7f9b-4e1d-a1c3-fd0f120a196f" providerId="ADAL" clId="{307E4638-5859-41C6-86CC-DAA64FD3CC79}" dt="2025-10-06T14:16:49.050" v="2155" actId="1076"/>
        <pc:sldMkLst>
          <pc:docMk/>
          <pc:sldMk cId="1875657617" sldId="300"/>
        </pc:sldMkLst>
        <pc:spChg chg="mod">
          <ac:chgData name="Alex Meyer" userId="434c9848-7f9b-4e1d-a1c3-fd0f120a196f" providerId="ADAL" clId="{307E4638-5859-41C6-86CC-DAA64FD3CC79}" dt="2025-10-06T14:16:46.442" v="2154" actId="1076"/>
          <ac:spMkLst>
            <pc:docMk/>
            <pc:sldMk cId="1875657617" sldId="300"/>
            <ac:spMk id="3" creationId="{5969A30D-D74E-D771-4A3E-DC81347082E3}"/>
          </ac:spMkLst>
        </pc:spChg>
        <pc:spChg chg="mod">
          <ac:chgData name="Alex Meyer" userId="434c9848-7f9b-4e1d-a1c3-fd0f120a196f" providerId="ADAL" clId="{307E4638-5859-41C6-86CC-DAA64FD3CC79}" dt="2025-10-06T14:15:58.018" v="2144" actId="20577"/>
          <ac:spMkLst>
            <pc:docMk/>
            <pc:sldMk cId="1875657617" sldId="300"/>
            <ac:spMk id="4" creationId="{3281AE97-79E4-3083-F7C7-737D2BC9C940}"/>
          </ac:spMkLst>
        </pc:spChg>
        <pc:picChg chg="mod">
          <ac:chgData name="Alex Meyer" userId="434c9848-7f9b-4e1d-a1c3-fd0f120a196f" providerId="ADAL" clId="{307E4638-5859-41C6-86CC-DAA64FD3CC79}" dt="2025-10-06T14:16:49.050" v="2155" actId="1076"/>
          <ac:picMkLst>
            <pc:docMk/>
            <pc:sldMk cId="1875657617" sldId="300"/>
            <ac:picMk id="5" creationId="{C2A4D041-0C47-10FE-06B6-F65BC5C8ECFD}"/>
          </ac:picMkLst>
        </pc:picChg>
      </pc:sldChg>
      <pc:sldChg chg="add del">
        <pc:chgData name="Alex Meyer" userId="434c9848-7f9b-4e1d-a1c3-fd0f120a196f" providerId="ADAL" clId="{307E4638-5859-41C6-86CC-DAA64FD3CC79}" dt="2025-10-06T14:16:41.460" v="2153" actId="47"/>
        <pc:sldMkLst>
          <pc:docMk/>
          <pc:sldMk cId="3138453561" sldId="301"/>
        </pc:sldMkLst>
      </pc:sldChg>
      <pc:sldChg chg="add del">
        <pc:chgData name="Alex Meyer" userId="434c9848-7f9b-4e1d-a1c3-fd0f120a196f" providerId="ADAL" clId="{307E4638-5859-41C6-86CC-DAA64FD3CC79}" dt="2025-10-06T14:16:40.439" v="2152" actId="47"/>
        <pc:sldMkLst>
          <pc:docMk/>
          <pc:sldMk cId="563803688" sldId="302"/>
        </pc:sldMkLst>
      </pc:sldChg>
      <pc:sldChg chg="add del">
        <pc:chgData name="Alex Meyer" userId="434c9848-7f9b-4e1d-a1c3-fd0f120a196f" providerId="ADAL" clId="{307E4638-5859-41C6-86CC-DAA64FD3CC79}" dt="2025-10-01T15:30:33.332" v="290"/>
        <pc:sldMkLst>
          <pc:docMk/>
          <pc:sldMk cId="3311796963" sldId="138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42905-9C06-4A77-9F89-61A172B955D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98ACF12E-78B3-4C86-88C3-013EBAEFC80F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 Prem</a:t>
          </a:r>
        </a:p>
      </dgm:t>
    </dgm:pt>
    <dgm:pt modelId="{B3CA82F5-235F-43A6-8CA6-BC92E427E203}" type="parTrans" cxnId="{AFDECBBA-A727-4061-A1C5-53C9277DC88D}">
      <dgm:prSet/>
      <dgm:spPr/>
      <dgm:t>
        <a:bodyPr/>
        <a:lstStyle/>
        <a:p>
          <a:endParaRPr lang="en-US"/>
        </a:p>
      </dgm:t>
    </dgm:pt>
    <dgm:pt modelId="{29853BD5-22F6-49FB-BB64-1FF281A849E8}" type="sibTrans" cxnId="{AFDECBBA-A727-4061-A1C5-53C9277DC88D}">
      <dgm:prSet/>
      <dgm:spPr/>
      <dgm:t>
        <a:bodyPr/>
        <a:lstStyle/>
        <a:p>
          <a:endParaRPr lang="en-US"/>
        </a:p>
      </dgm:t>
    </dgm:pt>
    <dgm:pt modelId="{953732DD-D5B9-4C27-B61D-7576BC2FE6C9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rgbClr val="000000"/>
              </a:solidFill>
            </a:rPr>
            <a:t>Operations- Activity</a:t>
          </a:r>
        </a:p>
      </dgm:t>
    </dgm:pt>
    <dgm:pt modelId="{85E6A07A-EB16-442E-AB7C-CCC36D099FEE}" type="parTrans" cxnId="{DF6BF155-4084-4AC9-A77D-E3B84BB6551F}">
      <dgm:prSet/>
      <dgm:spPr/>
      <dgm:t>
        <a:bodyPr/>
        <a:lstStyle/>
        <a:p>
          <a:endParaRPr lang="en-US"/>
        </a:p>
      </dgm:t>
    </dgm:pt>
    <dgm:pt modelId="{B4829346-C314-40CB-BE41-107820621DA0}" type="sibTrans" cxnId="{DF6BF155-4084-4AC9-A77D-E3B84BB6551F}">
      <dgm:prSet/>
      <dgm:spPr/>
      <dgm:t>
        <a:bodyPr/>
        <a:lstStyle/>
        <a:p>
          <a:endParaRPr lang="en-US"/>
        </a:p>
      </dgm:t>
    </dgm:pt>
    <dgm:pt modelId="{C4D4A3B5-5284-4F34-BDFA-9AA151296609}">
      <dgm:prSet phldrT="[Text]"/>
      <dgm:spPr>
        <a:solidFill>
          <a:schemeClr val="accent4"/>
        </a:solidFill>
      </dgm:spPr>
      <dgm:t>
        <a:bodyPr/>
        <a:lstStyle/>
        <a:p>
          <a:r>
            <a:rPr lang="en-US">
              <a:solidFill>
                <a:srgbClr val="000000"/>
              </a:solidFill>
            </a:rPr>
            <a:t>Team Member</a:t>
          </a:r>
        </a:p>
      </dgm:t>
    </dgm:pt>
    <dgm:pt modelId="{7031C735-B282-4ED7-A41D-B4145BBC7026}" type="parTrans" cxnId="{B3C8AA08-92D3-4DD0-B7D2-F42E9B23D0B3}">
      <dgm:prSet/>
      <dgm:spPr/>
      <dgm:t>
        <a:bodyPr/>
        <a:lstStyle/>
        <a:p>
          <a:endParaRPr lang="en-US"/>
        </a:p>
      </dgm:t>
    </dgm:pt>
    <dgm:pt modelId="{2F4EA8F2-3587-4CAA-B983-D65A01D03EC7}" type="sibTrans" cxnId="{B3C8AA08-92D3-4DD0-B7D2-F42E9B23D0B3}">
      <dgm:prSet/>
      <dgm:spPr/>
      <dgm:t>
        <a:bodyPr/>
        <a:lstStyle/>
        <a:p>
          <a:endParaRPr lang="en-US"/>
        </a:p>
      </dgm:t>
    </dgm:pt>
    <dgm:pt modelId="{34C2ECEA-FF26-4E9C-A40E-AE0E3653DA0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 Prem</a:t>
          </a:r>
        </a:p>
      </dgm:t>
    </dgm:pt>
    <dgm:pt modelId="{9D17CF0B-B3E2-4FF4-B0F5-B731A86FE0BD}" type="parTrans" cxnId="{4B81972C-BBC4-497A-AF58-DDF91D6AE95C}">
      <dgm:prSet/>
      <dgm:spPr/>
      <dgm:t>
        <a:bodyPr/>
        <a:lstStyle/>
        <a:p>
          <a:endParaRPr lang="en-US"/>
        </a:p>
      </dgm:t>
    </dgm:pt>
    <dgm:pt modelId="{594979D7-BAC2-4CB8-AC09-1AA51C11D0CB}" type="sibTrans" cxnId="{4B81972C-BBC4-497A-AF58-DDF91D6AE95C}">
      <dgm:prSet/>
      <dgm:spPr/>
      <dgm:t>
        <a:bodyPr/>
        <a:lstStyle/>
        <a:p>
          <a:endParaRPr lang="en-US"/>
        </a:p>
      </dgm:t>
    </dgm:pt>
    <dgm:pt modelId="{7290F57B-C44E-4EFD-BC68-59169E8B58A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</a:t>
          </a:r>
        </a:p>
      </dgm:t>
    </dgm:pt>
    <dgm:pt modelId="{46E44565-8C55-4FAA-A262-55FF6B4A9550}" type="parTrans" cxnId="{29D23B03-35DB-444F-9FC3-6490158F7449}">
      <dgm:prSet/>
      <dgm:spPr/>
      <dgm:t>
        <a:bodyPr/>
        <a:lstStyle/>
        <a:p>
          <a:endParaRPr lang="en-US"/>
        </a:p>
      </dgm:t>
    </dgm:pt>
    <dgm:pt modelId="{C028EC38-64B0-4D9A-AA11-CB2371561A43}" type="sibTrans" cxnId="{29D23B03-35DB-444F-9FC3-6490158F7449}">
      <dgm:prSet/>
      <dgm:spPr/>
      <dgm:t>
        <a:bodyPr/>
        <a:lstStyle/>
        <a:p>
          <a:endParaRPr lang="en-US"/>
        </a:p>
      </dgm:t>
    </dgm:pt>
    <dgm:pt modelId="{60ECCE16-17A7-4491-9B14-273A2C89B3D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</a:p>
      </dgm:t>
    </dgm:pt>
    <dgm:pt modelId="{3E9D2EFB-57D2-4CC1-960E-85AD201F01AC}" type="parTrans" cxnId="{59BE44FE-1CBA-43B4-9734-18EDC185F435}">
      <dgm:prSet/>
      <dgm:spPr/>
      <dgm:t>
        <a:bodyPr/>
        <a:lstStyle/>
        <a:p>
          <a:endParaRPr lang="en-US"/>
        </a:p>
      </dgm:t>
    </dgm:pt>
    <dgm:pt modelId="{EAEC1B9D-5291-4DD3-9DE4-D5B3811F4F6D}" type="sibTrans" cxnId="{59BE44FE-1CBA-43B4-9734-18EDC185F435}">
      <dgm:prSet/>
      <dgm:spPr/>
      <dgm:t>
        <a:bodyPr/>
        <a:lstStyle/>
        <a:p>
          <a:endParaRPr lang="en-US"/>
        </a:p>
      </dgm:t>
    </dgm:pt>
    <dgm:pt modelId="{4F7F77C0-A2AA-4B8F-926D-0B29060DCCB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Commerce</a:t>
          </a:r>
        </a:p>
      </dgm:t>
    </dgm:pt>
    <dgm:pt modelId="{A14F041C-0AEA-4372-84EE-5BFD836D17A4}" type="parTrans" cxnId="{E11DADD4-01CD-4B73-8A79-D4DEF8471537}">
      <dgm:prSet/>
      <dgm:spPr/>
      <dgm:t>
        <a:bodyPr/>
        <a:lstStyle/>
        <a:p>
          <a:endParaRPr lang="en-US"/>
        </a:p>
      </dgm:t>
    </dgm:pt>
    <dgm:pt modelId="{68A82677-53DB-4395-9AEA-ACE22DF89276}" type="sibTrans" cxnId="{E11DADD4-01CD-4B73-8A79-D4DEF8471537}">
      <dgm:prSet/>
      <dgm:spPr/>
      <dgm:t>
        <a:bodyPr/>
        <a:lstStyle/>
        <a:p>
          <a:endParaRPr lang="en-US"/>
        </a:p>
      </dgm:t>
    </dgm:pt>
    <dgm:pt modelId="{919EF617-8F14-4A17-A17C-DE5250678F2E}">
      <dgm:prSet phldrT="[Text]"/>
      <dgm:spPr/>
      <dgm:t>
        <a:bodyPr/>
        <a:lstStyle/>
        <a:p>
          <a:r>
            <a:rPr lang="en-US"/>
            <a:t>Project Operations</a:t>
          </a:r>
        </a:p>
      </dgm:t>
    </dgm:pt>
    <dgm:pt modelId="{DDCC13D4-BD0E-4612-B9D5-517B630D17EC}" type="parTrans" cxnId="{10656F0B-2415-4A42-9691-9E12E9B7AC21}">
      <dgm:prSet/>
      <dgm:spPr/>
      <dgm:t>
        <a:bodyPr/>
        <a:lstStyle/>
        <a:p>
          <a:endParaRPr lang="en-US"/>
        </a:p>
      </dgm:t>
    </dgm:pt>
    <dgm:pt modelId="{D8DD10D1-F397-48EB-B1CC-5CDA052C8B68}" type="sibTrans" cxnId="{10656F0B-2415-4A42-9691-9E12E9B7AC21}">
      <dgm:prSet/>
      <dgm:spPr/>
      <dgm:t>
        <a:bodyPr/>
        <a:lstStyle/>
        <a:p>
          <a:endParaRPr lang="en-US"/>
        </a:p>
      </dgm:t>
    </dgm:pt>
    <dgm:pt modelId="{A6BB95B9-87CC-431C-836C-D3F02128BD17}">
      <dgm:prSet phldrT="[Text]"/>
      <dgm:spPr/>
      <dgm:t>
        <a:bodyPr/>
        <a:lstStyle/>
        <a:p>
          <a:r>
            <a:rPr lang="en-US"/>
            <a:t>Human Resources</a:t>
          </a:r>
        </a:p>
      </dgm:t>
    </dgm:pt>
    <dgm:pt modelId="{8FC5A61E-9731-4701-9F8E-FEAF34C0EA31}" type="parTrans" cxnId="{813D236B-52DB-403A-96BB-4F1631E64FEC}">
      <dgm:prSet/>
      <dgm:spPr/>
      <dgm:t>
        <a:bodyPr/>
        <a:lstStyle/>
        <a:p>
          <a:endParaRPr lang="en-US"/>
        </a:p>
      </dgm:t>
    </dgm:pt>
    <dgm:pt modelId="{A9082E5C-392F-4068-A266-A37E4B12531D}" type="sibTrans" cxnId="{813D236B-52DB-403A-96BB-4F1631E64FEC}">
      <dgm:prSet/>
      <dgm:spPr/>
      <dgm:t>
        <a:bodyPr/>
        <a:lstStyle/>
        <a:p>
          <a:endParaRPr lang="en-US"/>
        </a:p>
      </dgm:t>
    </dgm:pt>
    <dgm:pt modelId="{BDD3784D-FB08-40E7-A1D8-5462345C5F16}">
      <dgm:prSet phldrT="[Text]"/>
      <dgm:spPr>
        <a:solidFill>
          <a:schemeClr val="accent4"/>
        </a:solidFill>
      </dgm:spPr>
      <dgm:t>
        <a:bodyPr/>
        <a:lstStyle/>
        <a:p>
          <a:r>
            <a:rPr lang="en-US">
              <a:solidFill>
                <a:srgbClr val="000000"/>
              </a:solidFill>
            </a:rPr>
            <a:t>HR Self Service</a:t>
          </a:r>
        </a:p>
      </dgm:t>
    </dgm:pt>
    <dgm:pt modelId="{E7BC1D21-E315-45FB-BC93-1B0BDE4D5C98}" type="parTrans" cxnId="{05425879-583E-4C6E-8820-C7BE94520FED}">
      <dgm:prSet/>
      <dgm:spPr/>
      <dgm:t>
        <a:bodyPr/>
        <a:lstStyle/>
        <a:p>
          <a:endParaRPr lang="en-US"/>
        </a:p>
      </dgm:t>
    </dgm:pt>
    <dgm:pt modelId="{3593408D-1177-4CAF-8A3F-56AEB5F32096}" type="sibTrans" cxnId="{05425879-583E-4C6E-8820-C7BE94520FED}">
      <dgm:prSet/>
      <dgm:spPr/>
      <dgm:t>
        <a:bodyPr/>
        <a:lstStyle/>
        <a:p>
          <a:endParaRPr lang="en-US"/>
        </a:p>
      </dgm:t>
    </dgm:pt>
    <dgm:pt modelId="{DA00FC29-EA51-4194-87FF-118010DBADB4}" type="pres">
      <dgm:prSet presAssocID="{8D742905-9C06-4A77-9F89-61A172B955D1}" presName="Name0" presStyleCnt="0">
        <dgm:presLayoutVars>
          <dgm:dir/>
          <dgm:animLvl val="lvl"/>
          <dgm:resizeHandles val="exact"/>
        </dgm:presLayoutVars>
      </dgm:prSet>
      <dgm:spPr/>
    </dgm:pt>
    <dgm:pt modelId="{E932C750-DB94-46D2-9227-8FE4FA327F48}" type="pres">
      <dgm:prSet presAssocID="{98ACF12E-78B3-4C86-88C3-013EBAEFC80F}" presName="Name8" presStyleCnt="0"/>
      <dgm:spPr/>
    </dgm:pt>
    <dgm:pt modelId="{8FCB8194-25A2-4C6F-8975-F2B6ABAC14BB}" type="pres">
      <dgm:prSet presAssocID="{98ACF12E-78B3-4C86-88C3-013EBAEFC80F}" presName="level" presStyleLbl="node1" presStyleIdx="0" presStyleCnt="10" custLinFactY="-31417" custLinFactNeighborX="-17664" custLinFactNeighborY="-100000">
        <dgm:presLayoutVars>
          <dgm:chMax val="1"/>
          <dgm:bulletEnabled val="1"/>
        </dgm:presLayoutVars>
      </dgm:prSet>
      <dgm:spPr/>
    </dgm:pt>
    <dgm:pt modelId="{7FC2826A-1F68-4B32-9616-4243269ACF4B}" type="pres">
      <dgm:prSet presAssocID="{98ACF12E-78B3-4C86-88C3-013EBAEFC80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0A0C0DC-43D9-4CA1-A8A2-A947C8B54BF6}" type="pres">
      <dgm:prSet presAssocID="{34C2ECEA-FF26-4E9C-A40E-AE0E3653DA0D}" presName="Name8" presStyleCnt="0"/>
      <dgm:spPr/>
    </dgm:pt>
    <dgm:pt modelId="{9A309A1B-A1E5-469E-8AD4-8BBC998D2070}" type="pres">
      <dgm:prSet presAssocID="{34C2ECEA-FF26-4E9C-A40E-AE0E3653DA0D}" presName="level" presStyleLbl="node1" presStyleIdx="1" presStyleCnt="10">
        <dgm:presLayoutVars>
          <dgm:chMax val="1"/>
          <dgm:bulletEnabled val="1"/>
        </dgm:presLayoutVars>
      </dgm:prSet>
      <dgm:spPr/>
    </dgm:pt>
    <dgm:pt modelId="{66D884FE-5607-4214-AE97-73155FBAE093}" type="pres">
      <dgm:prSet presAssocID="{34C2ECEA-FF26-4E9C-A40E-AE0E3653DA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CA0FF6-B32E-4806-9479-CD78FC2C98C0}" type="pres">
      <dgm:prSet presAssocID="{7290F57B-C44E-4EFD-BC68-59169E8B58AC}" presName="Name8" presStyleCnt="0"/>
      <dgm:spPr/>
    </dgm:pt>
    <dgm:pt modelId="{AFD9EACD-B2B8-4237-BCF5-025190875F50}" type="pres">
      <dgm:prSet presAssocID="{7290F57B-C44E-4EFD-BC68-59169E8B58AC}" presName="level" presStyleLbl="node1" presStyleIdx="2" presStyleCnt="10">
        <dgm:presLayoutVars>
          <dgm:chMax val="1"/>
          <dgm:bulletEnabled val="1"/>
        </dgm:presLayoutVars>
      </dgm:prSet>
      <dgm:spPr/>
    </dgm:pt>
    <dgm:pt modelId="{05FCF5BA-FBDC-43C3-9513-BFC5284F2F9D}" type="pres">
      <dgm:prSet presAssocID="{7290F57B-C44E-4EFD-BC68-59169E8B5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52B961F-CA1E-465E-ACD0-107D91D8C806}" type="pres">
      <dgm:prSet presAssocID="{60ECCE16-17A7-4491-9B14-273A2C89B3D6}" presName="Name8" presStyleCnt="0"/>
      <dgm:spPr/>
    </dgm:pt>
    <dgm:pt modelId="{1FB1BF0A-6E69-4DD2-A7A7-472AAFB332A1}" type="pres">
      <dgm:prSet presAssocID="{60ECCE16-17A7-4491-9B14-273A2C89B3D6}" presName="level" presStyleLbl="node1" presStyleIdx="3" presStyleCnt="10">
        <dgm:presLayoutVars>
          <dgm:chMax val="1"/>
          <dgm:bulletEnabled val="1"/>
        </dgm:presLayoutVars>
      </dgm:prSet>
      <dgm:spPr/>
    </dgm:pt>
    <dgm:pt modelId="{A351B9D5-55A1-4E4C-894C-5F84FFEE0D5C}" type="pres">
      <dgm:prSet presAssocID="{60ECCE16-17A7-4491-9B14-273A2C89B3D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476802-4D13-4E1B-AFFC-B7A26286441A}" type="pres">
      <dgm:prSet presAssocID="{4F7F77C0-A2AA-4B8F-926D-0B29060DCCB4}" presName="Name8" presStyleCnt="0"/>
      <dgm:spPr/>
    </dgm:pt>
    <dgm:pt modelId="{DAEBC992-F204-4724-85C5-1207EDFD0E78}" type="pres">
      <dgm:prSet presAssocID="{4F7F77C0-A2AA-4B8F-926D-0B29060DCCB4}" presName="level" presStyleLbl="node1" presStyleIdx="4" presStyleCnt="10">
        <dgm:presLayoutVars>
          <dgm:chMax val="1"/>
          <dgm:bulletEnabled val="1"/>
        </dgm:presLayoutVars>
      </dgm:prSet>
      <dgm:spPr/>
    </dgm:pt>
    <dgm:pt modelId="{9D6D15F6-B2E4-435A-931D-F7DCA4C5D717}" type="pres">
      <dgm:prSet presAssocID="{4F7F77C0-A2AA-4B8F-926D-0B29060DCC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044E9D-4F91-4AF5-822C-524248519E41}" type="pres">
      <dgm:prSet presAssocID="{919EF617-8F14-4A17-A17C-DE5250678F2E}" presName="Name8" presStyleCnt="0"/>
      <dgm:spPr/>
    </dgm:pt>
    <dgm:pt modelId="{5AA75CCD-936F-4809-9428-F6C11E9A2000}" type="pres">
      <dgm:prSet presAssocID="{919EF617-8F14-4A17-A17C-DE5250678F2E}" presName="level" presStyleLbl="node1" presStyleIdx="5" presStyleCnt="10">
        <dgm:presLayoutVars>
          <dgm:chMax val="1"/>
          <dgm:bulletEnabled val="1"/>
        </dgm:presLayoutVars>
      </dgm:prSet>
      <dgm:spPr/>
    </dgm:pt>
    <dgm:pt modelId="{33E4BA68-3E90-4A19-9CC1-69FECFD7FDF0}" type="pres">
      <dgm:prSet presAssocID="{919EF617-8F14-4A17-A17C-DE5250678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3598B9-B0D1-4AB8-AD50-BCDFEA614828}" type="pres">
      <dgm:prSet presAssocID="{A6BB95B9-87CC-431C-836C-D3F02128BD17}" presName="Name8" presStyleCnt="0"/>
      <dgm:spPr/>
    </dgm:pt>
    <dgm:pt modelId="{9E5F0122-FCA4-459D-8B44-1C5293D5A923}" type="pres">
      <dgm:prSet presAssocID="{A6BB95B9-87CC-431C-836C-D3F02128BD17}" presName="level" presStyleLbl="node1" presStyleIdx="6" presStyleCnt="10">
        <dgm:presLayoutVars>
          <dgm:chMax val="1"/>
          <dgm:bulletEnabled val="1"/>
        </dgm:presLayoutVars>
      </dgm:prSet>
      <dgm:spPr/>
    </dgm:pt>
    <dgm:pt modelId="{3DEF85F8-3FC7-4073-ACFC-82051E90513B}" type="pres">
      <dgm:prSet presAssocID="{A6BB95B9-87CC-431C-836C-D3F02128BD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C134A6-F3B9-46F0-9EF3-66F75AB9C340}" type="pres">
      <dgm:prSet presAssocID="{953732DD-D5B9-4C27-B61D-7576BC2FE6C9}" presName="Name8" presStyleCnt="0"/>
      <dgm:spPr/>
    </dgm:pt>
    <dgm:pt modelId="{A848DACC-3185-49FF-950A-DD4F501879C9}" type="pres">
      <dgm:prSet presAssocID="{953732DD-D5B9-4C27-B61D-7576BC2FE6C9}" presName="level" presStyleLbl="node1" presStyleIdx="7" presStyleCnt="10">
        <dgm:presLayoutVars>
          <dgm:chMax val="1"/>
          <dgm:bulletEnabled val="1"/>
        </dgm:presLayoutVars>
      </dgm:prSet>
      <dgm:spPr/>
    </dgm:pt>
    <dgm:pt modelId="{CCD79DF3-2437-4F13-8471-30848E0DEABE}" type="pres">
      <dgm:prSet presAssocID="{953732DD-D5B9-4C27-B61D-7576BC2FE6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D8BD77-2DEF-48BF-BD0A-DCFA82EC3F68}" type="pres">
      <dgm:prSet presAssocID="{C4D4A3B5-5284-4F34-BDFA-9AA151296609}" presName="Name8" presStyleCnt="0"/>
      <dgm:spPr/>
    </dgm:pt>
    <dgm:pt modelId="{0B06869E-5B9E-4095-B77A-BB69B1367BAE}" type="pres">
      <dgm:prSet presAssocID="{C4D4A3B5-5284-4F34-BDFA-9AA151296609}" presName="level" presStyleLbl="node1" presStyleIdx="8" presStyleCnt="10">
        <dgm:presLayoutVars>
          <dgm:chMax val="1"/>
          <dgm:bulletEnabled val="1"/>
        </dgm:presLayoutVars>
      </dgm:prSet>
      <dgm:spPr/>
    </dgm:pt>
    <dgm:pt modelId="{79430DCC-7918-4278-BC5D-3CF7C33C2665}" type="pres">
      <dgm:prSet presAssocID="{C4D4A3B5-5284-4F34-BDFA-9AA1512966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28C27C-661C-4A27-A4EC-85CC8B14625D}" type="pres">
      <dgm:prSet presAssocID="{BDD3784D-FB08-40E7-A1D8-5462345C5F16}" presName="Name8" presStyleCnt="0"/>
      <dgm:spPr/>
    </dgm:pt>
    <dgm:pt modelId="{93823CBE-2F57-4EDF-9F2B-D65802511528}" type="pres">
      <dgm:prSet presAssocID="{BDD3784D-FB08-40E7-A1D8-5462345C5F16}" presName="level" presStyleLbl="node1" presStyleIdx="9" presStyleCnt="10">
        <dgm:presLayoutVars>
          <dgm:chMax val="1"/>
          <dgm:bulletEnabled val="1"/>
        </dgm:presLayoutVars>
      </dgm:prSet>
      <dgm:spPr/>
    </dgm:pt>
    <dgm:pt modelId="{074C79E5-6E98-4735-84AA-3CB5301312FD}" type="pres">
      <dgm:prSet presAssocID="{BDD3784D-FB08-40E7-A1D8-5462345C5F1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9D23B03-35DB-444F-9FC3-6490158F7449}" srcId="{8D742905-9C06-4A77-9F89-61A172B955D1}" destId="{7290F57B-C44E-4EFD-BC68-59169E8B58AC}" srcOrd="2" destOrd="0" parTransId="{46E44565-8C55-4FAA-A262-55FF6B4A9550}" sibTransId="{C028EC38-64B0-4D9A-AA11-CB2371561A43}"/>
    <dgm:cxn modelId="{B3C8AA08-92D3-4DD0-B7D2-F42E9B23D0B3}" srcId="{8D742905-9C06-4A77-9F89-61A172B955D1}" destId="{C4D4A3B5-5284-4F34-BDFA-9AA151296609}" srcOrd="8" destOrd="0" parTransId="{7031C735-B282-4ED7-A41D-B4145BBC7026}" sibTransId="{2F4EA8F2-3587-4CAA-B983-D65A01D03EC7}"/>
    <dgm:cxn modelId="{10656F0B-2415-4A42-9691-9E12E9B7AC21}" srcId="{8D742905-9C06-4A77-9F89-61A172B955D1}" destId="{919EF617-8F14-4A17-A17C-DE5250678F2E}" srcOrd="5" destOrd="0" parTransId="{DDCC13D4-BD0E-4612-B9D5-517B630D17EC}" sibTransId="{D8DD10D1-F397-48EB-B1CC-5CDA052C8B68}"/>
    <dgm:cxn modelId="{AF948D1C-D027-4188-9D40-FEC7DFD10ED3}" type="presOf" srcId="{A6BB95B9-87CC-431C-836C-D3F02128BD17}" destId="{9E5F0122-FCA4-459D-8B44-1C5293D5A923}" srcOrd="0" destOrd="0" presId="urn:microsoft.com/office/officeart/2005/8/layout/pyramid3"/>
    <dgm:cxn modelId="{04F5FD20-DB95-46CB-B386-D5C1F9923080}" type="presOf" srcId="{7290F57B-C44E-4EFD-BC68-59169E8B58AC}" destId="{AFD9EACD-B2B8-4237-BCF5-025190875F50}" srcOrd="0" destOrd="0" presId="urn:microsoft.com/office/officeart/2005/8/layout/pyramid3"/>
    <dgm:cxn modelId="{4B81972C-BBC4-497A-AF58-DDF91D6AE95C}" srcId="{8D742905-9C06-4A77-9F89-61A172B955D1}" destId="{34C2ECEA-FF26-4E9C-A40E-AE0E3653DA0D}" srcOrd="1" destOrd="0" parTransId="{9D17CF0B-B3E2-4FF4-B0F5-B731A86FE0BD}" sibTransId="{594979D7-BAC2-4CB8-AC09-1AA51C11D0CB}"/>
    <dgm:cxn modelId="{15CD0536-3D32-4C23-AA97-1A43E06E7F4D}" type="presOf" srcId="{60ECCE16-17A7-4491-9B14-273A2C89B3D6}" destId="{1FB1BF0A-6E69-4DD2-A7A7-472AAFB332A1}" srcOrd="0" destOrd="0" presId="urn:microsoft.com/office/officeart/2005/8/layout/pyramid3"/>
    <dgm:cxn modelId="{28521362-12C7-4D8D-B061-501C341297E9}" type="presOf" srcId="{7290F57B-C44E-4EFD-BC68-59169E8B58AC}" destId="{05FCF5BA-FBDC-43C3-9513-BFC5284F2F9D}" srcOrd="1" destOrd="0" presId="urn:microsoft.com/office/officeart/2005/8/layout/pyramid3"/>
    <dgm:cxn modelId="{45343062-313E-45F6-A706-F6604EE3B3D2}" type="presOf" srcId="{4F7F77C0-A2AA-4B8F-926D-0B29060DCCB4}" destId="{9D6D15F6-B2E4-435A-931D-F7DCA4C5D717}" srcOrd="1" destOrd="0" presId="urn:microsoft.com/office/officeart/2005/8/layout/pyramid3"/>
    <dgm:cxn modelId="{95F4E446-AA62-4EB3-82D3-EF71148BB6B4}" type="presOf" srcId="{953732DD-D5B9-4C27-B61D-7576BC2FE6C9}" destId="{CCD79DF3-2437-4F13-8471-30848E0DEABE}" srcOrd="1" destOrd="0" presId="urn:microsoft.com/office/officeart/2005/8/layout/pyramid3"/>
    <dgm:cxn modelId="{2E6E4D6A-55EC-49C6-B895-33488392CEB0}" type="presOf" srcId="{A6BB95B9-87CC-431C-836C-D3F02128BD17}" destId="{3DEF85F8-3FC7-4073-ACFC-82051E90513B}" srcOrd="1" destOrd="0" presId="urn:microsoft.com/office/officeart/2005/8/layout/pyramid3"/>
    <dgm:cxn modelId="{813D236B-52DB-403A-96BB-4F1631E64FEC}" srcId="{8D742905-9C06-4A77-9F89-61A172B955D1}" destId="{A6BB95B9-87CC-431C-836C-D3F02128BD17}" srcOrd="6" destOrd="0" parTransId="{8FC5A61E-9731-4701-9F8E-FEAF34C0EA31}" sibTransId="{A9082E5C-392F-4068-A266-A37E4B12531D}"/>
    <dgm:cxn modelId="{57622652-B37D-411A-B58A-CCA6762473C4}" type="presOf" srcId="{4F7F77C0-A2AA-4B8F-926D-0B29060DCCB4}" destId="{DAEBC992-F204-4724-85C5-1207EDFD0E78}" srcOrd="0" destOrd="0" presId="urn:microsoft.com/office/officeart/2005/8/layout/pyramid3"/>
    <dgm:cxn modelId="{1625C754-01CA-485C-ABFD-27A17A6CA2AE}" type="presOf" srcId="{34C2ECEA-FF26-4E9C-A40E-AE0E3653DA0D}" destId="{9A309A1B-A1E5-469E-8AD4-8BBC998D2070}" srcOrd="0" destOrd="0" presId="urn:microsoft.com/office/officeart/2005/8/layout/pyramid3"/>
    <dgm:cxn modelId="{DF6BF155-4084-4AC9-A77D-E3B84BB6551F}" srcId="{8D742905-9C06-4A77-9F89-61A172B955D1}" destId="{953732DD-D5B9-4C27-B61D-7576BC2FE6C9}" srcOrd="7" destOrd="0" parTransId="{85E6A07A-EB16-442E-AB7C-CCC36D099FEE}" sibTransId="{B4829346-C314-40CB-BE41-107820621DA0}"/>
    <dgm:cxn modelId="{CDF75A57-1A6D-437E-945E-90C0BB287118}" type="presOf" srcId="{919EF617-8F14-4A17-A17C-DE5250678F2E}" destId="{33E4BA68-3E90-4A19-9CC1-69FECFD7FDF0}" srcOrd="1" destOrd="0" presId="urn:microsoft.com/office/officeart/2005/8/layout/pyramid3"/>
    <dgm:cxn modelId="{05425879-583E-4C6E-8820-C7BE94520FED}" srcId="{8D742905-9C06-4A77-9F89-61A172B955D1}" destId="{BDD3784D-FB08-40E7-A1D8-5462345C5F16}" srcOrd="9" destOrd="0" parTransId="{E7BC1D21-E315-45FB-BC93-1B0BDE4D5C98}" sibTransId="{3593408D-1177-4CAF-8A3F-56AEB5F32096}"/>
    <dgm:cxn modelId="{242AA77B-8983-4701-BE40-23D0DCF55A41}" type="presOf" srcId="{98ACF12E-78B3-4C86-88C3-013EBAEFC80F}" destId="{7FC2826A-1F68-4B32-9616-4243269ACF4B}" srcOrd="1" destOrd="0" presId="urn:microsoft.com/office/officeart/2005/8/layout/pyramid3"/>
    <dgm:cxn modelId="{EB3BEE84-5F23-4BAE-BD85-46B614F9D4CC}" type="presOf" srcId="{60ECCE16-17A7-4491-9B14-273A2C89B3D6}" destId="{A351B9D5-55A1-4E4C-894C-5F84FFEE0D5C}" srcOrd="1" destOrd="0" presId="urn:microsoft.com/office/officeart/2005/8/layout/pyramid3"/>
    <dgm:cxn modelId="{18F35794-88AB-4AA9-8F0D-C3801425182F}" type="presOf" srcId="{919EF617-8F14-4A17-A17C-DE5250678F2E}" destId="{5AA75CCD-936F-4809-9428-F6C11E9A2000}" srcOrd="0" destOrd="0" presId="urn:microsoft.com/office/officeart/2005/8/layout/pyramid3"/>
    <dgm:cxn modelId="{E4DCE5AB-2B22-4113-8401-A84C7AADE434}" type="presOf" srcId="{98ACF12E-78B3-4C86-88C3-013EBAEFC80F}" destId="{8FCB8194-25A2-4C6F-8975-F2B6ABAC14BB}" srcOrd="0" destOrd="0" presId="urn:microsoft.com/office/officeart/2005/8/layout/pyramid3"/>
    <dgm:cxn modelId="{1AC16EB8-575B-4678-8BDF-8FFD54445A3A}" type="presOf" srcId="{C4D4A3B5-5284-4F34-BDFA-9AA151296609}" destId="{0B06869E-5B9E-4095-B77A-BB69B1367BAE}" srcOrd="0" destOrd="0" presId="urn:microsoft.com/office/officeart/2005/8/layout/pyramid3"/>
    <dgm:cxn modelId="{AFDECBBA-A727-4061-A1C5-53C9277DC88D}" srcId="{8D742905-9C06-4A77-9F89-61A172B955D1}" destId="{98ACF12E-78B3-4C86-88C3-013EBAEFC80F}" srcOrd="0" destOrd="0" parTransId="{B3CA82F5-235F-43A6-8CA6-BC92E427E203}" sibTransId="{29853BD5-22F6-49FB-BB64-1FF281A849E8}"/>
    <dgm:cxn modelId="{A3657DBC-9CD6-41F8-9BD7-ED15E89EE2EC}" type="presOf" srcId="{953732DD-D5B9-4C27-B61D-7576BC2FE6C9}" destId="{A848DACC-3185-49FF-950A-DD4F501879C9}" srcOrd="0" destOrd="0" presId="urn:microsoft.com/office/officeart/2005/8/layout/pyramid3"/>
    <dgm:cxn modelId="{FCFCEDC0-30F0-4A2D-96BB-48F2E948AA00}" type="presOf" srcId="{34C2ECEA-FF26-4E9C-A40E-AE0E3653DA0D}" destId="{66D884FE-5607-4214-AE97-73155FBAE093}" srcOrd="1" destOrd="0" presId="urn:microsoft.com/office/officeart/2005/8/layout/pyramid3"/>
    <dgm:cxn modelId="{28DDAAC9-D32A-4BD0-A226-0BAB7A095636}" type="presOf" srcId="{BDD3784D-FB08-40E7-A1D8-5462345C5F16}" destId="{93823CBE-2F57-4EDF-9F2B-D65802511528}" srcOrd="0" destOrd="0" presId="urn:microsoft.com/office/officeart/2005/8/layout/pyramid3"/>
    <dgm:cxn modelId="{E11DADD4-01CD-4B73-8A79-D4DEF8471537}" srcId="{8D742905-9C06-4A77-9F89-61A172B955D1}" destId="{4F7F77C0-A2AA-4B8F-926D-0B29060DCCB4}" srcOrd="4" destOrd="0" parTransId="{A14F041C-0AEA-4372-84EE-5BFD836D17A4}" sibTransId="{68A82677-53DB-4395-9AEA-ACE22DF89276}"/>
    <dgm:cxn modelId="{CC440DD7-4004-42DE-82DB-74D3C3B58F55}" type="presOf" srcId="{C4D4A3B5-5284-4F34-BDFA-9AA151296609}" destId="{79430DCC-7918-4278-BC5D-3CF7C33C2665}" srcOrd="1" destOrd="0" presId="urn:microsoft.com/office/officeart/2005/8/layout/pyramid3"/>
    <dgm:cxn modelId="{EE3607E7-CFCF-4C7A-B3D3-0B223D509542}" type="presOf" srcId="{8D742905-9C06-4A77-9F89-61A172B955D1}" destId="{DA00FC29-EA51-4194-87FF-118010DBADB4}" srcOrd="0" destOrd="0" presId="urn:microsoft.com/office/officeart/2005/8/layout/pyramid3"/>
    <dgm:cxn modelId="{E10EF2FB-A85D-4A30-8114-6F4FF0A66522}" type="presOf" srcId="{BDD3784D-FB08-40E7-A1D8-5462345C5F16}" destId="{074C79E5-6E98-4735-84AA-3CB5301312FD}" srcOrd="1" destOrd="0" presId="urn:microsoft.com/office/officeart/2005/8/layout/pyramid3"/>
    <dgm:cxn modelId="{59BE44FE-1CBA-43B4-9734-18EDC185F435}" srcId="{8D742905-9C06-4A77-9F89-61A172B955D1}" destId="{60ECCE16-17A7-4491-9B14-273A2C89B3D6}" srcOrd="3" destOrd="0" parTransId="{3E9D2EFB-57D2-4CC1-960E-85AD201F01AC}" sibTransId="{EAEC1B9D-5291-4DD3-9DE4-D5B3811F4F6D}"/>
    <dgm:cxn modelId="{7D85F6B8-1883-4CE3-857D-B1A44A81FBB7}" type="presParOf" srcId="{DA00FC29-EA51-4194-87FF-118010DBADB4}" destId="{E932C750-DB94-46D2-9227-8FE4FA327F48}" srcOrd="0" destOrd="0" presId="urn:microsoft.com/office/officeart/2005/8/layout/pyramid3"/>
    <dgm:cxn modelId="{1021642B-1A93-4DA6-9046-D95F1E9B696E}" type="presParOf" srcId="{E932C750-DB94-46D2-9227-8FE4FA327F48}" destId="{8FCB8194-25A2-4C6F-8975-F2B6ABAC14BB}" srcOrd="0" destOrd="0" presId="urn:microsoft.com/office/officeart/2005/8/layout/pyramid3"/>
    <dgm:cxn modelId="{FFED8733-D87D-46D9-A884-A74DEBCA479B}" type="presParOf" srcId="{E932C750-DB94-46D2-9227-8FE4FA327F48}" destId="{7FC2826A-1F68-4B32-9616-4243269ACF4B}" srcOrd="1" destOrd="0" presId="urn:microsoft.com/office/officeart/2005/8/layout/pyramid3"/>
    <dgm:cxn modelId="{E68B8B2F-8F10-4143-B64E-77C826670AE4}" type="presParOf" srcId="{DA00FC29-EA51-4194-87FF-118010DBADB4}" destId="{A0A0C0DC-43D9-4CA1-A8A2-A947C8B54BF6}" srcOrd="1" destOrd="0" presId="urn:microsoft.com/office/officeart/2005/8/layout/pyramid3"/>
    <dgm:cxn modelId="{0D509180-3788-4285-A9AC-34320780F1BA}" type="presParOf" srcId="{A0A0C0DC-43D9-4CA1-A8A2-A947C8B54BF6}" destId="{9A309A1B-A1E5-469E-8AD4-8BBC998D2070}" srcOrd="0" destOrd="0" presId="urn:microsoft.com/office/officeart/2005/8/layout/pyramid3"/>
    <dgm:cxn modelId="{FBA06ED1-6D12-4F33-84DD-76EA3AAB8594}" type="presParOf" srcId="{A0A0C0DC-43D9-4CA1-A8A2-A947C8B54BF6}" destId="{66D884FE-5607-4214-AE97-73155FBAE093}" srcOrd="1" destOrd="0" presId="urn:microsoft.com/office/officeart/2005/8/layout/pyramid3"/>
    <dgm:cxn modelId="{A01A3E9A-B597-426D-911C-2D1EA999FA9C}" type="presParOf" srcId="{DA00FC29-EA51-4194-87FF-118010DBADB4}" destId="{DECA0FF6-B32E-4806-9479-CD78FC2C98C0}" srcOrd="2" destOrd="0" presId="urn:microsoft.com/office/officeart/2005/8/layout/pyramid3"/>
    <dgm:cxn modelId="{F7E19B3F-BEB2-429E-AB94-D48A1133AAE4}" type="presParOf" srcId="{DECA0FF6-B32E-4806-9479-CD78FC2C98C0}" destId="{AFD9EACD-B2B8-4237-BCF5-025190875F50}" srcOrd="0" destOrd="0" presId="urn:microsoft.com/office/officeart/2005/8/layout/pyramid3"/>
    <dgm:cxn modelId="{FC425600-CD51-4DBA-9336-FA83AD5B3A27}" type="presParOf" srcId="{DECA0FF6-B32E-4806-9479-CD78FC2C98C0}" destId="{05FCF5BA-FBDC-43C3-9513-BFC5284F2F9D}" srcOrd="1" destOrd="0" presId="urn:microsoft.com/office/officeart/2005/8/layout/pyramid3"/>
    <dgm:cxn modelId="{51CD2C52-9802-4E71-9E53-2A3A3CC478BB}" type="presParOf" srcId="{DA00FC29-EA51-4194-87FF-118010DBADB4}" destId="{052B961F-CA1E-465E-ACD0-107D91D8C806}" srcOrd="3" destOrd="0" presId="urn:microsoft.com/office/officeart/2005/8/layout/pyramid3"/>
    <dgm:cxn modelId="{4685A800-821E-4374-BB11-BB2976AEBB67}" type="presParOf" srcId="{052B961F-CA1E-465E-ACD0-107D91D8C806}" destId="{1FB1BF0A-6E69-4DD2-A7A7-472AAFB332A1}" srcOrd="0" destOrd="0" presId="urn:microsoft.com/office/officeart/2005/8/layout/pyramid3"/>
    <dgm:cxn modelId="{3C19BE45-F387-42E1-9B86-DCB1006B106E}" type="presParOf" srcId="{052B961F-CA1E-465E-ACD0-107D91D8C806}" destId="{A351B9D5-55A1-4E4C-894C-5F84FFEE0D5C}" srcOrd="1" destOrd="0" presId="urn:microsoft.com/office/officeart/2005/8/layout/pyramid3"/>
    <dgm:cxn modelId="{9FCE1062-C36E-46D3-98F7-00EAE730238D}" type="presParOf" srcId="{DA00FC29-EA51-4194-87FF-118010DBADB4}" destId="{3B476802-4D13-4E1B-AFFC-B7A26286441A}" srcOrd="4" destOrd="0" presId="urn:microsoft.com/office/officeart/2005/8/layout/pyramid3"/>
    <dgm:cxn modelId="{EDADA232-406B-40C1-8554-32AC890D44B2}" type="presParOf" srcId="{3B476802-4D13-4E1B-AFFC-B7A26286441A}" destId="{DAEBC992-F204-4724-85C5-1207EDFD0E78}" srcOrd="0" destOrd="0" presId="urn:microsoft.com/office/officeart/2005/8/layout/pyramid3"/>
    <dgm:cxn modelId="{1F8B6801-4248-4990-A3F6-80252F10A4DD}" type="presParOf" srcId="{3B476802-4D13-4E1B-AFFC-B7A26286441A}" destId="{9D6D15F6-B2E4-435A-931D-F7DCA4C5D717}" srcOrd="1" destOrd="0" presId="urn:microsoft.com/office/officeart/2005/8/layout/pyramid3"/>
    <dgm:cxn modelId="{6911B65A-DF0E-4F1C-B21B-70E00DA58E5C}" type="presParOf" srcId="{DA00FC29-EA51-4194-87FF-118010DBADB4}" destId="{E1044E9D-4F91-4AF5-822C-524248519E41}" srcOrd="5" destOrd="0" presId="urn:microsoft.com/office/officeart/2005/8/layout/pyramid3"/>
    <dgm:cxn modelId="{31CBC353-FDE3-44CE-8E32-0069FD684E0B}" type="presParOf" srcId="{E1044E9D-4F91-4AF5-822C-524248519E41}" destId="{5AA75CCD-936F-4809-9428-F6C11E9A2000}" srcOrd="0" destOrd="0" presId="urn:microsoft.com/office/officeart/2005/8/layout/pyramid3"/>
    <dgm:cxn modelId="{6EEE7712-E76B-4719-9BD4-EE5370BBE4A5}" type="presParOf" srcId="{E1044E9D-4F91-4AF5-822C-524248519E41}" destId="{33E4BA68-3E90-4A19-9CC1-69FECFD7FDF0}" srcOrd="1" destOrd="0" presId="urn:microsoft.com/office/officeart/2005/8/layout/pyramid3"/>
    <dgm:cxn modelId="{6295E3F6-B1C5-437C-863D-6D896882F534}" type="presParOf" srcId="{DA00FC29-EA51-4194-87FF-118010DBADB4}" destId="{663598B9-B0D1-4AB8-AD50-BCDFEA614828}" srcOrd="6" destOrd="0" presId="urn:microsoft.com/office/officeart/2005/8/layout/pyramid3"/>
    <dgm:cxn modelId="{2B12B113-2DDB-436F-A200-EBF08B97927E}" type="presParOf" srcId="{663598B9-B0D1-4AB8-AD50-BCDFEA614828}" destId="{9E5F0122-FCA4-459D-8B44-1C5293D5A923}" srcOrd="0" destOrd="0" presId="urn:microsoft.com/office/officeart/2005/8/layout/pyramid3"/>
    <dgm:cxn modelId="{B8EA9A18-0C86-40AF-8707-8D4060058196}" type="presParOf" srcId="{663598B9-B0D1-4AB8-AD50-BCDFEA614828}" destId="{3DEF85F8-3FC7-4073-ACFC-82051E90513B}" srcOrd="1" destOrd="0" presId="urn:microsoft.com/office/officeart/2005/8/layout/pyramid3"/>
    <dgm:cxn modelId="{FD39A27F-B6A5-4B4A-BC5A-4010284D0C69}" type="presParOf" srcId="{DA00FC29-EA51-4194-87FF-118010DBADB4}" destId="{88C134A6-F3B9-46F0-9EF3-66F75AB9C340}" srcOrd="7" destOrd="0" presId="urn:microsoft.com/office/officeart/2005/8/layout/pyramid3"/>
    <dgm:cxn modelId="{67C8B236-283C-4C73-9FE7-F5E3279721C4}" type="presParOf" srcId="{88C134A6-F3B9-46F0-9EF3-66F75AB9C340}" destId="{A848DACC-3185-49FF-950A-DD4F501879C9}" srcOrd="0" destOrd="0" presId="urn:microsoft.com/office/officeart/2005/8/layout/pyramid3"/>
    <dgm:cxn modelId="{102E536E-A6E7-4FB5-BF95-2A1F99A4E867}" type="presParOf" srcId="{88C134A6-F3B9-46F0-9EF3-66F75AB9C340}" destId="{CCD79DF3-2437-4F13-8471-30848E0DEABE}" srcOrd="1" destOrd="0" presId="urn:microsoft.com/office/officeart/2005/8/layout/pyramid3"/>
    <dgm:cxn modelId="{23188CBE-B0FE-4A07-B212-1005C40FA88B}" type="presParOf" srcId="{DA00FC29-EA51-4194-87FF-118010DBADB4}" destId="{3FD8BD77-2DEF-48BF-BD0A-DCFA82EC3F68}" srcOrd="8" destOrd="0" presId="urn:microsoft.com/office/officeart/2005/8/layout/pyramid3"/>
    <dgm:cxn modelId="{E38DA19F-FEE8-44CA-ADA7-77A9E50CEE19}" type="presParOf" srcId="{3FD8BD77-2DEF-48BF-BD0A-DCFA82EC3F68}" destId="{0B06869E-5B9E-4095-B77A-BB69B1367BAE}" srcOrd="0" destOrd="0" presId="urn:microsoft.com/office/officeart/2005/8/layout/pyramid3"/>
    <dgm:cxn modelId="{7008581D-9B6E-4B83-9206-82FD0AA42939}" type="presParOf" srcId="{3FD8BD77-2DEF-48BF-BD0A-DCFA82EC3F68}" destId="{79430DCC-7918-4278-BC5D-3CF7C33C2665}" srcOrd="1" destOrd="0" presId="urn:microsoft.com/office/officeart/2005/8/layout/pyramid3"/>
    <dgm:cxn modelId="{2DE9179B-826A-4359-B676-8AC48F66846D}" type="presParOf" srcId="{DA00FC29-EA51-4194-87FF-118010DBADB4}" destId="{C028C27C-661C-4A27-A4EC-85CC8B14625D}" srcOrd="9" destOrd="0" presId="urn:microsoft.com/office/officeart/2005/8/layout/pyramid3"/>
    <dgm:cxn modelId="{3B92670F-977C-4858-ADF4-341E37B43C38}" type="presParOf" srcId="{C028C27C-661C-4A27-A4EC-85CC8B14625D}" destId="{93823CBE-2F57-4EDF-9F2B-D65802511528}" srcOrd="0" destOrd="0" presId="urn:microsoft.com/office/officeart/2005/8/layout/pyramid3"/>
    <dgm:cxn modelId="{95C17B6E-44DF-4F8D-B16A-2053E41620EF}" type="presParOf" srcId="{C028C27C-661C-4A27-A4EC-85CC8B14625D}" destId="{074C79E5-6E98-4735-84AA-3CB5301312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B8194-25A2-4C6F-8975-F2B6ABAC14BB}">
      <dsp:nvSpPr>
        <dsp:cNvPr id="0" name=""/>
        <dsp:cNvSpPr/>
      </dsp:nvSpPr>
      <dsp:spPr>
        <a:xfrm rot="10800000">
          <a:off x="0" y="0"/>
          <a:ext cx="8670850" cy="662940"/>
        </a:xfrm>
        <a:prstGeom prst="trapezoid">
          <a:avLst>
            <a:gd name="adj" fmla="val 65397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SCM Prem</a:t>
          </a:r>
        </a:p>
      </dsp:txBody>
      <dsp:txXfrm rot="-10800000">
        <a:off x="1517398" y="0"/>
        <a:ext cx="5636053" cy="662940"/>
      </dsp:txXfrm>
    </dsp:sp>
    <dsp:sp modelId="{9A309A1B-A1E5-469E-8AD4-8BBC998D2070}">
      <dsp:nvSpPr>
        <dsp:cNvPr id="0" name=""/>
        <dsp:cNvSpPr/>
      </dsp:nvSpPr>
      <dsp:spPr>
        <a:xfrm rot="10800000">
          <a:off x="433542" y="662940"/>
          <a:ext cx="7803765" cy="662940"/>
        </a:xfrm>
        <a:prstGeom prst="trapezoid">
          <a:avLst>
            <a:gd name="adj" fmla="val 65397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Finance Prem</a:t>
          </a:r>
        </a:p>
      </dsp:txBody>
      <dsp:txXfrm rot="-10800000">
        <a:off x="1799201" y="662940"/>
        <a:ext cx="5072447" cy="662940"/>
      </dsp:txXfrm>
    </dsp:sp>
    <dsp:sp modelId="{AFD9EACD-B2B8-4237-BCF5-025190875F50}">
      <dsp:nvSpPr>
        <dsp:cNvPr id="0" name=""/>
        <dsp:cNvSpPr/>
      </dsp:nvSpPr>
      <dsp:spPr>
        <a:xfrm rot="10800000">
          <a:off x="867085" y="1325880"/>
          <a:ext cx="6936680" cy="662940"/>
        </a:xfrm>
        <a:prstGeom prst="trapezoid">
          <a:avLst>
            <a:gd name="adj" fmla="val 65397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SCM</a:t>
          </a:r>
        </a:p>
      </dsp:txBody>
      <dsp:txXfrm rot="-10800000">
        <a:off x="2081004" y="1325880"/>
        <a:ext cx="4508842" cy="662940"/>
      </dsp:txXfrm>
    </dsp:sp>
    <dsp:sp modelId="{1FB1BF0A-6E69-4DD2-A7A7-472AAFB332A1}">
      <dsp:nvSpPr>
        <dsp:cNvPr id="0" name=""/>
        <dsp:cNvSpPr/>
      </dsp:nvSpPr>
      <dsp:spPr>
        <a:xfrm rot="10800000">
          <a:off x="1300627" y="1988820"/>
          <a:ext cx="6069595" cy="662940"/>
        </a:xfrm>
        <a:prstGeom prst="trapezoid">
          <a:avLst>
            <a:gd name="adj" fmla="val 65397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Finance</a:t>
          </a:r>
        </a:p>
      </dsp:txBody>
      <dsp:txXfrm rot="-10800000">
        <a:off x="2362806" y="1988820"/>
        <a:ext cx="3945237" cy="662940"/>
      </dsp:txXfrm>
    </dsp:sp>
    <dsp:sp modelId="{DAEBC992-F204-4724-85C5-1207EDFD0E78}">
      <dsp:nvSpPr>
        <dsp:cNvPr id="0" name=""/>
        <dsp:cNvSpPr/>
      </dsp:nvSpPr>
      <dsp:spPr>
        <a:xfrm rot="10800000">
          <a:off x="1734170" y="2651760"/>
          <a:ext cx="5202510" cy="662940"/>
        </a:xfrm>
        <a:prstGeom prst="trapezoid">
          <a:avLst>
            <a:gd name="adj" fmla="val 65397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Commerce</a:t>
          </a:r>
        </a:p>
      </dsp:txBody>
      <dsp:txXfrm rot="-10800000">
        <a:off x="2644609" y="2651760"/>
        <a:ext cx="3381631" cy="662940"/>
      </dsp:txXfrm>
    </dsp:sp>
    <dsp:sp modelId="{5AA75CCD-936F-4809-9428-F6C11E9A2000}">
      <dsp:nvSpPr>
        <dsp:cNvPr id="0" name=""/>
        <dsp:cNvSpPr/>
      </dsp:nvSpPr>
      <dsp:spPr>
        <a:xfrm rot="10800000">
          <a:off x="2167712" y="3314700"/>
          <a:ext cx="4335425" cy="662940"/>
        </a:xfrm>
        <a:prstGeom prst="trapezoid">
          <a:avLst>
            <a:gd name="adj" fmla="val 6539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Project Operations</a:t>
          </a:r>
        </a:p>
      </dsp:txBody>
      <dsp:txXfrm rot="-10800000">
        <a:off x="2926412" y="3314700"/>
        <a:ext cx="2818026" cy="662940"/>
      </dsp:txXfrm>
    </dsp:sp>
    <dsp:sp modelId="{9E5F0122-FCA4-459D-8B44-1C5293D5A923}">
      <dsp:nvSpPr>
        <dsp:cNvPr id="0" name=""/>
        <dsp:cNvSpPr/>
      </dsp:nvSpPr>
      <dsp:spPr>
        <a:xfrm rot="10800000">
          <a:off x="2601255" y="3977640"/>
          <a:ext cx="3468340" cy="662940"/>
        </a:xfrm>
        <a:prstGeom prst="trapezoid">
          <a:avLst>
            <a:gd name="adj" fmla="val 6539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Human Resources</a:t>
          </a:r>
        </a:p>
      </dsp:txBody>
      <dsp:txXfrm rot="-10800000">
        <a:off x="3208214" y="3977640"/>
        <a:ext cx="2254421" cy="662940"/>
      </dsp:txXfrm>
    </dsp:sp>
    <dsp:sp modelId="{A848DACC-3185-49FF-950A-DD4F501879C9}">
      <dsp:nvSpPr>
        <dsp:cNvPr id="0" name=""/>
        <dsp:cNvSpPr/>
      </dsp:nvSpPr>
      <dsp:spPr>
        <a:xfrm rot="10800000">
          <a:off x="3034797" y="4640580"/>
          <a:ext cx="2601255" cy="662940"/>
        </a:xfrm>
        <a:prstGeom prst="trapezoid">
          <a:avLst>
            <a:gd name="adj" fmla="val 65397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rgbClr val="000000"/>
              </a:solidFill>
            </a:rPr>
            <a:t>Operations- Activity</a:t>
          </a:r>
        </a:p>
      </dsp:txBody>
      <dsp:txXfrm rot="-10800000">
        <a:off x="3490017" y="4640580"/>
        <a:ext cx="1690815" cy="662940"/>
      </dsp:txXfrm>
    </dsp:sp>
    <dsp:sp modelId="{0B06869E-5B9E-4095-B77A-BB69B1367BAE}">
      <dsp:nvSpPr>
        <dsp:cNvPr id="0" name=""/>
        <dsp:cNvSpPr/>
      </dsp:nvSpPr>
      <dsp:spPr>
        <a:xfrm rot="10800000">
          <a:off x="3468340" y="5303520"/>
          <a:ext cx="1734170" cy="662940"/>
        </a:xfrm>
        <a:prstGeom prst="trapezoid">
          <a:avLst>
            <a:gd name="adj" fmla="val 65397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rgbClr val="000000"/>
              </a:solidFill>
            </a:rPr>
            <a:t>Team Member</a:t>
          </a:r>
        </a:p>
      </dsp:txBody>
      <dsp:txXfrm rot="-10800000">
        <a:off x="3771820" y="5303520"/>
        <a:ext cx="1127210" cy="662940"/>
      </dsp:txXfrm>
    </dsp:sp>
    <dsp:sp modelId="{93823CBE-2F57-4EDF-9F2B-D65802511528}">
      <dsp:nvSpPr>
        <dsp:cNvPr id="0" name=""/>
        <dsp:cNvSpPr/>
      </dsp:nvSpPr>
      <dsp:spPr>
        <a:xfrm rot="10800000">
          <a:off x="3901882" y="5966459"/>
          <a:ext cx="867085" cy="662940"/>
        </a:xfrm>
        <a:prstGeom prst="trapezoid">
          <a:avLst>
            <a:gd name="adj" fmla="val 65397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rgbClr val="000000"/>
              </a:solidFill>
            </a:rPr>
            <a:t>HR Self Service</a:t>
          </a:r>
        </a:p>
      </dsp:txBody>
      <dsp:txXfrm rot="-10800000">
        <a:off x="3901882" y="5966459"/>
        <a:ext cx="867085" cy="662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mailto:alex.meyer@delinea.com" TargetMode="External"/><Relationship Id="rId7" Type="http://schemas.openxmlformats.org/officeDocument/2006/relationships/hyperlink" Target="https://mvp.microsoft.com/en-US/mvp/profile/42eaf06d-21fa-e911-a9a3-000d3a137063" TargetMode="External"/><Relationship Id="rId2" Type="http://schemas.openxmlformats.org/officeDocument/2006/relationships/hyperlink" Target="https://delinea.com/products/fastpath-access-contro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nkedin.com/in/alex-meyer-b6338837/" TargetMode="External"/><Relationship Id="rId5" Type="http://schemas.openxmlformats.org/officeDocument/2006/relationships/hyperlink" Target="http://d365fosecurity.com/" TargetMode="External"/><Relationship Id="rId4" Type="http://schemas.openxmlformats.org/officeDocument/2006/relationships/hyperlink" Target="http://d365foblog.com/" TargetMode="Externa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hyperlink" Target="https://www.microsoft.com/en-us/dynamics-365/blog/it-professional/2025/09/25/simplifying-license-management-dynamics-365-finance-operations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dynamicspedia.com/security/" TargetMode="External"/><Relationship Id="rId3" Type="http://schemas.openxmlformats.org/officeDocument/2006/relationships/image" Target="../media/image7.svg"/><Relationship Id="rId7" Type="http://schemas.openxmlformats.org/officeDocument/2006/relationships/hyperlink" Target="https://alexdmeyer.com/2025/06/25/updated-d365fsc-user-licensing-in-10-4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lexdmeyer.com/2025/04/29/dynamics-365-finance-supply-chain-license-enforcement-overview/" TargetMode="External"/><Relationship Id="rId11" Type="http://schemas.openxmlformats.org/officeDocument/2006/relationships/hyperlink" Target="https://www.microsoft.com/en-us/dynamics-365/blog/it-professional/2025/03/28/simplifying-license-management-dynamics-365/" TargetMode="External"/><Relationship Id="rId5" Type="http://schemas.openxmlformats.org/officeDocument/2006/relationships/hyperlink" Target="https://go.microsoft.com/fwlink/?linkid=2319108" TargetMode="External"/><Relationship Id="rId10" Type="http://schemas.openxmlformats.org/officeDocument/2006/relationships/hyperlink" Target="https://www.fatihdemirci.net/index.php/2025/07/03/license_usage_summary_report/" TargetMode="External"/><Relationship Id="rId4" Type="http://schemas.openxmlformats.org/officeDocument/2006/relationships/hyperlink" Target="https://go.microsoft.com/fwlink/?LinkId=866544&amp;clcid=0x409" TargetMode="External"/><Relationship Id="rId9" Type="http://schemas.openxmlformats.org/officeDocument/2006/relationships/hyperlink" Target="http://dynamicspedia.com/2025/02/my-first-look-at-user-security-governance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d365foblog.com/" TargetMode="External"/><Relationship Id="rId3" Type="http://schemas.openxmlformats.org/officeDocument/2006/relationships/image" Target="../media/image7.svg"/><Relationship Id="rId7" Type="http://schemas.openxmlformats.org/officeDocument/2006/relationships/hyperlink" Target="https://alexdmeyer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elinea.com/fastpath" TargetMode="External"/><Relationship Id="rId5" Type="http://schemas.openxmlformats.org/officeDocument/2006/relationships/hyperlink" Target="https://delinea.com/" TargetMode="External"/><Relationship Id="rId10" Type="http://schemas.openxmlformats.org/officeDocument/2006/relationships/image" Target="../media/image4.png"/><Relationship Id="rId4" Type="http://schemas.openxmlformats.org/officeDocument/2006/relationships/hyperlink" Target="mailto:alex.meyer@delinea.com" TargetMode="External"/><Relationship Id="rId9" Type="http://schemas.openxmlformats.org/officeDocument/2006/relationships/hyperlink" Target="http://d365fosecurity.com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6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14450" y="6107770"/>
            <a:ext cx="14045877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000"/>
              </a:lnSpc>
            </a:pPr>
            <a:r>
              <a:rPr lang="en-US" sz="12500">
                <a:solidFill>
                  <a:srgbClr val="FFFFFF"/>
                </a:solidFill>
                <a:latin typeface="Open Sauce"/>
              </a:rPr>
              <a:t>D365UGINDIA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4450" y="8452908"/>
            <a:ext cx="13239750" cy="492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Open Sauce"/>
              </a:rPr>
              <a:t>Decoding D365FSC Security &amp; Licensing || Oct 9</a:t>
            </a:r>
            <a:r>
              <a:rPr lang="en-US" sz="3000" baseline="30000" dirty="0">
                <a:solidFill>
                  <a:srgbClr val="FFFFFF"/>
                </a:solidFill>
                <a:latin typeface="Open Sauce"/>
              </a:rPr>
              <a:t>th</a:t>
            </a:r>
            <a:r>
              <a:rPr lang="en-US" sz="3000" dirty="0">
                <a:solidFill>
                  <a:srgbClr val="FFFFFF"/>
                </a:solidFill>
                <a:latin typeface="Open Sauce"/>
              </a:rPr>
              <a:t> 2025 || Alex Meyer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238752" y="0"/>
            <a:ext cx="4049248" cy="40492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6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9430" y="1411839"/>
            <a:ext cx="1494914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00"/>
              </a:lnSpc>
            </a:pPr>
            <a:r>
              <a:rPr lang="en-US" sz="6500" dirty="0">
                <a:solidFill>
                  <a:srgbClr val="FFFFFF"/>
                </a:solidFill>
                <a:latin typeface="Open Sauce"/>
              </a:rPr>
              <a:t>Meet your speaker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3BE78F2-9A45-EA07-DD8F-D40594C4E613}"/>
              </a:ext>
            </a:extLst>
          </p:cNvPr>
          <p:cNvSpPr txBox="1">
            <a:spLocks/>
          </p:cNvSpPr>
          <p:nvPr/>
        </p:nvSpPr>
        <p:spPr>
          <a:xfrm>
            <a:off x="1142030" y="2476500"/>
            <a:ext cx="8001970" cy="601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 pitchFamily="34" charset="0"/>
              <a:buNone/>
            </a:pPr>
            <a:r>
              <a:rPr lang="en-US" sz="3800" b="1" dirty="0">
                <a:latin typeface="Verdana" panose="020B0604030504040204" pitchFamily="34" charset="0"/>
                <a:ea typeface="Verdana" panose="020B0604030504040204" pitchFamily="34" charset="0"/>
              </a:rPr>
              <a:t>Alex Meyer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 pitchFamily="34" charset="0"/>
              <a:buNone/>
            </a:pPr>
            <a:r>
              <a:rPr lang="en-US" sz="2200" i="1" dirty="0">
                <a:latin typeface="Verdana" panose="020B0604030504040204" pitchFamily="34" charset="0"/>
                <a:ea typeface="Verdana" panose="020B0604030504040204" pitchFamily="34" charset="0"/>
              </a:rPr>
              <a:t>Principal Software Development Engineer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 pitchFamily="34" charset="0"/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Delinea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Email: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alex.meyer@delinea.com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Blog: </a:t>
            </a:r>
            <a:r>
              <a:rPr lang="en-US" sz="20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http://d365foblog.com</a:t>
            </a:r>
            <a:endParaRPr lang="en-US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Security Class: </a:t>
            </a:r>
            <a:r>
              <a:rPr lang="en-US" sz="20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http://d365fosecurity.com</a:t>
            </a:r>
            <a:endParaRPr lang="en-US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20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LinkedIn</a:t>
            </a:r>
            <a:r>
              <a:rPr lang="en-US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n-US" sz="20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Microsoft MVP Profile</a:t>
            </a:r>
            <a:endParaRPr lang="en-US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1875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080"/>
              <a:buFont typeface="Arial" pitchFamily="34" charset="0"/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Background: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Awarded Microsoft MVP in Business Applications since 2019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Been working with AX since 2013 and D365FO since 2016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Have spoken at Summit (US &amp; Europe), Focus, and local chapters around AX/D365FO security and have done webinars around native controls in both versions</a:t>
            </a:r>
          </a:p>
          <a:p>
            <a:pPr>
              <a:spcBef>
                <a:spcPts val="0"/>
              </a:spcBef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 descr="A person in a suit smiling&#10;&#10;AI-generated content may be incorrect.">
            <a:extLst>
              <a:ext uri="{FF2B5EF4-FFF2-40B4-BE49-F238E27FC236}">
                <a16:creationId xmlns:a16="http://schemas.microsoft.com/office/drawing/2014/main" id="{0E98E507-677D-5D0A-B488-434C5093F8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15800" y="3110456"/>
            <a:ext cx="4766888" cy="5679531"/>
          </a:xfrm>
          <a:prstGeom prst="rect">
            <a:avLst/>
          </a:prstGeom>
        </p:spPr>
      </p:pic>
      <p:pic>
        <p:nvPicPr>
          <p:cNvPr id="5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E4A3BE2D-0657-6CB4-1042-9752D902212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39200" y="3110456"/>
            <a:ext cx="2667000" cy="2805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556" r="10819"/>
          <a:stretch>
            <a:fillRect/>
          </a:stretch>
        </p:blipFill>
        <p:spPr>
          <a:xfrm>
            <a:off x="12683218" y="0"/>
            <a:ext cx="5604782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91320" y="0"/>
            <a:ext cx="2391898" cy="239189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45821" y="534811"/>
            <a:ext cx="13422789" cy="98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>
                <a:solidFill>
                  <a:srgbClr val="FD6220"/>
                </a:solidFill>
                <a:latin typeface="Open Sauce"/>
              </a:rPr>
              <a:t>Agenda for today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C0C74-BE71-206F-7AC1-BECE88F8A626}"/>
              </a:ext>
            </a:extLst>
          </p:cNvPr>
          <p:cNvSpPr txBox="1"/>
          <p:nvPr/>
        </p:nvSpPr>
        <p:spPr>
          <a:xfrm>
            <a:off x="1066800" y="2247900"/>
            <a:ext cx="8534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Dynamics 365 FSC Security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Security &amp; Licensing Tie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Licensing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License Enforcement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License Reporting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Power Platform Admin Center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Lifecycle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User Security Governance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EE11A-8D37-B5F6-2089-4B526E43B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68FED2C-BD7C-01D5-2DA5-F3CDEA769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B259FCAB-6970-3B6D-C55E-0874175BD86C}"/>
              </a:ext>
            </a:extLst>
          </p:cNvPr>
          <p:cNvSpPr txBox="1"/>
          <p:nvPr/>
        </p:nvSpPr>
        <p:spPr>
          <a:xfrm>
            <a:off x="1257300" y="1356828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Things to Note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FC313D-D00D-5A36-EBFD-0D1E7D5FD79C}"/>
              </a:ext>
            </a:extLst>
          </p:cNvPr>
          <p:cNvSpPr txBox="1"/>
          <p:nvPr/>
        </p:nvSpPr>
        <p:spPr>
          <a:xfrm>
            <a:off x="1236035" y="2476500"/>
            <a:ext cx="15676279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AutoNum type="arabicParenR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Everything we talk about is accurate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of today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things can change in the future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do not work for Microsoft</a:t>
            </a:r>
          </a:p>
          <a:p>
            <a:pPr>
              <a:buAutoNum type="arabicParenR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did not have any input on license changes or the license enforcement</a:t>
            </a:r>
          </a:p>
          <a:p>
            <a:pPr>
              <a:buAutoNum type="arabicParenR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can be a ‘license therapy’ session if needed</a:t>
            </a:r>
          </a:p>
          <a:p>
            <a:pPr algn="ctr"/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Venting is ok – we are all in this together</a:t>
            </a:r>
          </a:p>
          <a:p>
            <a:pPr>
              <a:buAutoNum type="arabicParenR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9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573622" y="4643363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D365FSC Security Model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16FC4-2887-9BC4-35E3-9E6FFB0D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62EEC8-510C-D77D-519B-05D0F52E7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7D67EAD-9264-E28D-EA60-FEB9EEE3ABDC}"/>
              </a:ext>
            </a:extLst>
          </p:cNvPr>
          <p:cNvSpPr txBox="1"/>
          <p:nvPr/>
        </p:nvSpPr>
        <p:spPr>
          <a:xfrm>
            <a:off x="1295400" y="625907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D365FSC Security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C8425-C2A2-6468-5278-835D552E4253}"/>
              </a:ext>
            </a:extLst>
          </p:cNvPr>
          <p:cNvSpPr txBox="1"/>
          <p:nvPr/>
        </p:nvSpPr>
        <p:spPr>
          <a:xfrm>
            <a:off x="1447800" y="1626181"/>
            <a:ext cx="8382000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Role Based Security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Users are assigned one or more roles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Hierarchy based security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Groups of securable objects are put within one security layer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Security layers built on top of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Two main categories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Security Layers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Securable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  <p:pic>
        <p:nvPicPr>
          <p:cNvPr id="5" name="Content Placeholder 2" descr="A screen shot of a computer&#10;&#10;Description automatically generated">
            <a:extLst>
              <a:ext uri="{FF2B5EF4-FFF2-40B4-BE49-F238E27FC236}">
                <a16:creationId xmlns:a16="http://schemas.microsoft.com/office/drawing/2014/main" id="{6F553C1E-D5EC-71B1-9020-3F407EA1A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237" y="2007903"/>
            <a:ext cx="7573586" cy="62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5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FB2ED-8F3F-7AA2-756D-2BA2D71E0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E0BE823-6A40-96D3-247D-3C09B4C0C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B92F91F-BFB6-7F77-75CE-76309CD230EC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Security &amp; Licensing Tied Together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4E09CB-4DA5-ABCA-76B9-B18BBAE2FBA9}"/>
              </a:ext>
            </a:extLst>
          </p:cNvPr>
          <p:cNvSpPr txBox="1"/>
          <p:nvPr/>
        </p:nvSpPr>
        <p:spPr>
          <a:xfrm>
            <a:off x="762000" y="5753100"/>
            <a:ext cx="173889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What access a user is assigned = what license(s) they are required to have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Not based on utilization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Over provisioning of user access -&gt;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Over assignment of user licenses -&gt;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4400" dirty="0"/>
              <a:t>Higher licensing costs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7AD8D81-2878-6772-F259-8284EF6F2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064" y="2334054"/>
            <a:ext cx="8474561" cy="2746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4F98EA-4F4E-58C4-4730-02F905E4F949}"/>
              </a:ext>
            </a:extLst>
          </p:cNvPr>
          <p:cNvSpPr txBox="1"/>
          <p:nvPr/>
        </p:nvSpPr>
        <p:spPr>
          <a:xfrm>
            <a:off x="1828800" y="3322761"/>
            <a:ext cx="3358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Security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2DA96-5D11-8F57-5F6E-E885686FEC71}"/>
              </a:ext>
            </a:extLst>
          </p:cNvPr>
          <p:cNvSpPr txBox="1"/>
          <p:nvPr/>
        </p:nvSpPr>
        <p:spPr>
          <a:xfrm>
            <a:off x="13258800" y="3541407"/>
            <a:ext cx="3887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Licensing</a:t>
            </a:r>
          </a:p>
        </p:txBody>
      </p:sp>
    </p:spTree>
    <p:extLst>
      <p:ext uri="{BB962C8B-B14F-4D97-AF65-F5344CB8AC3E}">
        <p14:creationId xmlns:p14="http://schemas.microsoft.com/office/powerpoint/2010/main" val="424433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52F80-56DE-1F3B-8032-34F2A0DA2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4D9CA80-7807-929C-E021-6311704DC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E37BDB7-7803-7679-EE8D-8EF509BF2252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Dynamics 365 Licensing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DAAE6-1968-27E3-FB39-238D4F6FF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921" y="2019300"/>
            <a:ext cx="14320158" cy="707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83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FAB1D-8F62-5483-6A04-64201AE5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3DB08E6-474A-6D36-D183-6802552D5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21BE970-5D8A-5446-C5EC-74C8E22D53E2}"/>
              </a:ext>
            </a:extLst>
          </p:cNvPr>
          <p:cNvSpPr txBox="1"/>
          <p:nvPr/>
        </p:nvSpPr>
        <p:spPr>
          <a:xfrm>
            <a:off x="1295400" y="571500"/>
            <a:ext cx="156210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Dynamics 365 Base / Attach Licenses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A200BB-E517-CE7D-6F07-3F799A2BF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283" y="1943100"/>
            <a:ext cx="13429433" cy="702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27F30-3881-5622-D4B9-2C56FDAF3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AE75E1A-1258-5264-6A48-00C7CFAA1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B4D31A78-574A-2902-EE80-C15CCD08418B}"/>
              </a:ext>
            </a:extLst>
          </p:cNvPr>
          <p:cNvSpPr txBox="1"/>
          <p:nvPr/>
        </p:nvSpPr>
        <p:spPr>
          <a:xfrm>
            <a:off x="1573622" y="4643363"/>
            <a:ext cx="14815891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Updates for D365 Licensing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11379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CD053-79DE-9BD3-AB8D-BFD19151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722E812-CEFB-8774-3C55-7BF933451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F81A65C-3D54-2D72-4D4F-A6909CCD54E9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Where Did We Come From?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F16BE4-7D8D-7FDA-80F8-A95D674A6176}"/>
              </a:ext>
            </a:extLst>
          </p:cNvPr>
          <p:cNvSpPr txBox="1"/>
          <p:nvPr/>
        </p:nvSpPr>
        <p:spPr>
          <a:xfrm>
            <a:off x="1371600" y="1866900"/>
            <a:ext cx="100584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License requirement came from entry point attributes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 err="1"/>
              <a:t>ViewUserLicense</a:t>
            </a:r>
            <a:endParaRPr lang="en-US" sz="4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 err="1"/>
              <a:t>MaintainUserLicense</a:t>
            </a:r>
            <a:endParaRPr lang="en-US" sz="4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Privileges assigned to a user determined license SKU requirements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Finance, SCM, Commerce, Project Ops, 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6E39279-F561-6ED0-35C2-34A4A7792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1754721"/>
            <a:ext cx="3581400" cy="796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8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ECF6-BA9F-E397-514B-2D73AF069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77C080F-D600-4637-97EE-D39E38402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0FE924D-9507-98F2-A3B5-6FA6AB3FB2A5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Where Are We Now?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7221D-888A-F482-3256-6D1412F8BA68}"/>
              </a:ext>
            </a:extLst>
          </p:cNvPr>
          <p:cNvSpPr txBox="1"/>
          <p:nvPr/>
        </p:nvSpPr>
        <p:spPr>
          <a:xfrm>
            <a:off x="1371601" y="1866900"/>
            <a:ext cx="14401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egoe UI"/>
              </a:rPr>
              <a:t>License analysis done at the object level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4400" dirty="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egoe UI"/>
              </a:rPr>
              <a:t>All license calculation done by Power Platform Admin Center (PPAC)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4400" dirty="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egoe UI"/>
              </a:rPr>
              <a:t>Data is pushed to other systems D365FSC / LCS / </a:t>
            </a:r>
            <a:r>
              <a:rPr lang="en-US" sz="4400" dirty="0" err="1">
                <a:latin typeface="Segoe UI"/>
              </a:rPr>
              <a:t>etc</a:t>
            </a:r>
            <a:endParaRPr lang="en-US" sz="4400" dirty="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4400" dirty="0">
              <a:latin typeface="Segoe U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egoe UI"/>
              </a:rPr>
              <a:t>PPAC is source of truth (refreshes every 24 hours)</a:t>
            </a:r>
          </a:p>
          <a:p>
            <a:pPr marL="571500" indent="-571500" defTabSz="1371600">
              <a:defRPr/>
            </a:pPr>
            <a:endParaRPr lang="en-US" sz="44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84598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6924D-6457-2930-4505-380CA627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936D8B4-C3ED-8B6F-9C7A-1D7D4AF0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47AF532-DFE3-8347-3356-A4D200321364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Hierarchy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7356E9-9B92-F744-8218-F31BBFD90733}"/>
              </a:ext>
            </a:extLst>
          </p:cNvPr>
          <p:cNvSpPr txBox="1"/>
          <p:nvPr/>
        </p:nvSpPr>
        <p:spPr>
          <a:xfrm>
            <a:off x="1570078" y="1866900"/>
            <a:ext cx="8382000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Each license has a ‘Priority’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The highest priority license of a user access must be the base license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Some have a ‘</a:t>
            </a:r>
            <a:r>
              <a:rPr lang="en-US" sz="4400" dirty="0" err="1"/>
              <a:t>GroupName</a:t>
            </a:r>
            <a:r>
              <a:rPr lang="en-US" sz="4400" dirty="0"/>
              <a:t>’ – which categorizes the license SKUs into groups that are of a similar level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Red – Fin, SCM, Comm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Blue – </a:t>
            </a:r>
            <a:r>
              <a:rPr lang="en-US" sz="4400" dirty="0" err="1"/>
              <a:t>Proj</a:t>
            </a:r>
            <a:r>
              <a:rPr lang="en-US" sz="4400" dirty="0"/>
              <a:t> Ops, HR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Purple – No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BB35B2-E184-6F6E-D8D5-7335AE03C9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6306236"/>
              </p:ext>
            </p:extLst>
          </p:nvPr>
        </p:nvGraphicFramePr>
        <p:xfrm>
          <a:off x="9296400" y="2247900"/>
          <a:ext cx="8670851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1812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D65E6-0D01-7528-B545-CA341021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8F08E49-C94D-C3D5-B31D-29B5CBC01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99AFD17-0CB1-EB88-0944-44514434BDE3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Licensing Methodology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5202C3-31FC-993D-58D7-B9BD17957F3D}"/>
              </a:ext>
            </a:extLst>
          </p:cNvPr>
          <p:cNvSpPr txBox="1"/>
          <p:nvPr/>
        </p:nvSpPr>
        <p:spPr>
          <a:xfrm>
            <a:off x="1371600" y="1866900"/>
            <a:ext cx="13772616" cy="754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Objects themselves actually drive all license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License Objects: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Menu Items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Service Operations (new)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Data Entities (new)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Data Entity Methods (new)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Read permission = Team Member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Unless ‘</a:t>
            </a:r>
            <a:r>
              <a:rPr lang="en-US" sz="4400" dirty="0" err="1"/>
              <a:t>EnforceReadPermission</a:t>
            </a:r>
            <a:r>
              <a:rPr lang="en-US" sz="4400" dirty="0"/>
              <a:t>’ =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Write permission = </a:t>
            </a:r>
            <a:r>
              <a:rPr lang="en-US" sz="4400" dirty="0" err="1"/>
              <a:t>LicensingElementRequiringEntitlement</a:t>
            </a:r>
            <a:endParaRPr lang="en-US" sz="4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Includes Update, Create, Delete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28784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CED6-1B7A-B442-119B-A37B8B424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832CA18-544D-84BC-52EC-6845B4323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30EB40B-88CE-F608-0D15-A51F181A8F04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Object Level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DF7D2E-3DA6-A7E1-481F-0D78641B148C}"/>
              </a:ext>
            </a:extLst>
          </p:cNvPr>
          <p:cNvSpPr txBox="1"/>
          <p:nvPr/>
        </p:nvSpPr>
        <p:spPr>
          <a:xfrm>
            <a:off x="1371600" y="1866900"/>
            <a:ext cx="13487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/>
              <a:t>In 10.0.43+, </a:t>
            </a:r>
            <a:r>
              <a:rPr lang="en-US" sz="4400" dirty="0"/>
              <a:t>there are new licensing tables that contain detailed information on license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 err="1"/>
              <a:t>LicensingAllSKUs</a:t>
            </a:r>
            <a:endParaRPr lang="en-US" sz="4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Stores all current licenses and their priority ranking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5C53694-F238-4B78-5A8B-E4B9C8AFB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635471"/>
            <a:ext cx="8271701" cy="34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081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5614B-B516-40B8-8B66-B6EBB9E32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2E4051B-6B1D-AB14-0A5E-AA7562B8F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F11916E-7D7B-D299-A173-4F4043A7AF5D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Object Level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404FB6-1767-AC19-97F1-209BA68CB8FF}"/>
              </a:ext>
            </a:extLst>
          </p:cNvPr>
          <p:cNvSpPr txBox="1"/>
          <p:nvPr/>
        </p:nvSpPr>
        <p:spPr>
          <a:xfrm>
            <a:off x="1371600" y="1866900"/>
            <a:ext cx="10326417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 err="1"/>
              <a:t>LicensingEntitlementObjects</a:t>
            </a:r>
            <a:endParaRPr lang="en-US" sz="4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 err="1"/>
              <a:t>LicensingElementesRequiringEntitlement</a:t>
            </a:r>
            <a:endParaRPr lang="en-US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9E746-0321-8EE7-EE4D-FE17BACBB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1540300"/>
            <a:ext cx="8045325" cy="3041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1454D3-F0D7-5D56-4FD4-6DF48CF96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776" y="5550409"/>
            <a:ext cx="5588447" cy="396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05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2893C-C2D3-7CF4-947B-85916155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3C9BAEA-3E69-E1BB-9170-1CAD4395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F7A1556-A4D9-9A7B-BCEF-F5514C74005C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Object Level 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B4A83-A66B-E623-EAF8-B6FED50478E4}"/>
              </a:ext>
            </a:extLst>
          </p:cNvPr>
          <p:cNvSpPr txBox="1"/>
          <p:nvPr/>
        </p:nvSpPr>
        <p:spPr>
          <a:xfrm>
            <a:off x="1371600" y="1866900"/>
            <a:ext cx="1356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b="1" dirty="0" err="1"/>
              <a:t>LicensingAllEntitledPermissions</a:t>
            </a:r>
            <a:endParaRPr lang="en-US" sz="4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Stores association between object -&gt; license(s) that meet requirements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F4A8DB-1C2A-90AD-FC44-14336A7F3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240958"/>
            <a:ext cx="5373286" cy="453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990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AF24-0641-4F2C-C57A-A2DD26B96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2FFEFDA-0387-57CF-3205-837B40966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F132AFB-9E91-56E1-309F-11FDD9652673}"/>
              </a:ext>
            </a:extLst>
          </p:cNvPr>
          <p:cNvSpPr txBox="1"/>
          <p:nvPr/>
        </p:nvSpPr>
        <p:spPr>
          <a:xfrm>
            <a:off x="1295400" y="571500"/>
            <a:ext cx="15468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Consolidated Object License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1EE55-6FF4-DAB9-79A1-92457953A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143" y="2171700"/>
            <a:ext cx="12431113" cy="61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00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F579B-59F2-45E1-2DB4-E6F639A9B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C07720E-8E5C-4E0A-5065-E7112D0E7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C97BE64-D5A2-85EB-3519-F852421E9759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Licensing Overview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F77E19C-5FC5-6B8A-9296-4322B4B1C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857" y="2628900"/>
            <a:ext cx="15086285" cy="474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58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07942-FFFC-5477-F079-F713085D5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FA0E00-E25B-9DB8-D74C-6C9EE7051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C70A7D2-7578-031C-5272-FF40F6E9A906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Licensing Overview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A761FD4-261F-DE09-CE33-CBF20E5CA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25" y="2095500"/>
            <a:ext cx="11600949" cy="740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58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20D9E-F8F3-4B63-73E8-A5B7CA7E9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A3C68D2-3DFE-D256-08FF-0BBDCCCA0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9346769-252C-53DC-D4C7-EA8DE9DC5408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Licensing Example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CCC92-3125-4E30-1C0D-BADCC19A629A}"/>
              </a:ext>
            </a:extLst>
          </p:cNvPr>
          <p:cNvSpPr txBox="1"/>
          <p:nvPr/>
        </p:nvSpPr>
        <p:spPr>
          <a:xfrm>
            <a:off x="1371600" y="1866900"/>
            <a:ext cx="1230657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Read access to either object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Team Member – </a:t>
            </a:r>
            <a:r>
              <a:rPr lang="en-US" sz="4400" dirty="0" err="1"/>
              <a:t>EnforceViewPermissions</a:t>
            </a:r>
            <a:r>
              <a:rPr lang="en-US" sz="4400" dirty="0"/>
              <a:t> set to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Update / Create / Delete to </a:t>
            </a:r>
            <a:r>
              <a:rPr lang="en-US" sz="4400" dirty="0" err="1"/>
              <a:t>CustTableListPage</a:t>
            </a:r>
            <a:endParaRPr lang="en-US" sz="4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Finance or Supply Chain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Update / Create / Delete to </a:t>
            </a:r>
            <a:r>
              <a:rPr lang="en-US" sz="4400" dirty="0" err="1"/>
              <a:t>DirPartyTable</a:t>
            </a:r>
            <a:endParaRPr lang="en-US" sz="4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4400" dirty="0"/>
              <a:t>Team Member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61BED0-DA37-CC47-C028-03D770DBE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8646267"/>
            <a:ext cx="14105171" cy="1185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13834D-9D30-C929-02AC-6B8211C66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0" y="6021884"/>
            <a:ext cx="12496800" cy="248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3A5A-36FC-A759-6395-4B5F07317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6210EDC-754B-6931-9ACC-009D5A32C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AA341C1-48BC-6797-CD39-B8E4EF9B2E97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Deprecated Licensing Reports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E44A0F-9DF1-55A3-B6C4-A9989D516109}"/>
              </a:ext>
            </a:extLst>
          </p:cNvPr>
          <p:cNvSpPr txBox="1"/>
          <p:nvPr/>
        </p:nvSpPr>
        <p:spPr>
          <a:xfrm>
            <a:off x="1371601" y="1866900"/>
            <a:ext cx="75438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400" dirty="0"/>
              <a:t>Microsoft has announced that legacy license reporting within D365 will be deprecated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/>
              <a:t>View Permissions report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/>
              <a:t>License shown during user role assignment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/>
              <a:t>User License Counts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/>
              <a:t>User License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C526A6E-35EE-7E31-58F2-775A04957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1974850"/>
            <a:ext cx="7998326" cy="271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29D7C1-934B-F8AC-D917-B81FD516D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0" y="5009027"/>
            <a:ext cx="42672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505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2E701-4724-43AF-8834-FF6D577EE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1947656-B5FF-17A6-37C7-6D02A41AA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F883D45-3028-F3A7-D546-0F62C2336439}"/>
              </a:ext>
            </a:extLst>
          </p:cNvPr>
          <p:cNvSpPr txBox="1"/>
          <p:nvPr/>
        </p:nvSpPr>
        <p:spPr>
          <a:xfrm>
            <a:off x="1573622" y="4643363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Enforcement</a:t>
            </a:r>
          </a:p>
        </p:txBody>
      </p:sp>
    </p:spTree>
    <p:extLst>
      <p:ext uri="{BB962C8B-B14F-4D97-AF65-F5344CB8AC3E}">
        <p14:creationId xmlns:p14="http://schemas.microsoft.com/office/powerpoint/2010/main" val="1230801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1EA57-2244-39CF-1955-262A918F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93ADABE-BFB5-77C3-C2D7-4AAD25A2B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F3EC5E2-24B1-09A5-8D01-199FF1694ADE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Dynamics 365 License Enforcement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166A4-6A95-5533-7F3F-995940BB34BB}"/>
              </a:ext>
            </a:extLst>
          </p:cNvPr>
          <p:cNvSpPr txBox="1"/>
          <p:nvPr/>
        </p:nvSpPr>
        <p:spPr>
          <a:xfrm>
            <a:off x="1371600" y="1866900"/>
            <a:ext cx="1102692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>
                <a:hlinkClick r:id="rId4"/>
              </a:rPr>
              <a:t>Simplifying License Management For D365FSC</a:t>
            </a:r>
            <a:endParaRPr lang="en-US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Enforcement starting…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strike="sngStrike" dirty="0"/>
              <a:t>May 15</a:t>
            </a:r>
            <a:r>
              <a:rPr lang="en-US" sz="4400" strike="sngStrike" baseline="30000" dirty="0"/>
              <a:t>th</a:t>
            </a:r>
            <a:r>
              <a:rPr lang="en-US" sz="4400" strike="sngStrike" dirty="0"/>
              <a:t>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strike="sngStrike" dirty="0"/>
              <a:t>Nov 1</a:t>
            </a:r>
            <a:r>
              <a:rPr lang="en-US" sz="4400" strike="sngStrike" baseline="30000" dirty="0"/>
              <a:t>st</a:t>
            </a:r>
            <a:r>
              <a:rPr lang="en-US" sz="4400" strike="sngStrike" dirty="0"/>
              <a:t>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dirty="0"/>
              <a:t>January 15</a:t>
            </a:r>
            <a:r>
              <a:rPr lang="en-US" sz="4400" baseline="30000" dirty="0"/>
              <a:t>th</a:t>
            </a:r>
            <a:r>
              <a:rPr lang="en-US" sz="4400" dirty="0"/>
              <a:t>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B6AA7-5FBA-C774-0D14-7BCDA34EC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2908" y="5866691"/>
            <a:ext cx="12402183" cy="252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5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37908-38EE-6779-CE23-5A702B35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D7B8FB1-728C-80FE-7E9D-B061696A7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1620997-F8E3-AEA1-2E8E-03AD5A322C1C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September 2025 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2BDD43-68F0-409F-6F96-A7047027A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422" y="2362120"/>
            <a:ext cx="11223845" cy="563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74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655B-3C73-8312-4940-8E7DA30BC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771E240-31F4-6988-4102-88FE61BAC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58B4734-D305-FD56-07D7-10BD42AFFAB6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Environment Type Enforcement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36F23D-6E49-E138-55FD-B9A8E3DEC63A}"/>
              </a:ext>
            </a:extLst>
          </p:cNvPr>
          <p:cNvSpPr txBox="1"/>
          <p:nvPr/>
        </p:nvSpPr>
        <p:spPr>
          <a:xfrm>
            <a:off x="1371600" y="1866900"/>
            <a:ext cx="129949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Only impacts Microsoft managed production environments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Does not impact government cloud, China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License enforcement on different environment deployments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B0B5E9-D9F1-9777-983B-97710C0D8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897920"/>
              </p:ext>
            </p:extLst>
          </p:nvPr>
        </p:nvGraphicFramePr>
        <p:xfrm>
          <a:off x="2605550" y="5315754"/>
          <a:ext cx="12195589" cy="2679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8466">
                  <a:extLst>
                    <a:ext uri="{9D8B030D-6E8A-4147-A177-3AD203B41FA5}">
                      <a16:colId xmlns:a16="http://schemas.microsoft.com/office/drawing/2014/main" val="2296564171"/>
                    </a:ext>
                  </a:extLst>
                </a:gridCol>
                <a:gridCol w="7117123">
                  <a:extLst>
                    <a:ext uri="{9D8B030D-6E8A-4147-A177-3AD203B41FA5}">
                      <a16:colId xmlns:a16="http://schemas.microsoft.com/office/drawing/2014/main" val="2620831941"/>
                    </a:ext>
                  </a:extLst>
                </a:gridCol>
              </a:tblGrid>
              <a:tr h="465995">
                <a:tc>
                  <a:txBody>
                    <a:bodyPr/>
                    <a:lstStyle/>
                    <a:p>
                      <a:r>
                        <a:rPr lang="en-US" sz="2300" dirty="0"/>
                        <a:t>Customer Hosted (Not Reported)</a:t>
                      </a:r>
                    </a:p>
                  </a:txBody>
                  <a:tcPr marL="114903" marR="114903" marT="57451" marB="57451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Microsoft Managed</a:t>
                      </a:r>
                    </a:p>
                  </a:txBody>
                  <a:tcPr marL="114903" marR="114903" marT="57451" marB="57451"/>
                </a:tc>
                <a:extLst>
                  <a:ext uri="{0D108BD9-81ED-4DB2-BD59-A6C34878D82A}">
                    <a16:rowId xmlns:a16="http://schemas.microsoft.com/office/drawing/2014/main" val="2153345838"/>
                  </a:ext>
                </a:extLst>
              </a:tr>
              <a:tr h="465995">
                <a:tc>
                  <a:txBody>
                    <a:bodyPr/>
                    <a:lstStyle/>
                    <a:p>
                      <a:r>
                        <a:rPr lang="en-US" sz="2300" dirty="0"/>
                        <a:t>VHD / VM images</a:t>
                      </a:r>
                    </a:p>
                  </a:txBody>
                  <a:tcPr marL="114903" marR="114903" marT="57451" marB="57451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Unified Developer Environment (managed via PPAC)</a:t>
                      </a:r>
                    </a:p>
                  </a:txBody>
                  <a:tcPr marL="114903" marR="114903" marT="57451" marB="57451"/>
                </a:tc>
                <a:extLst>
                  <a:ext uri="{0D108BD9-81ED-4DB2-BD59-A6C34878D82A}">
                    <a16:rowId xmlns:a16="http://schemas.microsoft.com/office/drawing/2014/main" val="2039637110"/>
                  </a:ext>
                </a:extLst>
              </a:tr>
              <a:tr h="465995">
                <a:tc>
                  <a:txBody>
                    <a:bodyPr/>
                    <a:lstStyle/>
                    <a:p>
                      <a:r>
                        <a:rPr lang="en-US" sz="2300" dirty="0"/>
                        <a:t>Cloud Hosted Environments</a:t>
                      </a:r>
                    </a:p>
                  </a:txBody>
                  <a:tcPr marL="114903" marR="114903" marT="57451" marB="57451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Unified Sandbox Environment (managed via PPAC)</a:t>
                      </a:r>
                    </a:p>
                  </a:txBody>
                  <a:tcPr marL="114903" marR="114903" marT="57451" marB="57451"/>
                </a:tc>
                <a:extLst>
                  <a:ext uri="{0D108BD9-81ED-4DB2-BD59-A6C34878D82A}">
                    <a16:rowId xmlns:a16="http://schemas.microsoft.com/office/drawing/2014/main" val="3225504444"/>
                  </a:ext>
                </a:extLst>
              </a:tr>
              <a:tr h="465995">
                <a:tc>
                  <a:txBody>
                    <a:bodyPr/>
                    <a:lstStyle/>
                    <a:p>
                      <a:r>
                        <a:rPr lang="en-US" sz="2300" dirty="0"/>
                        <a:t>Local Business Data (D365 on-prem)</a:t>
                      </a:r>
                    </a:p>
                  </a:txBody>
                  <a:tcPr marL="114903" marR="114903" marT="57451" marB="57451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Sandbox Tier 2 / 3 / 4 / 5 (in scope for reporting)</a:t>
                      </a:r>
                    </a:p>
                  </a:txBody>
                  <a:tcPr marL="114903" marR="114903" marT="57451" marB="57451"/>
                </a:tc>
                <a:extLst>
                  <a:ext uri="{0D108BD9-81ED-4DB2-BD59-A6C34878D82A}">
                    <a16:rowId xmlns:a16="http://schemas.microsoft.com/office/drawing/2014/main" val="3634499112"/>
                  </a:ext>
                </a:extLst>
              </a:tr>
              <a:tr h="804321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114903" marR="114903" marT="57451" marB="57451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Production (managed via LCS or PPAC)</a:t>
                      </a:r>
                    </a:p>
                    <a:p>
                      <a:r>
                        <a:rPr lang="en-US" sz="2300" dirty="0"/>
                        <a:t>In scope for reporting, notification, and enforcement</a:t>
                      </a:r>
                    </a:p>
                  </a:txBody>
                  <a:tcPr marL="114903" marR="114903" marT="57451" marB="57451"/>
                </a:tc>
                <a:extLst>
                  <a:ext uri="{0D108BD9-81ED-4DB2-BD59-A6C34878D82A}">
                    <a16:rowId xmlns:a16="http://schemas.microsoft.com/office/drawing/2014/main" val="3235454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995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F35D1-FC31-C93A-2BBA-1400AA1C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5AAC567-3170-B0BF-717C-1AD619600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D83E8C7-9CB5-7A8E-E7FA-9F98EA2B7FE4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Other License Enforcement FAQ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F67BA1-8080-2666-671D-ABFA62FF6DA9}"/>
              </a:ext>
            </a:extLst>
          </p:cNvPr>
          <p:cNvSpPr txBox="1"/>
          <p:nvPr/>
        </p:nvSpPr>
        <p:spPr>
          <a:xfrm>
            <a:off x="990600" y="1809367"/>
            <a:ext cx="16154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B2B guest users must be licensed like any other user – even if they are from another domain / tenant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Users assigned the </a:t>
            </a:r>
            <a:r>
              <a:rPr lang="en-US" sz="3600" b="1" dirty="0" err="1"/>
              <a:t>SysAdmin</a:t>
            </a:r>
            <a:r>
              <a:rPr lang="en-US" sz="3600" dirty="0"/>
              <a:t> role do not require a license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Service accounts do not require a license as long as they are not assigned roles that provide </a:t>
            </a:r>
            <a:r>
              <a:rPr lang="en-US" sz="3600" b="1" dirty="0"/>
              <a:t>‘interactive or business functionality’.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 separate license must be assigned for each D365 tenants a user accesses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A separate license is not required for multiple production instances under the same tenant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Multiplexing rules still apply </a:t>
            </a:r>
            <a:r>
              <a:rPr lang="en-US" sz="3600" dirty="0"/>
              <a:t>– if an external user accesses D365 data through an application / automation they must be assigned the appropriate license as if they accessed that data within the application itself</a:t>
            </a:r>
          </a:p>
        </p:txBody>
      </p:sp>
    </p:spTree>
    <p:extLst>
      <p:ext uri="{BB962C8B-B14F-4D97-AF65-F5344CB8AC3E}">
        <p14:creationId xmlns:p14="http://schemas.microsoft.com/office/powerpoint/2010/main" val="467437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D22-587E-1C6B-41D1-1351F5FE7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F69CABC-9848-A809-6888-43C30D63B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AFA0C464-21DD-31AF-6FB2-9A12A1D5128E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External Users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4FC828-5987-8AD0-A34D-8C94543270CA}"/>
              </a:ext>
            </a:extLst>
          </p:cNvPr>
          <p:cNvSpPr txBox="1"/>
          <p:nvPr/>
        </p:nvSpPr>
        <p:spPr>
          <a:xfrm>
            <a:off x="1298712" y="1790700"/>
            <a:ext cx="159224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External users who access the system through a designated ‘external’ role do not require a license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Vendor Admin (external)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Vendor Contact (external)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Vendor Prospect (external)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Applicant Anonymous (external)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If you clone these roles to customize them, then the users would require a license based on the access assigned</a:t>
            </a:r>
          </a:p>
        </p:txBody>
      </p:sp>
    </p:spTree>
    <p:extLst>
      <p:ext uri="{BB962C8B-B14F-4D97-AF65-F5344CB8AC3E}">
        <p14:creationId xmlns:p14="http://schemas.microsoft.com/office/powerpoint/2010/main" val="3890271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69461-D198-4A07-F262-1E7920E6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C89E322-67E6-15DF-F481-E6CE89236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A2EBE51-CECE-6AA2-40A5-3F22680A3387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Roles That Do Not Require a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CCB75E-0C6F-FD55-4D3B-4D3DB9116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966" y="1790700"/>
            <a:ext cx="11244068" cy="69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05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1A48-4E94-C71A-4126-4872BA1E8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D16A9BE-00FA-B631-CF99-24871930F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0E70149-DFC9-AB20-59FA-47AFC812D5A4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Known Issues – Sept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51065-DF7A-4BA4-F006-B58D61D78763}"/>
              </a:ext>
            </a:extLst>
          </p:cNvPr>
          <p:cNvSpPr txBox="1"/>
          <p:nvPr/>
        </p:nvSpPr>
        <p:spPr>
          <a:xfrm>
            <a:off x="1502445" y="2095500"/>
            <a:ext cx="14401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Users assigned access via Entra ID group membership are not being reported correctly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Estimated fix - end of Oct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Tenants that have multiple email domains (</a:t>
            </a:r>
            <a:r>
              <a:rPr lang="en-US" sz="4000" dirty="0" err="1"/>
              <a:t>eg</a:t>
            </a:r>
            <a:r>
              <a:rPr lang="en-US" sz="4000" dirty="0"/>
              <a:t>: @contoso.com and @constososubsidary.com) are not being correctly counted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Estimated fix – Nov 1</a:t>
            </a:r>
            <a:r>
              <a:rPr lang="en-US" sz="3200" baseline="30000" dirty="0"/>
              <a:t>st</a:t>
            </a:r>
            <a:r>
              <a:rPr lang="en-US" sz="3200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678080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5F58C-F4B8-6B3F-2AD2-2B042ADDC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12EE11C-CE27-1F2F-6397-CCC31A4B2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DEFCB4B-B394-349E-B8D0-1804F3B54AD4}"/>
              </a:ext>
            </a:extLst>
          </p:cNvPr>
          <p:cNvSpPr txBox="1"/>
          <p:nvPr/>
        </p:nvSpPr>
        <p:spPr>
          <a:xfrm>
            <a:off x="1573622" y="4643363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Reporting</a:t>
            </a:r>
          </a:p>
        </p:txBody>
      </p:sp>
    </p:spTree>
    <p:extLst>
      <p:ext uri="{BB962C8B-B14F-4D97-AF65-F5344CB8AC3E}">
        <p14:creationId xmlns:p14="http://schemas.microsoft.com/office/powerpoint/2010/main" val="2610890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B0387-8CFC-E929-FD42-3B1FC51C2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0876EEC-7700-12D5-A4F5-966290695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A07DE8D-15DF-1D4B-DC4B-F747D9AE6A43}"/>
              </a:ext>
            </a:extLst>
          </p:cNvPr>
          <p:cNvSpPr txBox="1"/>
          <p:nvPr/>
        </p:nvSpPr>
        <p:spPr>
          <a:xfrm>
            <a:off x="1295400" y="571500"/>
            <a:ext cx="152400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Power Platform Admin Center (PPAC)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0F2C8-EFA9-6DD0-EB64-DB428298105F}"/>
              </a:ext>
            </a:extLst>
          </p:cNvPr>
          <p:cNvSpPr txBox="1"/>
          <p:nvPr/>
        </p:nvSpPr>
        <p:spPr>
          <a:xfrm>
            <a:off x="1371600" y="1866900"/>
            <a:ext cx="13880018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egoe UI"/>
              </a:rPr>
              <a:t>PPAC -&gt; Licensing -&gt; Finance and Operations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egoe UI"/>
              </a:rPr>
              <a:t>Breaks out licenses by: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Segoe UI"/>
                <a:cs typeface="Segoe UI"/>
              </a:rPr>
              <a:t>Type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Segoe UI"/>
                <a:cs typeface="Segoe UI"/>
              </a:rPr>
              <a:t>Base / Attach vs Purchased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egoe UI"/>
              </a:rPr>
              <a:t>CSV export for detailed analysis (would recommend Excel)</a:t>
            </a:r>
            <a:endParaRPr lang="en-US" sz="4000" dirty="0">
              <a:latin typeface="Segoe UI"/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166A8-4484-B573-71B4-886BE61F4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431" y="4923131"/>
            <a:ext cx="10007138" cy="456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21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90AB5-33AC-13BB-DABD-5CBF6F91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67D2645-8347-DE2F-49F8-13E813C22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F422053-1A91-C885-8AE7-A60E840F1AC5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PPAC License CSV in Excel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EAB5173-4EEF-B55D-D3D1-52BD1C7ED8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" r="10583" b="144"/>
          <a:stretch>
            <a:fillRect/>
          </a:stretch>
        </p:blipFill>
        <p:spPr>
          <a:xfrm>
            <a:off x="1371600" y="2205948"/>
            <a:ext cx="11235951" cy="5789728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A966095-3E20-0AA1-56F9-4CA7D4A07E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47" r="71723" b="98"/>
          <a:stretch>
            <a:fillRect/>
          </a:stretch>
        </p:blipFill>
        <p:spPr>
          <a:xfrm>
            <a:off x="13258800" y="1866900"/>
            <a:ext cx="3041226" cy="62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4DBB-AB48-A680-907F-0E1B5B7F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3A9A72C-7EAC-6817-8358-173671DC3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4066BCC-7C33-67EF-1060-F3E5150B5EFF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Lifecycle Services (LCS)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8FDFFD-BAE6-F4A2-3668-49291280FFD9}"/>
              </a:ext>
            </a:extLst>
          </p:cNvPr>
          <p:cNvSpPr txBox="1"/>
          <p:nvPr/>
        </p:nvSpPr>
        <p:spPr>
          <a:xfrm>
            <a:off x="1371600" y="1866900"/>
            <a:ext cx="8395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User License Consumption report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Should show the same data as PPAC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A1D92-C568-E40C-5332-BAF99CCE8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688" y="3771901"/>
            <a:ext cx="5332556" cy="464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8E3B03-A245-927C-1B76-69DCC7B2F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3345" y="3480495"/>
            <a:ext cx="7750854" cy="63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69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72DDC-A94D-FB66-3F63-F500AC1AE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A3F1B4A-2E84-432B-B678-D221E111D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36E494D-2853-F3EF-4CC0-93BD895FB947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User Security Governance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E690B1-6529-7F08-7E3F-DB93562E9667}"/>
              </a:ext>
            </a:extLst>
          </p:cNvPr>
          <p:cNvSpPr txBox="1"/>
          <p:nvPr/>
        </p:nvSpPr>
        <p:spPr>
          <a:xfrm>
            <a:off x="1371600" y="1866900"/>
            <a:ext cx="14898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License Usage Summary report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/>
              <a:t>Preview feature – will need to be enabled via Feature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F0C7A9-2E86-B5B7-1C1D-B276B0959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931" y="4294025"/>
            <a:ext cx="12246138" cy="24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71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34CAB-DF68-7BC1-EF81-91B23D913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74E98D4-DE65-D823-5F1E-48966A7EC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F5C3410-355C-3C33-30AF-1061B28E2384}"/>
              </a:ext>
            </a:extLst>
          </p:cNvPr>
          <p:cNvSpPr txBox="1"/>
          <p:nvPr/>
        </p:nvSpPr>
        <p:spPr>
          <a:xfrm>
            <a:off x="1295400" y="571500"/>
            <a:ext cx="163830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Usage Summary – User License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54D662B-A321-B53F-C97A-25E065DA00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54" t="15551" r="3189" b="-356"/>
          <a:stretch>
            <a:fillRect/>
          </a:stretch>
        </p:blipFill>
        <p:spPr>
          <a:xfrm>
            <a:off x="3370689" y="2095500"/>
            <a:ext cx="11546622" cy="590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883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447E7-F9DE-98F8-CEE5-A151CF822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FA0376-D50D-6AD6-7D02-2AA0CD5EC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38D67D5-6E58-0FDF-AE93-6A165C4B793F}"/>
              </a:ext>
            </a:extLst>
          </p:cNvPr>
          <p:cNvSpPr txBox="1"/>
          <p:nvPr/>
        </p:nvSpPr>
        <p:spPr>
          <a:xfrm>
            <a:off x="1295400" y="571500"/>
            <a:ext cx="14815891" cy="89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4800" dirty="0">
                <a:solidFill>
                  <a:srgbClr val="FD6220"/>
                </a:solidFill>
                <a:latin typeface="Open Sauce"/>
              </a:rPr>
              <a:t>License Usage Summary – User Role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FCD169-09E6-5CA6-CC38-FF5C79C6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075" y="1790700"/>
            <a:ext cx="9213850" cy="63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19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C159-2371-96C6-5609-EF076C1F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787CFF3-7B1A-7C9A-A71A-302FDF5FC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B877D11-A98E-E51B-CBD7-B4462FEF8BEB}"/>
              </a:ext>
            </a:extLst>
          </p:cNvPr>
          <p:cNvSpPr txBox="1"/>
          <p:nvPr/>
        </p:nvSpPr>
        <p:spPr>
          <a:xfrm>
            <a:off x="1295400" y="571500"/>
            <a:ext cx="16230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Usage Summary – Role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F36037-7BAF-D485-30FA-D21933F60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722" y="1790700"/>
            <a:ext cx="9688555" cy="705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80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6DBF8-27AD-2C07-9C32-4AFD77DB0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C0289ED-B319-B813-C4FE-A950F1B0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C5A3C7E-166A-6E2C-FF8D-2F407EB0A540}"/>
              </a:ext>
            </a:extLst>
          </p:cNvPr>
          <p:cNvSpPr txBox="1"/>
          <p:nvPr/>
        </p:nvSpPr>
        <p:spPr>
          <a:xfrm>
            <a:off x="1295400" y="571500"/>
            <a:ext cx="16230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License Usage Summary – Duty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0A55D-3496-3B36-4158-3015EDAC7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276" y="1943100"/>
            <a:ext cx="9575448" cy="69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90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0A1F7-B300-0540-2D75-BB33DD6B7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7A4301F-DC18-8113-45B3-568DE11BE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7C23279-6E9B-9599-2E18-DEF361133E51}"/>
              </a:ext>
            </a:extLst>
          </p:cNvPr>
          <p:cNvSpPr txBox="1"/>
          <p:nvPr/>
        </p:nvSpPr>
        <p:spPr>
          <a:xfrm>
            <a:off x="1295400" y="571500"/>
            <a:ext cx="14815891" cy="909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5400" dirty="0">
                <a:solidFill>
                  <a:srgbClr val="FD6220"/>
                </a:solidFill>
                <a:latin typeface="Open Sauce"/>
              </a:rPr>
              <a:t>License Usage Summary – Privilege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309EF-F68C-B014-A0D2-37E78968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574" y="2383912"/>
            <a:ext cx="11675541" cy="551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06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936F3-8F74-3630-4651-070CD4BF0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86D4635-7E88-6EB2-3E0F-582865DB1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955675E4-C133-F8B7-D5EA-9E4B5E628757}"/>
              </a:ext>
            </a:extLst>
          </p:cNvPr>
          <p:cNvSpPr txBox="1"/>
          <p:nvPr/>
        </p:nvSpPr>
        <p:spPr>
          <a:xfrm>
            <a:off x="1573622" y="4643363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Security &amp; Licensing Wrap Up</a:t>
            </a:r>
          </a:p>
        </p:txBody>
      </p:sp>
    </p:spTree>
    <p:extLst>
      <p:ext uri="{BB962C8B-B14F-4D97-AF65-F5344CB8AC3E}">
        <p14:creationId xmlns:p14="http://schemas.microsoft.com/office/powerpoint/2010/main" val="1972388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5E7A1-CCF4-30B5-D1FB-D51B9B0E7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4DC4BA0-0BD4-F863-8B91-B8430E468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D33712C-4A34-AD3C-4FB1-E79B58CF26EC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Slide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7ADF0-5701-1792-65B8-6D87BB7FEA33}"/>
              </a:ext>
            </a:extLst>
          </p:cNvPr>
          <p:cNvSpPr txBox="1"/>
          <p:nvPr/>
        </p:nvSpPr>
        <p:spPr>
          <a:xfrm>
            <a:off x="1371601" y="1866900"/>
            <a:ext cx="15087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The reviewing of user license assignments is much more important (and ongoing) process now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200" dirty="0"/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License enforcement is coming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Be proactive on ensuring you are compliant – DO NOT WAIT</a:t>
            </a: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endParaRPr lang="en-US" sz="3200" dirty="0"/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Should have a process in place to review license impact after: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User role assignment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Security role, duty, or privilege change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Be sure to test all changes in non-prod env first before pushing to prod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endParaRPr lang="en-US" sz="3200" dirty="0"/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Licensing requirements can change with updates to PPAC</a:t>
            </a:r>
          </a:p>
          <a:p>
            <a:pPr marL="1028700" lvl="1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Does not require a D365 update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9743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144E4-C513-A845-B259-5BAE6D5E3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4308594-E245-7FD1-B1D3-B4C80D2D0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BB943FB-FA7E-6B66-675B-35842C97BB94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B32A6-E9F3-B5A0-74B2-756D15EAC221}"/>
              </a:ext>
            </a:extLst>
          </p:cNvPr>
          <p:cNvSpPr txBox="1"/>
          <p:nvPr/>
        </p:nvSpPr>
        <p:spPr>
          <a:xfrm>
            <a:off x="1371600" y="1866900"/>
            <a:ext cx="1272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hlinkClick r:id="rId4"/>
              </a:rPr>
              <a:t>Microsoft D365 Licensing Guide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hlinkClick r:id="rId5"/>
              </a:rPr>
              <a:t>Microsoft Licensing FAQ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6"/>
              </a:rPr>
              <a:t>D365FSC License Enforcement Overview – Alex Meyer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7"/>
              </a:rPr>
              <a:t>Updated D365FSC User Licensing in 10.44 – Alex Meyer </a:t>
            </a:r>
            <a:endParaRPr lang="en-US" sz="3600" dirty="0"/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8"/>
              </a:rPr>
              <a:t>Security topics – </a:t>
            </a:r>
            <a:r>
              <a:rPr lang="en-US" sz="3600" dirty="0" err="1">
                <a:ea typeface="+mn-lt"/>
                <a:cs typeface="+mn-lt"/>
                <a:hlinkClick r:id="rId8"/>
              </a:rPr>
              <a:t>Dynamicspedia</a:t>
            </a:r>
            <a:endParaRPr lang="en-US" sz="3600" dirty="0">
              <a:ea typeface="+mn-lt"/>
              <a:cs typeface="+mn-lt"/>
              <a:hlinkClick r:id="rId8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9"/>
              </a:rPr>
              <a:t>My First Look at User Security Governance - </a:t>
            </a:r>
            <a:r>
              <a:rPr lang="en-US" sz="3600" dirty="0" err="1">
                <a:ea typeface="+mn-lt"/>
                <a:cs typeface="+mn-lt"/>
                <a:hlinkClick r:id="rId9"/>
              </a:rPr>
              <a:t>Dynamicspedia</a:t>
            </a:r>
            <a:endParaRPr lang="en-US" sz="3600" dirty="0">
              <a:ea typeface="Calibri"/>
              <a:cs typeface="Calibri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10"/>
              </a:rPr>
              <a:t>How to Read and Analyze the Dynamics 365 F&amp;O License Usage Summary Report – A Real-Life Scenario | Fatih DEMİRCİ</a:t>
            </a:r>
            <a:endParaRPr lang="en-US" sz="3600" dirty="0">
              <a:ea typeface="+mn-lt"/>
              <a:cs typeface="+mn-lt"/>
            </a:endParaRPr>
          </a:p>
          <a:p>
            <a:pPr marL="571500" indent="-571500" defTabSz="13716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ea typeface="+mn-lt"/>
                <a:cs typeface="+mn-lt"/>
                <a:hlinkClick r:id="rId11"/>
              </a:rPr>
              <a:t>Simplifying License Management for Dynamics 365</a:t>
            </a:r>
            <a:endParaRPr lang="en-US" sz="3600" dirty="0">
              <a:ea typeface="+mn-lt"/>
              <a:cs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46595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7B5B0-59ED-0D1B-485B-F2EEA311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9B19B0-EF8C-8CD9-0F61-511F43420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H="1">
            <a:off x="-956942" y="7995676"/>
            <a:ext cx="2525248" cy="25252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281AE97-79E4-3083-F7C7-737D2BC9C940}"/>
              </a:ext>
            </a:extLst>
          </p:cNvPr>
          <p:cNvSpPr txBox="1"/>
          <p:nvPr/>
        </p:nvSpPr>
        <p:spPr>
          <a:xfrm>
            <a:off x="1295400" y="571500"/>
            <a:ext cx="1481589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</a:pPr>
            <a:r>
              <a:rPr lang="en-US" sz="6500" dirty="0">
                <a:solidFill>
                  <a:srgbClr val="FD6220"/>
                </a:solidFill>
                <a:latin typeface="Open Sauce"/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69A30D-D74E-D771-4A3E-DC81347082E3}"/>
              </a:ext>
            </a:extLst>
          </p:cNvPr>
          <p:cNvSpPr txBox="1"/>
          <p:nvPr/>
        </p:nvSpPr>
        <p:spPr>
          <a:xfrm>
            <a:off x="4437113" y="4467838"/>
            <a:ext cx="941377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Alex Meyer</a:t>
            </a:r>
          </a:p>
          <a:p>
            <a:r>
              <a:rPr lang="en-US" sz="3600" dirty="0"/>
              <a:t>Email: </a:t>
            </a:r>
            <a:r>
              <a:rPr lang="en-US" sz="3600" dirty="0">
                <a:hlinkClick r:id="rId4"/>
              </a:rPr>
              <a:t>alex.meyer@delinea.com</a:t>
            </a:r>
            <a:endParaRPr lang="en-US" sz="3600" dirty="0"/>
          </a:p>
          <a:p>
            <a:r>
              <a:rPr lang="en-US" sz="3600" dirty="0"/>
              <a:t>Delinea website: </a:t>
            </a:r>
            <a:r>
              <a:rPr lang="en-US" sz="3600" dirty="0">
                <a:hlinkClick r:id="rId5"/>
              </a:rPr>
              <a:t>https://delinea.com/</a:t>
            </a:r>
            <a:endParaRPr lang="en-US" sz="3600" dirty="0"/>
          </a:p>
          <a:p>
            <a:r>
              <a:rPr lang="en-US" sz="3600" dirty="0"/>
              <a:t>Fastpath website: </a:t>
            </a:r>
            <a:r>
              <a:rPr lang="en-US" sz="3600" dirty="0">
                <a:hlinkClick r:id="rId6"/>
              </a:rPr>
              <a:t>https://delinea.com/fastpath</a:t>
            </a:r>
            <a:endParaRPr lang="en-US" sz="3600" dirty="0"/>
          </a:p>
          <a:p>
            <a:r>
              <a:rPr lang="en-US" sz="3600" dirty="0"/>
              <a:t>My website: </a:t>
            </a:r>
            <a:r>
              <a:rPr lang="en-US" sz="3600" dirty="0">
                <a:hlinkClick r:id="rId7"/>
              </a:rPr>
              <a:t>https://alexdmeyer.com</a:t>
            </a:r>
            <a:endParaRPr lang="en-US" sz="3600" dirty="0"/>
          </a:p>
          <a:p>
            <a:r>
              <a:rPr lang="en-US" sz="3600" dirty="0"/>
              <a:t>Blog: </a:t>
            </a:r>
            <a:r>
              <a:rPr lang="en-US" sz="3600" u="sng" dirty="0">
                <a:solidFill>
                  <a:srgbClr val="002060"/>
                </a:solidFill>
                <a:hlinkClick r:id="rId8"/>
              </a:rPr>
              <a:t>http://d365foblog.com</a:t>
            </a:r>
            <a:endParaRPr lang="en-US" sz="3600" u="sng" dirty="0">
              <a:solidFill>
                <a:srgbClr val="002060"/>
              </a:solidFill>
            </a:endParaRPr>
          </a:p>
          <a:p>
            <a:r>
              <a:rPr lang="en-US" sz="3600" dirty="0"/>
              <a:t>Security Class: </a:t>
            </a:r>
            <a:r>
              <a:rPr lang="en-US" sz="3600" u="sng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3600" dirty="0">
              <a:solidFill>
                <a:srgbClr val="002060"/>
              </a:solidFill>
            </a:endParaRPr>
          </a:p>
          <a:p>
            <a:endParaRPr lang="en-US" sz="4400" dirty="0"/>
          </a:p>
          <a:p>
            <a:endParaRPr lang="en-US" sz="4400" dirty="0"/>
          </a:p>
        </p:txBody>
      </p:sp>
      <p:pic>
        <p:nvPicPr>
          <p:cNvPr id="5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C2A4D041-0C47-10FE-06B6-F65BC5C8ECFD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64924" y="1571774"/>
            <a:ext cx="2676841" cy="2671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6576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6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31950" y="3246632"/>
            <a:ext cx="130241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</a:pPr>
            <a:r>
              <a:rPr lang="en-US" sz="8000" dirty="0">
                <a:solidFill>
                  <a:srgbClr val="FFFFFF"/>
                </a:solidFill>
                <a:latin typeface="Open Sauce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1302</Words>
  <Application>Microsoft Office PowerPoint</Application>
  <PresentationFormat>Custom</PresentationFormat>
  <Paragraphs>232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Calibri</vt:lpstr>
      <vt:lpstr>Open Sauce</vt:lpstr>
      <vt:lpstr>Myriad Pro Light</vt:lpstr>
      <vt:lpstr>Verdana</vt:lpstr>
      <vt:lpstr>Arial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D365UDINDIA</dc:title>
  <cp:lastModifiedBy>Alex Meyer</cp:lastModifiedBy>
  <cp:revision>2</cp:revision>
  <dcterms:created xsi:type="dcterms:W3CDTF">2006-08-16T00:00:00Z</dcterms:created>
  <dcterms:modified xsi:type="dcterms:W3CDTF">2025-10-06T14:16:53Z</dcterms:modified>
  <dc:identifier>DAEjIlPeZVI</dc:identifier>
</cp:coreProperties>
</file>