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  <p:sldMasterId id="2147484353" r:id="rId5"/>
    <p:sldMasterId id="2147484350" r:id="rId6"/>
  </p:sldMasterIdLst>
  <p:notesMasterIdLst>
    <p:notesMasterId r:id="rId69"/>
  </p:notesMasterIdLst>
  <p:handoutMasterIdLst>
    <p:handoutMasterId r:id="rId70"/>
  </p:handoutMasterIdLst>
  <p:sldIdLst>
    <p:sldId id="1403" r:id="rId7"/>
    <p:sldId id="1396" r:id="rId8"/>
    <p:sldId id="271" r:id="rId9"/>
    <p:sldId id="266" r:id="rId10"/>
    <p:sldId id="1421" r:id="rId11"/>
    <p:sldId id="1385" r:id="rId12"/>
    <p:sldId id="1388" r:id="rId13"/>
    <p:sldId id="1429" r:id="rId14"/>
    <p:sldId id="1424" r:id="rId15"/>
    <p:sldId id="1430" r:id="rId16"/>
    <p:sldId id="1425" r:id="rId17"/>
    <p:sldId id="1431" r:id="rId18"/>
    <p:sldId id="1436" r:id="rId19"/>
    <p:sldId id="1432" r:id="rId20"/>
    <p:sldId id="1437" r:id="rId21"/>
    <p:sldId id="1435" r:id="rId22"/>
    <p:sldId id="1438" r:id="rId23"/>
    <p:sldId id="1433" r:id="rId24"/>
    <p:sldId id="1434" r:id="rId25"/>
    <p:sldId id="1439" r:id="rId26"/>
    <p:sldId id="1426" r:id="rId27"/>
    <p:sldId id="1427" r:id="rId28"/>
    <p:sldId id="1440" r:id="rId29"/>
    <p:sldId id="1441" r:id="rId30"/>
    <p:sldId id="1442" r:id="rId31"/>
    <p:sldId id="1443" r:id="rId32"/>
    <p:sldId id="1422" r:id="rId33"/>
    <p:sldId id="1444" r:id="rId34"/>
    <p:sldId id="1445" r:id="rId35"/>
    <p:sldId id="1446" r:id="rId36"/>
    <p:sldId id="1447" r:id="rId37"/>
    <p:sldId id="1423" r:id="rId38"/>
    <p:sldId id="1428" r:id="rId39"/>
    <p:sldId id="1450" r:id="rId40"/>
    <p:sldId id="1451" r:id="rId41"/>
    <p:sldId id="1452" r:id="rId42"/>
    <p:sldId id="1454" r:id="rId43"/>
    <p:sldId id="1453" r:id="rId44"/>
    <p:sldId id="1448" r:id="rId45"/>
    <p:sldId id="1455" r:id="rId46"/>
    <p:sldId id="1476" r:id="rId47"/>
    <p:sldId id="1458" r:id="rId48"/>
    <p:sldId id="1475" r:id="rId49"/>
    <p:sldId id="1457" r:id="rId50"/>
    <p:sldId id="1449" r:id="rId51"/>
    <p:sldId id="1463" r:id="rId52"/>
    <p:sldId id="1464" r:id="rId53"/>
    <p:sldId id="1469" r:id="rId54"/>
    <p:sldId id="1465" r:id="rId55"/>
    <p:sldId id="1467" r:id="rId56"/>
    <p:sldId id="1468" r:id="rId57"/>
    <p:sldId id="1466" r:id="rId58"/>
    <p:sldId id="1470" r:id="rId59"/>
    <p:sldId id="1473" r:id="rId60"/>
    <p:sldId id="1474" r:id="rId61"/>
    <p:sldId id="1471" r:id="rId62"/>
    <p:sldId id="1472" r:id="rId63"/>
    <p:sldId id="1462" r:id="rId64"/>
    <p:sldId id="1459" r:id="rId65"/>
    <p:sldId id="1456" r:id="rId66"/>
    <p:sldId id="1402" r:id="rId67"/>
    <p:sldId id="1410" r:id="rId68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." id="{BF68131C-8EB2-4A6D-ABFA-02E5AB776A1B}">
          <p14:sldIdLst>
            <p14:sldId id="1403"/>
          </p14:sldIdLst>
        </p14:section>
        <p14:section name="Presentation template" id="{C7FA9FF9-CCBF-4AFF-8011-39A1B6C3CC0F}">
          <p14:sldIdLst>
            <p14:sldId id="1396"/>
            <p14:sldId id="271"/>
            <p14:sldId id="266"/>
            <p14:sldId id="1421"/>
            <p14:sldId id="1385"/>
            <p14:sldId id="1388"/>
            <p14:sldId id="1429"/>
            <p14:sldId id="1424"/>
            <p14:sldId id="1430"/>
            <p14:sldId id="1425"/>
            <p14:sldId id="1431"/>
            <p14:sldId id="1436"/>
            <p14:sldId id="1432"/>
            <p14:sldId id="1437"/>
            <p14:sldId id="1435"/>
            <p14:sldId id="1438"/>
            <p14:sldId id="1433"/>
            <p14:sldId id="1434"/>
            <p14:sldId id="1439"/>
            <p14:sldId id="1426"/>
            <p14:sldId id="1427"/>
            <p14:sldId id="1440"/>
            <p14:sldId id="1441"/>
            <p14:sldId id="1442"/>
            <p14:sldId id="1443"/>
            <p14:sldId id="1422"/>
            <p14:sldId id="1444"/>
            <p14:sldId id="1445"/>
            <p14:sldId id="1446"/>
            <p14:sldId id="1447"/>
            <p14:sldId id="1423"/>
            <p14:sldId id="1428"/>
            <p14:sldId id="1450"/>
            <p14:sldId id="1451"/>
            <p14:sldId id="1452"/>
            <p14:sldId id="1454"/>
            <p14:sldId id="1453"/>
            <p14:sldId id="1448"/>
            <p14:sldId id="1455"/>
            <p14:sldId id="1476"/>
            <p14:sldId id="1458"/>
            <p14:sldId id="1475"/>
            <p14:sldId id="1457"/>
            <p14:sldId id="1449"/>
            <p14:sldId id="1463"/>
            <p14:sldId id="1464"/>
            <p14:sldId id="1469"/>
            <p14:sldId id="1465"/>
            <p14:sldId id="1467"/>
            <p14:sldId id="1468"/>
            <p14:sldId id="1466"/>
            <p14:sldId id="1470"/>
            <p14:sldId id="1473"/>
            <p14:sldId id="1474"/>
            <p14:sldId id="1471"/>
            <p14:sldId id="1472"/>
            <p14:sldId id="1462"/>
            <p14:sldId id="1459"/>
            <p14:sldId id="1456"/>
            <p14:sldId id="1402"/>
            <p14:sldId id="141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7" name="Auri Mathisen" initials="AM" lastIdx="1" clrIdx="7">
    <p:extLst>
      <p:ext uri="{19B8F6BF-5375-455C-9EA6-DF929625EA0E}">
        <p15:presenceInfo xmlns:p15="http://schemas.microsoft.com/office/powerpoint/2012/main" userId="S-1-5-21-383413107-1061881802-891584314-12534" providerId="AD"/>
      </p:ext>
    </p:extLst>
  </p:cmAuthor>
  <p:cmAuthor id="1" name="Mary Feil-Jacobs" initials="MFJ" lastIdx="43" clrIdx="1"/>
  <p:cmAuthor id="8" name="Judi Lee" initials="JL" lastIdx="3" clrIdx="8">
    <p:extLst>
      <p:ext uri="{19B8F6BF-5375-455C-9EA6-DF929625EA0E}">
        <p15:presenceInfo xmlns:p15="http://schemas.microsoft.com/office/powerpoint/2012/main" userId="S-1-5-21-383413107-1061881802-891584314-9954" providerId="AD"/>
      </p:ext>
    </p:extLst>
  </p:cmAuthor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9" name="David Griffith" initials="DG" lastIdx="3" clrIdx="9">
    <p:extLst>
      <p:ext uri="{19B8F6BF-5375-455C-9EA6-DF929625EA0E}">
        <p15:presenceInfo xmlns:p15="http://schemas.microsoft.com/office/powerpoint/2012/main" userId="S-1-5-21-383413107-1061881802-891584314-4667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10" name="Mark Rhodes" initials="MR" lastIdx="1" clrIdx="10">
    <p:extLst>
      <p:ext uri="{19B8F6BF-5375-455C-9EA6-DF929625EA0E}">
        <p15:presenceInfo xmlns:p15="http://schemas.microsoft.com/office/powerpoint/2012/main" userId="Mark Rhodes" providerId="None"/>
      </p:ext>
    </p:extLst>
  </p:cmAuthor>
  <p:cmAuthor id="4" name="Mitchell Derrey" initials="MD" lastIdx="6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Christen Anderson" initials="CA" lastIdx="19" clrIdx="5">
    <p:extLst>
      <p:ext uri="{19B8F6BF-5375-455C-9EA6-DF929625EA0E}">
        <p15:presenceInfo xmlns:p15="http://schemas.microsoft.com/office/powerpoint/2012/main" userId="Christen Anderson" providerId="None"/>
      </p:ext>
    </p:extLst>
  </p:cmAuthor>
  <p:cmAuthor id="6" name="Delaney Freer" initials="DF" lastIdx="16" clrIdx="6">
    <p:extLst>
      <p:ext uri="{19B8F6BF-5375-455C-9EA6-DF929625EA0E}">
        <p15:presenceInfo xmlns:p15="http://schemas.microsoft.com/office/powerpoint/2012/main" userId="4a46fd6c6e3be6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120"/>
    <a:srgbClr val="1B449A"/>
    <a:srgbClr val="1E275C"/>
    <a:srgbClr val="000000"/>
    <a:srgbClr val="1B4499"/>
    <a:srgbClr val="001E60"/>
    <a:srgbClr val="E6E6E6"/>
    <a:srgbClr val="0095C8"/>
    <a:srgbClr val="E1B81C"/>
    <a:srgbClr val="E40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81"/>
    <p:restoredTop sz="86256" autoAdjust="0"/>
  </p:normalViewPr>
  <p:slideViewPr>
    <p:cSldViewPr snapToGrid="0">
      <p:cViewPr varScale="1">
        <p:scale>
          <a:sx n="99" d="100"/>
          <a:sy n="99" d="100"/>
        </p:scale>
        <p:origin x="99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microsoft.com/office/2016/11/relationships/changesInfo" Target="changesInfos/changesInfo1.xml"/><Relationship Id="rId7" Type="http://schemas.openxmlformats.org/officeDocument/2006/relationships/slide" Target="slides/slide1.xml"/><Relationship Id="rId7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307E4638-5859-41C6-86CC-DAA64FD3CC79}"/>
    <pc:docChg chg="custSel addSld delSld modSld sldOrd modSection">
      <pc:chgData name="Alex Meyer" userId="434c9848-7f9b-4e1d-a1c3-fd0f120a196f" providerId="ADAL" clId="{307E4638-5859-41C6-86CC-DAA64FD3CC79}" dt="2025-10-20T20:09:51.255" v="1832"/>
      <pc:docMkLst>
        <pc:docMk/>
      </pc:docMkLst>
      <pc:sldChg chg="modSp mod">
        <pc:chgData name="Alex Meyer" userId="434c9848-7f9b-4e1d-a1c3-fd0f120a196f" providerId="ADAL" clId="{307E4638-5859-41C6-86CC-DAA64FD3CC79}" dt="2025-10-14T16:40:36.894" v="92" actId="20577"/>
        <pc:sldMkLst>
          <pc:docMk/>
          <pc:sldMk cId="4227912242" sldId="266"/>
        </pc:sldMkLst>
        <pc:spChg chg="mod">
          <ac:chgData name="Alex Meyer" userId="434c9848-7f9b-4e1d-a1c3-fd0f120a196f" providerId="ADAL" clId="{307E4638-5859-41C6-86CC-DAA64FD3CC79}" dt="2025-10-14T16:40:36.894" v="92" actId="20577"/>
          <ac:spMkLst>
            <pc:docMk/>
            <pc:sldMk cId="4227912242" sldId="266"/>
            <ac:spMk id="6" creationId="{8ECE6F4F-34A7-9B1E-CBDE-E2584E87A26D}"/>
          </ac:spMkLst>
        </pc:spChg>
      </pc:sldChg>
      <pc:sldChg chg="modSp">
        <pc:chgData name="Alex Meyer" userId="434c9848-7f9b-4e1d-a1c3-fd0f120a196f" providerId="ADAL" clId="{307E4638-5859-41C6-86CC-DAA64FD3CC79}" dt="2025-10-14T16:42:57.825" v="284"/>
        <pc:sldMkLst>
          <pc:docMk/>
          <pc:sldMk cId="3816277559" sldId="1385"/>
        </pc:sldMkLst>
        <pc:spChg chg="mod">
          <ac:chgData name="Alex Meyer" userId="434c9848-7f9b-4e1d-a1c3-fd0f120a196f" providerId="ADAL" clId="{307E4638-5859-41C6-86CC-DAA64FD3CC79}" dt="2025-10-14T16:42:57.825" v="284"/>
          <ac:spMkLst>
            <pc:docMk/>
            <pc:sldMk cId="3816277559" sldId="1385"/>
            <ac:spMk id="4" creationId="{93C2AF80-954D-466A-92B1-D356511EBF35}"/>
          </ac:spMkLst>
        </pc:spChg>
      </pc:sldChg>
      <pc:sldChg chg="modSp mod ord">
        <pc:chgData name="Alex Meyer" userId="434c9848-7f9b-4e1d-a1c3-fd0f120a196f" providerId="ADAL" clId="{307E4638-5859-41C6-86CC-DAA64FD3CC79}" dt="2025-10-14T16:44:38.498" v="343" actId="113"/>
        <pc:sldMkLst>
          <pc:docMk/>
          <pc:sldMk cId="3311796963" sldId="1388"/>
        </pc:sldMkLst>
        <pc:spChg chg="mod">
          <ac:chgData name="Alex Meyer" userId="434c9848-7f9b-4e1d-a1c3-fd0f120a196f" providerId="ADAL" clId="{307E4638-5859-41C6-86CC-DAA64FD3CC79}" dt="2025-10-14T16:43:07.128" v="286"/>
          <ac:spMkLst>
            <pc:docMk/>
            <pc:sldMk cId="3311796963" sldId="1388"/>
            <ac:spMk id="2" creationId="{0850C4F3-417D-4355-BD52-3542716877ED}"/>
          </ac:spMkLst>
        </pc:spChg>
        <pc:spChg chg="mod">
          <ac:chgData name="Alex Meyer" userId="434c9848-7f9b-4e1d-a1c3-fd0f120a196f" providerId="ADAL" clId="{307E4638-5859-41C6-86CC-DAA64FD3CC79}" dt="2025-10-14T16:44:38.498" v="343" actId="113"/>
          <ac:spMkLst>
            <pc:docMk/>
            <pc:sldMk cId="3311796963" sldId="1388"/>
            <ac:spMk id="3" creationId="{EAAD6968-D6A4-478E-A299-6182F09C9F38}"/>
          </ac:spMkLst>
        </pc:spChg>
      </pc:sldChg>
      <pc:sldChg chg="modSp mod">
        <pc:chgData name="Alex Meyer" userId="434c9848-7f9b-4e1d-a1c3-fd0f120a196f" providerId="ADAL" clId="{307E4638-5859-41C6-86CC-DAA64FD3CC79}" dt="2025-09-22T02:28:45.456" v="44" actId="20577"/>
        <pc:sldMkLst>
          <pc:docMk/>
          <pc:sldMk cId="3513057114" sldId="1396"/>
        </pc:sldMkLst>
        <pc:spChg chg="mod">
          <ac:chgData name="Alex Meyer" userId="434c9848-7f9b-4e1d-a1c3-fd0f120a196f" providerId="ADAL" clId="{307E4638-5859-41C6-86CC-DAA64FD3CC79}" dt="2025-09-22T02:28:45.456" v="44" actId="20577"/>
          <ac:spMkLst>
            <pc:docMk/>
            <pc:sldMk cId="3513057114" sldId="1396"/>
            <ac:spMk id="3" creationId="{9A9AF1B0-4DAB-4458-0669-0DCD524BE89D}"/>
          </ac:spMkLst>
        </pc:spChg>
      </pc:sldChg>
      <pc:sldChg chg="modSp mod">
        <pc:chgData name="Alex Meyer" userId="434c9848-7f9b-4e1d-a1c3-fd0f120a196f" providerId="ADAL" clId="{307E4638-5859-41C6-86CC-DAA64FD3CC79}" dt="2025-10-14T16:42:32.941" v="273" actId="114"/>
        <pc:sldMkLst>
          <pc:docMk/>
          <pc:sldMk cId="1779707290" sldId="1421"/>
        </pc:sldMkLst>
        <pc:spChg chg="mod">
          <ac:chgData name="Alex Meyer" userId="434c9848-7f9b-4e1d-a1c3-fd0f120a196f" providerId="ADAL" clId="{307E4638-5859-41C6-86CC-DAA64FD3CC79}" dt="2025-10-14T16:42:32.941" v="273" actId="114"/>
          <ac:spMkLst>
            <pc:docMk/>
            <pc:sldMk cId="1779707290" sldId="1421"/>
            <ac:spMk id="5" creationId="{1881551D-5F51-BFFB-9986-D7914EC81F01}"/>
          </ac:spMkLst>
        </pc:spChg>
        <pc:spChg chg="mod">
          <ac:chgData name="Alex Meyer" userId="434c9848-7f9b-4e1d-a1c3-fd0f120a196f" providerId="ADAL" clId="{307E4638-5859-41C6-86CC-DAA64FD3CC79}" dt="2025-10-14T16:41:05.995" v="132" actId="20577"/>
          <ac:spMkLst>
            <pc:docMk/>
            <pc:sldMk cId="1779707290" sldId="1421"/>
            <ac:spMk id="7" creationId="{7086DF64-2963-C6B2-6385-C32FF54A6589}"/>
          </ac:spMkLst>
        </pc:spChg>
      </pc:sldChg>
      <pc:sldChg chg="modSp add ord">
        <pc:chgData name="Alex Meyer" userId="434c9848-7f9b-4e1d-a1c3-fd0f120a196f" providerId="ADAL" clId="{307E4638-5859-41C6-86CC-DAA64FD3CC79}" dt="2025-10-14T16:56:34.593" v="571"/>
        <pc:sldMkLst>
          <pc:docMk/>
          <pc:sldMk cId="3024810737" sldId="1422"/>
        </pc:sldMkLst>
        <pc:spChg chg="mod">
          <ac:chgData name="Alex Meyer" userId="434c9848-7f9b-4e1d-a1c3-fd0f120a196f" providerId="ADAL" clId="{307E4638-5859-41C6-86CC-DAA64FD3CC79}" dt="2025-10-14T16:56:34.593" v="571"/>
          <ac:spMkLst>
            <pc:docMk/>
            <pc:sldMk cId="3024810737" sldId="1422"/>
            <ac:spMk id="4" creationId="{68518A80-1F35-7C10-214A-861D31AE9C66}"/>
          </ac:spMkLst>
        </pc:spChg>
      </pc:sldChg>
      <pc:sldChg chg="modSp add mod ord">
        <pc:chgData name="Alex Meyer" userId="434c9848-7f9b-4e1d-a1c3-fd0f120a196f" providerId="ADAL" clId="{307E4638-5859-41C6-86CC-DAA64FD3CC79}" dt="2025-10-14T17:00:13.638" v="623" actId="20577"/>
        <pc:sldMkLst>
          <pc:docMk/>
          <pc:sldMk cId="3481763618" sldId="1423"/>
        </pc:sldMkLst>
        <pc:spChg chg="mod">
          <ac:chgData name="Alex Meyer" userId="434c9848-7f9b-4e1d-a1c3-fd0f120a196f" providerId="ADAL" clId="{307E4638-5859-41C6-86CC-DAA64FD3CC79}" dt="2025-10-14T17:00:13.638" v="623" actId="20577"/>
          <ac:spMkLst>
            <pc:docMk/>
            <pc:sldMk cId="3481763618" sldId="1423"/>
            <ac:spMk id="4" creationId="{B7966CAE-1825-2B6B-1D86-22AD97A2D5E4}"/>
          </ac:spMkLst>
        </pc:spChg>
      </pc:sldChg>
      <pc:sldChg chg="addSp modSp add mod">
        <pc:chgData name="Alex Meyer" userId="434c9848-7f9b-4e1d-a1c3-fd0f120a196f" providerId="ADAL" clId="{307E4638-5859-41C6-86CC-DAA64FD3CC79}" dt="2025-10-14T16:45:26.998" v="374" actId="1076"/>
        <pc:sldMkLst>
          <pc:docMk/>
          <pc:sldMk cId="3946929112" sldId="1424"/>
        </pc:sldMkLst>
        <pc:spChg chg="mod">
          <ac:chgData name="Alex Meyer" userId="434c9848-7f9b-4e1d-a1c3-fd0f120a196f" providerId="ADAL" clId="{307E4638-5859-41C6-86CC-DAA64FD3CC79}" dt="2025-10-14T16:45:16.158" v="370" actId="255"/>
          <ac:spMkLst>
            <pc:docMk/>
            <pc:sldMk cId="3946929112" sldId="1424"/>
            <ac:spMk id="2" creationId="{C7DF7CBF-8554-881A-3109-8F289FD2EC94}"/>
          </ac:spMkLst>
        </pc:spChg>
        <pc:spChg chg="mod">
          <ac:chgData name="Alex Meyer" userId="434c9848-7f9b-4e1d-a1c3-fd0f120a196f" providerId="ADAL" clId="{307E4638-5859-41C6-86CC-DAA64FD3CC79}" dt="2025-10-14T16:45:21.231" v="372" actId="14100"/>
          <ac:spMkLst>
            <pc:docMk/>
            <pc:sldMk cId="3946929112" sldId="1424"/>
            <ac:spMk id="3" creationId="{0F6608BC-EEEE-563D-7095-2D1FDC97CC7D}"/>
          </ac:spMkLst>
        </pc:spChg>
        <pc:picChg chg="add mod">
          <ac:chgData name="Alex Meyer" userId="434c9848-7f9b-4e1d-a1c3-fd0f120a196f" providerId="ADAL" clId="{307E4638-5859-41C6-86CC-DAA64FD3CC79}" dt="2025-10-14T16:45:26.998" v="374" actId="1076"/>
          <ac:picMkLst>
            <pc:docMk/>
            <pc:sldMk cId="3946929112" sldId="1424"/>
            <ac:picMk id="4" creationId="{E713AF7F-2F27-7A57-E4E7-EDC0B8E0819D}"/>
          </ac:picMkLst>
        </pc:picChg>
      </pc:sldChg>
      <pc:sldChg chg="addSp modSp add mod">
        <pc:chgData name="Alex Meyer" userId="434c9848-7f9b-4e1d-a1c3-fd0f120a196f" providerId="ADAL" clId="{307E4638-5859-41C6-86CC-DAA64FD3CC79}" dt="2025-10-14T16:46:52.298" v="388" actId="255"/>
        <pc:sldMkLst>
          <pc:docMk/>
          <pc:sldMk cId="3686229462" sldId="1425"/>
        </pc:sldMkLst>
        <pc:spChg chg="mod">
          <ac:chgData name="Alex Meyer" userId="434c9848-7f9b-4e1d-a1c3-fd0f120a196f" providerId="ADAL" clId="{307E4638-5859-41C6-86CC-DAA64FD3CC79}" dt="2025-10-14T16:46:52.298" v="388" actId="255"/>
          <ac:spMkLst>
            <pc:docMk/>
            <pc:sldMk cId="3686229462" sldId="1425"/>
            <ac:spMk id="2" creationId="{3379AE43-EBA5-C4F8-19E0-F765D809936C}"/>
          </ac:spMkLst>
        </pc:spChg>
        <pc:spChg chg="mod">
          <ac:chgData name="Alex Meyer" userId="434c9848-7f9b-4e1d-a1c3-fd0f120a196f" providerId="ADAL" clId="{307E4638-5859-41C6-86CC-DAA64FD3CC79}" dt="2025-10-14T16:46:40.135" v="384" actId="255"/>
          <ac:spMkLst>
            <pc:docMk/>
            <pc:sldMk cId="3686229462" sldId="1425"/>
            <ac:spMk id="3" creationId="{8A94A685-3FA3-B9D7-E39D-E8EDC04ACF64}"/>
          </ac:spMkLst>
        </pc:spChg>
        <pc:picChg chg="add mod">
          <ac:chgData name="Alex Meyer" userId="434c9848-7f9b-4e1d-a1c3-fd0f120a196f" providerId="ADAL" clId="{307E4638-5859-41C6-86CC-DAA64FD3CC79}" dt="2025-10-14T16:46:44.433" v="386" actId="1076"/>
          <ac:picMkLst>
            <pc:docMk/>
            <pc:sldMk cId="3686229462" sldId="1425"/>
            <ac:picMk id="4" creationId="{536FB665-2184-EC54-CDB8-673578598153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6:51:44.681" v="504" actId="255"/>
        <pc:sldMkLst>
          <pc:docMk/>
          <pc:sldMk cId="1243485361" sldId="1426"/>
        </pc:sldMkLst>
        <pc:spChg chg="mod">
          <ac:chgData name="Alex Meyer" userId="434c9848-7f9b-4e1d-a1c3-fd0f120a196f" providerId="ADAL" clId="{307E4638-5859-41C6-86CC-DAA64FD3CC79}" dt="2025-10-14T16:51:44.681" v="504" actId="255"/>
          <ac:spMkLst>
            <pc:docMk/>
            <pc:sldMk cId="1243485361" sldId="1426"/>
            <ac:spMk id="2" creationId="{D62A28C6-AD8F-0E75-6F47-2B908D37DBE2}"/>
          </ac:spMkLst>
        </pc:spChg>
        <pc:picChg chg="add mod">
          <ac:chgData name="Alex Meyer" userId="434c9848-7f9b-4e1d-a1c3-fd0f120a196f" providerId="ADAL" clId="{307E4638-5859-41C6-86CC-DAA64FD3CC79}" dt="2025-10-14T16:51:38.082" v="502" actId="1076"/>
          <ac:picMkLst>
            <pc:docMk/>
            <pc:sldMk cId="1243485361" sldId="1426"/>
            <ac:picMk id="4" creationId="{F4088C7A-FA38-80B0-4DCF-B5FC2953EF9A}"/>
          </ac:picMkLst>
        </pc:picChg>
      </pc:sldChg>
      <pc:sldChg chg="addSp modSp add mod">
        <pc:chgData name="Alex Meyer" userId="434c9848-7f9b-4e1d-a1c3-fd0f120a196f" providerId="ADAL" clId="{307E4638-5859-41C6-86CC-DAA64FD3CC79}" dt="2025-10-14T16:52:32.067" v="523" actId="1076"/>
        <pc:sldMkLst>
          <pc:docMk/>
          <pc:sldMk cId="1346938636" sldId="1427"/>
        </pc:sldMkLst>
        <pc:spChg chg="mod">
          <ac:chgData name="Alex Meyer" userId="434c9848-7f9b-4e1d-a1c3-fd0f120a196f" providerId="ADAL" clId="{307E4638-5859-41C6-86CC-DAA64FD3CC79}" dt="2025-10-14T16:52:20.372" v="520" actId="255"/>
          <ac:spMkLst>
            <pc:docMk/>
            <pc:sldMk cId="1346938636" sldId="1427"/>
            <ac:spMk id="2" creationId="{FFF20A73-73F6-5DDA-B197-4673665E8F38}"/>
          </ac:spMkLst>
        </pc:spChg>
        <pc:spChg chg="mod">
          <ac:chgData name="Alex Meyer" userId="434c9848-7f9b-4e1d-a1c3-fd0f120a196f" providerId="ADAL" clId="{307E4638-5859-41C6-86CC-DAA64FD3CC79}" dt="2025-10-14T16:52:25.026" v="521" actId="255"/>
          <ac:spMkLst>
            <pc:docMk/>
            <pc:sldMk cId="1346938636" sldId="1427"/>
            <ac:spMk id="3" creationId="{2B4D6C1F-940F-7E97-7E81-2721EE8694E3}"/>
          </ac:spMkLst>
        </pc:spChg>
        <pc:picChg chg="add mod">
          <ac:chgData name="Alex Meyer" userId="434c9848-7f9b-4e1d-a1c3-fd0f120a196f" providerId="ADAL" clId="{307E4638-5859-41C6-86CC-DAA64FD3CC79}" dt="2025-10-14T16:52:32.067" v="523" actId="1076"/>
          <ac:picMkLst>
            <pc:docMk/>
            <pc:sldMk cId="1346938636" sldId="1427"/>
            <ac:picMk id="4" creationId="{6E67AF49-EDB8-8BC9-6E91-9270DA0C15E2}"/>
          </ac:picMkLst>
        </pc:picChg>
      </pc:sldChg>
      <pc:sldChg chg="addSp delSp modSp add mod ord">
        <pc:chgData name="Alex Meyer" userId="434c9848-7f9b-4e1d-a1c3-fd0f120a196f" providerId="ADAL" clId="{307E4638-5859-41C6-86CC-DAA64FD3CC79}" dt="2025-10-14T17:00:26.901" v="641"/>
        <pc:sldMkLst>
          <pc:docMk/>
          <pc:sldMk cId="2134318408" sldId="1428"/>
        </pc:sldMkLst>
        <pc:spChg chg="mod">
          <ac:chgData name="Alex Meyer" userId="434c9848-7f9b-4e1d-a1c3-fd0f120a196f" providerId="ADAL" clId="{307E4638-5859-41C6-86CC-DAA64FD3CC79}" dt="2025-10-14T17:00:24.071" v="639" actId="20577"/>
          <ac:spMkLst>
            <pc:docMk/>
            <pc:sldMk cId="2134318408" sldId="1428"/>
            <ac:spMk id="2" creationId="{4DE9114B-11BE-A6EF-864C-976884FC1F99}"/>
          </ac:spMkLst>
        </pc:spChg>
        <pc:picChg chg="add mod">
          <ac:chgData name="Alex Meyer" userId="434c9848-7f9b-4e1d-a1c3-fd0f120a196f" providerId="ADAL" clId="{307E4638-5859-41C6-86CC-DAA64FD3CC79}" dt="2025-10-14T17:00:26.901" v="641"/>
          <ac:picMkLst>
            <pc:docMk/>
            <pc:sldMk cId="2134318408" sldId="1428"/>
            <ac:picMk id="4" creationId="{31D5B867-7E92-1102-E8E7-99DE80D8714E}"/>
          </ac:picMkLst>
        </pc:picChg>
        <pc:picChg chg="add mod">
          <ac:chgData name="Alex Meyer" userId="434c9848-7f9b-4e1d-a1c3-fd0f120a196f" providerId="ADAL" clId="{307E4638-5859-41C6-86CC-DAA64FD3CC79}" dt="2025-10-14T17:00:26.901" v="641"/>
          <ac:picMkLst>
            <pc:docMk/>
            <pc:sldMk cId="2134318408" sldId="1428"/>
            <ac:picMk id="5" creationId="{6396465F-1D43-A266-1A5A-7DAE4362087F}"/>
          </ac:picMkLst>
        </pc:picChg>
      </pc:sldChg>
      <pc:sldChg chg="modSp add mod ord">
        <pc:chgData name="Alex Meyer" userId="434c9848-7f9b-4e1d-a1c3-fd0f120a196f" providerId="ADAL" clId="{307E4638-5859-41C6-86CC-DAA64FD3CC79}" dt="2025-10-14T16:45:00.902" v="368" actId="20577"/>
        <pc:sldMkLst>
          <pc:docMk/>
          <pc:sldMk cId="3962330437" sldId="1429"/>
        </pc:sldMkLst>
        <pc:spChg chg="mod">
          <ac:chgData name="Alex Meyer" userId="434c9848-7f9b-4e1d-a1c3-fd0f120a196f" providerId="ADAL" clId="{307E4638-5859-41C6-86CC-DAA64FD3CC79}" dt="2025-10-14T16:45:00.902" v="368" actId="20577"/>
          <ac:spMkLst>
            <pc:docMk/>
            <pc:sldMk cId="3962330437" sldId="1429"/>
            <ac:spMk id="4" creationId="{52A3B646-E303-E047-8BD6-A3C49A21A8C8}"/>
          </ac:spMkLst>
        </pc:spChg>
      </pc:sldChg>
      <pc:sldChg chg="add ord">
        <pc:chgData name="Alex Meyer" userId="434c9848-7f9b-4e1d-a1c3-fd0f120a196f" providerId="ADAL" clId="{307E4638-5859-41C6-86CC-DAA64FD3CC79}" dt="2025-10-14T16:45:36.819" v="377"/>
        <pc:sldMkLst>
          <pc:docMk/>
          <pc:sldMk cId="3818366468" sldId="1430"/>
        </pc:sldMkLst>
      </pc:sldChg>
      <pc:sldChg chg="addSp delSp modSp add mod">
        <pc:chgData name="Alex Meyer" userId="434c9848-7f9b-4e1d-a1c3-fd0f120a196f" providerId="ADAL" clId="{307E4638-5859-41C6-86CC-DAA64FD3CC79}" dt="2025-10-14T16:47:11.505" v="392"/>
        <pc:sldMkLst>
          <pc:docMk/>
          <pc:sldMk cId="1194722351" sldId="1431"/>
        </pc:sldMkLst>
        <pc:spChg chg="mod">
          <ac:chgData name="Alex Meyer" userId="434c9848-7f9b-4e1d-a1c3-fd0f120a196f" providerId="ADAL" clId="{307E4638-5859-41C6-86CC-DAA64FD3CC79}" dt="2025-10-14T16:47:11.505" v="392"/>
          <ac:spMkLst>
            <pc:docMk/>
            <pc:sldMk cId="1194722351" sldId="1431"/>
            <ac:spMk id="2" creationId="{21255198-F6E2-36B5-4369-4A84C561E4EA}"/>
          </ac:spMkLst>
        </pc:spChg>
        <pc:picChg chg="add mod">
          <ac:chgData name="Alex Meyer" userId="434c9848-7f9b-4e1d-a1c3-fd0f120a196f" providerId="ADAL" clId="{307E4638-5859-41C6-86CC-DAA64FD3CC79}" dt="2025-10-14T16:47:09.053" v="391" actId="1076"/>
          <ac:picMkLst>
            <pc:docMk/>
            <pc:sldMk cId="1194722351" sldId="1431"/>
            <ac:picMk id="4" creationId="{E7F7A989-7964-D259-AE39-E64F2E47F0A6}"/>
          </ac:picMkLst>
        </pc:picChg>
      </pc:sldChg>
      <pc:sldChg chg="addSp modSp add mod">
        <pc:chgData name="Alex Meyer" userId="434c9848-7f9b-4e1d-a1c3-fd0f120a196f" providerId="ADAL" clId="{307E4638-5859-41C6-86CC-DAA64FD3CC79}" dt="2025-10-14T16:48:11.150" v="451" actId="255"/>
        <pc:sldMkLst>
          <pc:docMk/>
          <pc:sldMk cId="78477689" sldId="1432"/>
        </pc:sldMkLst>
        <pc:spChg chg="mod">
          <ac:chgData name="Alex Meyer" userId="434c9848-7f9b-4e1d-a1c3-fd0f120a196f" providerId="ADAL" clId="{307E4638-5859-41C6-86CC-DAA64FD3CC79}" dt="2025-10-14T16:48:11.150" v="451" actId="255"/>
          <ac:spMkLst>
            <pc:docMk/>
            <pc:sldMk cId="78477689" sldId="1432"/>
            <ac:spMk id="2" creationId="{40FDBDD5-1098-8019-59E1-F8A094945993}"/>
          </ac:spMkLst>
        </pc:spChg>
        <pc:spChg chg="mod">
          <ac:chgData name="Alex Meyer" userId="434c9848-7f9b-4e1d-a1c3-fd0f120a196f" providerId="ADAL" clId="{307E4638-5859-41C6-86CC-DAA64FD3CC79}" dt="2025-10-14T16:47:53.056" v="447" actId="255"/>
          <ac:spMkLst>
            <pc:docMk/>
            <pc:sldMk cId="78477689" sldId="1432"/>
            <ac:spMk id="3" creationId="{5D384610-03FD-ADB6-D405-89CDECEBE378}"/>
          </ac:spMkLst>
        </pc:spChg>
        <pc:picChg chg="add mod">
          <ac:chgData name="Alex Meyer" userId="434c9848-7f9b-4e1d-a1c3-fd0f120a196f" providerId="ADAL" clId="{307E4638-5859-41C6-86CC-DAA64FD3CC79}" dt="2025-10-14T16:48:01.890" v="449" actId="1076"/>
          <ac:picMkLst>
            <pc:docMk/>
            <pc:sldMk cId="78477689" sldId="1432"/>
            <ac:picMk id="4" creationId="{3BBAF8E8-8BC5-3778-D8F6-ADFFAA1B465F}"/>
          </ac:picMkLst>
        </pc:picChg>
        <pc:picChg chg="add mod">
          <ac:chgData name="Alex Meyer" userId="434c9848-7f9b-4e1d-a1c3-fd0f120a196f" providerId="ADAL" clId="{307E4638-5859-41C6-86CC-DAA64FD3CC79}" dt="2025-10-14T16:48:01.890" v="449" actId="1076"/>
          <ac:picMkLst>
            <pc:docMk/>
            <pc:sldMk cId="78477689" sldId="1432"/>
            <ac:picMk id="5" creationId="{FFF5A1C2-78D5-3539-74B7-81925C3A30AE}"/>
          </ac:picMkLst>
        </pc:picChg>
        <pc:picChg chg="add mod">
          <ac:chgData name="Alex Meyer" userId="434c9848-7f9b-4e1d-a1c3-fd0f120a196f" providerId="ADAL" clId="{307E4638-5859-41C6-86CC-DAA64FD3CC79}" dt="2025-10-14T16:48:01.890" v="449" actId="1076"/>
          <ac:picMkLst>
            <pc:docMk/>
            <pc:sldMk cId="78477689" sldId="1432"/>
            <ac:picMk id="6" creationId="{8FB35725-0AF9-15A5-A421-C7E2CBAB8C14}"/>
          </ac:picMkLst>
        </pc:picChg>
        <pc:cxnChg chg="add mod">
          <ac:chgData name="Alex Meyer" userId="434c9848-7f9b-4e1d-a1c3-fd0f120a196f" providerId="ADAL" clId="{307E4638-5859-41C6-86CC-DAA64FD3CC79}" dt="2025-10-14T16:48:01.890" v="449" actId="1076"/>
          <ac:cxnSpMkLst>
            <pc:docMk/>
            <pc:sldMk cId="78477689" sldId="1432"/>
            <ac:cxnSpMk id="7" creationId="{1ECC630C-FD96-D484-38F5-B96F3E2D7CE4}"/>
          </ac:cxnSpMkLst>
        </pc:cxnChg>
        <pc:cxnChg chg="add mod">
          <ac:chgData name="Alex Meyer" userId="434c9848-7f9b-4e1d-a1c3-fd0f120a196f" providerId="ADAL" clId="{307E4638-5859-41C6-86CC-DAA64FD3CC79}" dt="2025-10-14T16:48:01.890" v="449" actId="1076"/>
          <ac:cxnSpMkLst>
            <pc:docMk/>
            <pc:sldMk cId="78477689" sldId="1432"/>
            <ac:cxnSpMk id="8" creationId="{B779B15A-00B4-78A0-9B86-E1FB8FEACCF8}"/>
          </ac:cxnSpMkLst>
        </pc:cxnChg>
      </pc:sldChg>
      <pc:sldChg chg="addSp modSp add mod">
        <pc:chgData name="Alex Meyer" userId="434c9848-7f9b-4e1d-a1c3-fd0f120a196f" providerId="ADAL" clId="{307E4638-5859-41C6-86CC-DAA64FD3CC79}" dt="2025-10-14T16:50:35.968" v="489" actId="1076"/>
        <pc:sldMkLst>
          <pc:docMk/>
          <pc:sldMk cId="1458423360" sldId="1433"/>
        </pc:sldMkLst>
        <pc:spChg chg="mod">
          <ac:chgData name="Alex Meyer" userId="434c9848-7f9b-4e1d-a1c3-fd0f120a196f" providerId="ADAL" clId="{307E4638-5859-41C6-86CC-DAA64FD3CC79}" dt="2025-10-14T16:50:06.026" v="482"/>
          <ac:spMkLst>
            <pc:docMk/>
            <pc:sldMk cId="1458423360" sldId="1433"/>
            <ac:spMk id="2" creationId="{19275B03-9D33-7640-A541-4A4F73371F04}"/>
          </ac:spMkLst>
        </pc:spChg>
        <pc:spChg chg="mod">
          <ac:chgData name="Alex Meyer" userId="434c9848-7f9b-4e1d-a1c3-fd0f120a196f" providerId="ADAL" clId="{307E4638-5859-41C6-86CC-DAA64FD3CC79}" dt="2025-10-14T16:50:32.936" v="488" actId="255"/>
          <ac:spMkLst>
            <pc:docMk/>
            <pc:sldMk cId="1458423360" sldId="1433"/>
            <ac:spMk id="3" creationId="{A3DC5707-E267-209F-D3DD-F98F9BC1CD72}"/>
          </ac:spMkLst>
        </pc:spChg>
        <pc:picChg chg="add mod">
          <ac:chgData name="Alex Meyer" userId="434c9848-7f9b-4e1d-a1c3-fd0f120a196f" providerId="ADAL" clId="{307E4638-5859-41C6-86CC-DAA64FD3CC79}" dt="2025-10-14T16:50:35.968" v="489" actId="1076"/>
          <ac:picMkLst>
            <pc:docMk/>
            <pc:sldMk cId="1458423360" sldId="1433"/>
            <ac:picMk id="4" creationId="{511ACA9E-8165-7D84-3139-93DCC4146DCD}"/>
          </ac:picMkLst>
        </pc:picChg>
      </pc:sldChg>
      <pc:sldChg chg="addSp modSp add mod">
        <pc:chgData name="Alex Meyer" userId="434c9848-7f9b-4e1d-a1c3-fd0f120a196f" providerId="ADAL" clId="{307E4638-5859-41C6-86CC-DAA64FD3CC79}" dt="2025-10-14T16:51:06.098" v="495" actId="1076"/>
        <pc:sldMkLst>
          <pc:docMk/>
          <pc:sldMk cId="371565546" sldId="1434"/>
        </pc:sldMkLst>
        <pc:spChg chg="mod">
          <ac:chgData name="Alex Meyer" userId="434c9848-7f9b-4e1d-a1c3-fd0f120a196f" providerId="ADAL" clId="{307E4638-5859-41C6-86CC-DAA64FD3CC79}" dt="2025-10-14T16:50:54.384" v="491" actId="255"/>
          <ac:spMkLst>
            <pc:docMk/>
            <pc:sldMk cId="371565546" sldId="1434"/>
            <ac:spMk id="2" creationId="{65CA40E7-F67F-68E7-B609-EE03EE349F73}"/>
          </ac:spMkLst>
        </pc:spChg>
        <pc:spChg chg="mod">
          <ac:chgData name="Alex Meyer" userId="434c9848-7f9b-4e1d-a1c3-fd0f120a196f" providerId="ADAL" clId="{307E4638-5859-41C6-86CC-DAA64FD3CC79}" dt="2025-10-14T16:51:00.267" v="493" actId="6549"/>
          <ac:spMkLst>
            <pc:docMk/>
            <pc:sldMk cId="371565546" sldId="1434"/>
            <ac:spMk id="3" creationId="{D3CE6BC6-F8C2-2FE4-C6D1-3F0140BF4A28}"/>
          </ac:spMkLst>
        </pc:spChg>
        <pc:picChg chg="add mod">
          <ac:chgData name="Alex Meyer" userId="434c9848-7f9b-4e1d-a1c3-fd0f120a196f" providerId="ADAL" clId="{307E4638-5859-41C6-86CC-DAA64FD3CC79}" dt="2025-10-14T16:51:06.098" v="495" actId="1076"/>
          <ac:picMkLst>
            <pc:docMk/>
            <pc:sldMk cId="371565546" sldId="1434"/>
            <ac:picMk id="4" creationId="{35BF78C2-6499-43A2-AC8B-56929F58DBD0}"/>
          </ac:picMkLst>
        </pc:picChg>
        <pc:picChg chg="add mod">
          <ac:chgData name="Alex Meyer" userId="434c9848-7f9b-4e1d-a1c3-fd0f120a196f" providerId="ADAL" clId="{307E4638-5859-41C6-86CC-DAA64FD3CC79}" dt="2025-10-14T16:51:06.098" v="495" actId="1076"/>
          <ac:picMkLst>
            <pc:docMk/>
            <pc:sldMk cId="371565546" sldId="1434"/>
            <ac:picMk id="5" creationId="{7A6301D6-3529-3757-371C-BA99684715E1}"/>
          </ac:picMkLst>
        </pc:picChg>
      </pc:sldChg>
      <pc:sldChg chg="addSp modSp add mod">
        <pc:chgData name="Alex Meyer" userId="434c9848-7f9b-4e1d-a1c3-fd0f120a196f" providerId="ADAL" clId="{307E4638-5859-41C6-86CC-DAA64FD3CC79}" dt="2025-10-14T16:49:23.704" v="474" actId="1076"/>
        <pc:sldMkLst>
          <pc:docMk/>
          <pc:sldMk cId="541747138" sldId="1435"/>
        </pc:sldMkLst>
        <pc:spChg chg="mod">
          <ac:chgData name="Alex Meyer" userId="434c9848-7f9b-4e1d-a1c3-fd0f120a196f" providerId="ADAL" clId="{307E4638-5859-41C6-86CC-DAA64FD3CC79}" dt="2025-10-14T16:49:19.285" v="473" actId="255"/>
          <ac:spMkLst>
            <pc:docMk/>
            <pc:sldMk cId="541747138" sldId="1435"/>
            <ac:spMk id="2" creationId="{5A7DB786-361D-FCE3-E6A8-055953F17578}"/>
          </ac:spMkLst>
        </pc:spChg>
        <pc:spChg chg="mod">
          <ac:chgData name="Alex Meyer" userId="434c9848-7f9b-4e1d-a1c3-fd0f120a196f" providerId="ADAL" clId="{307E4638-5859-41C6-86CC-DAA64FD3CC79}" dt="2025-10-14T16:49:07.801" v="468" actId="1076"/>
          <ac:spMkLst>
            <pc:docMk/>
            <pc:sldMk cId="541747138" sldId="1435"/>
            <ac:spMk id="3" creationId="{43C56E6B-11E8-4E78-E1D9-64D035E9E81F}"/>
          </ac:spMkLst>
        </pc:spChg>
        <pc:picChg chg="add mod">
          <ac:chgData name="Alex Meyer" userId="434c9848-7f9b-4e1d-a1c3-fd0f120a196f" providerId="ADAL" clId="{307E4638-5859-41C6-86CC-DAA64FD3CC79}" dt="2025-10-14T16:49:23.704" v="474" actId="1076"/>
          <ac:picMkLst>
            <pc:docMk/>
            <pc:sldMk cId="541747138" sldId="1435"/>
            <ac:picMk id="4" creationId="{39419DD8-E2FD-C300-D72F-7952F1D28ADC}"/>
          </ac:picMkLst>
        </pc:picChg>
        <pc:picChg chg="add mod">
          <ac:chgData name="Alex Meyer" userId="434c9848-7f9b-4e1d-a1c3-fd0f120a196f" providerId="ADAL" clId="{307E4638-5859-41C6-86CC-DAA64FD3CC79}" dt="2025-10-14T16:49:11.128" v="470" actId="1076"/>
          <ac:picMkLst>
            <pc:docMk/>
            <pc:sldMk cId="541747138" sldId="1435"/>
            <ac:picMk id="5" creationId="{1912E248-E9A8-9648-3843-1823A76E5654}"/>
          </ac:picMkLst>
        </pc:picChg>
        <pc:picChg chg="add mod">
          <ac:chgData name="Alex Meyer" userId="434c9848-7f9b-4e1d-a1c3-fd0f120a196f" providerId="ADAL" clId="{307E4638-5859-41C6-86CC-DAA64FD3CC79}" dt="2025-10-14T16:49:12.870" v="471" actId="1076"/>
          <ac:picMkLst>
            <pc:docMk/>
            <pc:sldMk cId="541747138" sldId="1435"/>
            <ac:picMk id="6" creationId="{68E4141E-AE55-AFD4-A44B-87FA9F9BEF5E}"/>
          </ac:picMkLst>
        </pc:picChg>
      </pc:sldChg>
      <pc:sldChg chg="modSp add mod ord">
        <pc:chgData name="Alex Meyer" userId="434c9848-7f9b-4e1d-a1c3-fd0f120a196f" providerId="ADAL" clId="{307E4638-5859-41C6-86CC-DAA64FD3CC79}" dt="2025-10-14T16:47:34.385" v="444" actId="20577"/>
        <pc:sldMkLst>
          <pc:docMk/>
          <pc:sldMk cId="3992294852" sldId="1436"/>
        </pc:sldMkLst>
        <pc:spChg chg="mod">
          <ac:chgData name="Alex Meyer" userId="434c9848-7f9b-4e1d-a1c3-fd0f120a196f" providerId="ADAL" clId="{307E4638-5859-41C6-86CC-DAA64FD3CC79}" dt="2025-10-14T16:47:34.385" v="444" actId="20577"/>
          <ac:spMkLst>
            <pc:docMk/>
            <pc:sldMk cId="3992294852" sldId="1436"/>
            <ac:spMk id="4" creationId="{3ADBB58B-D978-A95E-09D2-7254269D3109}"/>
          </ac:spMkLst>
        </pc:spChg>
      </pc:sldChg>
      <pc:sldChg chg="modSp add ord">
        <pc:chgData name="Alex Meyer" userId="434c9848-7f9b-4e1d-a1c3-fd0f120a196f" providerId="ADAL" clId="{307E4638-5859-41C6-86CC-DAA64FD3CC79}" dt="2025-10-14T16:48:25.704" v="455"/>
        <pc:sldMkLst>
          <pc:docMk/>
          <pc:sldMk cId="836157647" sldId="1437"/>
        </pc:sldMkLst>
        <pc:spChg chg="mod">
          <ac:chgData name="Alex Meyer" userId="434c9848-7f9b-4e1d-a1c3-fd0f120a196f" providerId="ADAL" clId="{307E4638-5859-41C6-86CC-DAA64FD3CC79}" dt="2025-10-14T16:48:25.704" v="455"/>
          <ac:spMkLst>
            <pc:docMk/>
            <pc:sldMk cId="836157647" sldId="1437"/>
            <ac:spMk id="4" creationId="{D0B70BB7-44B9-6905-3132-548D0EFF2BE8}"/>
          </ac:spMkLst>
        </pc:spChg>
      </pc:sldChg>
      <pc:sldChg chg="modSp add ord">
        <pc:chgData name="Alex Meyer" userId="434c9848-7f9b-4e1d-a1c3-fd0f120a196f" providerId="ADAL" clId="{307E4638-5859-41C6-86CC-DAA64FD3CC79}" dt="2025-10-14T16:49:48.965" v="479"/>
        <pc:sldMkLst>
          <pc:docMk/>
          <pc:sldMk cId="1661635062" sldId="1438"/>
        </pc:sldMkLst>
        <pc:spChg chg="mod">
          <ac:chgData name="Alex Meyer" userId="434c9848-7f9b-4e1d-a1c3-fd0f120a196f" providerId="ADAL" clId="{307E4638-5859-41C6-86CC-DAA64FD3CC79}" dt="2025-10-14T16:49:48.965" v="479"/>
          <ac:spMkLst>
            <pc:docMk/>
            <pc:sldMk cId="1661635062" sldId="1438"/>
            <ac:spMk id="4" creationId="{03D5D19F-84AA-7507-DE8F-D21260C75AD2}"/>
          </ac:spMkLst>
        </pc:spChg>
      </pc:sldChg>
      <pc:sldChg chg="modSp add ord">
        <pc:chgData name="Alex Meyer" userId="434c9848-7f9b-4e1d-a1c3-fd0f120a196f" providerId="ADAL" clId="{307E4638-5859-41C6-86CC-DAA64FD3CC79}" dt="2025-10-14T16:51:23.696" v="499"/>
        <pc:sldMkLst>
          <pc:docMk/>
          <pc:sldMk cId="2391074216" sldId="1439"/>
        </pc:sldMkLst>
        <pc:spChg chg="mod">
          <ac:chgData name="Alex Meyer" userId="434c9848-7f9b-4e1d-a1c3-fd0f120a196f" providerId="ADAL" clId="{307E4638-5859-41C6-86CC-DAA64FD3CC79}" dt="2025-10-14T16:51:23.696" v="499"/>
          <ac:spMkLst>
            <pc:docMk/>
            <pc:sldMk cId="2391074216" sldId="1439"/>
            <ac:spMk id="4" creationId="{758DE8F4-EFEE-C741-1F09-F6FB0B06F9F2}"/>
          </ac:spMkLst>
        </pc:spChg>
      </pc:sldChg>
      <pc:sldChg chg="addSp delSp modSp add mod">
        <pc:chgData name="Alex Meyer" userId="434c9848-7f9b-4e1d-a1c3-fd0f120a196f" providerId="ADAL" clId="{307E4638-5859-41C6-86CC-DAA64FD3CC79}" dt="2025-10-14T16:54:28.031" v="549" actId="20577"/>
        <pc:sldMkLst>
          <pc:docMk/>
          <pc:sldMk cId="2328685089" sldId="1440"/>
        </pc:sldMkLst>
        <pc:spChg chg="mod">
          <ac:chgData name="Alex Meyer" userId="434c9848-7f9b-4e1d-a1c3-fd0f120a196f" providerId="ADAL" clId="{307E4638-5859-41C6-86CC-DAA64FD3CC79}" dt="2025-10-14T16:52:47.342" v="525" actId="255"/>
          <ac:spMkLst>
            <pc:docMk/>
            <pc:sldMk cId="2328685089" sldId="1440"/>
            <ac:spMk id="2" creationId="{20ACE80F-A2BD-92C7-D949-30AD255C8E60}"/>
          </ac:spMkLst>
        </pc:spChg>
        <pc:spChg chg="add mod">
          <ac:chgData name="Alex Meyer" userId="434c9848-7f9b-4e1d-a1c3-fd0f120a196f" providerId="ADAL" clId="{307E4638-5859-41C6-86CC-DAA64FD3CC79}" dt="2025-10-14T16:54:21.789" v="543" actId="1076"/>
          <ac:spMkLst>
            <pc:docMk/>
            <pc:sldMk cId="2328685089" sldId="1440"/>
            <ac:spMk id="8" creationId="{F011F490-5822-2571-235B-374E0B0C08D7}"/>
          </ac:spMkLst>
        </pc:spChg>
        <pc:spChg chg="add mod">
          <ac:chgData name="Alex Meyer" userId="434c9848-7f9b-4e1d-a1c3-fd0f120a196f" providerId="ADAL" clId="{307E4638-5859-41C6-86CC-DAA64FD3CC79}" dt="2025-10-14T16:54:28.031" v="549" actId="20577"/>
          <ac:spMkLst>
            <pc:docMk/>
            <pc:sldMk cId="2328685089" sldId="1440"/>
            <ac:spMk id="9" creationId="{0410EA7C-E0D8-21EC-DBCD-C799F38B4D42}"/>
          </ac:spMkLst>
        </pc:spChg>
        <pc:picChg chg="add mod">
          <ac:chgData name="Alex Meyer" userId="434c9848-7f9b-4e1d-a1c3-fd0f120a196f" providerId="ADAL" clId="{307E4638-5859-41C6-86CC-DAA64FD3CC79}" dt="2025-10-14T16:54:09.877" v="537" actId="1076"/>
          <ac:picMkLst>
            <pc:docMk/>
            <pc:sldMk cId="2328685089" sldId="1440"/>
            <ac:picMk id="4" creationId="{8613108E-7498-806C-3510-80CA15CA924A}"/>
          </ac:picMkLst>
        </pc:picChg>
        <pc:picChg chg="add mod">
          <ac:chgData name="Alex Meyer" userId="434c9848-7f9b-4e1d-a1c3-fd0f120a196f" providerId="ADAL" clId="{307E4638-5859-41C6-86CC-DAA64FD3CC79}" dt="2025-10-14T16:54:12.948" v="538" actId="1076"/>
          <ac:picMkLst>
            <pc:docMk/>
            <pc:sldMk cId="2328685089" sldId="1440"/>
            <ac:picMk id="5" creationId="{D81BDFDF-51EC-5B8E-DCB9-909C3FBBA4C4}"/>
          </ac:picMkLst>
        </pc:picChg>
        <pc:picChg chg="add mod">
          <ac:chgData name="Alex Meyer" userId="434c9848-7f9b-4e1d-a1c3-fd0f120a196f" providerId="ADAL" clId="{307E4638-5859-41C6-86CC-DAA64FD3CC79}" dt="2025-10-14T16:54:06.468" v="536" actId="1076"/>
          <ac:picMkLst>
            <pc:docMk/>
            <pc:sldMk cId="2328685089" sldId="1440"/>
            <ac:picMk id="7" creationId="{C728343C-91D2-2233-909B-A4C216C4E2BB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6:55:29.179" v="553"/>
        <pc:sldMkLst>
          <pc:docMk/>
          <pc:sldMk cId="3327018658" sldId="1441"/>
        </pc:sldMkLst>
        <pc:spChg chg="mod">
          <ac:chgData name="Alex Meyer" userId="434c9848-7f9b-4e1d-a1c3-fd0f120a196f" providerId="ADAL" clId="{307E4638-5859-41C6-86CC-DAA64FD3CC79}" dt="2025-10-14T16:55:24.119" v="551" actId="255"/>
          <ac:spMkLst>
            <pc:docMk/>
            <pc:sldMk cId="3327018658" sldId="1441"/>
            <ac:spMk id="2" creationId="{13CF0DEB-F941-5DE2-6DC5-1F52729D4AD3}"/>
          </ac:spMkLst>
        </pc:spChg>
        <pc:picChg chg="add mod">
          <ac:chgData name="Alex Meyer" userId="434c9848-7f9b-4e1d-a1c3-fd0f120a196f" providerId="ADAL" clId="{307E4638-5859-41C6-86CC-DAA64FD3CC79}" dt="2025-10-14T16:55:29.179" v="553"/>
          <ac:picMkLst>
            <pc:docMk/>
            <pc:sldMk cId="3327018658" sldId="1441"/>
            <ac:picMk id="4" creationId="{8C31B084-C1AD-E632-D97D-A21B5D3F0B22}"/>
          </ac:picMkLst>
        </pc:picChg>
        <pc:picChg chg="add mod">
          <ac:chgData name="Alex Meyer" userId="434c9848-7f9b-4e1d-a1c3-fd0f120a196f" providerId="ADAL" clId="{307E4638-5859-41C6-86CC-DAA64FD3CC79}" dt="2025-10-14T16:55:29.179" v="553"/>
          <ac:picMkLst>
            <pc:docMk/>
            <pc:sldMk cId="3327018658" sldId="1441"/>
            <ac:picMk id="5" creationId="{B7CBBEAA-516F-2D2F-8E4B-158A3DF8B7AF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6:55:47.609" v="557"/>
        <pc:sldMkLst>
          <pc:docMk/>
          <pc:sldMk cId="3952551855" sldId="1442"/>
        </pc:sldMkLst>
        <pc:spChg chg="mod">
          <ac:chgData name="Alex Meyer" userId="434c9848-7f9b-4e1d-a1c3-fd0f120a196f" providerId="ADAL" clId="{307E4638-5859-41C6-86CC-DAA64FD3CC79}" dt="2025-10-14T16:55:47.609" v="557"/>
          <ac:spMkLst>
            <pc:docMk/>
            <pc:sldMk cId="3952551855" sldId="1442"/>
            <ac:spMk id="2" creationId="{486E12AA-217E-48C4-CAAC-F8B2174C4CE2}"/>
          </ac:spMkLst>
        </pc:spChg>
        <pc:picChg chg="add mod">
          <ac:chgData name="Alex Meyer" userId="434c9848-7f9b-4e1d-a1c3-fd0f120a196f" providerId="ADAL" clId="{307E4638-5859-41C6-86CC-DAA64FD3CC79}" dt="2025-10-14T16:55:44.412" v="556" actId="1076"/>
          <ac:picMkLst>
            <pc:docMk/>
            <pc:sldMk cId="3952551855" sldId="1442"/>
            <ac:picMk id="4" creationId="{F88210A8-BF97-908B-A17B-C02247EABFF9}"/>
          </ac:picMkLst>
        </pc:picChg>
      </pc:sldChg>
      <pc:sldChg chg="addSp modSp add mod">
        <pc:chgData name="Alex Meyer" userId="434c9848-7f9b-4e1d-a1c3-fd0f120a196f" providerId="ADAL" clId="{307E4638-5859-41C6-86CC-DAA64FD3CC79}" dt="2025-10-14T16:56:21.751" v="565" actId="255"/>
        <pc:sldMkLst>
          <pc:docMk/>
          <pc:sldMk cId="633030529" sldId="1443"/>
        </pc:sldMkLst>
        <pc:spChg chg="mod">
          <ac:chgData name="Alex Meyer" userId="434c9848-7f9b-4e1d-a1c3-fd0f120a196f" providerId="ADAL" clId="{307E4638-5859-41C6-86CC-DAA64FD3CC79}" dt="2025-10-14T16:56:21.751" v="565" actId="255"/>
          <ac:spMkLst>
            <pc:docMk/>
            <pc:sldMk cId="633030529" sldId="1443"/>
            <ac:spMk id="2" creationId="{E2AE2C5F-5792-DA90-2E38-88DD1D6E7CFE}"/>
          </ac:spMkLst>
        </pc:spChg>
        <pc:spChg chg="mod">
          <ac:chgData name="Alex Meyer" userId="434c9848-7f9b-4e1d-a1c3-fd0f120a196f" providerId="ADAL" clId="{307E4638-5859-41C6-86CC-DAA64FD3CC79}" dt="2025-10-14T16:56:05.970" v="559" actId="6549"/>
          <ac:spMkLst>
            <pc:docMk/>
            <pc:sldMk cId="633030529" sldId="1443"/>
            <ac:spMk id="3" creationId="{B8C91D7A-512A-FD70-156C-7C80C51862B7}"/>
          </ac:spMkLst>
        </pc:spChg>
        <pc:picChg chg="add mod">
          <ac:chgData name="Alex Meyer" userId="434c9848-7f9b-4e1d-a1c3-fd0f120a196f" providerId="ADAL" clId="{307E4638-5859-41C6-86CC-DAA64FD3CC79}" dt="2025-10-14T16:56:12.754" v="563" actId="1076"/>
          <ac:picMkLst>
            <pc:docMk/>
            <pc:sldMk cId="633030529" sldId="1443"/>
            <ac:picMk id="4" creationId="{48D767BB-EB73-9BA7-DDED-D18E75C5F844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6:56:49.320" v="574"/>
        <pc:sldMkLst>
          <pc:docMk/>
          <pc:sldMk cId="2246851342" sldId="1444"/>
        </pc:sldMkLst>
        <pc:spChg chg="mod">
          <ac:chgData name="Alex Meyer" userId="434c9848-7f9b-4e1d-a1c3-fd0f120a196f" providerId="ADAL" clId="{307E4638-5859-41C6-86CC-DAA64FD3CC79}" dt="2025-10-14T16:56:42.187" v="572"/>
          <ac:spMkLst>
            <pc:docMk/>
            <pc:sldMk cId="2246851342" sldId="1444"/>
            <ac:spMk id="2" creationId="{8A03D2BF-7AD5-080C-7812-52D33DF4478A}"/>
          </ac:spMkLst>
        </pc:spChg>
        <pc:graphicFrameChg chg="add mod">
          <ac:chgData name="Alex Meyer" userId="434c9848-7f9b-4e1d-a1c3-fd0f120a196f" providerId="ADAL" clId="{307E4638-5859-41C6-86CC-DAA64FD3CC79}" dt="2025-10-14T16:56:49.320" v="574"/>
          <ac:graphicFrameMkLst>
            <pc:docMk/>
            <pc:sldMk cId="2246851342" sldId="1444"/>
            <ac:graphicFrameMk id="6" creationId="{38DAD34F-4E55-5C13-BCCF-4F15FD450770}"/>
          </ac:graphicFrameMkLst>
        </pc:graphicFrameChg>
        <pc:picChg chg="add mod">
          <ac:chgData name="Alex Meyer" userId="434c9848-7f9b-4e1d-a1c3-fd0f120a196f" providerId="ADAL" clId="{307E4638-5859-41C6-86CC-DAA64FD3CC79}" dt="2025-10-14T16:56:49.320" v="574"/>
          <ac:picMkLst>
            <pc:docMk/>
            <pc:sldMk cId="2246851342" sldId="1444"/>
            <ac:picMk id="4" creationId="{64527AE8-59BC-AE02-D518-79A3307DD12C}"/>
          </ac:picMkLst>
        </pc:picChg>
        <pc:picChg chg="add mod">
          <ac:chgData name="Alex Meyer" userId="434c9848-7f9b-4e1d-a1c3-fd0f120a196f" providerId="ADAL" clId="{307E4638-5859-41C6-86CC-DAA64FD3CC79}" dt="2025-10-14T16:56:49.320" v="574"/>
          <ac:picMkLst>
            <pc:docMk/>
            <pc:sldMk cId="2246851342" sldId="1444"/>
            <ac:picMk id="5" creationId="{B2B98C2B-24EC-B9EC-79B9-E641615D95A1}"/>
          </ac:picMkLst>
        </pc:picChg>
        <pc:cxnChg chg="add mod">
          <ac:chgData name="Alex Meyer" userId="434c9848-7f9b-4e1d-a1c3-fd0f120a196f" providerId="ADAL" clId="{307E4638-5859-41C6-86CC-DAA64FD3CC79}" dt="2025-10-14T16:56:49.320" v="574"/>
          <ac:cxnSpMkLst>
            <pc:docMk/>
            <pc:sldMk cId="2246851342" sldId="1444"/>
            <ac:cxnSpMk id="7" creationId="{BCB4B3FE-1FCF-C529-F42D-704F3300F9BB}"/>
          </ac:cxnSpMkLst>
        </pc:cxnChg>
        <pc:cxnChg chg="add mod">
          <ac:chgData name="Alex Meyer" userId="434c9848-7f9b-4e1d-a1c3-fd0f120a196f" providerId="ADAL" clId="{307E4638-5859-41C6-86CC-DAA64FD3CC79}" dt="2025-10-14T16:56:49.320" v="574"/>
          <ac:cxnSpMkLst>
            <pc:docMk/>
            <pc:sldMk cId="2246851342" sldId="1444"/>
            <ac:cxnSpMk id="8" creationId="{D9C0D083-1ECC-A909-6BBD-D9CC245B9316}"/>
          </ac:cxnSpMkLst>
        </pc:cxnChg>
      </pc:sldChg>
      <pc:sldChg chg="addSp delSp modSp add mod">
        <pc:chgData name="Alex Meyer" userId="434c9848-7f9b-4e1d-a1c3-fd0f120a196f" providerId="ADAL" clId="{307E4638-5859-41C6-86CC-DAA64FD3CC79}" dt="2025-10-14T16:57:05.320" v="579"/>
        <pc:sldMkLst>
          <pc:docMk/>
          <pc:sldMk cId="614775340" sldId="1445"/>
        </pc:sldMkLst>
        <pc:spChg chg="mod">
          <ac:chgData name="Alex Meyer" userId="434c9848-7f9b-4e1d-a1c3-fd0f120a196f" providerId="ADAL" clId="{307E4638-5859-41C6-86CC-DAA64FD3CC79}" dt="2025-10-14T16:57:05.320" v="579"/>
          <ac:spMkLst>
            <pc:docMk/>
            <pc:sldMk cId="614775340" sldId="1445"/>
            <ac:spMk id="2" creationId="{01F83109-604A-316D-72CF-3B01E5CF99FA}"/>
          </ac:spMkLst>
        </pc:spChg>
        <pc:picChg chg="add mod">
          <ac:chgData name="Alex Meyer" userId="434c9848-7f9b-4e1d-a1c3-fd0f120a196f" providerId="ADAL" clId="{307E4638-5859-41C6-86CC-DAA64FD3CC79}" dt="2025-10-14T16:57:02.806" v="578" actId="1076"/>
          <ac:picMkLst>
            <pc:docMk/>
            <pc:sldMk cId="614775340" sldId="1445"/>
            <ac:picMk id="4" creationId="{E59127C7-3828-E0FA-B3A9-5DA491F3003A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6:57:25.004" v="585" actId="1076"/>
        <pc:sldMkLst>
          <pc:docMk/>
          <pc:sldMk cId="3276830808" sldId="1446"/>
        </pc:sldMkLst>
        <pc:spChg chg="mod">
          <ac:chgData name="Alex Meyer" userId="434c9848-7f9b-4e1d-a1c3-fd0f120a196f" providerId="ADAL" clId="{307E4638-5859-41C6-86CC-DAA64FD3CC79}" dt="2025-10-14T16:57:25.004" v="585" actId="1076"/>
          <ac:spMkLst>
            <pc:docMk/>
            <pc:sldMk cId="3276830808" sldId="1446"/>
            <ac:spMk id="2" creationId="{A53B9857-D70A-ECF8-E5E3-D63D120A04C3}"/>
          </ac:spMkLst>
        </pc:spChg>
        <pc:picChg chg="add mod">
          <ac:chgData name="Alex Meyer" userId="434c9848-7f9b-4e1d-a1c3-fd0f120a196f" providerId="ADAL" clId="{307E4638-5859-41C6-86CC-DAA64FD3CC79}" dt="2025-10-14T16:57:14.484" v="582" actId="1076"/>
          <ac:picMkLst>
            <pc:docMk/>
            <pc:sldMk cId="3276830808" sldId="1446"/>
            <ac:picMk id="4" creationId="{94CB685B-CA9B-99E7-5583-686F3ECA4272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6:57:39.179" v="589"/>
        <pc:sldMkLst>
          <pc:docMk/>
          <pc:sldMk cId="3222460930" sldId="1447"/>
        </pc:sldMkLst>
        <pc:spChg chg="mod">
          <ac:chgData name="Alex Meyer" userId="434c9848-7f9b-4e1d-a1c3-fd0f120a196f" providerId="ADAL" clId="{307E4638-5859-41C6-86CC-DAA64FD3CC79}" dt="2025-10-14T16:57:39.179" v="589"/>
          <ac:spMkLst>
            <pc:docMk/>
            <pc:sldMk cId="3222460930" sldId="1447"/>
            <ac:spMk id="2" creationId="{9A1C280A-43B2-B42C-159B-EF1DE96826C5}"/>
          </ac:spMkLst>
        </pc:spChg>
        <pc:picChg chg="add mod">
          <ac:chgData name="Alex Meyer" userId="434c9848-7f9b-4e1d-a1c3-fd0f120a196f" providerId="ADAL" clId="{307E4638-5859-41C6-86CC-DAA64FD3CC79}" dt="2025-10-14T16:57:36.484" v="588" actId="1076"/>
          <ac:picMkLst>
            <pc:docMk/>
            <pc:sldMk cId="3222460930" sldId="1447"/>
            <ac:picMk id="4" creationId="{6CD00044-D200-06EE-BC03-E3B85E9ECE10}"/>
          </ac:picMkLst>
        </pc:picChg>
      </pc:sldChg>
      <pc:sldChg chg="modSp add ord">
        <pc:chgData name="Alex Meyer" userId="434c9848-7f9b-4e1d-a1c3-fd0f120a196f" providerId="ADAL" clId="{307E4638-5859-41C6-86CC-DAA64FD3CC79}" dt="2025-10-14T17:07:02.541" v="754"/>
        <pc:sldMkLst>
          <pc:docMk/>
          <pc:sldMk cId="2794147326" sldId="1448"/>
        </pc:sldMkLst>
        <pc:spChg chg="mod">
          <ac:chgData name="Alex Meyer" userId="434c9848-7f9b-4e1d-a1c3-fd0f120a196f" providerId="ADAL" clId="{307E4638-5859-41C6-86CC-DAA64FD3CC79}" dt="2025-10-14T17:07:02.541" v="754"/>
          <ac:spMkLst>
            <pc:docMk/>
            <pc:sldMk cId="2794147326" sldId="1448"/>
            <ac:spMk id="4" creationId="{7D9D6058-00C4-08A0-4154-F1949C9B0AB3}"/>
          </ac:spMkLst>
        </pc:spChg>
      </pc:sldChg>
      <pc:sldChg chg="modSp add mod ord">
        <pc:chgData name="Alex Meyer" userId="434c9848-7f9b-4e1d-a1c3-fd0f120a196f" providerId="ADAL" clId="{307E4638-5859-41C6-86CC-DAA64FD3CC79}" dt="2025-10-14T17:21:07.178" v="1137" actId="20577"/>
        <pc:sldMkLst>
          <pc:docMk/>
          <pc:sldMk cId="3625887839" sldId="1449"/>
        </pc:sldMkLst>
        <pc:spChg chg="mod">
          <ac:chgData name="Alex Meyer" userId="434c9848-7f9b-4e1d-a1c3-fd0f120a196f" providerId="ADAL" clId="{307E4638-5859-41C6-86CC-DAA64FD3CC79}" dt="2025-10-14T17:21:07.178" v="1137" actId="20577"/>
          <ac:spMkLst>
            <pc:docMk/>
            <pc:sldMk cId="3625887839" sldId="1449"/>
            <ac:spMk id="4" creationId="{472F9B9C-0042-CE04-E977-BF77C402C14B}"/>
          </ac:spMkLst>
        </pc:spChg>
      </pc:sldChg>
      <pc:sldChg chg="addSp delSp modSp add mod">
        <pc:chgData name="Alex Meyer" userId="434c9848-7f9b-4e1d-a1c3-fd0f120a196f" providerId="ADAL" clId="{307E4638-5859-41C6-86CC-DAA64FD3CC79}" dt="2025-10-14T17:00:42.735" v="671" actId="1076"/>
        <pc:sldMkLst>
          <pc:docMk/>
          <pc:sldMk cId="328988438" sldId="1450"/>
        </pc:sldMkLst>
        <pc:spChg chg="mod">
          <ac:chgData name="Alex Meyer" userId="434c9848-7f9b-4e1d-a1c3-fd0f120a196f" providerId="ADAL" clId="{307E4638-5859-41C6-86CC-DAA64FD3CC79}" dt="2025-10-14T17:00:36.728" v="668" actId="20577"/>
          <ac:spMkLst>
            <pc:docMk/>
            <pc:sldMk cId="328988438" sldId="1450"/>
            <ac:spMk id="2" creationId="{13E443AB-1E56-57FD-4024-355C93F5DF18}"/>
          </ac:spMkLst>
        </pc:spChg>
        <pc:picChg chg="add mod">
          <ac:chgData name="Alex Meyer" userId="434c9848-7f9b-4e1d-a1c3-fd0f120a196f" providerId="ADAL" clId="{307E4638-5859-41C6-86CC-DAA64FD3CC79}" dt="2025-10-14T17:00:42.735" v="671" actId="1076"/>
          <ac:picMkLst>
            <pc:docMk/>
            <pc:sldMk cId="328988438" sldId="1450"/>
            <ac:picMk id="4" creationId="{ACE09702-0F18-17E7-D01B-8E09EDBC0C25}"/>
          </ac:picMkLst>
        </pc:picChg>
      </pc:sldChg>
      <pc:sldChg chg="addSp modSp add mod">
        <pc:chgData name="Alex Meyer" userId="434c9848-7f9b-4e1d-a1c3-fd0f120a196f" providerId="ADAL" clId="{307E4638-5859-41C6-86CC-DAA64FD3CC79}" dt="2025-10-14T17:01:07.804" v="706" actId="1076"/>
        <pc:sldMkLst>
          <pc:docMk/>
          <pc:sldMk cId="1082316416" sldId="1451"/>
        </pc:sldMkLst>
        <pc:spChg chg="mod">
          <ac:chgData name="Alex Meyer" userId="434c9848-7f9b-4e1d-a1c3-fd0f120a196f" providerId="ADAL" clId="{307E4638-5859-41C6-86CC-DAA64FD3CC79}" dt="2025-10-14T17:00:56.479" v="702" actId="20577"/>
          <ac:spMkLst>
            <pc:docMk/>
            <pc:sldMk cId="1082316416" sldId="1451"/>
            <ac:spMk id="2" creationId="{5E824B18-F5A0-3E0C-8D36-2DB1D7B3FAC9}"/>
          </ac:spMkLst>
        </pc:spChg>
        <pc:spChg chg="mod">
          <ac:chgData name="Alex Meyer" userId="434c9848-7f9b-4e1d-a1c3-fd0f120a196f" providerId="ADAL" clId="{307E4638-5859-41C6-86CC-DAA64FD3CC79}" dt="2025-10-14T17:01:02.869" v="704" actId="6549"/>
          <ac:spMkLst>
            <pc:docMk/>
            <pc:sldMk cId="1082316416" sldId="1451"/>
            <ac:spMk id="3" creationId="{28B7BF54-BC96-4A93-6226-8203164B08C9}"/>
          </ac:spMkLst>
        </pc:spChg>
        <pc:picChg chg="add mod">
          <ac:chgData name="Alex Meyer" userId="434c9848-7f9b-4e1d-a1c3-fd0f120a196f" providerId="ADAL" clId="{307E4638-5859-41C6-86CC-DAA64FD3CC79}" dt="2025-10-14T17:01:07.804" v="706" actId="1076"/>
          <ac:picMkLst>
            <pc:docMk/>
            <pc:sldMk cId="1082316416" sldId="1451"/>
            <ac:picMk id="4" creationId="{FD35A8C3-1BB9-8A30-61D0-617BC7EFCC9A}"/>
          </ac:picMkLst>
        </pc:picChg>
        <pc:picChg chg="add mod">
          <ac:chgData name="Alex Meyer" userId="434c9848-7f9b-4e1d-a1c3-fd0f120a196f" providerId="ADAL" clId="{307E4638-5859-41C6-86CC-DAA64FD3CC79}" dt="2025-10-14T17:01:07.804" v="706" actId="1076"/>
          <ac:picMkLst>
            <pc:docMk/>
            <pc:sldMk cId="1082316416" sldId="1451"/>
            <ac:picMk id="5" creationId="{4D1EA848-9816-6775-40A7-C48DB970B067}"/>
          </ac:picMkLst>
        </pc:picChg>
      </pc:sldChg>
      <pc:sldChg chg="addSp modSp add">
        <pc:chgData name="Alex Meyer" userId="434c9848-7f9b-4e1d-a1c3-fd0f120a196f" providerId="ADAL" clId="{307E4638-5859-41C6-86CC-DAA64FD3CC79}" dt="2025-10-14T17:04:59.966" v="709"/>
        <pc:sldMkLst>
          <pc:docMk/>
          <pc:sldMk cId="2100119362" sldId="1452"/>
        </pc:sldMkLst>
        <pc:spChg chg="mod">
          <ac:chgData name="Alex Meyer" userId="434c9848-7f9b-4e1d-a1c3-fd0f120a196f" providerId="ADAL" clId="{307E4638-5859-41C6-86CC-DAA64FD3CC79}" dt="2025-10-14T17:04:50.409" v="707"/>
          <ac:spMkLst>
            <pc:docMk/>
            <pc:sldMk cId="2100119362" sldId="1452"/>
            <ac:spMk id="2" creationId="{3B5ED372-2C29-D031-D0B1-5C9C2BB1762A}"/>
          </ac:spMkLst>
        </pc:spChg>
        <pc:spChg chg="mod">
          <ac:chgData name="Alex Meyer" userId="434c9848-7f9b-4e1d-a1c3-fd0f120a196f" providerId="ADAL" clId="{307E4638-5859-41C6-86CC-DAA64FD3CC79}" dt="2025-10-14T17:04:59.966" v="709"/>
          <ac:spMkLst>
            <pc:docMk/>
            <pc:sldMk cId="2100119362" sldId="1452"/>
            <ac:spMk id="3" creationId="{6AC31012-8156-34F4-ABB9-BA882741EA45}"/>
          </ac:spMkLst>
        </pc:spChg>
        <pc:picChg chg="add mod">
          <ac:chgData name="Alex Meyer" userId="434c9848-7f9b-4e1d-a1c3-fd0f120a196f" providerId="ADAL" clId="{307E4638-5859-41C6-86CC-DAA64FD3CC79}" dt="2025-10-14T17:04:54.479" v="708"/>
          <ac:picMkLst>
            <pc:docMk/>
            <pc:sldMk cId="2100119362" sldId="1452"/>
            <ac:picMk id="4" creationId="{F5C61F0E-691E-1C92-652B-AA602C2D3B06}"/>
          </ac:picMkLst>
        </pc:picChg>
        <pc:picChg chg="add mod">
          <ac:chgData name="Alex Meyer" userId="434c9848-7f9b-4e1d-a1c3-fd0f120a196f" providerId="ADAL" clId="{307E4638-5859-41C6-86CC-DAA64FD3CC79}" dt="2025-10-14T17:04:54.479" v="708"/>
          <ac:picMkLst>
            <pc:docMk/>
            <pc:sldMk cId="2100119362" sldId="1452"/>
            <ac:picMk id="5" creationId="{55008D2F-26FD-C32A-B81A-DA30A3129CD0}"/>
          </ac:picMkLst>
        </pc:picChg>
      </pc:sldChg>
      <pc:sldChg chg="addSp modSp add mod">
        <pc:chgData name="Alex Meyer" userId="434c9848-7f9b-4e1d-a1c3-fd0f120a196f" providerId="ADAL" clId="{307E4638-5859-41C6-86CC-DAA64FD3CC79}" dt="2025-10-14T17:05:26.666" v="714"/>
        <pc:sldMkLst>
          <pc:docMk/>
          <pc:sldMk cId="2233293396" sldId="1453"/>
        </pc:sldMkLst>
        <pc:spChg chg="mod">
          <ac:chgData name="Alex Meyer" userId="434c9848-7f9b-4e1d-a1c3-fd0f120a196f" providerId="ADAL" clId="{307E4638-5859-41C6-86CC-DAA64FD3CC79}" dt="2025-10-14T17:05:26.666" v="714"/>
          <ac:spMkLst>
            <pc:docMk/>
            <pc:sldMk cId="2233293396" sldId="1453"/>
            <ac:spMk id="2" creationId="{10A84468-10AE-E239-887E-DA8E5A508DED}"/>
          </ac:spMkLst>
        </pc:spChg>
        <pc:picChg chg="add mod">
          <ac:chgData name="Alex Meyer" userId="434c9848-7f9b-4e1d-a1c3-fd0f120a196f" providerId="ADAL" clId="{307E4638-5859-41C6-86CC-DAA64FD3CC79}" dt="2025-10-14T17:05:16.713" v="711" actId="1076"/>
          <ac:picMkLst>
            <pc:docMk/>
            <pc:sldMk cId="2233293396" sldId="1453"/>
            <ac:picMk id="4" creationId="{919967C5-B07D-6FF6-94B0-143A5FE74652}"/>
          </ac:picMkLst>
        </pc:picChg>
        <pc:picChg chg="add mod">
          <ac:chgData name="Alex Meyer" userId="434c9848-7f9b-4e1d-a1c3-fd0f120a196f" providerId="ADAL" clId="{307E4638-5859-41C6-86CC-DAA64FD3CC79}" dt="2025-10-14T17:05:21.066" v="712" actId="1076"/>
          <ac:picMkLst>
            <pc:docMk/>
            <pc:sldMk cId="2233293396" sldId="1453"/>
            <ac:picMk id="5" creationId="{5632BAF8-44A4-40D1-5051-E7B26504C139}"/>
          </ac:picMkLst>
        </pc:picChg>
        <pc:picChg chg="add mod">
          <ac:chgData name="Alex Meyer" userId="434c9848-7f9b-4e1d-a1c3-fd0f120a196f" providerId="ADAL" clId="{307E4638-5859-41C6-86CC-DAA64FD3CC79}" dt="2025-10-14T17:05:23.606" v="713" actId="1076"/>
          <ac:picMkLst>
            <pc:docMk/>
            <pc:sldMk cId="2233293396" sldId="1453"/>
            <ac:picMk id="6" creationId="{84EEA4A2-7F5F-74C8-B731-3E4B2061565B}"/>
          </ac:picMkLst>
        </pc:picChg>
      </pc:sldChg>
      <pc:sldChg chg="addSp modSp add mod ord">
        <pc:chgData name="Alex Meyer" userId="434c9848-7f9b-4e1d-a1c3-fd0f120a196f" providerId="ADAL" clId="{307E4638-5859-41C6-86CC-DAA64FD3CC79}" dt="2025-10-14T17:06:11.782" v="747" actId="1076"/>
        <pc:sldMkLst>
          <pc:docMk/>
          <pc:sldMk cId="2817072045" sldId="1454"/>
        </pc:sldMkLst>
        <pc:spChg chg="mod">
          <ac:chgData name="Alex Meyer" userId="434c9848-7f9b-4e1d-a1c3-fd0f120a196f" providerId="ADAL" clId="{307E4638-5859-41C6-86CC-DAA64FD3CC79}" dt="2025-10-14T17:05:46.070" v="739" actId="20577"/>
          <ac:spMkLst>
            <pc:docMk/>
            <pc:sldMk cId="2817072045" sldId="1454"/>
            <ac:spMk id="2" creationId="{858AE4B4-A034-C462-5471-7A73764D6896}"/>
          </ac:spMkLst>
        </pc:spChg>
        <pc:spChg chg="mod">
          <ac:chgData name="Alex Meyer" userId="434c9848-7f9b-4e1d-a1c3-fd0f120a196f" providerId="ADAL" clId="{307E4638-5859-41C6-86CC-DAA64FD3CC79}" dt="2025-10-14T17:06:05.371" v="745"/>
          <ac:spMkLst>
            <pc:docMk/>
            <pc:sldMk cId="2817072045" sldId="1454"/>
            <ac:spMk id="3" creationId="{DE95A159-235E-EF32-090F-4628616E852A}"/>
          </ac:spMkLst>
        </pc:spChg>
        <pc:picChg chg="add mod">
          <ac:chgData name="Alex Meyer" userId="434c9848-7f9b-4e1d-a1c3-fd0f120a196f" providerId="ADAL" clId="{307E4638-5859-41C6-86CC-DAA64FD3CC79}" dt="2025-10-14T17:06:11.782" v="747" actId="1076"/>
          <ac:picMkLst>
            <pc:docMk/>
            <pc:sldMk cId="2817072045" sldId="1454"/>
            <ac:picMk id="4" creationId="{2E0C892B-50E8-0258-4A8A-27EF556DE0ED}"/>
          </ac:picMkLst>
        </pc:picChg>
        <pc:picChg chg="add mod">
          <ac:chgData name="Alex Meyer" userId="434c9848-7f9b-4e1d-a1c3-fd0f120a196f" providerId="ADAL" clId="{307E4638-5859-41C6-86CC-DAA64FD3CC79}" dt="2025-10-14T17:05:58.614" v="744" actId="1076"/>
          <ac:picMkLst>
            <pc:docMk/>
            <pc:sldMk cId="2817072045" sldId="1454"/>
            <ac:picMk id="5" creationId="{59A789FA-1295-603C-7F89-424870087D68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5T17:33:43.684" v="1764" actId="1076"/>
        <pc:sldMkLst>
          <pc:docMk/>
          <pc:sldMk cId="3026035094" sldId="1455"/>
        </pc:sldMkLst>
        <pc:spChg chg="mod">
          <ac:chgData name="Alex Meyer" userId="434c9848-7f9b-4e1d-a1c3-fd0f120a196f" providerId="ADAL" clId="{307E4638-5859-41C6-86CC-DAA64FD3CC79}" dt="2025-10-15T17:33:08.737" v="1754" actId="1076"/>
          <ac:spMkLst>
            <pc:docMk/>
            <pc:sldMk cId="3026035094" sldId="1455"/>
            <ac:spMk id="2" creationId="{44C15E79-05D8-7C87-C132-48474663239B}"/>
          </ac:spMkLst>
        </pc:spChg>
        <pc:spChg chg="mod">
          <ac:chgData name="Alex Meyer" userId="434c9848-7f9b-4e1d-a1c3-fd0f120a196f" providerId="ADAL" clId="{307E4638-5859-41C6-86CC-DAA64FD3CC79}" dt="2025-10-15T17:33:37.385" v="1762" actId="1076"/>
          <ac:spMkLst>
            <pc:docMk/>
            <pc:sldMk cId="3026035094" sldId="1455"/>
            <ac:spMk id="3" creationId="{DC393119-B52D-BDB4-B094-B5047C84D375}"/>
          </ac:spMkLst>
        </pc:spChg>
        <pc:picChg chg="add mod">
          <ac:chgData name="Alex Meyer" userId="434c9848-7f9b-4e1d-a1c3-fd0f120a196f" providerId="ADAL" clId="{307E4638-5859-41C6-86CC-DAA64FD3CC79}" dt="2025-10-15T17:33:39.504" v="1763" actId="1076"/>
          <ac:picMkLst>
            <pc:docMk/>
            <pc:sldMk cId="3026035094" sldId="1455"/>
            <ac:picMk id="6" creationId="{FCA1F297-674E-85F8-7F39-0DD18A45F733}"/>
          </ac:picMkLst>
        </pc:picChg>
        <pc:picChg chg="add mod">
          <ac:chgData name="Alex Meyer" userId="434c9848-7f9b-4e1d-a1c3-fd0f120a196f" providerId="ADAL" clId="{307E4638-5859-41C6-86CC-DAA64FD3CC79}" dt="2025-10-15T17:33:43.684" v="1764" actId="1076"/>
          <ac:picMkLst>
            <pc:docMk/>
            <pc:sldMk cId="3026035094" sldId="1455"/>
            <ac:picMk id="8" creationId="{BC46CD54-04F0-30BD-40E9-D9A190263A19}"/>
          </ac:picMkLst>
        </pc:picChg>
      </pc:sldChg>
      <pc:sldChg chg="addSp modSp add mod">
        <pc:chgData name="Alex Meyer" userId="434c9848-7f9b-4e1d-a1c3-fd0f120a196f" providerId="ADAL" clId="{307E4638-5859-41C6-86CC-DAA64FD3CC79}" dt="2025-10-14T17:11:15.962" v="791" actId="20577"/>
        <pc:sldMkLst>
          <pc:docMk/>
          <pc:sldMk cId="4151321050" sldId="1456"/>
        </pc:sldMkLst>
        <pc:spChg chg="mod">
          <ac:chgData name="Alex Meyer" userId="434c9848-7f9b-4e1d-a1c3-fd0f120a196f" providerId="ADAL" clId="{307E4638-5859-41C6-86CC-DAA64FD3CC79}" dt="2025-10-14T17:11:15.962" v="791" actId="20577"/>
          <ac:spMkLst>
            <pc:docMk/>
            <pc:sldMk cId="4151321050" sldId="1456"/>
            <ac:spMk id="2" creationId="{F7EE26B4-5B03-716D-F610-8706A12BA98B}"/>
          </ac:spMkLst>
        </pc:spChg>
        <pc:spChg chg="mod">
          <ac:chgData name="Alex Meyer" userId="434c9848-7f9b-4e1d-a1c3-fd0f120a196f" providerId="ADAL" clId="{307E4638-5859-41C6-86CC-DAA64FD3CC79}" dt="2025-10-14T17:11:06.824" v="779" actId="255"/>
          <ac:spMkLst>
            <pc:docMk/>
            <pc:sldMk cId="4151321050" sldId="1456"/>
            <ac:spMk id="3" creationId="{5D9FFAAA-2801-0F7D-3D25-96ADE93D8036}"/>
          </ac:spMkLst>
        </pc:spChg>
        <pc:picChg chg="add mod">
          <ac:chgData name="Alex Meyer" userId="434c9848-7f9b-4e1d-a1c3-fd0f120a196f" providerId="ADAL" clId="{307E4638-5859-41C6-86CC-DAA64FD3CC79}" dt="2025-10-14T17:11:12.065" v="781" actId="1076"/>
          <ac:picMkLst>
            <pc:docMk/>
            <pc:sldMk cId="4151321050" sldId="1456"/>
            <ac:picMk id="4" creationId="{CA494B14-A2FB-E877-B4C1-FF98769818A2}"/>
          </ac:picMkLst>
        </pc:picChg>
      </pc:sldChg>
      <pc:sldChg chg="addSp modSp add mod ord">
        <pc:chgData name="Alex Meyer" userId="434c9848-7f9b-4e1d-a1c3-fd0f120a196f" providerId="ADAL" clId="{307E4638-5859-41C6-86CC-DAA64FD3CC79}" dt="2025-10-15T17:48:09.533" v="1766"/>
        <pc:sldMkLst>
          <pc:docMk/>
          <pc:sldMk cId="1246747783" sldId="1457"/>
        </pc:sldMkLst>
        <pc:spChg chg="mod">
          <ac:chgData name="Alex Meyer" userId="434c9848-7f9b-4e1d-a1c3-fd0f120a196f" providerId="ADAL" clId="{307E4638-5859-41C6-86CC-DAA64FD3CC79}" dt="2025-10-15T16:44:21.507" v="1532" actId="255"/>
          <ac:spMkLst>
            <pc:docMk/>
            <pc:sldMk cId="1246747783" sldId="1457"/>
            <ac:spMk id="2" creationId="{F81B3897-9BC4-70D1-C6ED-4EE8621ED9E0}"/>
          </ac:spMkLst>
        </pc:spChg>
        <pc:spChg chg="mod">
          <ac:chgData name="Alex Meyer" userId="434c9848-7f9b-4e1d-a1c3-fd0f120a196f" providerId="ADAL" clId="{307E4638-5859-41C6-86CC-DAA64FD3CC79}" dt="2025-10-15T16:44:30.614" v="1573" actId="20577"/>
          <ac:spMkLst>
            <pc:docMk/>
            <pc:sldMk cId="1246747783" sldId="1457"/>
            <ac:spMk id="3" creationId="{0619A0A6-092B-58DC-6F96-68D565EA7CA4}"/>
          </ac:spMkLst>
        </pc:spChg>
        <pc:picChg chg="add mod">
          <ac:chgData name="Alex Meyer" userId="434c9848-7f9b-4e1d-a1c3-fd0f120a196f" providerId="ADAL" clId="{307E4638-5859-41C6-86CC-DAA64FD3CC79}" dt="2025-10-15T16:44:39.199" v="1576" actId="1076"/>
          <ac:picMkLst>
            <pc:docMk/>
            <pc:sldMk cId="1246747783" sldId="1457"/>
            <ac:picMk id="5" creationId="{8F5D928A-A10A-EDFF-6A08-7067044873FD}"/>
          </ac:picMkLst>
        </pc:picChg>
        <pc:picChg chg="add mod">
          <ac:chgData name="Alex Meyer" userId="434c9848-7f9b-4e1d-a1c3-fd0f120a196f" providerId="ADAL" clId="{307E4638-5859-41C6-86CC-DAA64FD3CC79}" dt="2025-10-15T16:44:36.377" v="1575" actId="1076"/>
          <ac:picMkLst>
            <pc:docMk/>
            <pc:sldMk cId="1246747783" sldId="1457"/>
            <ac:picMk id="7" creationId="{D2F1F869-FD99-E1C6-9D9A-A338C078E053}"/>
          </ac:picMkLst>
        </pc:picChg>
        <pc:picChg chg="add mod">
          <ac:chgData name="Alex Meyer" userId="434c9848-7f9b-4e1d-a1c3-fd0f120a196f" providerId="ADAL" clId="{307E4638-5859-41C6-86CC-DAA64FD3CC79}" dt="2025-10-15T16:44:40.566" v="1577" actId="1076"/>
          <ac:picMkLst>
            <pc:docMk/>
            <pc:sldMk cId="1246747783" sldId="1457"/>
            <ac:picMk id="9" creationId="{15234941-A2D8-9533-4AFA-C00FD0D3D46B}"/>
          </ac:picMkLst>
        </pc:picChg>
      </pc:sldChg>
      <pc:sldChg chg="addSp delSp modSp add mod ord">
        <pc:chgData name="Alex Meyer" userId="434c9848-7f9b-4e1d-a1c3-fd0f120a196f" providerId="ADAL" clId="{307E4638-5859-41C6-86CC-DAA64FD3CC79}" dt="2025-10-20T20:09:48.287" v="1830"/>
        <pc:sldMkLst>
          <pc:docMk/>
          <pc:sldMk cId="4006117755" sldId="1458"/>
        </pc:sldMkLst>
        <pc:spChg chg="mod">
          <ac:chgData name="Alex Meyer" userId="434c9848-7f9b-4e1d-a1c3-fd0f120a196f" providerId="ADAL" clId="{307E4638-5859-41C6-86CC-DAA64FD3CC79}" dt="2025-10-15T17:57:19.641" v="1819" actId="1076"/>
          <ac:spMkLst>
            <pc:docMk/>
            <pc:sldMk cId="4006117755" sldId="1458"/>
            <ac:spMk id="2" creationId="{ACF7A3DB-7468-1582-9DD9-2F666E238E8D}"/>
          </ac:spMkLst>
        </pc:spChg>
        <pc:spChg chg="mod">
          <ac:chgData name="Alex Meyer" userId="434c9848-7f9b-4e1d-a1c3-fd0f120a196f" providerId="ADAL" clId="{307E4638-5859-41C6-86CC-DAA64FD3CC79}" dt="2025-10-14T17:33:09.963" v="1470" actId="1076"/>
          <ac:spMkLst>
            <pc:docMk/>
            <pc:sldMk cId="4006117755" sldId="1458"/>
            <ac:spMk id="3" creationId="{B0109494-9F9F-DD6E-9FCF-7F202FC38297}"/>
          </ac:spMkLst>
        </pc:spChg>
        <pc:picChg chg="add mod">
          <ac:chgData name="Alex Meyer" userId="434c9848-7f9b-4e1d-a1c3-fd0f120a196f" providerId="ADAL" clId="{307E4638-5859-41C6-86CC-DAA64FD3CC79}" dt="2025-10-14T17:34:00.381" v="1476" actId="1076"/>
          <ac:picMkLst>
            <pc:docMk/>
            <pc:sldMk cId="4006117755" sldId="1458"/>
            <ac:picMk id="7" creationId="{FEDF3E3C-26A2-5B58-3696-D4246AA27E74}"/>
          </ac:picMkLst>
        </pc:picChg>
      </pc:sldChg>
      <pc:sldChg chg="modSp add mod">
        <pc:chgData name="Alex Meyer" userId="434c9848-7f9b-4e1d-a1c3-fd0f120a196f" providerId="ADAL" clId="{307E4638-5859-41C6-86CC-DAA64FD3CC79}" dt="2025-10-14T17:10:46.571" v="776" actId="6549"/>
        <pc:sldMkLst>
          <pc:docMk/>
          <pc:sldMk cId="1152687193" sldId="1459"/>
        </pc:sldMkLst>
        <pc:spChg chg="mod">
          <ac:chgData name="Alex Meyer" userId="434c9848-7f9b-4e1d-a1c3-fd0f120a196f" providerId="ADAL" clId="{307E4638-5859-41C6-86CC-DAA64FD3CC79}" dt="2025-10-14T17:10:43.610" v="774" actId="20577"/>
          <ac:spMkLst>
            <pc:docMk/>
            <pc:sldMk cId="1152687193" sldId="1459"/>
            <ac:spMk id="2" creationId="{437DFADC-A0F7-9752-19E8-496CA38FED83}"/>
          </ac:spMkLst>
        </pc:spChg>
        <pc:spChg chg="mod">
          <ac:chgData name="Alex Meyer" userId="434c9848-7f9b-4e1d-a1c3-fd0f120a196f" providerId="ADAL" clId="{307E4638-5859-41C6-86CC-DAA64FD3CC79}" dt="2025-10-14T17:10:46.571" v="776" actId="6549"/>
          <ac:spMkLst>
            <pc:docMk/>
            <pc:sldMk cId="1152687193" sldId="1459"/>
            <ac:spMk id="3" creationId="{8F78AE5D-0751-0D25-5CBF-61BD64C8BF51}"/>
          </ac:spMkLst>
        </pc:spChg>
      </pc:sldChg>
      <pc:sldChg chg="add">
        <pc:chgData name="Alex Meyer" userId="434c9848-7f9b-4e1d-a1c3-fd0f120a196f" providerId="ADAL" clId="{307E4638-5859-41C6-86CC-DAA64FD3CC79}" dt="2025-10-14T17:11:24.045" v="792" actId="2890"/>
        <pc:sldMkLst>
          <pc:docMk/>
          <pc:sldMk cId="2970337186" sldId="1462"/>
        </pc:sldMkLst>
      </pc:sldChg>
      <pc:sldChg chg="addSp modSp add mod ord">
        <pc:chgData name="Alex Meyer" userId="434c9848-7f9b-4e1d-a1c3-fd0f120a196f" providerId="ADAL" clId="{307E4638-5859-41C6-86CC-DAA64FD3CC79}" dt="2025-10-14T17:21:14.278" v="1154" actId="20577"/>
        <pc:sldMkLst>
          <pc:docMk/>
          <pc:sldMk cId="1346121467" sldId="1463"/>
        </pc:sldMkLst>
        <pc:spChg chg="mod">
          <ac:chgData name="Alex Meyer" userId="434c9848-7f9b-4e1d-a1c3-fd0f120a196f" providerId="ADAL" clId="{307E4638-5859-41C6-86CC-DAA64FD3CC79}" dt="2025-10-14T17:21:14.278" v="1154" actId="20577"/>
          <ac:spMkLst>
            <pc:docMk/>
            <pc:sldMk cId="1346121467" sldId="1463"/>
            <ac:spMk id="2" creationId="{EB147535-E522-637E-FE9C-59406EF8DD32}"/>
          </ac:spMkLst>
        </pc:spChg>
        <pc:spChg chg="mod">
          <ac:chgData name="Alex Meyer" userId="434c9848-7f9b-4e1d-a1c3-fd0f120a196f" providerId="ADAL" clId="{307E4638-5859-41C6-86CC-DAA64FD3CC79}" dt="2025-10-14T17:12:33.853" v="941" actId="20577"/>
          <ac:spMkLst>
            <pc:docMk/>
            <pc:sldMk cId="1346121467" sldId="1463"/>
            <ac:spMk id="3" creationId="{F4B0FD5C-EA8E-7509-92C6-F2B567CA7EF0}"/>
          </ac:spMkLst>
        </pc:spChg>
        <pc:picChg chg="add mod">
          <ac:chgData name="Alex Meyer" userId="434c9848-7f9b-4e1d-a1c3-fd0f120a196f" providerId="ADAL" clId="{307E4638-5859-41C6-86CC-DAA64FD3CC79}" dt="2025-10-14T17:13:13.242" v="950" actId="14100"/>
          <ac:picMkLst>
            <pc:docMk/>
            <pc:sldMk cId="1346121467" sldId="1463"/>
            <ac:picMk id="5" creationId="{A94292A3-C00D-A306-E345-947586C484A3}"/>
          </ac:picMkLst>
        </pc:picChg>
        <pc:picChg chg="add mod">
          <ac:chgData name="Alex Meyer" userId="434c9848-7f9b-4e1d-a1c3-fd0f120a196f" providerId="ADAL" clId="{307E4638-5859-41C6-86CC-DAA64FD3CC79}" dt="2025-10-14T17:13:17.492" v="953" actId="1076"/>
          <ac:picMkLst>
            <pc:docMk/>
            <pc:sldMk cId="1346121467" sldId="1463"/>
            <ac:picMk id="7" creationId="{8A4A7E26-0E75-2012-6C39-AD2D1ECA1A99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1:20.480" v="1171" actId="20577"/>
        <pc:sldMkLst>
          <pc:docMk/>
          <pc:sldMk cId="370083104" sldId="1464"/>
        </pc:sldMkLst>
        <pc:spChg chg="mod">
          <ac:chgData name="Alex Meyer" userId="434c9848-7f9b-4e1d-a1c3-fd0f120a196f" providerId="ADAL" clId="{307E4638-5859-41C6-86CC-DAA64FD3CC79}" dt="2025-10-14T17:21:20.480" v="1171" actId="20577"/>
          <ac:spMkLst>
            <pc:docMk/>
            <pc:sldMk cId="370083104" sldId="1464"/>
            <ac:spMk id="2" creationId="{0DC1B84B-5561-69E6-6975-73E130D9CB03}"/>
          </ac:spMkLst>
        </pc:spChg>
        <pc:picChg chg="add mod">
          <ac:chgData name="Alex Meyer" userId="434c9848-7f9b-4e1d-a1c3-fd0f120a196f" providerId="ADAL" clId="{307E4638-5859-41C6-86CC-DAA64FD3CC79}" dt="2025-10-14T17:19:10.355" v="1009" actId="1076"/>
          <ac:picMkLst>
            <pc:docMk/>
            <pc:sldMk cId="370083104" sldId="1464"/>
            <ac:picMk id="5" creationId="{3271AEFD-396F-1A69-7DF9-1CA02B6DF9ED}"/>
          </ac:picMkLst>
        </pc:picChg>
        <pc:picChg chg="add mod">
          <ac:chgData name="Alex Meyer" userId="434c9848-7f9b-4e1d-a1c3-fd0f120a196f" providerId="ADAL" clId="{307E4638-5859-41C6-86CC-DAA64FD3CC79}" dt="2025-10-14T17:19:11.399" v="1010" actId="1076"/>
          <ac:picMkLst>
            <pc:docMk/>
            <pc:sldMk cId="370083104" sldId="1464"/>
            <ac:picMk id="6" creationId="{F8DB2687-146E-5F61-E8D9-A22B0883EACC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1:34.972" v="1197" actId="20577"/>
        <pc:sldMkLst>
          <pc:docMk/>
          <pc:sldMk cId="149117169" sldId="1465"/>
        </pc:sldMkLst>
        <pc:spChg chg="mod">
          <ac:chgData name="Alex Meyer" userId="434c9848-7f9b-4e1d-a1c3-fd0f120a196f" providerId="ADAL" clId="{307E4638-5859-41C6-86CC-DAA64FD3CC79}" dt="2025-10-14T17:21:34.972" v="1197" actId="20577"/>
          <ac:spMkLst>
            <pc:docMk/>
            <pc:sldMk cId="149117169" sldId="1465"/>
            <ac:spMk id="2" creationId="{F63BC63D-40BF-8358-5B61-989FC603CF63}"/>
          </ac:spMkLst>
        </pc:spChg>
        <pc:picChg chg="add mod">
          <ac:chgData name="Alex Meyer" userId="434c9848-7f9b-4e1d-a1c3-fd0f120a196f" providerId="ADAL" clId="{307E4638-5859-41C6-86CC-DAA64FD3CC79}" dt="2025-10-14T17:20:39.092" v="1105" actId="1076"/>
          <ac:picMkLst>
            <pc:docMk/>
            <pc:sldMk cId="149117169" sldId="1465"/>
            <ac:picMk id="5" creationId="{A2D7739F-4868-F19F-7B45-92F2AB690F81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4:49.810" v="1285" actId="1076"/>
        <pc:sldMkLst>
          <pc:docMk/>
          <pc:sldMk cId="192987686" sldId="1466"/>
        </pc:sldMkLst>
        <pc:spChg chg="mod">
          <ac:chgData name="Alex Meyer" userId="434c9848-7f9b-4e1d-a1c3-fd0f120a196f" providerId="ADAL" clId="{307E4638-5859-41C6-86CC-DAA64FD3CC79}" dt="2025-10-14T17:24:32.735" v="1277" actId="20577"/>
          <ac:spMkLst>
            <pc:docMk/>
            <pc:sldMk cId="192987686" sldId="1466"/>
            <ac:spMk id="2" creationId="{DA8F23C0-D484-357D-70A9-2A93FC77A92E}"/>
          </ac:spMkLst>
        </pc:spChg>
        <pc:picChg chg="add mod">
          <ac:chgData name="Alex Meyer" userId="434c9848-7f9b-4e1d-a1c3-fd0f120a196f" providerId="ADAL" clId="{307E4638-5859-41C6-86CC-DAA64FD3CC79}" dt="2025-10-14T17:24:45.963" v="1281" actId="1076"/>
          <ac:picMkLst>
            <pc:docMk/>
            <pc:sldMk cId="192987686" sldId="1466"/>
            <ac:picMk id="5" creationId="{4558F52A-DB10-EF05-48C6-9CA8E963D9C8}"/>
          </ac:picMkLst>
        </pc:picChg>
        <pc:picChg chg="add mod">
          <ac:chgData name="Alex Meyer" userId="434c9848-7f9b-4e1d-a1c3-fd0f120a196f" providerId="ADAL" clId="{307E4638-5859-41C6-86CC-DAA64FD3CC79}" dt="2025-10-14T17:24:49.810" v="1285" actId="1076"/>
          <ac:picMkLst>
            <pc:docMk/>
            <pc:sldMk cId="192987686" sldId="1466"/>
            <ac:picMk id="7" creationId="{8B313BF4-4983-1D60-5A10-A621BC6AF593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1:48.681" v="1208" actId="1076"/>
        <pc:sldMkLst>
          <pc:docMk/>
          <pc:sldMk cId="987358812" sldId="1467"/>
        </pc:sldMkLst>
        <pc:spChg chg="mod">
          <ac:chgData name="Alex Meyer" userId="434c9848-7f9b-4e1d-a1c3-fd0f120a196f" providerId="ADAL" clId="{307E4638-5859-41C6-86CC-DAA64FD3CC79}" dt="2025-10-14T17:21:41.569" v="1203" actId="20577"/>
          <ac:spMkLst>
            <pc:docMk/>
            <pc:sldMk cId="987358812" sldId="1467"/>
            <ac:spMk id="2" creationId="{70DC07A1-29F2-E82E-EE86-11D597628ACA}"/>
          </ac:spMkLst>
        </pc:spChg>
        <pc:picChg chg="add mod">
          <ac:chgData name="Alex Meyer" userId="434c9848-7f9b-4e1d-a1c3-fd0f120a196f" providerId="ADAL" clId="{307E4638-5859-41C6-86CC-DAA64FD3CC79}" dt="2025-10-14T17:21:48.681" v="1208" actId="1076"/>
          <ac:picMkLst>
            <pc:docMk/>
            <pc:sldMk cId="987358812" sldId="1467"/>
            <ac:picMk id="5" creationId="{35F21CEC-FA97-8C0C-6867-01FEE9187B38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4:05.418" v="1240" actId="1076"/>
        <pc:sldMkLst>
          <pc:docMk/>
          <pc:sldMk cId="728203008" sldId="1468"/>
        </pc:sldMkLst>
        <pc:spChg chg="mod">
          <ac:chgData name="Alex Meyer" userId="434c9848-7f9b-4e1d-a1c3-fd0f120a196f" providerId="ADAL" clId="{307E4638-5859-41C6-86CC-DAA64FD3CC79}" dt="2025-10-14T17:23:58.640" v="1237" actId="20577"/>
          <ac:spMkLst>
            <pc:docMk/>
            <pc:sldMk cId="728203008" sldId="1468"/>
            <ac:spMk id="2" creationId="{B2EED6D4-224A-1C0A-08E5-EC6BD6CCC7C0}"/>
          </ac:spMkLst>
        </pc:spChg>
        <pc:picChg chg="add mod">
          <ac:chgData name="Alex Meyer" userId="434c9848-7f9b-4e1d-a1c3-fd0f120a196f" providerId="ADAL" clId="{307E4638-5859-41C6-86CC-DAA64FD3CC79}" dt="2025-10-14T17:24:05.418" v="1240" actId="1076"/>
          <ac:picMkLst>
            <pc:docMk/>
            <pc:sldMk cId="728203008" sldId="1468"/>
            <ac:picMk id="5" creationId="{4438B958-5E95-D2AF-0B95-C67BB12F2DF2}"/>
          </ac:picMkLst>
        </pc:picChg>
      </pc:sldChg>
      <pc:sldChg chg="addSp delSp modSp add mod ord">
        <pc:chgData name="Alex Meyer" userId="434c9848-7f9b-4e1d-a1c3-fd0f120a196f" providerId="ADAL" clId="{307E4638-5859-41C6-86CC-DAA64FD3CC79}" dt="2025-10-14T17:21:28.247" v="1184" actId="20577"/>
        <pc:sldMkLst>
          <pc:docMk/>
          <pc:sldMk cId="2210361595" sldId="1469"/>
        </pc:sldMkLst>
        <pc:spChg chg="mod">
          <ac:chgData name="Alex Meyer" userId="434c9848-7f9b-4e1d-a1c3-fd0f120a196f" providerId="ADAL" clId="{307E4638-5859-41C6-86CC-DAA64FD3CC79}" dt="2025-10-14T17:21:28.247" v="1184" actId="20577"/>
          <ac:spMkLst>
            <pc:docMk/>
            <pc:sldMk cId="2210361595" sldId="1469"/>
            <ac:spMk id="2" creationId="{EA900D05-5DE5-18A7-78A0-82A8E31B1617}"/>
          </ac:spMkLst>
        </pc:spChg>
        <pc:picChg chg="add mod">
          <ac:chgData name="Alex Meyer" userId="434c9848-7f9b-4e1d-a1c3-fd0f120a196f" providerId="ADAL" clId="{307E4638-5859-41C6-86CC-DAA64FD3CC79}" dt="2025-10-14T17:19:57.596" v="1062" actId="1076"/>
          <ac:picMkLst>
            <pc:docMk/>
            <pc:sldMk cId="2210361595" sldId="1469"/>
            <ac:picMk id="7" creationId="{CD97AA8C-3004-BE34-9874-F16275DBE588}"/>
          </ac:picMkLst>
        </pc:picChg>
        <pc:picChg chg="add mod">
          <ac:chgData name="Alex Meyer" userId="434c9848-7f9b-4e1d-a1c3-fd0f120a196f" providerId="ADAL" clId="{307E4638-5859-41C6-86CC-DAA64FD3CC79}" dt="2025-10-14T17:20:03.148" v="1064" actId="14100"/>
          <ac:picMkLst>
            <pc:docMk/>
            <pc:sldMk cId="2210361595" sldId="1469"/>
            <ac:picMk id="9" creationId="{0BDCFDEE-30DB-5279-F09C-56B06AF85E57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5:17.720" v="1318" actId="1076"/>
        <pc:sldMkLst>
          <pc:docMk/>
          <pc:sldMk cId="490388375" sldId="1470"/>
        </pc:sldMkLst>
        <pc:spChg chg="mod">
          <ac:chgData name="Alex Meyer" userId="434c9848-7f9b-4e1d-a1c3-fd0f120a196f" providerId="ADAL" clId="{307E4638-5859-41C6-86CC-DAA64FD3CC79}" dt="2025-10-14T17:25:14.340" v="1317" actId="1076"/>
          <ac:spMkLst>
            <pc:docMk/>
            <pc:sldMk cId="490388375" sldId="1470"/>
            <ac:spMk id="2" creationId="{C81C8C84-CB1E-E19D-9CCD-FA9C7F1E669A}"/>
          </ac:spMkLst>
        </pc:spChg>
        <pc:picChg chg="add mod">
          <ac:chgData name="Alex Meyer" userId="434c9848-7f9b-4e1d-a1c3-fd0f120a196f" providerId="ADAL" clId="{307E4638-5859-41C6-86CC-DAA64FD3CC79}" dt="2025-10-14T17:25:17.720" v="1318" actId="1076"/>
          <ac:picMkLst>
            <pc:docMk/>
            <pc:sldMk cId="490388375" sldId="1470"/>
            <ac:picMk id="5" creationId="{20DDC77A-40BB-6D3E-7966-CBCA2EC0AB1E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6:23.547" v="1423" actId="1076"/>
        <pc:sldMkLst>
          <pc:docMk/>
          <pc:sldMk cId="1936936358" sldId="1471"/>
        </pc:sldMkLst>
        <pc:spChg chg="mod">
          <ac:chgData name="Alex Meyer" userId="434c9848-7f9b-4e1d-a1c3-fd0f120a196f" providerId="ADAL" clId="{307E4638-5859-41C6-86CC-DAA64FD3CC79}" dt="2025-10-14T17:26:16.733" v="1417" actId="20577"/>
          <ac:spMkLst>
            <pc:docMk/>
            <pc:sldMk cId="1936936358" sldId="1471"/>
            <ac:spMk id="2" creationId="{7DC14385-FF05-341B-1AC0-2E84950E9010}"/>
          </ac:spMkLst>
        </pc:spChg>
        <pc:picChg chg="add mod">
          <ac:chgData name="Alex Meyer" userId="434c9848-7f9b-4e1d-a1c3-fd0f120a196f" providerId="ADAL" clId="{307E4638-5859-41C6-86CC-DAA64FD3CC79}" dt="2025-10-14T17:26:23.547" v="1423" actId="1076"/>
          <ac:picMkLst>
            <pc:docMk/>
            <pc:sldMk cId="1936936358" sldId="1471"/>
            <ac:picMk id="5" creationId="{1EEBAEDF-CBA7-1495-B4E6-07C8FD583882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6:41.385" v="1455" actId="20577"/>
        <pc:sldMkLst>
          <pc:docMk/>
          <pc:sldMk cId="1037372582" sldId="1472"/>
        </pc:sldMkLst>
        <pc:spChg chg="mod">
          <ac:chgData name="Alex Meyer" userId="434c9848-7f9b-4e1d-a1c3-fd0f120a196f" providerId="ADAL" clId="{307E4638-5859-41C6-86CC-DAA64FD3CC79}" dt="2025-10-14T17:26:41.385" v="1455" actId="20577"/>
          <ac:spMkLst>
            <pc:docMk/>
            <pc:sldMk cId="1037372582" sldId="1472"/>
            <ac:spMk id="2" creationId="{5F43E54B-97A9-58A4-B954-295F93518E59}"/>
          </ac:spMkLst>
        </pc:spChg>
        <pc:picChg chg="add mod">
          <ac:chgData name="Alex Meyer" userId="434c9848-7f9b-4e1d-a1c3-fd0f120a196f" providerId="ADAL" clId="{307E4638-5859-41C6-86CC-DAA64FD3CC79}" dt="2025-10-14T17:26:36.281" v="1429" actId="1076"/>
          <ac:picMkLst>
            <pc:docMk/>
            <pc:sldMk cId="1037372582" sldId="1472"/>
            <ac:picMk id="5" creationId="{ECA8B890-F0EC-6269-23F7-19070B02453E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5:35.920" v="1342" actId="1076"/>
        <pc:sldMkLst>
          <pc:docMk/>
          <pc:sldMk cId="487316614" sldId="1473"/>
        </pc:sldMkLst>
        <pc:spChg chg="mod">
          <ac:chgData name="Alex Meyer" userId="434c9848-7f9b-4e1d-a1c3-fd0f120a196f" providerId="ADAL" clId="{307E4638-5859-41C6-86CC-DAA64FD3CC79}" dt="2025-10-14T17:25:29.419" v="1336" actId="20577"/>
          <ac:spMkLst>
            <pc:docMk/>
            <pc:sldMk cId="487316614" sldId="1473"/>
            <ac:spMk id="2" creationId="{66831AFD-95D7-945E-A320-914CF30859CA}"/>
          </ac:spMkLst>
        </pc:spChg>
        <pc:picChg chg="add mod">
          <ac:chgData name="Alex Meyer" userId="434c9848-7f9b-4e1d-a1c3-fd0f120a196f" providerId="ADAL" clId="{307E4638-5859-41C6-86CC-DAA64FD3CC79}" dt="2025-10-14T17:25:35.920" v="1342" actId="1076"/>
          <ac:picMkLst>
            <pc:docMk/>
            <pc:sldMk cId="487316614" sldId="1473"/>
            <ac:picMk id="5" creationId="{EACCE1CF-B907-CD89-DCEB-F3F50A287BEF}"/>
          </ac:picMkLst>
        </pc:picChg>
      </pc:sldChg>
      <pc:sldChg chg="addSp delSp modSp add mod">
        <pc:chgData name="Alex Meyer" userId="434c9848-7f9b-4e1d-a1c3-fd0f120a196f" providerId="ADAL" clId="{307E4638-5859-41C6-86CC-DAA64FD3CC79}" dt="2025-10-14T17:26:04.661" v="1391" actId="1076"/>
        <pc:sldMkLst>
          <pc:docMk/>
          <pc:sldMk cId="2136671080" sldId="1474"/>
        </pc:sldMkLst>
        <pc:spChg chg="mod">
          <ac:chgData name="Alex Meyer" userId="434c9848-7f9b-4e1d-a1c3-fd0f120a196f" providerId="ADAL" clId="{307E4638-5859-41C6-86CC-DAA64FD3CC79}" dt="2025-10-14T17:25:57.826" v="1385" actId="20577"/>
          <ac:spMkLst>
            <pc:docMk/>
            <pc:sldMk cId="2136671080" sldId="1474"/>
            <ac:spMk id="2" creationId="{71359CEA-9FBA-AD4B-63D2-6DF0EC2DC2AF}"/>
          </ac:spMkLst>
        </pc:spChg>
        <pc:picChg chg="add mod">
          <ac:chgData name="Alex Meyer" userId="434c9848-7f9b-4e1d-a1c3-fd0f120a196f" providerId="ADAL" clId="{307E4638-5859-41C6-86CC-DAA64FD3CC79}" dt="2025-10-14T17:26:04.661" v="1391" actId="1076"/>
          <ac:picMkLst>
            <pc:docMk/>
            <pc:sldMk cId="2136671080" sldId="1474"/>
            <ac:picMk id="5" creationId="{54E4EE52-1817-21C6-689E-D82454577ACA}"/>
          </ac:picMkLst>
        </pc:picChg>
      </pc:sldChg>
      <pc:sldChg chg="addSp delSp modSp add mod ord">
        <pc:chgData name="Alex Meyer" userId="434c9848-7f9b-4e1d-a1c3-fd0f120a196f" providerId="ADAL" clId="{307E4638-5859-41C6-86CC-DAA64FD3CC79}" dt="2025-10-20T20:09:51.255" v="1832"/>
        <pc:sldMkLst>
          <pc:docMk/>
          <pc:sldMk cId="2713067800" sldId="1475"/>
        </pc:sldMkLst>
        <pc:spChg chg="mod">
          <ac:chgData name="Alex Meyer" userId="434c9848-7f9b-4e1d-a1c3-fd0f120a196f" providerId="ADAL" clId="{307E4638-5859-41C6-86CC-DAA64FD3CC79}" dt="2025-10-14T17:34:20.904" v="1482" actId="255"/>
          <ac:spMkLst>
            <pc:docMk/>
            <pc:sldMk cId="2713067800" sldId="1475"/>
            <ac:spMk id="2" creationId="{EFBE837B-0262-F3F4-3F0D-B6AA50F2EF5F}"/>
          </ac:spMkLst>
        </pc:spChg>
        <pc:picChg chg="add mod">
          <ac:chgData name="Alex Meyer" userId="434c9848-7f9b-4e1d-a1c3-fd0f120a196f" providerId="ADAL" clId="{307E4638-5859-41C6-86CC-DAA64FD3CC79}" dt="2025-10-14T17:34:10.990" v="1479" actId="1076"/>
          <ac:picMkLst>
            <pc:docMk/>
            <pc:sldMk cId="2713067800" sldId="1475"/>
            <ac:picMk id="4" creationId="{942114AB-ACA2-D409-4220-8972BDD8FF42}"/>
          </ac:picMkLst>
        </pc:picChg>
      </pc:sldChg>
      <pc:sldChg chg="addSp delSp modSp add mod ord">
        <pc:chgData name="Alex Meyer" userId="434c9848-7f9b-4e1d-a1c3-fd0f120a196f" providerId="ADAL" clId="{307E4638-5859-41C6-86CC-DAA64FD3CC79}" dt="2025-10-15T17:49:23.573" v="1817" actId="478"/>
        <pc:sldMkLst>
          <pc:docMk/>
          <pc:sldMk cId="2781968225" sldId="1476"/>
        </pc:sldMkLst>
        <pc:spChg chg="mod">
          <ac:chgData name="Alex Meyer" userId="434c9848-7f9b-4e1d-a1c3-fd0f120a196f" providerId="ADAL" clId="{307E4638-5859-41C6-86CC-DAA64FD3CC79}" dt="2025-10-15T17:48:23.204" v="1810" actId="1076"/>
          <ac:spMkLst>
            <pc:docMk/>
            <pc:sldMk cId="2781968225" sldId="1476"/>
            <ac:spMk id="2" creationId="{E0D2AFA5-8150-3704-3475-A1FF40921D2B}"/>
          </ac:spMkLst>
        </pc:spChg>
        <pc:picChg chg="add mod">
          <ac:chgData name="Alex Meyer" userId="434c9848-7f9b-4e1d-a1c3-fd0f120a196f" providerId="ADAL" clId="{307E4638-5859-41C6-86CC-DAA64FD3CC79}" dt="2025-10-15T17:48:56.712" v="1813" actId="1076"/>
          <ac:picMkLst>
            <pc:docMk/>
            <pc:sldMk cId="2781968225" sldId="1476"/>
            <ac:picMk id="5" creationId="{3B620FB4-6FA5-494B-1D2D-DCC28BD520E0}"/>
          </ac:picMkLst>
        </pc:picChg>
        <pc:picChg chg="add mod">
          <ac:chgData name="Alex Meyer" userId="434c9848-7f9b-4e1d-a1c3-fd0f120a196f" providerId="ADAL" clId="{307E4638-5859-41C6-86CC-DAA64FD3CC79}" dt="2025-10-15T17:49:20.970" v="1816" actId="1076"/>
          <ac:picMkLst>
            <pc:docMk/>
            <pc:sldMk cId="2781968225" sldId="1476"/>
            <ac:picMk id="7" creationId="{42EA1984-7A06-B529-E9D6-ACE9BFE24CE8}"/>
          </ac:picMkLst>
        </pc:picChg>
      </pc:sldChg>
      <pc:sldMasterChg chg="delSldLayout">
        <pc:chgData name="Alex Meyer" userId="434c9848-7f9b-4e1d-a1c3-fd0f120a196f" providerId="ADAL" clId="{307E4638-5859-41C6-86CC-DAA64FD3CC79}" dt="2025-10-14T14:10:11.719" v="46" actId="47"/>
        <pc:sldMasterMkLst>
          <pc:docMk/>
          <pc:sldMasterMk cId="3588427678" sldId="2147484229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CRMUG Summit 2017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8CAF0-866C-41B3-A854-572A2A51FA6A}" type="datetime8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10/20/2025 3:09 PM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© 2017 Dynamic Communities.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CRMUG Summit 2017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58EF5B-311B-4148-8831-2D28534D49CD}" type="datetime8">
              <a:rPr lang="en-US" smtClean="0"/>
              <a:t>10/20/2025 12:21 PM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© 2017 Dynamic Communities.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we can navigate to System Administration -&gt; Setup -&gt; Monitoring and Telemetry Parameters.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10/20/2025 12:21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Environment Mode – Development / Test / </a:t>
            </a:r>
            <a:r>
              <a:rPr lang="en-US" dirty="0" err="1"/>
              <a:t>Producation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Instrumentation Key – From Log Analytics / App Insight resource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10/20/2025 12:21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36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Dimensions field is where D365FO specific info is stored:</a:t>
            </a:r>
          </a:p>
          <a:p>
            <a:pPr marL="171450" indent="-171450">
              <a:buFontTx/>
              <a:buChar char="-"/>
            </a:pPr>
            <a:r>
              <a:rPr lang="en-US" dirty="0"/>
              <a:t>Legal Entity</a:t>
            </a:r>
          </a:p>
          <a:p>
            <a:pPr marL="171450" indent="-171450">
              <a:buFontTx/>
              <a:buChar char="-"/>
            </a:pPr>
            <a:r>
              <a:rPr lang="en-US" dirty="0"/>
              <a:t>AAD Tenant</a:t>
            </a:r>
          </a:p>
          <a:p>
            <a:pPr marL="171450" indent="-171450">
              <a:buFontTx/>
              <a:buChar char="-"/>
            </a:pPr>
            <a:r>
              <a:rPr lang="en-US" dirty="0"/>
              <a:t>Environment ID (from LCS)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 err="1"/>
              <a:t>Cloud_RoleInstance</a:t>
            </a:r>
            <a:r>
              <a:rPr lang="en-US" dirty="0"/>
              <a:t> field will store AOS instance in Tier 2 and above – if wanting to query across all AOS instances use Environment ID field from Custom Dimensions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10/20/2025 12:21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86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Export to Power BI – M Query</a:t>
            </a:r>
          </a:p>
          <a:p>
            <a:r>
              <a:rPr lang="en-US" dirty="0"/>
              <a:t>Text file with query syntax</a:t>
            </a:r>
          </a:p>
          <a:p>
            <a:endParaRPr lang="en-US" dirty="0"/>
          </a:p>
          <a:p>
            <a:r>
              <a:rPr lang="en-US" dirty="0"/>
              <a:t>Export to Power BI – New Dataset</a:t>
            </a:r>
          </a:p>
          <a:p>
            <a:r>
              <a:rPr lang="en-US" dirty="0"/>
              <a:t>Launches new Power BI project in browser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10/20/2025 12:21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55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https://dynamicsax4u.wordpress.com/2017/08/15/form-event-execution-sequence-in-dynamics-ax/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CRMUG Summit 2017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058EF5B-311B-4148-8831-2D28534D49CD}" type="datetime8">
              <a:rPr lang="en-US" smtClean="0"/>
              <a:t>10/20/2025 12:21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76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4114E-5918-B1DB-D683-8740D0633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67774B5-F68C-1108-7441-1A84E31C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>
            <a:lvl1pPr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50000"/>
                  </a:schemeClr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67BE35-4283-FC22-2DF1-9BAE77625F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0375" y="302406"/>
            <a:ext cx="3086100" cy="1092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DF9018-552B-83D7-92A3-76120E4637B5}"/>
              </a:ext>
            </a:extLst>
          </p:cNvPr>
          <p:cNvSpPr/>
          <p:nvPr userDrawn="1"/>
        </p:nvSpPr>
        <p:spPr bwMode="auto">
          <a:xfrm>
            <a:off x="-3" y="0"/>
            <a:ext cx="12436477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DFF33-C3AC-4360-2256-6D09B51BC89A}"/>
              </a:ext>
            </a:extLst>
          </p:cNvPr>
          <p:cNvSpPr/>
          <p:nvPr userDrawn="1"/>
        </p:nvSpPr>
        <p:spPr bwMode="auto">
          <a:xfrm>
            <a:off x="-3" y="6637474"/>
            <a:ext cx="12436478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7527AD-759C-5A08-98E2-71BD229E8255}"/>
              </a:ext>
            </a:extLst>
          </p:cNvPr>
          <p:cNvCxnSpPr/>
          <p:nvPr userDrawn="1"/>
        </p:nvCxnSpPr>
        <p:spPr>
          <a:xfrm>
            <a:off x="-4" y="385588"/>
            <a:ext cx="12436478" cy="0"/>
          </a:xfrm>
          <a:prstGeom prst="line">
            <a:avLst/>
          </a:prstGeom>
          <a:ln w="53975">
            <a:solidFill>
              <a:srgbClr val="F5912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10">
            <a:extLst>
              <a:ext uri="{FF2B5EF4-FFF2-40B4-BE49-F238E27FC236}">
                <a16:creationId xmlns:a16="http://schemas.microsoft.com/office/drawing/2014/main" id="{C02CC332-457D-2159-182F-CF67A980D719}"/>
              </a:ext>
            </a:extLst>
          </p:cNvPr>
          <p:cNvSpPr txBox="1"/>
          <p:nvPr userDrawn="1"/>
        </p:nvSpPr>
        <p:spPr>
          <a:xfrm>
            <a:off x="9732132" y="6713921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 dirty="0">
                <a:solidFill>
                  <a:schemeClr val="tx1"/>
                </a:solidFill>
              </a:rPr>
              <a:t>@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-50" baseline="0" dirty="0">
                <a:solidFill>
                  <a:schemeClr val="tx1"/>
                </a:solidFill>
              </a:rPr>
              <a:t>202</a:t>
            </a:r>
            <a:r>
              <a:rPr lang="en-US" spc="-50" baseline="0" dirty="0">
                <a:solidFill>
                  <a:schemeClr val="tx1"/>
                </a:solidFill>
              </a:rPr>
              <a:t>5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60" baseline="0" dirty="0">
                <a:solidFill>
                  <a:schemeClr val="tx1"/>
                </a:solidFill>
              </a:rPr>
              <a:t>Dynamic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40" baseline="0" dirty="0">
                <a:solidFill>
                  <a:schemeClr val="tx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788838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03">
          <p15:clr>
            <a:srgbClr val="FBAE40"/>
          </p15:clr>
        </p15:guide>
        <p15:guide id="2" orient="horz" pos="10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647BE7B-65E1-0320-C8A6-9B9EC05A5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389485E-3748-70B7-6A15-7D7BC8C67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>
            <a:lvl1pPr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50000"/>
                  </a:schemeClr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4B2A1F-346F-E426-5FCD-6CE0B300F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0375" y="302406"/>
            <a:ext cx="3086100" cy="1092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6251F0-97DC-6218-B185-ECFCDBA57014}"/>
              </a:ext>
            </a:extLst>
          </p:cNvPr>
          <p:cNvSpPr/>
          <p:nvPr userDrawn="1"/>
        </p:nvSpPr>
        <p:spPr bwMode="auto">
          <a:xfrm>
            <a:off x="-3" y="0"/>
            <a:ext cx="12436477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F22EB9-D1CD-40AE-09A4-CD7D374E2567}"/>
              </a:ext>
            </a:extLst>
          </p:cNvPr>
          <p:cNvSpPr/>
          <p:nvPr userDrawn="1"/>
        </p:nvSpPr>
        <p:spPr bwMode="auto">
          <a:xfrm>
            <a:off x="-3" y="6637474"/>
            <a:ext cx="12436478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976A84-16EE-D6CB-5268-1A801CB94C29}"/>
              </a:ext>
            </a:extLst>
          </p:cNvPr>
          <p:cNvCxnSpPr/>
          <p:nvPr userDrawn="1"/>
        </p:nvCxnSpPr>
        <p:spPr>
          <a:xfrm>
            <a:off x="-4" y="385588"/>
            <a:ext cx="12436478" cy="0"/>
          </a:xfrm>
          <a:prstGeom prst="line">
            <a:avLst/>
          </a:prstGeom>
          <a:ln w="53975">
            <a:solidFill>
              <a:srgbClr val="F5912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ject 10">
            <a:extLst>
              <a:ext uri="{FF2B5EF4-FFF2-40B4-BE49-F238E27FC236}">
                <a16:creationId xmlns:a16="http://schemas.microsoft.com/office/drawing/2014/main" id="{E0839425-C7BA-9D40-5A68-DEF9E707DF47}"/>
              </a:ext>
            </a:extLst>
          </p:cNvPr>
          <p:cNvSpPr txBox="1"/>
          <p:nvPr userDrawn="1"/>
        </p:nvSpPr>
        <p:spPr>
          <a:xfrm>
            <a:off x="9732128" y="6712952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 dirty="0">
                <a:solidFill>
                  <a:schemeClr val="tx1"/>
                </a:solidFill>
              </a:rPr>
              <a:t>@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-50" baseline="0" dirty="0">
                <a:solidFill>
                  <a:schemeClr val="tx1"/>
                </a:solidFill>
              </a:rPr>
              <a:t>202</a:t>
            </a:r>
            <a:r>
              <a:rPr lang="en-US" spc="-50" baseline="0" dirty="0">
                <a:solidFill>
                  <a:schemeClr val="tx1"/>
                </a:solidFill>
              </a:rPr>
              <a:t>5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60" baseline="0" dirty="0">
                <a:solidFill>
                  <a:schemeClr val="tx1"/>
                </a:solidFill>
              </a:rPr>
              <a:t>Dynamic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40" baseline="0" dirty="0">
                <a:solidFill>
                  <a:schemeClr val="tx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879918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03">
          <p15:clr>
            <a:srgbClr val="FBAE40"/>
          </p15:clr>
        </p15:guide>
        <p15:guide id="2" orient="horz" pos="105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2 with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DAB300-83A5-C8A6-8997-8AA97222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79A92AF-199F-1976-F0A5-D1F4A0104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  <a:lvl2pPr>
              <a:defRPr baseline="0">
                <a:solidFill>
                  <a:srgbClr val="000000"/>
                </a:solidFill>
              </a:defRPr>
            </a:lvl2pPr>
            <a:lvl3pPr>
              <a:defRPr baseline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9805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0562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39689" y="1668462"/>
            <a:ext cx="5021348" cy="4191000"/>
          </a:xfrm>
        </p:spPr>
        <p:txBody>
          <a:bodyPr wrap="square">
            <a:no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 baseline="0">
                <a:solidFill>
                  <a:srgbClr val="000000"/>
                </a:solidFill>
              </a:defRPr>
            </a:lvl1pPr>
            <a:lvl2pPr marL="0" indent="0">
              <a:buNone/>
              <a:defRPr sz="2000" baseline="0">
                <a:solidFill>
                  <a:srgbClr val="000000"/>
                </a:solidFill>
              </a:defRPr>
            </a:lvl2pPr>
            <a:lvl3pPr marL="231775" indent="0">
              <a:buNone/>
              <a:tabLst/>
              <a:defRPr sz="2000" baseline="0">
                <a:solidFill>
                  <a:srgbClr val="000000"/>
                </a:solidFill>
              </a:defRPr>
            </a:lvl3pPr>
            <a:lvl4pPr marL="460375" indent="0">
              <a:buNone/>
              <a:defRPr baseline="0">
                <a:solidFill>
                  <a:srgbClr val="000000"/>
                </a:solidFill>
              </a:defRPr>
            </a:lvl4pPr>
            <a:lvl5pPr marL="685800" indent="0">
              <a:buNone/>
              <a:tabLst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18237" y="1668462"/>
            <a:ext cx="5486400" cy="4191000"/>
          </a:xfrm>
        </p:spPr>
        <p:txBody>
          <a:bodyPr wrap="square">
            <a:no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 baseline="0">
                <a:solidFill>
                  <a:srgbClr val="000000"/>
                </a:solidFill>
              </a:defRPr>
            </a:lvl1pPr>
            <a:lvl2pPr marL="0" indent="0">
              <a:buNone/>
              <a:defRPr sz="2000" baseline="0">
                <a:solidFill>
                  <a:srgbClr val="000000"/>
                </a:solidFill>
              </a:defRPr>
            </a:lvl2pPr>
            <a:lvl3pPr marL="231775" indent="0">
              <a:buNone/>
              <a:tabLst/>
              <a:defRPr sz="2000" baseline="0">
                <a:solidFill>
                  <a:srgbClr val="000000"/>
                </a:solidFill>
              </a:defRPr>
            </a:lvl3pPr>
            <a:lvl4pPr marL="460375" indent="0">
              <a:buNone/>
              <a:defRPr baseline="0">
                <a:solidFill>
                  <a:srgbClr val="000000"/>
                </a:solidFill>
              </a:defRPr>
            </a:lvl4pPr>
            <a:lvl5pPr marL="685800" indent="0">
              <a:buNone/>
              <a:tabLst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397787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7" y="2125662"/>
            <a:ext cx="7315200" cy="2286000"/>
          </a:xfrm>
          <a:noFill/>
        </p:spPr>
        <p:txBody>
          <a:bodyPr wrap="square" tIns="91440" bIns="91440" anchor="t" anchorCtr="0">
            <a:noAutofit/>
          </a:bodyPr>
          <a:lstStyle>
            <a:lvl1pPr>
              <a:defRPr sz="4400" b="1" i="0" spc="-10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ty with a lake&#10;&#10;Description automatically generated">
            <a:extLst>
              <a:ext uri="{FF2B5EF4-FFF2-40B4-BE49-F238E27FC236}">
                <a16:creationId xmlns:a16="http://schemas.microsoft.com/office/drawing/2014/main" id="{15F83B2B-FB5D-9733-A2DA-257BE74CE6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87"/>
            <a:ext cx="12442682" cy="6991038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11FC0C72-737D-446E-3EBF-97A33E71CB20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274637" y="6469062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© 2025 Dynamic Communities.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71807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lm trees in the sky&#10;&#10;Description automatically generated">
            <a:extLst>
              <a:ext uri="{FF2B5EF4-FFF2-40B4-BE49-F238E27FC236}">
                <a16:creationId xmlns:a16="http://schemas.microsoft.com/office/drawing/2014/main" id="{D2425B14-4C37-0700-44FC-5BD08A9796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5488C3-1EA5-3614-1946-6015D751C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129" y="1935162"/>
            <a:ext cx="6077634" cy="1351952"/>
          </a:xfrm>
          <a:ln>
            <a:noFill/>
          </a:ln>
        </p:spPr>
        <p:txBody>
          <a:bodyPr/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Session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30869-1BD4-D9D2-CE84-B199E855D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EEE12B02-F83C-EE22-51AA-8DB85C11B023}"/>
              </a:ext>
            </a:extLst>
          </p:cNvPr>
          <p:cNvSpPr txBox="1"/>
          <p:nvPr userDrawn="1"/>
        </p:nvSpPr>
        <p:spPr>
          <a:xfrm>
            <a:off x="466368" y="652823"/>
            <a:ext cx="7316918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The largest Microsoft Business Applications </a:t>
            </a:r>
            <a:b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user conference on the planet.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B3D165BB-366E-FF38-B8DA-3AF941C1841F}"/>
              </a:ext>
            </a:extLst>
          </p:cNvPr>
          <p:cNvSpPr/>
          <p:nvPr userDrawn="1"/>
        </p:nvSpPr>
        <p:spPr>
          <a:xfrm>
            <a:off x="431123" y="2331509"/>
            <a:ext cx="96228" cy="494787"/>
          </a:xfrm>
          <a:prstGeom prst="rect">
            <a:avLst/>
          </a:prstGeom>
          <a:solidFill>
            <a:srgbClr val="E88C24"/>
          </a:solidFill>
          <a:ln w="12700">
            <a:miter lim="400000"/>
          </a:ln>
        </p:spPr>
        <p:txBody>
          <a:bodyPr lIns="46629" rIns="46629"/>
          <a:lstStyle/>
          <a:p>
            <a:endParaRPr sz="1836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8B820B61-2594-56BE-784C-A8565846E223}"/>
              </a:ext>
            </a:extLst>
          </p:cNvPr>
          <p:cNvSpPr txBox="1"/>
          <p:nvPr userDrawn="1"/>
        </p:nvSpPr>
        <p:spPr>
          <a:xfrm>
            <a:off x="9626784" y="6676209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09A18-CADB-A7A0-34E2-48FA8D75A1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4230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lm trees in the sky&#10;&#10;Description automatically generated">
            <a:extLst>
              <a:ext uri="{FF2B5EF4-FFF2-40B4-BE49-F238E27FC236}">
                <a16:creationId xmlns:a16="http://schemas.microsoft.com/office/drawing/2014/main" id="{020CDBFA-F4BF-EFF8-1580-49C52D38D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AA4E1C05-C18C-5999-ACBA-01155639006B}"/>
              </a:ext>
            </a:extLst>
          </p:cNvPr>
          <p:cNvSpPr txBox="1"/>
          <p:nvPr userDrawn="1"/>
        </p:nvSpPr>
        <p:spPr>
          <a:xfrm>
            <a:off x="9685337" y="6637374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8FB400-37E7-74B2-ACB9-7ED56CD5F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1ABBA802-E452-2AFC-E7D9-86DF60B7192F}"/>
              </a:ext>
            </a:extLst>
          </p:cNvPr>
          <p:cNvSpPr/>
          <p:nvPr userDrawn="1"/>
        </p:nvSpPr>
        <p:spPr>
          <a:xfrm>
            <a:off x="580899" y="745163"/>
            <a:ext cx="96228" cy="494786"/>
          </a:xfrm>
          <a:prstGeom prst="rect">
            <a:avLst/>
          </a:prstGeom>
          <a:solidFill>
            <a:srgbClr val="E88C24"/>
          </a:solidFill>
          <a:ln w="12700">
            <a:miter lim="400000"/>
          </a:ln>
        </p:spPr>
        <p:txBody>
          <a:bodyPr lIns="46629" rIns="46629"/>
          <a:lstStyle/>
          <a:p>
            <a:endParaRPr sz="1836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1A45573-240E-43E8-215E-27DACC27BE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4041" y="1672535"/>
            <a:ext cx="4852788" cy="4632253"/>
          </a:xfrm>
        </p:spPr>
        <p:txBody>
          <a:bodyPr/>
          <a:lstStyle>
            <a:lvl1pPr marL="291436" indent="-291436">
              <a:buClr>
                <a:srgbClr val="E88C23"/>
              </a:buClr>
              <a:buSzPct val="110000"/>
              <a:buFont typeface="Arial" panose="020B0604020202020204" pitchFamily="34" charset="0"/>
              <a:buChar char="•"/>
              <a:defRPr sz="1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91436" indent="-291436">
              <a:buFont typeface="Arial" panose="020B0604020202020204" pitchFamily="34" charset="0"/>
              <a:buChar char="•"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91436" indent="-291436">
              <a:buFont typeface="Arial" panose="020B0604020202020204" pitchFamily="34" charset="0"/>
              <a:buChar char="•"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291436" indent="-291436">
              <a:buFont typeface="Arial" panose="020B0604020202020204" pitchFamily="34" charset="0"/>
              <a:buChar char="•"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91436" indent="-291436">
              <a:buFont typeface="Arial" panose="020B0604020202020204" pitchFamily="34" charset="0"/>
              <a:buChar char="•"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Agenda items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358E50-23C2-0424-524F-699C343C65C3}"/>
              </a:ext>
            </a:extLst>
          </p:cNvPr>
          <p:cNvSpPr txBox="1"/>
          <p:nvPr userDrawn="1"/>
        </p:nvSpPr>
        <p:spPr>
          <a:xfrm>
            <a:off x="774041" y="628494"/>
            <a:ext cx="2936625" cy="734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629" tIns="46629" rIns="46629" bIns="46629" numCol="1" spcCol="38100" rtlCol="0" anchor="t">
            <a:spAutoFit/>
          </a:bodyPr>
          <a:lstStyle/>
          <a:p>
            <a:pPr marL="0" marR="0" indent="0" algn="l" defTabSz="93259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80" b="1" i="0" u="none" strike="noStrike" cap="none" spc="0" normalizeH="0" baseline="0">
                <a:ln>
                  <a:noFill/>
                </a:ln>
                <a:solidFill>
                  <a:srgbClr val="273472"/>
                </a:solidFill>
                <a:effectLst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Agenda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F96BD7-A0D0-5697-E23A-C8FAF10B28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0664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lm trees in the sky&#10;&#10;Description automatically generated">
            <a:extLst>
              <a:ext uri="{FF2B5EF4-FFF2-40B4-BE49-F238E27FC236}">
                <a16:creationId xmlns:a16="http://schemas.microsoft.com/office/drawing/2014/main" id="{10B88D82-2B62-3BFB-D841-B76287AC0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AA4E1C05-C18C-5999-ACBA-01155639006B}"/>
              </a:ext>
            </a:extLst>
          </p:cNvPr>
          <p:cNvSpPr txBox="1"/>
          <p:nvPr userDrawn="1"/>
        </p:nvSpPr>
        <p:spPr>
          <a:xfrm>
            <a:off x="9685337" y="6637374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8FB400-37E7-74B2-ACB9-7ED56CD5F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F96BD7-A0D0-5697-E23A-C8FAF10B28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10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lm trees in the sky&#10;&#10;Description automatically generated">
            <a:extLst>
              <a:ext uri="{FF2B5EF4-FFF2-40B4-BE49-F238E27FC236}">
                <a16:creationId xmlns:a16="http://schemas.microsoft.com/office/drawing/2014/main" id="{148695D2-A994-111B-CD2D-283C560C91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9" name="object 10">
            <a:extLst>
              <a:ext uri="{FF2B5EF4-FFF2-40B4-BE49-F238E27FC236}">
                <a16:creationId xmlns:a16="http://schemas.microsoft.com/office/drawing/2014/main" id="{D53E30DB-3424-A7B3-DD4B-ECDCD1F473EA}"/>
              </a:ext>
            </a:extLst>
          </p:cNvPr>
          <p:cNvSpPr txBox="1"/>
          <p:nvPr userDrawn="1"/>
        </p:nvSpPr>
        <p:spPr>
          <a:xfrm>
            <a:off x="9698505" y="6676209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28E884E9-8151-D4F3-956D-80BE3F8721D9}"/>
              </a:ext>
            </a:extLst>
          </p:cNvPr>
          <p:cNvSpPr/>
          <p:nvPr userDrawn="1"/>
        </p:nvSpPr>
        <p:spPr>
          <a:xfrm>
            <a:off x="580899" y="2043488"/>
            <a:ext cx="96228" cy="1246050"/>
          </a:xfrm>
          <a:prstGeom prst="rect">
            <a:avLst/>
          </a:prstGeom>
          <a:solidFill>
            <a:srgbClr val="E88C24"/>
          </a:solidFill>
          <a:ln w="12700">
            <a:miter lim="400000"/>
          </a:ln>
        </p:spPr>
        <p:txBody>
          <a:bodyPr lIns="46629" rIns="46629"/>
          <a:lstStyle/>
          <a:p>
            <a:endParaRPr sz="1836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A10028-72AC-53E2-41A9-93F66C4F0D92}"/>
              </a:ext>
            </a:extLst>
          </p:cNvPr>
          <p:cNvSpPr txBox="1"/>
          <p:nvPr userDrawn="1"/>
        </p:nvSpPr>
        <p:spPr>
          <a:xfrm>
            <a:off x="871322" y="1922300"/>
            <a:ext cx="4656520" cy="148842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lvl="0" indent="12700" eaLnBrk="1" hangingPunct="1">
              <a:spcBef>
                <a:spcPts val="100"/>
              </a:spcBef>
              <a:defRPr sz="4400" b="1" spc="-200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lvl="0"/>
            <a:r>
              <a:rPr lang="en-US" sz="4488">
                <a:sym typeface="Calibri"/>
              </a:rPr>
              <a:t>Thank you for Attending!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205A04B-C58C-BC42-5E28-9F389C949012}"/>
              </a:ext>
            </a:extLst>
          </p:cNvPr>
          <p:cNvSpPr txBox="1"/>
          <p:nvPr userDrawn="1"/>
        </p:nvSpPr>
        <p:spPr>
          <a:xfrm>
            <a:off x="466368" y="652823"/>
            <a:ext cx="6250118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The largest Microsoft Business Applications 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user conference on the planet.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852A0F6-69FE-7925-F6B0-18B7342A4A83}"/>
              </a:ext>
            </a:extLst>
          </p:cNvPr>
          <p:cNvSpPr txBox="1"/>
          <p:nvPr userDrawn="1"/>
        </p:nvSpPr>
        <p:spPr>
          <a:xfrm>
            <a:off x="-75621" y="6607302"/>
            <a:ext cx="5603463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5181" lvl="0" indent="12953" algn="r" defTabSz="932742" rtl="0" eaLnBrk="1" fontAlgn="auto" latinLnBrk="0" hangingPunct="1">
              <a:lnSpc>
                <a:spcPct val="100000"/>
              </a:lnSpc>
              <a:spcBef>
                <a:spcPts val="306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spc="85">
                <a:solidFill>
                  <a:srgbClr val="252F35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lang="en-US" sz="1800" dirty="0">
                <a:solidFill>
                  <a:srgbClr val="1B449A"/>
                </a:solidFill>
              </a:rPr>
              <a:t>A Dynamics-First, ‘For User, By User’ Event</a:t>
            </a:r>
            <a:r>
              <a:rPr sz="1800" spc="-25" baseline="0" dirty="0">
                <a:solidFill>
                  <a:srgbClr val="1B449A"/>
                </a:solidFill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E8EE19-D4A5-89BF-DC08-BC3CB7FE89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3661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036C-F2D0-E5FA-A9AD-9F13C43C5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63" y="1144588"/>
            <a:ext cx="9328150" cy="24352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027C8-6E77-AA13-28A0-54A3DA880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163" y="3673475"/>
            <a:ext cx="9328150" cy="16891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838F5-6A95-0D91-ED36-47BEFFF4A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70B45-D55C-7586-BF10-D531E3455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39F54-5652-FD6C-DC9C-25863317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50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06E4-0255-04C2-05F4-69A58A21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542DC-8B03-6107-E71E-9588A4865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9F7FA-AEA7-B39E-4D04-5645B5FB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1419-2070-DBE8-4146-4E956DA4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D1D98-2323-B250-6D61-CA41D4A0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01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30CF9-0706-CA5E-8233-A787752F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13" y="1743075"/>
            <a:ext cx="10725150" cy="29098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967A8-44A8-E9A0-067A-424CE9489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313" y="4681538"/>
            <a:ext cx="10725150" cy="15287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0E77A-EC6E-C017-88A8-8DC15532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E00A-629B-9809-956B-E335D55F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B17E4-5C7F-BEF8-1CB1-B96E8750A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89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492D2-7BB3-EE30-D85D-6D233270B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507E3-3070-235F-5D9B-7B41B9945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5663" y="1862138"/>
            <a:ext cx="5286375" cy="4437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98F23-5C78-95FD-0482-21D4DA4F8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4438" y="1862138"/>
            <a:ext cx="5286375" cy="4437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7ACFC-758C-978C-4200-4FDD1300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416CE-42F7-3D16-510A-2BAF401E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FE40FE-5412-F1B7-8745-8D453CC2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99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6CB6-D887-658C-B7FA-79FCA556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373063"/>
            <a:ext cx="10725150" cy="1350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16B04-70DE-2CE1-9DDB-0DB3D6994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1714500"/>
            <a:ext cx="5260975" cy="8397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19F21-136B-62F9-F77B-D07F5D223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250" y="2554288"/>
            <a:ext cx="5260975" cy="375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DB9F4C-216C-D100-87B3-878B0031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6025" y="1714500"/>
            <a:ext cx="5286375" cy="8397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9D0F06-6168-E592-6EE1-0A5122276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6025" y="2554288"/>
            <a:ext cx="5286375" cy="375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48404-402B-BB3A-3C70-8A663BDD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17AAD-C961-8ECB-7C7A-85205960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71A1BB-E631-C611-0459-D280C316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1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A011-289E-4B8F-1CF9-1CC46C447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27F9-3D49-C709-70CB-C5FEB4C8B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E711E-3BAE-C5B5-877C-39686A366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4BD723-4295-41EC-1F80-779B398E4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64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7A1CD-DCA6-9DCC-93A2-D3367DDED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F2637B-D79E-AF39-64A5-FE4BFCF6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E2B03-8005-975D-D987-65836D704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1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9E886-43E5-69A2-5BDE-5E08C8C2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66725"/>
            <a:ext cx="4010025" cy="16319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8FB97-A01D-6830-CE18-36081E7A6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75" y="1006475"/>
            <a:ext cx="6296025" cy="49704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F96C4-95F9-4732-564F-4371A24B5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50" y="2098675"/>
            <a:ext cx="4010025" cy="38877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2F4A7-65C3-91EA-0380-ECEA5255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1AB7D-1A55-8DFA-770D-643C0F82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1768-80EB-0515-CB18-834166E5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9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D050-AE94-CF41-9AE3-4152A36F1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66725"/>
            <a:ext cx="4010025" cy="16319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1A4CF3-5678-5504-703C-5F8AB9953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6375" y="1006475"/>
            <a:ext cx="6296025" cy="49704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D9EB5-A1F8-4DB6-0F7E-6D7A8A381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50" y="2098675"/>
            <a:ext cx="4010025" cy="38877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4A06F-D2A9-5DDB-D6F5-301C2AF0A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49984-990B-61CD-AA48-AC61B9B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EF457-44D0-AFCA-A69C-747942E03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24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E2AB6-3227-57A3-8413-53E76E794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50A63-D241-C9E9-41DD-5E2CC350C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9AA09-52C9-6C3E-BB98-EB6E9216E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B782F-650F-3302-A3CC-99E53073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C915C-FCAF-91AE-ACBE-36811915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91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57E7F-84CF-1B9E-EF2F-B9328A682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99525" y="373063"/>
            <a:ext cx="2681288" cy="59261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BB55B-480C-B12D-AFA3-BF5E468CE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55663" y="373063"/>
            <a:ext cx="7891462" cy="5926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C5921-0D28-EA8B-4059-D11B21B2E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A2E97-ECAB-3093-1D38-19D8598EB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86EFD-7EB8-157E-7837-59BB7494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53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9C52D-7A32-0C55-6FB2-F0247B919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63" y="1144588"/>
            <a:ext cx="9328150" cy="24352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564D3-A5F1-E105-364A-C71B92B5B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163" y="3673475"/>
            <a:ext cx="9328150" cy="16891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980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5" name="Group 4" hidden="1"/>
          <p:cNvGrpSpPr/>
          <p:nvPr userDrawn="1"/>
        </p:nvGrpSpPr>
        <p:grpSpPr>
          <a:xfrm>
            <a:off x="12619037" y="0"/>
            <a:ext cx="952400" cy="5766965"/>
            <a:chOff x="12618968" y="0"/>
            <a:chExt cx="952400" cy="5766965"/>
          </a:xfrm>
        </p:grpSpPr>
        <p:grpSp>
          <p:nvGrpSpPr>
            <p:cNvPr id="6" name="Group 5"/>
            <p:cNvGrpSpPr/>
            <p:nvPr userDrawn="1"/>
          </p:nvGrpSpPr>
          <p:grpSpPr>
            <a:xfrm rot="5400000">
              <a:off x="11582060" y="1045295"/>
              <a:ext cx="2703053" cy="629235"/>
              <a:chOff x="1586734" y="4543426"/>
              <a:chExt cx="2703053" cy="629235"/>
            </a:xfrm>
          </p:grpSpPr>
          <p:sp>
            <p:nvSpPr>
              <p:cNvPr id="14" name="Rectangle 13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0 G:0 B:77</a:t>
                </a:r>
                <a:endParaRPr lang="en-US" sz="50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5" name="Rectangle 14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R:5</a:t>
                </a:r>
                <a:r>
                  <a:rPr lang="en-US" sz="5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G:124 B:193</a:t>
                </a:r>
                <a:endParaRPr lang="en-US" sz="50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" name="Rectangle 15"/>
              <p:cNvSpPr/>
              <p:nvPr userDrawn="1"/>
            </p:nvSpPr>
            <p:spPr bwMode="auto">
              <a:xfrm>
                <a:off x="3419856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Red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ea typeface="Segoe UI" pitchFamily="34" charset="0"/>
                    <a:cs typeface="Segoe UI" pitchFamily="34" charset="0"/>
                  </a:rPr>
                  <a:t>R:237</a:t>
                </a:r>
                <a:r>
                  <a:rPr lang="en-US" sz="500" baseline="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ea typeface="Segoe UI" pitchFamily="34" charset="0"/>
                    <a:cs typeface="Segoe UI" pitchFamily="34" charset="0"/>
                  </a:rPr>
                  <a:t> G:38 B:36</a:t>
                </a:r>
                <a:endParaRPr lang="en-US" sz="500">
                  <a:gradFill>
                    <a:gsLst>
                      <a:gs pos="28302">
                        <a:schemeClr val="bg1"/>
                      </a:gs>
                      <a:gs pos="67000">
                        <a:schemeClr val="bg1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" name="Rectangle 16"/>
              <p:cNvSpPr/>
              <p:nvPr userDrawn="1"/>
            </p:nvSpPr>
            <p:spPr bwMode="auto">
              <a:xfrm>
                <a:off x="1586734" y="4882895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Gold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R:254</a:t>
                </a:r>
                <a:r>
                  <a:rPr lang="en-US" sz="500" baseline="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G:197 B:35</a:t>
                </a:r>
                <a:endParaRPr lang="en-US" sz="500">
                  <a:gradFill>
                    <a:gsLst>
                      <a:gs pos="4717">
                        <a:schemeClr val="tx1"/>
                      </a:gs>
                      <a:gs pos="36000">
                        <a:schemeClr val="tx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8" name="Rectangle 17"/>
              <p:cNvSpPr/>
              <p:nvPr userDrawn="1"/>
            </p:nvSpPr>
            <p:spPr bwMode="auto">
              <a:xfrm>
                <a:off x="3419857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Green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186 G:216 B:10</a:t>
                </a:r>
                <a:endParaRPr lang="en-US" sz="500">
                  <a:gradFill>
                    <a:gsLst>
                      <a:gs pos="7547">
                        <a:schemeClr val="tx1"/>
                      </a:gs>
                      <a:gs pos="28302">
                        <a:schemeClr val="tx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9" name="Rectangle 18"/>
              <p:cNvSpPr/>
              <p:nvPr userDrawn="1"/>
            </p:nvSpPr>
            <p:spPr bwMode="auto">
              <a:xfrm>
                <a:off x="2505456" y="4882895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Teal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</a:t>
                </a:r>
                <a:r>
                  <a:rPr lang="en-US" sz="500" baseline="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G:130 B:114</a:t>
                </a:r>
                <a:endParaRPr lang="en-US" sz="500">
                  <a:gradFill>
                    <a:gsLst>
                      <a:gs pos="76415">
                        <a:schemeClr val="bg1"/>
                      </a:gs>
                      <a:gs pos="52000">
                        <a:schemeClr val="bg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 userDrawn="1"/>
          </p:nvGrpSpPr>
          <p:grpSpPr>
            <a:xfrm rot="5400000">
              <a:off x="11412325" y="4270556"/>
              <a:ext cx="2703052" cy="289766"/>
              <a:chOff x="4476564" y="4543426"/>
              <a:chExt cx="2703052" cy="289766"/>
            </a:xfrm>
          </p:grpSpPr>
          <p:sp>
            <p:nvSpPr>
              <p:cNvPr id="11" name="Rectangle 10"/>
              <p:cNvSpPr/>
              <p:nvPr userDrawn="1"/>
            </p:nvSpPr>
            <p:spPr bwMode="auto">
              <a:xfrm>
                <a:off x="5395286" y="4543426"/>
                <a:ext cx="869930" cy="289766"/>
              </a:xfrm>
              <a:prstGeom prst="rect">
                <a:avLst/>
              </a:prstGeom>
              <a:solidFill>
                <a:srgbClr val="00BCF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baseline="0">
                    <a:gradFill>
                      <a:gsLst>
                        <a:gs pos="16981">
                          <a:schemeClr val="tx1"/>
                        </a:gs>
                        <a:gs pos="48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Light Blue</a:t>
                </a:r>
              </a:p>
              <a:p>
                <a:pPr lvl="0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baseline="0">
                    <a:gradFill>
                      <a:gsLst>
                        <a:gs pos="16981">
                          <a:schemeClr val="tx1"/>
                        </a:gs>
                        <a:gs pos="48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 G:188 B:242</a:t>
                </a:r>
              </a:p>
            </p:txBody>
          </p:sp>
          <p:sp>
            <p:nvSpPr>
              <p:cNvPr id="12" name="Rectangle 11"/>
              <p:cNvSpPr/>
              <p:nvPr userDrawn="1"/>
            </p:nvSpPr>
            <p:spPr bwMode="auto">
              <a:xfrm>
                <a:off x="6309686" y="4543426"/>
                <a:ext cx="869930" cy="289766"/>
              </a:xfrm>
              <a:prstGeom prst="rect">
                <a:avLst/>
              </a:prstGeom>
              <a:solidFill>
                <a:srgbClr val="004B5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Teal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</a:t>
                </a:r>
                <a:r>
                  <a:rPr lang="en-US" sz="500" baseline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G:75 B:80</a:t>
                </a:r>
              </a:p>
            </p:txBody>
          </p:sp>
          <p:sp>
            <p:nvSpPr>
              <p:cNvPr id="13" name="Rectangle 12"/>
              <p:cNvSpPr/>
              <p:nvPr userDrawn="1"/>
            </p:nvSpPr>
            <p:spPr bwMode="auto">
              <a:xfrm>
                <a:off x="4476564" y="4543426"/>
                <a:ext cx="869930" cy="28976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R:150</a:t>
                </a:r>
                <a:r>
                  <a:rPr lang="en-US" sz="500" baseline="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G:150 B:150</a:t>
                </a:r>
                <a:endParaRPr lang="en-US" sz="500">
                  <a:gradFill>
                    <a:gsLst>
                      <a:gs pos="2830">
                        <a:schemeClr val="bg2">
                          <a:lumMod val="10000"/>
                        </a:schemeClr>
                      </a:gs>
                      <a:gs pos="16981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9" name="TextBox 8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Main colors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Secondary colors (use only when</a:t>
              </a:r>
              <a:r>
                <a:rPr lang="en-US" sz="1000" baseline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necessary)</a:t>
              </a:r>
              <a:endParaRPr lang="en-US" sz="1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521CD24-D579-6250-9F9D-FD9139D8F71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350375" y="343643"/>
            <a:ext cx="3086100" cy="1092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58F9EF9-9A00-C7DD-6B3C-0760A62AD132}"/>
              </a:ext>
            </a:extLst>
          </p:cNvPr>
          <p:cNvSpPr/>
          <p:nvPr userDrawn="1"/>
        </p:nvSpPr>
        <p:spPr bwMode="auto">
          <a:xfrm>
            <a:off x="-3" y="0"/>
            <a:ext cx="12436477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49377A-F4E2-F2B6-1291-981F2844CB82}"/>
              </a:ext>
            </a:extLst>
          </p:cNvPr>
          <p:cNvSpPr/>
          <p:nvPr userDrawn="1"/>
        </p:nvSpPr>
        <p:spPr bwMode="auto">
          <a:xfrm>
            <a:off x="-3" y="6637474"/>
            <a:ext cx="12436478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A223CEF-0055-62EC-2EA9-B762EC3CD697}"/>
              </a:ext>
            </a:extLst>
          </p:cNvPr>
          <p:cNvCxnSpPr/>
          <p:nvPr userDrawn="1"/>
        </p:nvCxnSpPr>
        <p:spPr>
          <a:xfrm>
            <a:off x="-4" y="385588"/>
            <a:ext cx="12436478" cy="0"/>
          </a:xfrm>
          <a:prstGeom prst="line">
            <a:avLst/>
          </a:prstGeom>
          <a:ln w="53975">
            <a:solidFill>
              <a:srgbClr val="F5912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0">
            <a:extLst>
              <a:ext uri="{FF2B5EF4-FFF2-40B4-BE49-F238E27FC236}">
                <a16:creationId xmlns:a16="http://schemas.microsoft.com/office/drawing/2014/main" id="{FDAC7605-1A2A-2BC3-3AC8-3BD446317472}"/>
              </a:ext>
            </a:extLst>
          </p:cNvPr>
          <p:cNvSpPr txBox="1"/>
          <p:nvPr userDrawn="1"/>
        </p:nvSpPr>
        <p:spPr>
          <a:xfrm>
            <a:off x="9752328" y="6715566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 dirty="0">
                <a:solidFill>
                  <a:schemeClr val="bg1"/>
                </a:solidFill>
              </a:rPr>
              <a:t>@</a:t>
            </a:r>
            <a:r>
              <a:rPr spc="-65" baseline="0" dirty="0">
                <a:solidFill>
                  <a:schemeClr val="bg1"/>
                </a:solidFill>
              </a:rPr>
              <a:t> </a:t>
            </a:r>
            <a:r>
              <a:rPr spc="-50" baseline="0" dirty="0">
                <a:solidFill>
                  <a:schemeClr val="bg1"/>
                </a:solidFill>
              </a:rPr>
              <a:t>202</a:t>
            </a:r>
            <a:r>
              <a:rPr lang="en-US" spc="-50" baseline="0" dirty="0">
                <a:solidFill>
                  <a:schemeClr val="bg1"/>
                </a:solidFill>
              </a:rPr>
              <a:t>5</a:t>
            </a:r>
            <a:r>
              <a:rPr spc="-65" baseline="0" dirty="0">
                <a:solidFill>
                  <a:schemeClr val="bg1"/>
                </a:solidFill>
              </a:rPr>
              <a:t> </a:t>
            </a:r>
            <a:r>
              <a:rPr spc="60" baseline="0" dirty="0">
                <a:solidFill>
                  <a:schemeClr val="bg1"/>
                </a:solidFill>
              </a:rPr>
              <a:t>Dynamic</a:t>
            </a:r>
            <a:r>
              <a:rPr spc="-65" baseline="0" dirty="0">
                <a:solidFill>
                  <a:schemeClr val="bg1"/>
                </a:solidFill>
              </a:rPr>
              <a:t> </a:t>
            </a:r>
            <a:r>
              <a:rPr spc="40" baseline="0" dirty="0">
                <a:solidFill>
                  <a:schemeClr val="bg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14" r:id="rId2"/>
    <p:sldLayoutId id="2147484339" r:id="rId3"/>
    <p:sldLayoutId id="2147484295" r:id="rId4"/>
    <p:sldLayoutId id="2147484297" r:id="rId5"/>
    <p:sldLayoutId id="2147484264" r:id="rId6"/>
    <p:sldLayoutId id="2147484337" r:id="rId7"/>
    <p:sldLayoutId id="2147484341" r:id="rId8"/>
    <p:sldLayoutId id="2147484344" r:id="rId9"/>
    <p:sldLayoutId id="2147484365" r:id="rId10"/>
    <p:sldLayoutId id="2147484347" r:id="rId11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400" b="1" i="0" kern="1200" cap="none" spc="-102" baseline="0" dirty="0" smtClean="0">
          <a:ln w="3175">
            <a:noFill/>
          </a:ln>
          <a:solidFill>
            <a:srgbClr val="1E275C"/>
          </a:solidFill>
          <a:effectLst/>
          <a:latin typeface="Segoe" panose="020B0502040200020203" pitchFamily="34" charset="77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600" kern="1200" spc="0" baseline="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800" kern="1200" spc="0" baseline="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33" userDrawn="1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40" userDrawn="1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05CEBA-2515-2B2D-E729-A0429CFD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63" y="373063"/>
            <a:ext cx="10725150" cy="1350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E5176-9F35-35F4-9F58-8999CDAD2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663" y="1862138"/>
            <a:ext cx="10725150" cy="443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DDD3F-B92D-F18C-30AE-AB40DA502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5663" y="6483350"/>
            <a:ext cx="2797175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19FB-D837-7647-AC90-84F19AB974CA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2FAE-66D8-8757-6FC4-9872E71BC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483350"/>
            <a:ext cx="419735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052C6-8BA9-0863-F91D-6A455ABCF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83638" y="6483350"/>
            <a:ext cx="2797175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3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D9A7C-1210-A2E3-4936-753F4D44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63" y="373063"/>
            <a:ext cx="10725150" cy="1350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0E567-B43C-F191-A69E-49D27BDB9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663" y="1862138"/>
            <a:ext cx="10725150" cy="443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446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mailto:alex.meyer@delinea.com" TargetMode="External"/><Relationship Id="rId7" Type="http://schemas.openxmlformats.org/officeDocument/2006/relationships/hyperlink" Target="https://mvp.microsoft.com/en-US/mvp/profile/42eaf06d-21fa-e911-a9a3-000d3a137063" TargetMode="External"/><Relationship Id="rId2" Type="http://schemas.openxmlformats.org/officeDocument/2006/relationships/hyperlink" Target="https://delinea.com/products/fastpath-access-contro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inkedin.com/in/alex-meyer-b6338837/" TargetMode="External"/><Relationship Id="rId5" Type="http://schemas.openxmlformats.org/officeDocument/2006/relationships/hyperlink" Target="http://d365fosecurity.com/" TargetMode="External"/><Relationship Id="rId4" Type="http://schemas.openxmlformats.org/officeDocument/2006/relationships/hyperlink" Target="http://d365foblog.com/" TargetMode="Externa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azure.microsoft.com/en-us/pricing/details/monitor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github.com/microsoft/ISM-Telemetry-for-Finance-and-Operation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s://alexdmeyer.com/2025/05/06/ism-telemetry-for-finance-and-operations-overview/" TargetMode="External"/><Relationship Id="rId3" Type="http://schemas.openxmlformats.org/officeDocument/2006/relationships/hyperlink" Target="https://alexdmeyer.com/2023/03/28/utilizing-telemetry-data-within-d365fo/" TargetMode="External"/><Relationship Id="rId7" Type="http://schemas.openxmlformats.org/officeDocument/2006/relationships/hyperlink" Target="https://azure.microsoft.com/en-us/pricing/details/monitor/" TargetMode="External"/><Relationship Id="rId2" Type="http://schemas.openxmlformats.org/officeDocument/2006/relationships/hyperlink" Target="https://alexdmeyer.com/2022/10/31/overview-of-telemetry-data-in-d365fo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learn.microsoft.com/en-us/azure/azure-monitor/logs/data-retention-configure?tabs=portal-3%2Cportal-1%2Cportal-2" TargetMode="External"/><Relationship Id="rId5" Type="http://schemas.openxmlformats.org/officeDocument/2006/relationships/hyperlink" Target="https://alexdmeyer.com/2025/03/19/d365fo-telemetry-data-faqs/" TargetMode="External"/><Relationship Id="rId4" Type="http://schemas.openxmlformats.org/officeDocument/2006/relationships/hyperlink" Target="https://alexdmeyer.com/2023/10/03/using-telemetry-data-for-read-auditing-in-d365fo/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d365foblog.com/" TargetMode="External"/><Relationship Id="rId7" Type="http://schemas.openxmlformats.org/officeDocument/2006/relationships/hyperlink" Target="https://alexdmeyer.com/resources/downloads/" TargetMode="External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d365fosecurity.com/" TargetMode="External"/><Relationship Id="rId5" Type="http://schemas.openxmlformats.org/officeDocument/2006/relationships/hyperlink" Target="https://twitter.com/alexmeyer_ITGuy" TargetMode="External"/><Relationship Id="rId4" Type="http://schemas.openxmlformats.org/officeDocument/2006/relationships/hyperlink" Target="https://github.com/ameyer505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a lake surrounded by trees&#10;&#10;Description automatically generated">
            <a:extLst>
              <a:ext uri="{FF2B5EF4-FFF2-40B4-BE49-F238E27FC236}">
                <a16:creationId xmlns:a16="http://schemas.microsoft.com/office/drawing/2014/main" id="{ACABE36D-9779-55C1-2EB9-959B34A2DF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6321"/>
            <a:ext cx="12447738" cy="6988203"/>
          </a:xfrm>
          <a:prstGeom prst="rect">
            <a:avLst/>
          </a:prstGeom>
        </p:spPr>
      </p:pic>
      <p:pic>
        <p:nvPicPr>
          <p:cNvPr id="17" name="Picture 16" descr="A picture containing font, graphics, graphic design, text&#10;&#10;Description automatically generated">
            <a:extLst>
              <a:ext uri="{FF2B5EF4-FFF2-40B4-BE49-F238E27FC236}">
                <a16:creationId xmlns:a16="http://schemas.microsoft.com/office/drawing/2014/main" id="{DA7104A4-1876-F218-924C-1DBE7991C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936" y="854072"/>
            <a:ext cx="7658101" cy="1773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1F283B-2ED3-34AA-C2A9-C297486AB75C}"/>
              </a:ext>
            </a:extLst>
          </p:cNvPr>
          <p:cNvSpPr txBox="1"/>
          <p:nvPr/>
        </p:nvSpPr>
        <p:spPr>
          <a:xfrm>
            <a:off x="46037" y="5652619"/>
            <a:ext cx="6172200" cy="108183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1B4499"/>
                </a:solidFill>
                <a:latin typeface="Poppins SemiBold" pitchFamily="2" charset="77"/>
                <a:ea typeface="Helvetica Neue Condensed Black" panose="02000503000000020004" pitchFamily="2" charset="0"/>
                <a:cs typeface="Poppins SemiBold" pitchFamily="2" charset="77"/>
              </a:rPr>
              <a:t>Orlando, FL </a:t>
            </a:r>
            <a:br>
              <a:rPr lang="en-US" sz="2800" b="1" dirty="0">
                <a:solidFill>
                  <a:srgbClr val="1B4499"/>
                </a:solidFill>
                <a:latin typeface="Poppins SemiBold" pitchFamily="2" charset="77"/>
                <a:ea typeface="Helvetica Neue Condensed Black" panose="02000503000000020004" pitchFamily="2" charset="0"/>
                <a:cs typeface="Poppins SemiBold" pitchFamily="2" charset="77"/>
              </a:rPr>
            </a:br>
            <a:r>
              <a:rPr lang="en-US" sz="2800" b="1" dirty="0">
                <a:solidFill>
                  <a:srgbClr val="1B4499"/>
                </a:solidFill>
                <a:latin typeface="Poppins SemiBold" pitchFamily="2" charset="77"/>
                <a:ea typeface="Helvetica Neue Condensed Black" panose="02000503000000020004" pitchFamily="2" charset="0"/>
                <a:cs typeface="Poppins SemiBold" pitchFamily="2" charset="77"/>
              </a:rPr>
              <a:t>October 19-23,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A28B35-846E-E9DF-A6FD-4248B8456C2C}"/>
              </a:ext>
            </a:extLst>
          </p:cNvPr>
          <p:cNvSpPr txBox="1"/>
          <p:nvPr/>
        </p:nvSpPr>
        <p:spPr>
          <a:xfrm>
            <a:off x="3397893" y="2645229"/>
            <a:ext cx="7565281" cy="1348061"/>
          </a:xfrm>
          <a:prstGeom prst="rect">
            <a:avLst/>
          </a:prstGeom>
          <a:noFill/>
        </p:spPr>
        <p:txBody>
          <a:bodyPr wrap="square" lIns="182880" tIns="146304" rIns="182880" bIns="146304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solidFill>
                  <a:srgbClr val="1B4499"/>
                </a:solidFill>
                <a:latin typeface="segoe ui black"/>
                <a:ea typeface="segoe ui black"/>
                <a:cs typeface="Poppins SemiBold"/>
              </a:rPr>
              <a:t>FINANCE &amp;</a:t>
            </a:r>
            <a:br>
              <a:rPr lang="en-US" sz="3800" dirty="0">
                <a:solidFill>
                  <a:srgbClr val="1B4499"/>
                </a:solidFill>
                <a:latin typeface="segoe ui black"/>
                <a:ea typeface="segoe ui black"/>
                <a:cs typeface="Poppins SemiBold"/>
              </a:rPr>
            </a:br>
            <a:r>
              <a:rPr lang="en-US" sz="3800" dirty="0">
                <a:solidFill>
                  <a:srgbClr val="1B4499"/>
                </a:solidFill>
                <a:latin typeface="segoe ui black"/>
                <a:ea typeface="segoe ui black"/>
                <a:cs typeface="Poppins SemiBold"/>
              </a:rPr>
              <a:t>SUPPLY CHAIN/F&amp;O</a:t>
            </a:r>
          </a:p>
        </p:txBody>
      </p:sp>
      <p:pic>
        <p:nvPicPr>
          <p:cNvPr id="13" name="Picture 12" descr="A blue and white hexagon with text and palm trees&#10;&#10;Description automatically generated">
            <a:extLst>
              <a:ext uri="{FF2B5EF4-FFF2-40B4-BE49-F238E27FC236}">
                <a16:creationId xmlns:a16="http://schemas.microsoft.com/office/drawing/2014/main" id="{ACEDB42A-C09D-ABA5-F585-DB6EB3E56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630" y="3465086"/>
            <a:ext cx="2998731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6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9AF1B0-4DAB-4458-0669-0DCD524B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" y="1935162"/>
            <a:ext cx="6077634" cy="1351952"/>
          </a:xfrm>
          <a:ln>
            <a:noFill/>
          </a:ln>
        </p:spPr>
        <p:txBody>
          <a:bodyPr/>
          <a:lstStyle>
            <a:lvl1pPr>
              <a:defRPr sz="4400"/>
            </a:lvl1pPr>
          </a:lstStyle>
          <a:p>
            <a:r>
              <a:rPr lang="en-US" b="1" dirty="0">
                <a:solidFill>
                  <a:srgbClr val="1E275C"/>
                </a:solidFill>
              </a:rPr>
              <a:t>D365FO Telemetry </a:t>
            </a:r>
            <a:r>
              <a:rPr lang="en-US" b="1">
                <a:solidFill>
                  <a:srgbClr val="1E275C"/>
                </a:solidFill>
              </a:rPr>
              <a:t>&amp; Monitoring Deep Dive</a:t>
            </a:r>
            <a:endParaRPr lang="en-US" b="1" dirty="0">
              <a:solidFill>
                <a:srgbClr val="1E27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5711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33E29E-D8B6-40B2-8AD4-237CEB8B93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7950" y="618433"/>
            <a:ext cx="10972484" cy="712249"/>
          </a:xfrm>
        </p:spPr>
        <p:txBody>
          <a:bodyPr/>
          <a:lstStyle/>
          <a:p>
            <a:r>
              <a:rPr lang="en-US" b="1" dirty="0"/>
              <a:t>Alex Meyer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06FF3-4088-45A1-B03E-3F45C98C128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47950" y="1251425"/>
            <a:ext cx="8001970" cy="4191000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Principal Software Development Engineer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Delinea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Email: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alex.meyer@delinea.com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Blog: </a:t>
            </a: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http://d365foblog.com</a:t>
            </a:r>
            <a:endParaRPr lang="en-US" sz="1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Security Class: </a:t>
            </a: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http://d365fosecurity.com</a:t>
            </a:r>
            <a:endParaRPr lang="en-US" sz="1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LinkedIn</a:t>
            </a:r>
            <a:r>
              <a:rPr lang="en-US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/ </a:t>
            </a: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Microsoft MVP Profile</a:t>
            </a:r>
            <a:endParaRPr lang="en-US" sz="1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1875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None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080"/>
              <a:buNone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Background: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Awarded Microsoft MVP in Business Applications since 2019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Been working with AX since 2013 and D365FO since 2016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Have spoken at Summit (US &amp; Europe), Focus, and local chapters around AX/D365FO security and have done webinars around native controls in both versions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 descr="A person in a suit smiling&#10;&#10;AI-generated content may be incorrect.">
            <a:extLst>
              <a:ext uri="{FF2B5EF4-FFF2-40B4-BE49-F238E27FC236}">
                <a16:creationId xmlns:a16="http://schemas.microsoft.com/office/drawing/2014/main" id="{A4EFBBDB-1938-273E-71DC-ACDCD094A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4234" y="1477962"/>
            <a:ext cx="3700088" cy="4408487"/>
          </a:xfrm>
          <a:prstGeom prst="rect">
            <a:avLst/>
          </a:prstGeom>
        </p:spPr>
      </p:pic>
      <p:pic>
        <p:nvPicPr>
          <p:cNvPr id="4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D1B2749A-CB41-CE45-52F5-79F1E09AA39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18237" y="692984"/>
            <a:ext cx="1699431" cy="1787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518937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CE6F4F-34A7-9B1E-CBDE-E2584E87A2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4041" y="1672535"/>
            <a:ext cx="7844496" cy="4632253"/>
          </a:xfrm>
        </p:spPr>
        <p:txBody>
          <a:bodyPr/>
          <a:lstStyle/>
          <a:p>
            <a:pPr>
              <a:spcBef>
                <a:spcPts val="0"/>
              </a:spcBef>
              <a:buSzPts val="1980"/>
            </a:pPr>
            <a:r>
              <a:rPr lang="en-US" dirty="0"/>
              <a:t>Telemetry &amp; Monitoring Prerequisites</a:t>
            </a:r>
          </a:p>
          <a:p>
            <a:pPr>
              <a:spcBef>
                <a:spcPts val="360"/>
              </a:spcBef>
              <a:buSzPts val="1980"/>
            </a:pPr>
            <a:endParaRPr lang="en-US" dirty="0"/>
          </a:p>
          <a:p>
            <a:pPr>
              <a:spcBef>
                <a:spcPts val="360"/>
              </a:spcBef>
              <a:buSzPts val="1980"/>
            </a:pPr>
            <a:r>
              <a:rPr lang="en-US" dirty="0"/>
              <a:t>Setup / Configuration of Telemetry &amp; Monitoring Feature</a:t>
            </a:r>
          </a:p>
          <a:p>
            <a:pPr>
              <a:spcBef>
                <a:spcPts val="360"/>
              </a:spcBef>
              <a:buSzPts val="1980"/>
            </a:pPr>
            <a:endParaRPr lang="en-US" dirty="0"/>
          </a:p>
          <a:p>
            <a:pPr>
              <a:spcBef>
                <a:spcPts val="360"/>
              </a:spcBef>
              <a:buSzPts val="1980"/>
            </a:pPr>
            <a:r>
              <a:rPr lang="en-US" dirty="0"/>
              <a:t>View Data in Application Insights</a:t>
            </a:r>
            <a:endParaRPr lang="en-US" sz="1000" dirty="0"/>
          </a:p>
          <a:p>
            <a:pPr marL="742950" lvl="2" indent="-285750">
              <a:spcBef>
                <a:spcPts val="360"/>
              </a:spcBef>
              <a:buClr>
                <a:schemeClr val="dk1"/>
              </a:buClr>
              <a:buSzPts val="1620"/>
            </a:pPr>
            <a:r>
              <a:rPr lang="en-US" sz="1400" dirty="0"/>
              <a:t>Form Runs</a:t>
            </a:r>
            <a:endParaRPr lang="en-US" dirty="0"/>
          </a:p>
          <a:p>
            <a:pPr marL="742950" lvl="2" indent="-285750">
              <a:spcBef>
                <a:spcPts val="360"/>
              </a:spcBef>
              <a:buClr>
                <a:schemeClr val="dk1"/>
              </a:buClr>
              <a:buSzPts val="1620"/>
            </a:pPr>
            <a:r>
              <a:rPr lang="en-US" sz="1400" dirty="0"/>
              <a:t>Exception Events</a:t>
            </a:r>
            <a:endParaRPr lang="en-US" dirty="0"/>
          </a:p>
          <a:p>
            <a:pPr marL="742950" lvl="2" indent="-285750">
              <a:spcBef>
                <a:spcPts val="360"/>
              </a:spcBef>
              <a:buClr>
                <a:schemeClr val="dk1"/>
              </a:buClr>
              <a:buSzPts val="1620"/>
            </a:pPr>
            <a:r>
              <a:rPr lang="en-US" sz="1400" dirty="0"/>
              <a:t>Custom Events</a:t>
            </a:r>
          </a:p>
          <a:p>
            <a:pPr marL="742950" lvl="2" indent="-285750">
              <a:spcBef>
                <a:spcPts val="360"/>
              </a:spcBef>
              <a:buClr>
                <a:schemeClr val="dk1"/>
              </a:buClr>
              <a:buSzPts val="1620"/>
            </a:pPr>
            <a:endParaRPr lang="en-US" dirty="0"/>
          </a:p>
          <a:p>
            <a:pPr>
              <a:spcBef>
                <a:spcPts val="360"/>
              </a:spcBef>
              <a:buSzPts val="1980"/>
            </a:pPr>
            <a:r>
              <a:rPr lang="en-US" dirty="0"/>
              <a:t>Reporting From </a:t>
            </a:r>
            <a:r>
              <a:rPr lang="en-US" dirty="0" err="1"/>
              <a:t>PowerBI</a:t>
            </a:r>
            <a:endParaRPr lang="en-US" dirty="0"/>
          </a:p>
          <a:p>
            <a:pPr>
              <a:spcBef>
                <a:spcPts val="360"/>
              </a:spcBef>
              <a:buSzPts val="1980"/>
            </a:pPr>
            <a:endParaRPr lang="en-US" dirty="0"/>
          </a:p>
          <a:p>
            <a:pPr>
              <a:spcBef>
                <a:spcPts val="360"/>
              </a:spcBef>
              <a:buSzPts val="1980"/>
            </a:pPr>
            <a:r>
              <a:rPr lang="en-US" dirty="0"/>
              <a:t>Report via Code (.NET / C#)</a:t>
            </a:r>
          </a:p>
          <a:p>
            <a:pPr>
              <a:spcBef>
                <a:spcPts val="360"/>
              </a:spcBef>
              <a:buSzPts val="1980"/>
            </a:pPr>
            <a:endParaRPr lang="en-US" dirty="0"/>
          </a:p>
          <a:p>
            <a:pPr>
              <a:spcBef>
                <a:spcPts val="360"/>
              </a:spcBef>
              <a:buSzPts val="1980"/>
            </a:pPr>
            <a:r>
              <a:rPr lang="en-US" dirty="0"/>
              <a:t>Using Telemetry Data Within D365FO</a:t>
            </a:r>
          </a:p>
          <a:p>
            <a:pPr>
              <a:spcBef>
                <a:spcPts val="360"/>
              </a:spcBef>
              <a:buSzPts val="1980"/>
            </a:pPr>
            <a:endParaRPr lang="en-US" dirty="0"/>
          </a:p>
          <a:p>
            <a:pPr>
              <a:spcBef>
                <a:spcPts val="360"/>
              </a:spcBef>
              <a:buSzPts val="1980"/>
            </a:pPr>
            <a:r>
              <a:rPr lang="en-US" dirty="0"/>
              <a:t>App Insights Alerting</a:t>
            </a:r>
          </a:p>
          <a:p>
            <a:pPr lvl="0" indent="-165706">
              <a:spcBef>
                <a:spcPts val="360"/>
              </a:spcBef>
              <a:buSzPts val="198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91224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55C7-59C6-9564-AE48-F8668340C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086DF64-2963-C6B2-6385-C32FF54A65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b="1" dirty="0"/>
              <a:t>Questions We Will Answer Today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1551D-5F51-BFFB-9986-D7914EC81F0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sz="2800" dirty="0"/>
              <a:t>What is the </a:t>
            </a:r>
            <a:r>
              <a:rPr lang="en-US" sz="2800" b="1" i="1" dirty="0"/>
              <a:t>architecture</a:t>
            </a:r>
            <a:r>
              <a:rPr lang="en-US" sz="2800" dirty="0"/>
              <a:t> of</a:t>
            </a:r>
          </a:p>
          <a:p>
            <a:r>
              <a:rPr lang="en-US" sz="2800" dirty="0"/>
              <a:t>What is the </a:t>
            </a:r>
            <a:r>
              <a:rPr lang="en-US" sz="2800" b="1" i="1" dirty="0"/>
              <a:t>performance impact </a:t>
            </a:r>
            <a:r>
              <a:rPr lang="en-US" sz="2800" dirty="0"/>
              <a:t>of </a:t>
            </a:r>
            <a:endParaRPr lang="en-US" sz="2800" b="1" i="1" dirty="0"/>
          </a:p>
          <a:p>
            <a:r>
              <a:rPr lang="en-US" sz="2800" dirty="0"/>
              <a:t>What is the </a:t>
            </a:r>
            <a:r>
              <a:rPr lang="en-US" sz="2800" b="1" i="1" dirty="0"/>
              <a:t>cost </a:t>
            </a:r>
            <a:r>
              <a:rPr lang="en-US" sz="2800" dirty="0"/>
              <a:t>of</a:t>
            </a:r>
          </a:p>
          <a:p>
            <a:r>
              <a:rPr lang="en-US" sz="2800" dirty="0"/>
              <a:t>How long is </a:t>
            </a:r>
            <a:r>
              <a:rPr lang="en-US" sz="2800" b="1" i="1" dirty="0"/>
              <a:t>data stored </a:t>
            </a:r>
            <a:r>
              <a:rPr lang="en-US" sz="2800" dirty="0"/>
              <a:t>for</a:t>
            </a:r>
          </a:p>
          <a:p>
            <a:r>
              <a:rPr lang="en-US" sz="2800" dirty="0"/>
              <a:t>What </a:t>
            </a:r>
            <a:r>
              <a:rPr lang="en-US" sz="2800" b="1" i="1" dirty="0"/>
              <a:t>custom events</a:t>
            </a:r>
            <a:r>
              <a:rPr lang="en-US" sz="2800" dirty="0"/>
              <a:t> can I capture with</a:t>
            </a:r>
          </a:p>
          <a:p>
            <a:r>
              <a:rPr lang="en-US" sz="2800" dirty="0"/>
              <a:t>What can I do with the </a:t>
            </a:r>
            <a:r>
              <a:rPr lang="en-US" sz="2800" b="1" i="1" dirty="0"/>
              <a:t>data captured </a:t>
            </a:r>
            <a:r>
              <a:rPr lang="en-US" sz="2800" dirty="0"/>
              <a:t>by</a:t>
            </a:r>
          </a:p>
          <a:p>
            <a:r>
              <a:rPr lang="en-US" sz="2800" dirty="0"/>
              <a:t>How can I </a:t>
            </a:r>
            <a:r>
              <a:rPr lang="en-US" sz="2800" b="1" i="1" dirty="0"/>
              <a:t>create alerts </a:t>
            </a:r>
            <a:r>
              <a:rPr lang="en-US" sz="2800" dirty="0"/>
              <a:t>around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… the monitoring and telemetry feature within D365FSC?</a:t>
            </a:r>
          </a:p>
        </p:txBody>
      </p:sp>
    </p:spTree>
    <p:extLst>
      <p:ext uri="{BB962C8B-B14F-4D97-AF65-F5344CB8AC3E}">
        <p14:creationId xmlns:p14="http://schemas.microsoft.com/office/powerpoint/2010/main" val="177970729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C2AF80-954D-466A-92B1-D356511EB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Monitoring Feature Overview</a:t>
            </a:r>
          </a:p>
        </p:txBody>
      </p:sp>
    </p:spTree>
    <p:extLst>
      <p:ext uri="{BB962C8B-B14F-4D97-AF65-F5344CB8AC3E}">
        <p14:creationId xmlns:p14="http://schemas.microsoft.com/office/powerpoint/2010/main" val="381627755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C4F3-417D-4355-BD52-3542716877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What is Telemetry and Monitoring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D6968-D6A4-478E-A299-6182F09C9F3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sz="2400" b="1" dirty="0"/>
              <a:t>Actions tracked </a:t>
            </a:r>
            <a:r>
              <a:rPr lang="en-US" sz="2400" dirty="0"/>
              <a:t>within a source system</a:t>
            </a:r>
          </a:p>
          <a:p>
            <a:endParaRPr lang="en-US" sz="2400" b="1" dirty="0"/>
          </a:p>
          <a:p>
            <a:r>
              <a:rPr lang="en-US" sz="2400" b="1" dirty="0"/>
              <a:t>Different than Change Tracking</a:t>
            </a:r>
          </a:p>
          <a:p>
            <a:pPr lvl="1"/>
            <a:r>
              <a:rPr lang="en-US" sz="2400" dirty="0"/>
              <a:t>Captures user interaction events not just when things are changed </a:t>
            </a:r>
          </a:p>
          <a:p>
            <a:endParaRPr lang="en-US" sz="2400" dirty="0"/>
          </a:p>
          <a:p>
            <a:r>
              <a:rPr lang="en-US" sz="2400" dirty="0"/>
              <a:t>In some systems a ‘telemetry’ or ‘monitoring’ feature must be enabled</a:t>
            </a:r>
          </a:p>
          <a:p>
            <a:endParaRPr lang="en-US" sz="2400" dirty="0"/>
          </a:p>
          <a:p>
            <a:r>
              <a:rPr lang="en-US" sz="2400" b="1" dirty="0"/>
              <a:t>Select which events to capture</a:t>
            </a:r>
            <a:r>
              <a:rPr lang="en-US" sz="2400" dirty="0"/>
              <a:t>, for Microsoft Dynamics the options are:</a:t>
            </a:r>
          </a:p>
          <a:p>
            <a:pPr lvl="2"/>
            <a:r>
              <a:rPr lang="en-US" sz="2200" dirty="0"/>
              <a:t>Page Views, Exceptions, Custom Events / Metrics, DMF Errors, Warehouse Events</a:t>
            </a:r>
          </a:p>
          <a:p>
            <a:endParaRPr lang="en-US" sz="2400" dirty="0"/>
          </a:p>
          <a:p>
            <a:r>
              <a:rPr lang="en-US" sz="2400" dirty="0"/>
              <a:t>Need to keep in </a:t>
            </a:r>
            <a:r>
              <a:rPr lang="en-US" sz="2400" b="1" dirty="0"/>
              <a:t>mind storage impacts / data retention </a:t>
            </a:r>
            <a:r>
              <a:rPr lang="en-US" sz="2400" dirty="0"/>
              <a:t>policies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9696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F6EDA-3179-B75C-7112-4D3F782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A3B646-E303-E047-8BD6-A3C49A21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Monitoring Feature Architecture</a:t>
            </a:r>
          </a:p>
        </p:txBody>
      </p:sp>
    </p:spTree>
    <p:extLst>
      <p:ext uri="{BB962C8B-B14F-4D97-AF65-F5344CB8AC3E}">
        <p14:creationId xmlns:p14="http://schemas.microsoft.com/office/powerpoint/2010/main" val="396233043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572D5-B57A-51B3-E60F-4F8A4397C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7CBF-8554-881A-3109-8F289FD2EC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Monitoring and Telemetry Architecture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608BC-EEEE-563D-7095-2D1FDC97CC7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4972611" cy="4191000"/>
          </a:xfrm>
        </p:spPr>
        <p:txBody>
          <a:bodyPr/>
          <a:lstStyle/>
          <a:p>
            <a:r>
              <a:rPr lang="en-US" dirty="0"/>
              <a:t>Utilizes Azure Application Insights</a:t>
            </a:r>
          </a:p>
          <a:p>
            <a:endParaRPr lang="en-US" dirty="0"/>
          </a:p>
          <a:p>
            <a:r>
              <a:rPr lang="en-US" dirty="0"/>
              <a:t>Part of the Azure Monitor suite of solutions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3AF7F-2F27-7A57-E4E7-EDC0B8E08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237" y="2225460"/>
            <a:ext cx="5401429" cy="30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2911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FAB5E-F287-2E39-328E-4C6B0CE22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013353-758B-4D47-6D2C-D6E1BA9B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Monitoring Feature Architecture</a:t>
            </a:r>
          </a:p>
        </p:txBody>
      </p:sp>
    </p:spTree>
    <p:extLst>
      <p:ext uri="{BB962C8B-B14F-4D97-AF65-F5344CB8AC3E}">
        <p14:creationId xmlns:p14="http://schemas.microsoft.com/office/powerpoint/2010/main" val="381836646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D2327-3828-B47F-3AEB-20A01D9EB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9AE43-EBA5-C4F8-19E0-F765D80993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>
                <a:latin typeface="Source Sans Pro"/>
                <a:ea typeface="Source Sans Pro"/>
                <a:cs typeface="Open Sans ExtraBold"/>
              </a:rPr>
              <a:t>Cost of Telemetry and Monitoring Data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4A685-3FA3-B9D7-E39D-E8EDC04ACF6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5211447" cy="4191000"/>
          </a:xfrm>
        </p:spPr>
        <p:txBody>
          <a:bodyPr/>
          <a:lstStyle/>
          <a:p>
            <a:pPr marL="285750" indent="-285750"/>
            <a:r>
              <a:rPr lang="en-US" sz="3200" dirty="0"/>
              <a:t>Pricing based on data ingestion type and needed functionality</a:t>
            </a:r>
          </a:p>
          <a:p>
            <a:pPr marL="285750" indent="-285750"/>
            <a:endParaRPr lang="en-US" sz="3200" dirty="0"/>
          </a:p>
          <a:p>
            <a:pPr marL="285750" indent="-285750"/>
            <a:r>
              <a:rPr lang="en-US" sz="3200" dirty="0"/>
              <a:t>Price slightly different based on Azure region</a:t>
            </a:r>
          </a:p>
          <a:p>
            <a:pPr marL="285750" indent="-285750"/>
            <a:endParaRPr lang="en-US" sz="3200" dirty="0"/>
          </a:p>
          <a:p>
            <a:pPr marL="285750" indent="-285750"/>
            <a:r>
              <a:rPr lang="en-US" sz="3200" dirty="0">
                <a:hlinkClick r:id="rId2"/>
              </a:rPr>
              <a:t>Azure Monitor Pricing</a:t>
            </a:r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6FB665-2184-EC54-CDB8-673578598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626" y="1561143"/>
            <a:ext cx="6574167" cy="486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2946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4D8A2-6FCD-3948-C970-3758EDFB2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55198-F6E2-36B5-4369-4A84C561E4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Open Sans ExtraBold"/>
              </a:rPr>
              <a:t>Telemetry Data Pricing - Usage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7A989-7964-D259-AE39-E64F2E47F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45" y="2061172"/>
            <a:ext cx="11663739" cy="393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2235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5F165-35E3-7D39-5702-16EC8863C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DBB58B-D978-A95E-09D2-7254269D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Monitoring Performance Impact</a:t>
            </a:r>
          </a:p>
        </p:txBody>
      </p:sp>
    </p:spTree>
    <p:extLst>
      <p:ext uri="{BB962C8B-B14F-4D97-AF65-F5344CB8AC3E}">
        <p14:creationId xmlns:p14="http://schemas.microsoft.com/office/powerpoint/2010/main" val="399229485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01946-72B1-8D26-B1A0-F38701C4E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DBDD5-1098-8019-59E1-F8A0949459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2800" dirty="0"/>
              <a:t>Performance Impact of Telemetry and Monitoring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84610-03FD-ADB6-D405-89CDECEBE3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sz="2800" dirty="0"/>
              <a:t>Microsoft has had their own telemetry for quite a while</a:t>
            </a:r>
          </a:p>
          <a:p>
            <a:pPr lvl="1"/>
            <a:r>
              <a:rPr lang="en-US" dirty="0"/>
              <a:t>Support tickets</a:t>
            </a:r>
          </a:p>
          <a:p>
            <a:pPr lvl="1"/>
            <a:r>
              <a:rPr lang="en-US" dirty="0"/>
              <a:t>Licensing renewals</a:t>
            </a:r>
          </a:p>
          <a:p>
            <a:r>
              <a:rPr lang="en-US" sz="2800" dirty="0"/>
              <a:t>When enabled you are ‘copying’ these events to your App Insights container</a:t>
            </a:r>
          </a:p>
          <a:p>
            <a:r>
              <a:rPr lang="en-US" sz="2800" dirty="0"/>
              <a:t>Custom event tracking </a:t>
            </a:r>
            <a:r>
              <a:rPr lang="en-US" sz="2800" b="1" i="1" dirty="0"/>
              <a:t>can</a:t>
            </a:r>
            <a:r>
              <a:rPr lang="en-US" sz="2800" dirty="0"/>
              <a:t> have an impact on performance if not properly designed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BAF8E8-8BC5-3778-D8F6-ADFFAA1B4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047" y="4902043"/>
            <a:ext cx="3510013" cy="1574285"/>
          </a:xfrm>
          <a:prstGeom prst="rect">
            <a:avLst/>
          </a:prstGeom>
        </p:spPr>
      </p:pic>
      <p:pic>
        <p:nvPicPr>
          <p:cNvPr id="5" name="Picture 4" descr="A logo of a company&#10;&#10;AI-generated content may be incorrect.">
            <a:extLst>
              <a:ext uri="{FF2B5EF4-FFF2-40B4-BE49-F238E27FC236}">
                <a16:creationId xmlns:a16="http://schemas.microsoft.com/office/drawing/2014/main" id="{FFF5A1C2-78D5-3539-74B7-81925C3A3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392" y="4330433"/>
            <a:ext cx="2238140" cy="1269281"/>
          </a:xfrm>
          <a:prstGeom prst="rect">
            <a:avLst/>
          </a:prstGeom>
        </p:spPr>
      </p:pic>
      <p:pic>
        <p:nvPicPr>
          <p:cNvPr id="6" name="Picture 5" descr="A purple background with white text&#10;&#10;AI-generated content may be incorrect.">
            <a:extLst>
              <a:ext uri="{FF2B5EF4-FFF2-40B4-BE49-F238E27FC236}">
                <a16:creationId xmlns:a16="http://schemas.microsoft.com/office/drawing/2014/main" id="{8FB35725-0AF9-15A5-A421-C7E2CBAB8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352" y="5689186"/>
            <a:ext cx="1742220" cy="97564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ECC630C-FD96-D484-38F5-B96F3E2D7CE4}"/>
              </a:ext>
            </a:extLst>
          </p:cNvPr>
          <p:cNvCxnSpPr/>
          <p:nvPr/>
        </p:nvCxnSpPr>
        <p:spPr>
          <a:xfrm flipV="1">
            <a:off x="5319395" y="4965073"/>
            <a:ext cx="2425566" cy="72411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779B15A-00B4-78A0-9B86-E1FB8FEACCF8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6362132" y="5398838"/>
            <a:ext cx="1248220" cy="77817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7768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F8EE3-05DC-5A9B-AFCC-6BED3EAB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B70BB7-44B9-6905-3132-548D0EFF2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Retention Policy for Monitoring &amp; Telemetry</a:t>
            </a:r>
          </a:p>
        </p:txBody>
      </p:sp>
    </p:spTree>
    <p:extLst>
      <p:ext uri="{BB962C8B-B14F-4D97-AF65-F5344CB8AC3E}">
        <p14:creationId xmlns:p14="http://schemas.microsoft.com/office/powerpoint/2010/main" val="83615764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50C55-E1D7-10B8-1637-4286812E4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DB786-361D-FCE3-E6A8-055953F175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3200" dirty="0"/>
              <a:t>Retention Policy for Monitoring and Telemetry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56E6B-11E8-4E78-E1D9-64D035E9E81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477962"/>
            <a:ext cx="10972484" cy="4191000"/>
          </a:xfrm>
        </p:spPr>
        <p:txBody>
          <a:bodyPr/>
          <a:lstStyle/>
          <a:p>
            <a:r>
              <a:rPr lang="en-US" sz="2800" dirty="0"/>
              <a:t>Retention policy is set at the Log Analytics workspace level</a:t>
            </a:r>
          </a:p>
          <a:p>
            <a:r>
              <a:rPr lang="en-US" sz="2800" dirty="0"/>
              <a:t>Default is 31 days – can be increased (increasing costs more $$$)</a:t>
            </a: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19DD8-E2FD-C300-D72F-7952F1D28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88" y="2443982"/>
            <a:ext cx="3940437" cy="32357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12E248-E9A8-9648-3843-1823A76E5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661" y="2443982"/>
            <a:ext cx="5859785" cy="20892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E4141E-AE55-AFD4-A44B-87FA9F9BE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121" y="4533265"/>
            <a:ext cx="2490220" cy="244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4713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74FD4-D466-3EB6-ECB7-B39F622D4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D5D19F-84AA-7507-DE8F-D21260C7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Monitoring Prerequisites</a:t>
            </a:r>
          </a:p>
        </p:txBody>
      </p:sp>
    </p:spTree>
    <p:extLst>
      <p:ext uri="{BB962C8B-B14F-4D97-AF65-F5344CB8AC3E}">
        <p14:creationId xmlns:p14="http://schemas.microsoft.com/office/powerpoint/2010/main" val="166163506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D3DF5-C92C-E33F-EE54-DE04AD7E8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5B03-9D33-7640-A541-4A4F73371F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Open Sans ExtraBold"/>
              </a:rPr>
              <a:t>Telemetry &amp; Monitoring Prerequisites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C5707-E267-209F-D3DD-F98F9BC1CD7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sz="3200" dirty="0"/>
              <a:t>Must be on D365FO 10.0.30 or newer</a:t>
            </a:r>
          </a:p>
          <a:p>
            <a:pPr marL="800100" lvl="1" indent="-342900"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sz="2400" dirty="0"/>
              <a:t>Must be on D365FO 10.0.41 or newer for stable version of feature</a:t>
            </a:r>
          </a:p>
          <a:p>
            <a:pPr marL="800100" lvl="1" indent="-342900"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sz="2400" dirty="0"/>
              <a:t>GA in 10.0.44 (no need to enable feature in Feature Management)</a:t>
            </a:r>
          </a:p>
          <a:p>
            <a:pPr lvl="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3200" dirty="0"/>
              <a:t>Must have an Application Insights / Log Analytics resource created within Azure</a:t>
            </a:r>
          </a:p>
          <a:p>
            <a:pPr lvl="0" indent="-182880">
              <a:spcBef>
                <a:spcPts val="560"/>
              </a:spcBef>
              <a:buClr>
                <a:schemeClr val="dk1"/>
              </a:buClr>
              <a:buSzPts val="252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1ACA9E-8165-7D84-3139-93DCC4146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800" y="4001923"/>
            <a:ext cx="10356351" cy="204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2336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31E8-6F3E-4378-2020-2884BF9F9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40E7-F67F-68E7-B609-EE03EE349F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3600" dirty="0">
                <a:latin typeface="Source Sans Pro"/>
                <a:ea typeface="Source Sans Pro"/>
                <a:cs typeface="Open Sans ExtraBold"/>
              </a:rPr>
              <a:t>How to Enable Telemetry &amp; Monitoring Feature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6BC6-F8C2-2FE4-C6D1-3F0140BF4A2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Feature Management -&gt; Monitoring and Telemetry</a:t>
            </a:r>
          </a:p>
          <a:p>
            <a:endParaRPr lang="en-US" dirty="0"/>
          </a:p>
        </p:txBody>
      </p:sp>
      <p:pic>
        <p:nvPicPr>
          <p:cNvPr id="4" name="Google Shape;177;p7">
            <a:extLst>
              <a:ext uri="{FF2B5EF4-FFF2-40B4-BE49-F238E27FC236}">
                <a16:creationId xmlns:a16="http://schemas.microsoft.com/office/drawing/2014/main" id="{35BF78C2-6499-43A2-AC8B-56929F58DBD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8271" y="4465249"/>
            <a:ext cx="11621413" cy="1551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8;p7">
            <a:extLst>
              <a:ext uri="{FF2B5EF4-FFF2-40B4-BE49-F238E27FC236}">
                <a16:creationId xmlns:a16="http://schemas.microsoft.com/office/drawing/2014/main" id="{7A6301D6-3529-3757-371C-BA99684715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530" y="2357131"/>
            <a:ext cx="11621413" cy="1839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56554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32EB1-5898-C184-7FD3-DA22BC01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8DE8F4-EFEE-C741-1F09-F6FB0B06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Monitoring Setup &amp; Configuration</a:t>
            </a:r>
          </a:p>
        </p:txBody>
      </p:sp>
    </p:spTree>
    <p:extLst>
      <p:ext uri="{BB962C8B-B14F-4D97-AF65-F5344CB8AC3E}">
        <p14:creationId xmlns:p14="http://schemas.microsoft.com/office/powerpoint/2010/main" val="239107421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530FF-7097-7F87-9855-8D7DC7E4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28C6-AD8F-0E75-6F47-2B908D37DB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3600" dirty="0">
                <a:latin typeface="Source Sans Pro"/>
                <a:ea typeface="Source Sans Pro"/>
                <a:cs typeface="Open Sans ExtraBold"/>
              </a:rPr>
              <a:t>How to Enable Telemetry &amp; Monitoring Feature</a:t>
            </a:r>
            <a:endParaRPr lang="en-US" sz="3600" dirty="0"/>
          </a:p>
        </p:txBody>
      </p:sp>
      <p:pic>
        <p:nvPicPr>
          <p:cNvPr id="4" name="Google Shape;187;p8" descr="Graphical user interface&#10;&#10;Description automatically generated">
            <a:extLst>
              <a:ext uri="{FF2B5EF4-FFF2-40B4-BE49-F238E27FC236}">
                <a16:creationId xmlns:a16="http://schemas.microsoft.com/office/drawing/2014/main" id="{F4088C7A-FA38-80B0-4DCF-B5FC2953EF9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1959" y="1901494"/>
            <a:ext cx="6719842" cy="4091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48536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F628F-0A65-AC55-AA86-61F41BCCE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20A73-73F6-5DDA-B197-4673665E8F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>
                <a:latin typeface="Source Sans Pro"/>
                <a:ea typeface="Source Sans Pro"/>
                <a:cs typeface="Open Sans ExtraBold"/>
              </a:rPr>
              <a:t>Telemetry &amp; Monitoring Configuration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D6C1F-940F-7E97-7E81-2721EE8694E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 marL="617220" indent="-45720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2800" dirty="0"/>
              <a:t>Form runs – when a user navigates to a form / page</a:t>
            </a:r>
          </a:p>
          <a:p>
            <a:pPr marL="617220" indent="-45720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2800" dirty="0"/>
              <a:t>X++ exceptions – when an error occurs</a:t>
            </a:r>
          </a:p>
          <a:p>
            <a:pPr marL="617220" indent="-45720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2800" dirty="0"/>
              <a:t>User sessions – misnamed, custom events</a:t>
            </a:r>
          </a:p>
          <a:p>
            <a:pPr marL="617220" indent="-45720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2800" dirty="0"/>
              <a:t>Custom metrics / traces – custom created metric or trace events</a:t>
            </a:r>
          </a:p>
          <a:p>
            <a:pPr marL="617220" indent="-45720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2800" dirty="0"/>
              <a:t>DMF Errors – data management framework errors</a:t>
            </a:r>
          </a:p>
          <a:p>
            <a:pPr marL="617220" indent="-457200">
              <a:spcBef>
                <a:spcPts val="560"/>
              </a:spcBef>
              <a:buClr>
                <a:schemeClr val="dk1"/>
              </a:buClr>
              <a:buSzPts val="2520"/>
            </a:pPr>
            <a:r>
              <a:rPr lang="en-US" sz="2800" dirty="0"/>
              <a:t>Warehouse events – events pertaining to warehouse operations, including mobile app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67AF49-EDB8-8BC9-6E91-9270DA0C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39" y="4928420"/>
            <a:ext cx="11034583" cy="148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3863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D9D3D-C9E2-FF38-1ACB-637B2F1C1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CE80F-A2BD-92C7-D949-30AD255C8E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>
                <a:latin typeface="Source Sans Pro"/>
                <a:ea typeface="Source Sans Pro"/>
                <a:cs typeface="Open Sans ExtraBold"/>
              </a:rPr>
              <a:t>Telemetry &amp; Monitoring Configuration</a:t>
            </a:r>
            <a:endParaRPr lang="en-US" sz="4000" dirty="0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8613108E-7498-806C-3510-80CA15CA9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705" y="1477962"/>
            <a:ext cx="7621064" cy="1819529"/>
          </a:xfrm>
          <a:prstGeom prst="rect">
            <a:avLst/>
          </a:prstGeom>
        </p:spPr>
      </p:pic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id="{D81BDFDF-51EC-5B8E-DCB9-909C3FBBA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708" y="3682032"/>
            <a:ext cx="5118556" cy="28520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28343C-91D2-2233-909B-A4C216C4E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125" y="3682032"/>
            <a:ext cx="4955923" cy="27512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11F490-5822-2571-235B-374E0B0C08D7}"/>
              </a:ext>
            </a:extLst>
          </p:cNvPr>
          <p:cNvSpPr txBox="1"/>
          <p:nvPr/>
        </p:nvSpPr>
        <p:spPr>
          <a:xfrm>
            <a:off x="2709081" y="3183330"/>
            <a:ext cx="857927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LCS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10EA7C-E0D8-21EC-DBCD-C799F38B4D42}"/>
              </a:ext>
            </a:extLst>
          </p:cNvPr>
          <p:cNvSpPr txBox="1"/>
          <p:nvPr/>
        </p:nvSpPr>
        <p:spPr>
          <a:xfrm>
            <a:off x="9057122" y="3175830"/>
            <a:ext cx="107734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PPAC</a:t>
            </a:r>
          </a:p>
        </p:txBody>
      </p:sp>
    </p:spTree>
    <p:extLst>
      <p:ext uri="{BB962C8B-B14F-4D97-AF65-F5344CB8AC3E}">
        <p14:creationId xmlns:p14="http://schemas.microsoft.com/office/powerpoint/2010/main" val="232868508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2589-CE02-12B4-B5EF-DCCFEAFD2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F0DEB-F941-5DE2-6DC5-1F52729D4A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>
                <a:latin typeface="Source Sans Pro"/>
                <a:ea typeface="Source Sans Pro"/>
                <a:cs typeface="Open Sans ExtraBold"/>
              </a:rPr>
              <a:t>Telemetry &amp; Monitoring Configuration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1B084-C1AD-E632-D97D-A21B5D3F0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07" y="3984084"/>
            <a:ext cx="11454581" cy="15877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CBBEAA-516F-2D2F-8E4B-158A3DF8B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36" y="1534696"/>
            <a:ext cx="10864645" cy="214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18658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34A1D-BDA6-CDF7-333F-AFEF7D66C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E12AA-217E-48C4-CAAC-F8B2174C4C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Open Sans ExtraBold"/>
              </a:rPr>
              <a:t>Telemetry Data in Log Analytics</a:t>
            </a:r>
            <a:endParaRPr lang="en-US" dirty="0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F88210A8-BF97-908B-A17B-C02247EAB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760" y="1975077"/>
            <a:ext cx="6648953" cy="420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5185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CCCA5-2BD4-C49F-E13B-144C2C42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2C5F-5792-DA90-2E38-88DD1D6E7C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Query Log Analytics Data Using KQL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91D7A-512A-FD70-156C-7C80C51862B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Log Analytics data can be queried in Azure Portal using Kusto Query Language (KQL)</a:t>
            </a:r>
          </a:p>
          <a:p>
            <a:pPr lvl="1"/>
            <a:r>
              <a:rPr lang="en-US" dirty="0"/>
              <a:t>Similar to Microsoft SQL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D767BB-EB73-9BA7-DDED-D18E75C5F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772" y="2848997"/>
            <a:ext cx="6222550" cy="355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30529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00E6-4891-BADE-60B3-1B8DA1561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18A80-1F35-7C10-214A-861D31AE9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Visualize Data in Power BI</a:t>
            </a:r>
          </a:p>
        </p:txBody>
      </p:sp>
    </p:spTree>
    <p:extLst>
      <p:ext uri="{BB962C8B-B14F-4D97-AF65-F5344CB8AC3E}">
        <p14:creationId xmlns:p14="http://schemas.microsoft.com/office/powerpoint/2010/main" val="3024810737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61FBC-34F3-0AB0-2A20-C147E90A3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3D2BF-7AD5-080C-7812-52D33DF447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Open Sans ExtraBold"/>
              </a:rPr>
              <a:t>Visualize Data in Power BI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4527AE8-59BC-AE02-D518-79A3307DD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70" y="2392466"/>
            <a:ext cx="2867425" cy="21910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B98C2B-24EC-B9EC-79B9-E641615D9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245" y="1486092"/>
            <a:ext cx="5678792" cy="1229048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8DAD34F-4E55-5C13-BCCF-4F15FD4507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313025"/>
              </p:ext>
            </p:extLst>
          </p:nvPr>
        </p:nvGraphicFramePr>
        <p:xfrm>
          <a:off x="5679245" y="2856781"/>
          <a:ext cx="5519093" cy="3297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6479873" imgH="9846280" progId="Paint.Picture">
                  <p:embed/>
                </p:oleObj>
              </mc:Choice>
              <mc:Fallback>
                <p:oleObj name="Bitmap Image" r:id="rId5" imgW="16479873" imgH="9846280" progId="Paint.Pictur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8DAD34F-4E55-5C13-BCCF-4F15FD4507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9245" y="2856781"/>
                        <a:ext cx="5519093" cy="3297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B4B3FE-1FCF-C529-F42D-704F3300F9BB}"/>
              </a:ext>
            </a:extLst>
          </p:cNvPr>
          <p:cNvCxnSpPr>
            <a:cxnSpLocks/>
          </p:cNvCxnSpPr>
          <p:nvPr/>
        </p:nvCxnSpPr>
        <p:spPr>
          <a:xfrm flipV="1">
            <a:off x="3949593" y="2100616"/>
            <a:ext cx="1632672" cy="9653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C0D083-1ECC-A909-6BBD-D9CC245B9316}"/>
              </a:ext>
            </a:extLst>
          </p:cNvPr>
          <p:cNvCxnSpPr/>
          <p:nvPr/>
        </p:nvCxnSpPr>
        <p:spPr>
          <a:xfrm>
            <a:off x="3934225" y="3895805"/>
            <a:ext cx="1648040" cy="6096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85134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F7C86-A07D-A871-67D1-1D96DBE54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83109-604A-316D-72CF-3B01E5CF99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Open Sans ExtraBold"/>
              </a:rPr>
              <a:t>Visualize Data in Power BI – M Query</a:t>
            </a:r>
            <a:endParaRPr lang="en-US" dirty="0"/>
          </a:p>
        </p:txBody>
      </p:sp>
      <p:pic>
        <p:nvPicPr>
          <p:cNvPr id="4" name="Google Shape;241;p1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59127C7-3828-E0FA-B3A9-5DA491F300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19983" y="1609646"/>
            <a:ext cx="8396508" cy="445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77534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51725-76DB-59F8-6B70-2EAA5E937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9857-D70A-ECF8-E5E3-D63D120A04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8570" y="788384"/>
            <a:ext cx="10972484" cy="712249"/>
          </a:xfrm>
        </p:spPr>
        <p:txBody>
          <a:bodyPr/>
          <a:lstStyle/>
          <a:p>
            <a:r>
              <a:rPr lang="en-US" sz="3600" dirty="0">
                <a:latin typeface="Source Sans Pro"/>
                <a:ea typeface="Source Sans Pro"/>
                <a:cs typeface="Open Sans ExtraBold"/>
              </a:rPr>
              <a:t>Visualize Data in Power BI – Power Query Editor</a:t>
            </a:r>
            <a:endParaRPr lang="en-US" sz="36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4CB685B-CA9B-99E7-5583-686F3ECA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562" y="1834902"/>
            <a:ext cx="7265349" cy="425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3080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BAC4B-F26A-4C52-9EC8-C4115F255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C280A-43B2-B42C-159B-EF1DE96826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Open Sans ExtraBold"/>
              </a:rPr>
              <a:t>Example Power BI Visualizations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D00044-D200-06EE-BC03-E3B85E9EC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295" y="1695118"/>
            <a:ext cx="9913884" cy="45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6093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53EE6-B1A6-0901-04C4-6CC17223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966CAE-1825-2B6B-1D86-22AD97A2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Event Types</a:t>
            </a:r>
          </a:p>
        </p:txBody>
      </p:sp>
    </p:spTree>
    <p:extLst>
      <p:ext uri="{BB962C8B-B14F-4D97-AF65-F5344CB8AC3E}">
        <p14:creationId xmlns:p14="http://schemas.microsoft.com/office/powerpoint/2010/main" val="348176361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E4235-F679-7877-E406-6086ED5AF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9114B-11BE-A6EF-864C-976884FC1F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Exception Events</a:t>
            </a:r>
          </a:p>
        </p:txBody>
      </p:sp>
      <p:pic>
        <p:nvPicPr>
          <p:cNvPr id="4" name="Google Shape;269;p18">
            <a:extLst>
              <a:ext uri="{FF2B5EF4-FFF2-40B4-BE49-F238E27FC236}">
                <a16:creationId xmlns:a16="http://schemas.microsoft.com/office/drawing/2014/main" id="{31D5B867-7E92-1102-E8E7-99DE80D87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37337" y="1723512"/>
            <a:ext cx="3933621" cy="354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1;p18">
            <a:extLst>
              <a:ext uri="{FF2B5EF4-FFF2-40B4-BE49-F238E27FC236}">
                <a16:creationId xmlns:a16="http://schemas.microsoft.com/office/drawing/2014/main" id="{6396465F-1D43-A266-1A5A-7DAE436208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627" y="2811462"/>
            <a:ext cx="4585746" cy="1733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431840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199C8-92AB-6D60-46C8-C1A6EA214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43AB-1E56-57FD-4024-355C93F5DF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Exception Event Stack Trace</a:t>
            </a:r>
          </a:p>
        </p:txBody>
      </p:sp>
      <p:pic>
        <p:nvPicPr>
          <p:cNvPr id="4" name="Google Shape;276;p19">
            <a:extLst>
              <a:ext uri="{FF2B5EF4-FFF2-40B4-BE49-F238E27FC236}">
                <a16:creationId xmlns:a16="http://schemas.microsoft.com/office/drawing/2014/main" id="{ACE09702-0F18-17E7-D01B-8E09EDBC0C2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88733" y="1790512"/>
            <a:ext cx="7659008" cy="4265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88438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380AD-53F1-86A9-6D8C-ECFFC5E80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4B18-F5A0-3E0C-8D36-2DB1D7B3FA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Custom Telemetry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7BF54-BC96-4A93-6226-8203164B08C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Scenario – Want to capture when a user opens a sales order</a:t>
            </a:r>
          </a:p>
          <a:p>
            <a:endParaRPr lang="en-US" dirty="0"/>
          </a:p>
        </p:txBody>
      </p:sp>
      <p:pic>
        <p:nvPicPr>
          <p:cNvPr id="4" name="Google Shape;289;p21">
            <a:extLst>
              <a:ext uri="{FF2B5EF4-FFF2-40B4-BE49-F238E27FC236}">
                <a16:creationId xmlns:a16="http://schemas.microsoft.com/office/drawing/2014/main" id="{FD35A8C3-1BB9-8A30-61D0-617BC7EFCC9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8535" y="2860438"/>
            <a:ext cx="5505451" cy="3086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90;p21">
            <a:extLst>
              <a:ext uri="{FF2B5EF4-FFF2-40B4-BE49-F238E27FC236}">
                <a16:creationId xmlns:a16="http://schemas.microsoft.com/office/drawing/2014/main" id="{4D1EA848-9816-6775-40A7-C48DB970B0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1735" y="2326759"/>
            <a:ext cx="5115639" cy="4153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2316416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566D6-3A7E-ED9B-EC0E-FA618397C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D372-2C29-D031-D0B1-5C9C2BB176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ISM Telemetry for FinOps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31012-8156-34F4-ABB9-BA882741EA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>
                <a:latin typeface="Poppins" pitchFamily="2" charset="77"/>
                <a:cs typeface="Poppins" pitchFamily="2" charset="77"/>
                <a:hlinkClick r:id="rId2"/>
              </a:rPr>
              <a:t>GitHub Link 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C61F0E-691E-1C92-652B-AA602C2D3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02" y="2204977"/>
            <a:ext cx="5944430" cy="2648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008D2F-26FD-C32A-B81A-DA30A3129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63" y="2971846"/>
            <a:ext cx="4972744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19362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DAE3E-5DB8-3A38-90B1-15E32763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AE4B4-A034-C462-5471-7A73764D68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Custom Telemetry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5A159-235E-EF32-090F-4628616E852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Need to find correct event to subscribe to</a:t>
            </a:r>
          </a:p>
          <a:p>
            <a:pPr lvl="1"/>
            <a:r>
              <a:rPr lang="en-US" dirty="0" err="1"/>
              <a:t>Datasource</a:t>
            </a:r>
            <a:r>
              <a:rPr lang="en-US" dirty="0"/>
              <a:t> – active</a:t>
            </a:r>
          </a:p>
          <a:p>
            <a:endParaRPr lang="en-US" dirty="0"/>
          </a:p>
        </p:txBody>
      </p:sp>
      <p:pic>
        <p:nvPicPr>
          <p:cNvPr id="4" name="Google Shape;318;p24">
            <a:extLst>
              <a:ext uri="{FF2B5EF4-FFF2-40B4-BE49-F238E27FC236}">
                <a16:creationId xmlns:a16="http://schemas.microsoft.com/office/drawing/2014/main" id="{2E0C892B-50E8-0258-4A8A-27EF556DE0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0977" y="3666265"/>
            <a:ext cx="7404813" cy="224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08;p23">
            <a:extLst>
              <a:ext uri="{FF2B5EF4-FFF2-40B4-BE49-F238E27FC236}">
                <a16:creationId xmlns:a16="http://schemas.microsoft.com/office/drawing/2014/main" id="{59A789FA-1295-603C-7F89-424870087D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158" y="2929683"/>
            <a:ext cx="4111630" cy="3722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7072045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13ADE-984B-118A-B10A-8D18DB773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4468-10AE-E239-887E-DA8E5A508D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Custom Telemetry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143B8-565C-28EA-3679-393069A1C3F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9967C5-B07D-6FF6-94B0-143A5FE74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106" y="1135063"/>
            <a:ext cx="4105467" cy="5604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32BAF8-44A4-40D1-5051-E7B26504C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62" y="3957380"/>
            <a:ext cx="5315692" cy="2781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EEA4A2-7F5F-74C8-B731-3E4B20615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31" y="1396703"/>
            <a:ext cx="7350342" cy="24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93396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4DA8B-B242-224F-55BB-2FFCDB016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9D6058-00C4-08A0-4154-F1949C9B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Solution Using Telemetry Data Within D365FO</a:t>
            </a:r>
          </a:p>
        </p:txBody>
      </p:sp>
    </p:spTree>
    <p:extLst>
      <p:ext uri="{BB962C8B-B14F-4D97-AF65-F5344CB8AC3E}">
        <p14:creationId xmlns:p14="http://schemas.microsoft.com/office/powerpoint/2010/main" val="2794147326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74826-595F-A8C9-BE6D-634E21CE6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E79-05D8-7C87-C132-4847466323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1499" y="566922"/>
            <a:ext cx="10972484" cy="712249"/>
          </a:xfrm>
        </p:spPr>
        <p:txBody>
          <a:bodyPr/>
          <a:lstStyle/>
          <a:p>
            <a:r>
              <a:rPr lang="en-US" dirty="0"/>
              <a:t>Create Solution Using Telemetry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93119-B52D-BDB4-B094-B5047C84D37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1994" y="1233004"/>
            <a:ext cx="10972484" cy="4191000"/>
          </a:xfrm>
        </p:spPr>
        <p:txBody>
          <a:bodyPr/>
          <a:lstStyle/>
          <a:p>
            <a:r>
              <a:rPr lang="en-US" sz="2400" dirty="0"/>
              <a:t>Let’s first create an App Insights KQL query to return the last time a user actually logs into D365FSC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1F297-674E-85F8-7F39-0DD18A45F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145" y="2033985"/>
            <a:ext cx="10554061" cy="20493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46CD54-04F0-30BD-40E9-D9A190263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81" y="4161377"/>
            <a:ext cx="5549309" cy="283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35094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B7327-D318-5C52-89A5-B03AC877A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2AFA5-8150-3704-3475-A1FF40921D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7819" y="614573"/>
            <a:ext cx="10972484" cy="712249"/>
          </a:xfrm>
        </p:spPr>
        <p:txBody>
          <a:bodyPr/>
          <a:lstStyle/>
          <a:p>
            <a:r>
              <a:rPr lang="en-US" dirty="0"/>
              <a:t>Create Solution Using Telemetry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620FB4-6FA5-494B-1D2D-DCC28BD52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44" y="1668462"/>
            <a:ext cx="9005586" cy="1959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EA1984-7A06-B529-E9D6-ACE9BFE24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01" y="4171226"/>
            <a:ext cx="10819272" cy="186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68225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75738-7393-968E-612B-C5470E8E4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7A3DB-7468-1582-9DD9-2F666E238E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0491" y="533654"/>
            <a:ext cx="10972484" cy="712249"/>
          </a:xfrm>
        </p:spPr>
        <p:txBody>
          <a:bodyPr/>
          <a:lstStyle/>
          <a:p>
            <a:r>
              <a:rPr lang="en-US" dirty="0"/>
              <a:t>Create Solution Using Telemetry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09494-9F9F-DD6E-9FCF-7F202FC3829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0491" y="1630677"/>
            <a:ext cx="5706432" cy="4191000"/>
          </a:xfrm>
        </p:spPr>
        <p:txBody>
          <a:bodyPr/>
          <a:lstStyle/>
          <a:p>
            <a:r>
              <a:rPr lang="en-US" dirty="0"/>
              <a:t>Gets users who have logged in within the last x days</a:t>
            </a:r>
          </a:p>
          <a:p>
            <a:endParaRPr lang="en-US" dirty="0"/>
          </a:p>
          <a:p>
            <a:r>
              <a:rPr lang="en-US" dirty="0"/>
              <a:t>Checks to see if user is assigned </a:t>
            </a:r>
            <a:r>
              <a:rPr lang="en-US" dirty="0" err="1"/>
              <a:t>SysAdmin</a:t>
            </a:r>
            <a:r>
              <a:rPr lang="en-US" dirty="0"/>
              <a:t> before trying to disable user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DF3E3C-26A2-5B58-3696-D4246AA27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728" y="1573378"/>
            <a:ext cx="6722672" cy="43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17755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9D06C-4A03-27EA-6D0E-DB22E5965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837B-0262-F3F4-3F0D-B6AA50F2EF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Create Solution Using Telemetry Data</a:t>
            </a:r>
          </a:p>
        </p:txBody>
      </p:sp>
      <p:pic>
        <p:nvPicPr>
          <p:cNvPr id="4" name="Google Shape;383;p32">
            <a:extLst>
              <a:ext uri="{FF2B5EF4-FFF2-40B4-BE49-F238E27FC236}">
                <a16:creationId xmlns:a16="http://schemas.microsoft.com/office/drawing/2014/main" id="{942114AB-ACA2-D409-4220-8972BDD8FF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7808" y="2099408"/>
            <a:ext cx="10440857" cy="37819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067800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36CED-88DA-EB93-3FE6-67D42E915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3897-9BC4-70D1-C6ED-4EE8621ED9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Create Solution Using Telemetry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9A0A6-092B-58DC-6F96-68D565EA7CA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Recreating the ‘User Last Login’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D928A-A10A-EDFF-6A08-706704487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898" y="3497262"/>
            <a:ext cx="2152950" cy="924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F1F869-FD99-E1C6-9D9A-A338C078E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593" y="2643912"/>
            <a:ext cx="2152950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234941-A2D8-9533-4AFA-C00FD0D3D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288" y="2854235"/>
            <a:ext cx="4820323" cy="22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47783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4553C-E1E0-2C7B-CD51-70063715A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2F9B9C-0042-CE04-E977-BF77C402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App Insights Alerts</a:t>
            </a:r>
          </a:p>
        </p:txBody>
      </p:sp>
    </p:spTree>
    <p:extLst>
      <p:ext uri="{BB962C8B-B14F-4D97-AF65-F5344CB8AC3E}">
        <p14:creationId xmlns:p14="http://schemas.microsoft.com/office/powerpoint/2010/main" val="3625887839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7C442-306A-B127-F4B0-FB77ACE12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7535-E522-637E-FE9C-59406EF8DD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Create an App Insights Alert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0FD5C-EA8E-7509-92C6-F2B567CA7E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Scenario – Want to know when someone accesses customer / vendor terms of payment setup forms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4292A3-C00D-A306-E345-947586C48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127" y="2939683"/>
            <a:ext cx="4602781" cy="34553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4A7E26-0E75-2012-6C39-AD2D1ECA1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970" y="2939683"/>
            <a:ext cx="4595898" cy="361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21467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AF8C8-01AF-2206-8ACD-1FCE7CC9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B84B-5561-69E6-6975-73E130D9CB0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1995" y="591902"/>
            <a:ext cx="10972484" cy="712249"/>
          </a:xfrm>
        </p:spPr>
        <p:txBody>
          <a:bodyPr/>
          <a:lstStyle/>
          <a:p>
            <a:r>
              <a:rPr lang="en-US" dirty="0"/>
              <a:t>Create App Insights Alert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271AEFD-396F-1A69-7DF9-1CA02B6DF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909" y="1304151"/>
            <a:ext cx="7439821" cy="3566003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8DB2687-146E-5F61-E8D9-A22B0883E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104" y="4932210"/>
            <a:ext cx="6487430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3104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18BB-13E6-4272-735B-3E114A359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0D05-5DE5-18A7-78A0-82A8E31B16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 Signals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D97AA8C-3004-BE34-9874-F16275DBE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82" y="1477962"/>
            <a:ext cx="3136853" cy="5430221"/>
          </a:xfrm>
          <a:prstGeom prst="rect">
            <a:avLst/>
          </a:prstGeom>
        </p:spPr>
      </p:pic>
      <p:pic>
        <p:nvPicPr>
          <p:cNvPr id="9" name="Picture 8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0BDCFDEE-30DB-5279-F09C-56B06AF85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037" y="1477962"/>
            <a:ext cx="3222772" cy="543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61595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35441-BE2B-B011-AAE4-F00BBE88E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BC63D-40BF-8358-5B61-989FC603CF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Create Alert Rule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D7739F-4868-F19F-7B45-92F2AB690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655" y="1477962"/>
            <a:ext cx="3943164" cy="53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7169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57CA2-ACDA-BB13-2739-0BFB6FA1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07A1-29F2-E82E-EE86-11D597628A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Query 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5F21CEC-FA97-8C0C-6867-01FEE9187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388" y="1676452"/>
            <a:ext cx="9659698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58812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70E55-0D13-67C7-D890-19870C152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ED6D4-224A-1C0A-08E5-EC6BD6CCC7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 Rule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438B958-5E95-D2AF-0B95-C67BB12F2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555" y="1477962"/>
            <a:ext cx="3685363" cy="538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03008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48F90-E92D-8831-4DB3-69E8D4E00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F23C0-D484-357D-70A9-2A93FC77A9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 Rule Action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558F52A-DB10-EF05-48C6-9CA8E963D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17" y="2055511"/>
            <a:ext cx="6988730" cy="3337541"/>
          </a:xfrm>
          <a:prstGeom prst="rect">
            <a:avLst/>
          </a:prstGeom>
        </p:spPr>
      </p:pic>
      <p:pic>
        <p:nvPicPr>
          <p:cNvPr id="7" name="Picture 6" descr="A screenshot of a black screen&#10;&#10;AI-generated content may be incorrect.">
            <a:extLst>
              <a:ext uri="{FF2B5EF4-FFF2-40B4-BE49-F238E27FC236}">
                <a16:creationId xmlns:a16="http://schemas.microsoft.com/office/drawing/2014/main" id="{8B313BF4-4983-1D60-5A10-A621BC6AF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799" y="2219121"/>
            <a:ext cx="4896533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7686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FC83D-F9C6-2F5E-4472-563014C9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C8C84-CB1E-E19D-9CCD-FA9C7F1E6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1995" y="587560"/>
            <a:ext cx="10972484" cy="712249"/>
          </a:xfrm>
        </p:spPr>
        <p:txBody>
          <a:bodyPr/>
          <a:lstStyle/>
          <a:p>
            <a:r>
              <a:rPr lang="en-US" dirty="0"/>
              <a:t>App Insights Alert Rule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DDC77A-40BB-6D3E-7966-CBCA2EC0A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15" y="1246910"/>
            <a:ext cx="3297644" cy="560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88375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84D8-FF95-2685-F909-3A78612A3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1AFD-95D7-945E-A320-914CF30859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</a:t>
            </a:r>
          </a:p>
        </p:txBody>
      </p:sp>
      <p:pic>
        <p:nvPicPr>
          <p:cNvPr id="5" name="Picture 4" descr="A black screen with many small text boxes&#10;&#10;AI-generated content may be incorrect.">
            <a:extLst>
              <a:ext uri="{FF2B5EF4-FFF2-40B4-BE49-F238E27FC236}">
                <a16:creationId xmlns:a16="http://schemas.microsoft.com/office/drawing/2014/main" id="{EACCE1CF-B907-CD89-DCEB-F3F50A287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76" y="2430274"/>
            <a:ext cx="11704322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16614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FC764-8F06-B63A-8933-E4DFF53D4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9CEA-9FBA-AD4B-63D2-6DF0EC2DC2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 Response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4E4EE52-1817-21C6-689E-D82454577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15" y="1477962"/>
            <a:ext cx="5879643" cy="533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71080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55AB5-6570-6813-A9B0-C89698DC4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14385-FF05-341B-1AC0-2E84950E90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 Email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EBAEDF-CBA7-1495-B4E6-07C8FD583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096" y="1477962"/>
            <a:ext cx="5826282" cy="530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36358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5A75-6F11-2CDD-0D39-F78BFCC41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3E54B-97A9-58A4-B954-295F93518E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App Insights Alert Details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CA8B890-F0EC-6269-23F7-19070B024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156" y="1652686"/>
            <a:ext cx="9678161" cy="475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72582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2136-26D8-E68D-E7BD-BE73FBE25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488C70-55CA-FD75-1E2B-C566FB578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&amp; Monitoring Demo</a:t>
            </a:r>
          </a:p>
        </p:txBody>
      </p:sp>
    </p:spTree>
    <p:extLst>
      <p:ext uri="{BB962C8B-B14F-4D97-AF65-F5344CB8AC3E}">
        <p14:creationId xmlns:p14="http://schemas.microsoft.com/office/powerpoint/2010/main" val="2970337186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C8D5C-F43B-C64C-A2F4-48BCF0FA1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DFADC-A0F7-9752-19E8-496CA38FED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8AE5D-0751-0D25-5CBF-61BD64C8BF5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>
                <a:hlinkClick r:id="rId2"/>
              </a:rPr>
              <a:t>Overview of Telemetry Data in D365FO</a:t>
            </a:r>
            <a:endParaRPr lang="en-US" dirty="0"/>
          </a:p>
          <a:p>
            <a:r>
              <a:rPr lang="en-US" dirty="0">
                <a:hlinkClick r:id="rId3"/>
              </a:rPr>
              <a:t>Utilizing Telemetry Data Within D365FO</a:t>
            </a:r>
            <a:endParaRPr lang="en-US" dirty="0"/>
          </a:p>
          <a:p>
            <a:r>
              <a:rPr lang="en-US" dirty="0">
                <a:hlinkClick r:id="rId4"/>
              </a:rPr>
              <a:t>Using Telemetry Data for Read Auditing in D365FO</a:t>
            </a:r>
            <a:endParaRPr lang="en-US" dirty="0"/>
          </a:p>
          <a:p>
            <a:r>
              <a:rPr lang="en-US" dirty="0">
                <a:hlinkClick r:id="rId5"/>
              </a:rPr>
              <a:t>D365FO Telemetry Data FAQs</a:t>
            </a:r>
            <a:endParaRPr lang="en-US" dirty="0"/>
          </a:p>
          <a:p>
            <a:r>
              <a:rPr lang="en-US" dirty="0">
                <a:hlinkClick r:id="rId6"/>
              </a:rPr>
              <a:t>Log Analytics Data Retention</a:t>
            </a:r>
            <a:endParaRPr lang="en-US" dirty="0"/>
          </a:p>
          <a:p>
            <a:r>
              <a:rPr lang="en-US" dirty="0">
                <a:hlinkClick r:id="rId7"/>
              </a:rPr>
              <a:t>Azure Monitor Pricing</a:t>
            </a:r>
            <a:endParaRPr lang="en-US" dirty="0"/>
          </a:p>
          <a:p>
            <a:r>
              <a:rPr lang="en-US" dirty="0">
                <a:hlinkClick r:id="rId8"/>
              </a:rPr>
              <a:t>ISM Telemetry for Finance and Operations Overview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87193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817B4-2BB6-DB18-63EA-011B2F68C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26B4-5B03-716D-F610-8706A12BA9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FFAAA-2801-0F7D-3D25-96ADE93D803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 marL="0" lvl="0" indent="0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ts val="1800"/>
              <a:buNone/>
            </a:pPr>
            <a:r>
              <a:rPr lang="en-US" sz="2400" dirty="0"/>
              <a:t>Email: </a:t>
            </a:r>
            <a:r>
              <a:rPr lang="en-US" sz="2400" dirty="0">
                <a:hlinkClick r:id="rId2"/>
              </a:rPr>
              <a:t>alex.meyer@delinea.com</a:t>
            </a:r>
            <a:endParaRPr lang="en-US" sz="2400" dirty="0"/>
          </a:p>
          <a:p>
            <a:pPr marL="0" lvl="0" indent="0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ts val="1800"/>
              <a:buNone/>
            </a:pPr>
            <a:r>
              <a:rPr lang="en-US" sz="2400" dirty="0"/>
              <a:t>Blog: </a:t>
            </a:r>
            <a:r>
              <a:rPr lang="en-US" sz="2400" u="sng" dirty="0">
                <a:solidFill>
                  <a:schemeClr val="hlink"/>
                </a:solidFill>
                <a:hlinkClick r:id="rId3"/>
              </a:rPr>
              <a:t>http://d365foblog.com</a:t>
            </a:r>
            <a:endParaRPr lang="en-US" sz="2400" dirty="0"/>
          </a:p>
          <a:p>
            <a:pPr marL="0" lvl="0" indent="0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ts val="1800"/>
              <a:buNone/>
            </a:pPr>
            <a:r>
              <a:rPr lang="en-US" sz="2400" dirty="0"/>
              <a:t>GitHub: </a:t>
            </a:r>
            <a:r>
              <a:rPr lang="en-US" sz="2400" u="sng" dirty="0">
                <a:solidFill>
                  <a:schemeClr val="hlink"/>
                </a:solidFill>
                <a:hlinkClick r:id="rId4"/>
              </a:rPr>
              <a:t>https://github.com/ameyer505</a:t>
            </a:r>
            <a:br>
              <a:rPr lang="en-US" sz="2400" dirty="0"/>
            </a:br>
            <a:r>
              <a:rPr lang="en-US" sz="2400" dirty="0"/>
              <a:t>Twitter: </a:t>
            </a:r>
            <a:r>
              <a:rPr lang="en-US" sz="2400" u="sng" dirty="0">
                <a:solidFill>
                  <a:schemeClr val="hlink"/>
                </a:solidFill>
                <a:hlinkClick r:id="rId5"/>
              </a:rPr>
              <a:t>https://twitter.com/alexmeyer_ITGuy</a:t>
            </a:r>
            <a:endParaRPr lang="en-US" sz="2400" dirty="0"/>
          </a:p>
          <a:p>
            <a:pPr marL="0" lvl="0" indent="0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ts val="1800"/>
              <a:buNone/>
            </a:pPr>
            <a:r>
              <a:rPr lang="en-US" sz="2400" dirty="0"/>
              <a:t>D365FO Security Course: </a:t>
            </a:r>
            <a:r>
              <a:rPr lang="en-US" sz="2400" u="sng" dirty="0">
                <a:solidFill>
                  <a:schemeClr val="hlink"/>
                </a:solidFill>
                <a:hlinkClick r:id="rId6"/>
              </a:rPr>
              <a:t>http://d365fosecurity.com</a:t>
            </a:r>
            <a:endParaRPr lang="en-US" sz="2400" dirty="0"/>
          </a:p>
          <a:p>
            <a:pPr marL="0" lvl="0" indent="0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ts val="1800"/>
              <a:buNone/>
            </a:pPr>
            <a:r>
              <a:rPr lang="en-US" sz="2400" dirty="0"/>
              <a:t>PowerPoint available at: </a:t>
            </a:r>
            <a:r>
              <a:rPr lang="en-US" sz="2400" u="sng" dirty="0">
                <a:solidFill>
                  <a:schemeClr val="hlink"/>
                </a:solidFill>
                <a:hlinkClick r:id="rId7"/>
              </a:rPr>
              <a:t>https://alexdmeyer.com/resources/downloads/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Google Shape;401;p35" descr="Qr code&#10;&#10;Description automatically generated">
            <a:extLst>
              <a:ext uri="{FF2B5EF4-FFF2-40B4-BE49-F238E27FC236}">
                <a16:creationId xmlns:a16="http://schemas.microsoft.com/office/drawing/2014/main" id="{CA494B14-A2FB-E877-B4C1-FF98769818A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569735" y="1561704"/>
            <a:ext cx="2202258" cy="22022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321050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937028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02C7D1-5CAB-3231-D9EB-D98E820F10FC}"/>
              </a:ext>
            </a:extLst>
          </p:cNvPr>
          <p:cNvSpPr/>
          <p:nvPr/>
        </p:nvSpPr>
        <p:spPr bwMode="auto">
          <a:xfrm>
            <a:off x="0" y="0"/>
            <a:ext cx="12436475" cy="6994525"/>
          </a:xfrm>
          <a:prstGeom prst="rect">
            <a:avLst/>
          </a:prstGeom>
          <a:solidFill>
            <a:schemeClr val="accent2">
              <a:alpha val="6231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2712E4A-C4AB-5C53-E90C-010686EB0BDF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274637" y="6469062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© 2025 Dynamic Communities. All rights reserved.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CBF911-2A9C-2643-6C42-D2B79AB68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74" y="2143331"/>
            <a:ext cx="8173126" cy="1892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8C8DA-E0EC-DDB1-8F81-26819E054EA0}"/>
              </a:ext>
            </a:extLst>
          </p:cNvPr>
          <p:cNvSpPr txBox="1"/>
          <p:nvPr/>
        </p:nvSpPr>
        <p:spPr>
          <a:xfrm>
            <a:off x="3680923" y="3928051"/>
            <a:ext cx="7638386" cy="821763"/>
          </a:xfrm>
          <a:prstGeom prst="rect">
            <a:avLst/>
          </a:prstGeom>
          <a:noFill/>
        </p:spPr>
        <p:txBody>
          <a:bodyPr wrap="square" lIns="182880" tIns="146304" rIns="182880" bIns="146304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latin typeface="segoe ui black"/>
                <a:ea typeface="segoe ui black"/>
                <a:cs typeface="Poppins SemiBold"/>
              </a:rPr>
              <a:t>FINANCE &amp; SUPPLY CHAIN/F&amp;O</a:t>
            </a:r>
          </a:p>
        </p:txBody>
      </p:sp>
    </p:spTree>
    <p:extLst>
      <p:ext uri="{BB962C8B-B14F-4D97-AF65-F5344CB8AC3E}">
        <p14:creationId xmlns:p14="http://schemas.microsoft.com/office/powerpoint/2010/main" val="8831876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rimary with bullets">
  <a:themeElements>
    <a:clrScheme name="Custom 6">
      <a:dk1>
        <a:srgbClr val="3F454F"/>
      </a:dk1>
      <a:lt1>
        <a:srgbClr val="FFFFFF"/>
      </a:lt1>
      <a:dk2>
        <a:srgbClr val="84BD00"/>
      </a:dk2>
      <a:lt2>
        <a:srgbClr val="EAEAEA"/>
      </a:lt2>
      <a:accent1>
        <a:srgbClr val="0095C8"/>
      </a:accent1>
      <a:accent2>
        <a:srgbClr val="001E60"/>
      </a:accent2>
      <a:accent3>
        <a:srgbClr val="E4002B"/>
      </a:accent3>
      <a:accent4>
        <a:srgbClr val="FFB81C"/>
      </a:accent4>
      <a:accent5>
        <a:srgbClr val="3D1B52"/>
      </a:accent5>
      <a:accent6>
        <a:srgbClr val="F2C818"/>
      </a:accent6>
      <a:hlink>
        <a:srgbClr val="0095C8"/>
      </a:hlink>
      <a:folHlink>
        <a:srgbClr val="84BD00"/>
      </a:folHlink>
    </a:clrScheme>
    <a:fontScheme name="Custom 6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CUG-NAVUG Summit 2018 speaker template.pptx" id="{E4180D32-CB38-412B-90E4-C6A367F14268}" vid="{5ABA93EF-FCBD-4FE3-891E-C6F4305AB830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241CFF6E1864895DCD7ADE29FC1C7" ma:contentTypeVersion="18" ma:contentTypeDescription="Create a new document." ma:contentTypeScope="" ma:versionID="18c11557fac8510406916505c59aacae">
  <xsd:schema xmlns:xsd="http://www.w3.org/2001/XMLSchema" xmlns:xs="http://www.w3.org/2001/XMLSchema" xmlns:p="http://schemas.microsoft.com/office/2006/metadata/properties" xmlns:ns2="29d2a015-485a-400d-b290-ecf68f6652cf" xmlns:ns3="40060f56-dd67-4c74-97f4-8d4b2087e08e" targetNamespace="http://schemas.microsoft.com/office/2006/metadata/properties" ma:root="true" ma:fieldsID="bba247b69ceff1d6cdfdebac7a276114" ns2:_="" ns3:_="">
    <xsd:import namespace="29d2a015-485a-400d-b290-ecf68f6652cf"/>
    <xsd:import namespace="40060f56-dd67-4c74-97f4-8d4b2087e0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2a015-485a-400d-b290-ecf68f6652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d8785f9-e54f-4c32-bd3d-94d1ae40bb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060f56-dd67-4c74-97f4-8d4b2087e08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353a670-f4ec-49b7-9238-821180cc4ce8}" ma:internalName="TaxCatchAll" ma:showField="CatchAllData" ma:web="40060f56-dd67-4c74-97f4-8d4b2087e0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d2a015-485a-400d-b290-ecf68f6652cf">
      <Terms xmlns="http://schemas.microsoft.com/office/infopath/2007/PartnerControls"/>
    </lcf76f155ced4ddcb4097134ff3c332f>
    <TaxCatchAll xmlns="40060f56-dd67-4c74-97f4-8d4b2087e08e" xsi:nil="true"/>
  </documentManagement>
</p:properties>
</file>

<file path=customXml/itemProps1.xml><?xml version="1.0" encoding="utf-8"?>
<ds:datastoreItem xmlns:ds="http://schemas.openxmlformats.org/officeDocument/2006/customXml" ds:itemID="{288605DE-A454-490A-B3CB-4C6473F23D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d2a015-485a-400d-b290-ecf68f6652cf"/>
    <ds:schemaRef ds:uri="40060f56-dd67-4c74-97f4-8d4b2087e0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90F116-B58F-4255-B05B-DA3808E0E5C6}">
  <ds:schemaRefs>
    <ds:schemaRef ds:uri="40060f56-dd67-4c74-97f4-8d4b2087e08e"/>
    <ds:schemaRef ds:uri="29d2a015-485a-400d-b290-ecf68f6652cf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</TotalTime>
  <Words>1112</Words>
  <Application>Microsoft Office PowerPoint</Application>
  <PresentationFormat>Custom</PresentationFormat>
  <Paragraphs>194</Paragraphs>
  <Slides>62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9" baseType="lpstr">
      <vt:lpstr>Arial</vt:lpstr>
      <vt:lpstr>Calibri</vt:lpstr>
      <vt:lpstr>Calibri Light</vt:lpstr>
      <vt:lpstr>Lucida Sans Unicode</vt:lpstr>
      <vt:lpstr>Poppins</vt:lpstr>
      <vt:lpstr>Poppins SemiBold</vt:lpstr>
      <vt:lpstr>Segoe</vt:lpstr>
      <vt:lpstr>segoe ui</vt:lpstr>
      <vt:lpstr>segoe ui</vt:lpstr>
      <vt:lpstr>segoe ui black</vt:lpstr>
      <vt:lpstr>Source Sans Pro</vt:lpstr>
      <vt:lpstr>Verdana</vt:lpstr>
      <vt:lpstr>Wingdings</vt:lpstr>
      <vt:lpstr>primary with bullets</vt:lpstr>
      <vt:lpstr>1_Custom Design</vt:lpstr>
      <vt:lpstr>Custom Design</vt:lpstr>
      <vt:lpstr>Bitmap Image</vt:lpstr>
      <vt:lpstr>PowerPoint Presentation</vt:lpstr>
      <vt:lpstr>D365FO Telemetry &amp; Monitoring Deep Dive</vt:lpstr>
      <vt:lpstr>Alex Meyer</vt:lpstr>
      <vt:lpstr>PowerPoint Presentation</vt:lpstr>
      <vt:lpstr>Questions We Will Answer Today</vt:lpstr>
      <vt:lpstr>Telemetry and Monitoring Feature Overview</vt:lpstr>
      <vt:lpstr>What is Telemetry and Monitoring</vt:lpstr>
      <vt:lpstr>Telemetry and Monitoring Feature Architecture</vt:lpstr>
      <vt:lpstr>Monitoring and Telemetry Architecture</vt:lpstr>
      <vt:lpstr>Telemetry and Monitoring Feature Architecture</vt:lpstr>
      <vt:lpstr>Cost of Telemetry and Monitoring Data</vt:lpstr>
      <vt:lpstr>Telemetry Data Pricing - Usage</vt:lpstr>
      <vt:lpstr>Telemetry and Monitoring Performance Impact</vt:lpstr>
      <vt:lpstr>Performance Impact of Telemetry and Monitoring</vt:lpstr>
      <vt:lpstr>Retention Policy for Monitoring &amp; Telemetry</vt:lpstr>
      <vt:lpstr>Retention Policy for Monitoring and Telemetry</vt:lpstr>
      <vt:lpstr>Telemetry and Monitoring Prerequisites</vt:lpstr>
      <vt:lpstr>Telemetry &amp; Monitoring Prerequisites</vt:lpstr>
      <vt:lpstr>How to Enable Telemetry &amp; Monitoring Feature</vt:lpstr>
      <vt:lpstr>Telemetry and Monitoring Setup &amp; Configuration</vt:lpstr>
      <vt:lpstr>How to Enable Telemetry &amp; Monitoring Feature</vt:lpstr>
      <vt:lpstr>Telemetry &amp; Monitoring Configuration</vt:lpstr>
      <vt:lpstr>Telemetry &amp; Monitoring Configuration</vt:lpstr>
      <vt:lpstr>Telemetry &amp; Monitoring Configuration</vt:lpstr>
      <vt:lpstr>Telemetry Data in Log Analytics</vt:lpstr>
      <vt:lpstr>Query Log Analytics Data Using KQL</vt:lpstr>
      <vt:lpstr>Visualize Data in Power BI</vt:lpstr>
      <vt:lpstr>Visualize Data in Power BI</vt:lpstr>
      <vt:lpstr>Visualize Data in Power BI – M Query</vt:lpstr>
      <vt:lpstr>Visualize Data in Power BI – Power Query Editor</vt:lpstr>
      <vt:lpstr>Example Power BI Visualizations</vt:lpstr>
      <vt:lpstr>Telemetry Event Types</vt:lpstr>
      <vt:lpstr>Exception Events</vt:lpstr>
      <vt:lpstr>Exception Event Stack Trace</vt:lpstr>
      <vt:lpstr>Custom Telemetry Events</vt:lpstr>
      <vt:lpstr>ISM Telemetry for FinOps</vt:lpstr>
      <vt:lpstr>Custom Telemetry Events</vt:lpstr>
      <vt:lpstr>Custom Telemetry Events</vt:lpstr>
      <vt:lpstr>Create Solution Using Telemetry Data Within D365FO</vt:lpstr>
      <vt:lpstr>Create Solution Using Telemetry Data</vt:lpstr>
      <vt:lpstr>Create Solution Using Telemetry Data</vt:lpstr>
      <vt:lpstr>Create Solution Using Telemetry Data</vt:lpstr>
      <vt:lpstr>Create Solution Using Telemetry Data</vt:lpstr>
      <vt:lpstr>Create Solution Using Telemetry Data</vt:lpstr>
      <vt:lpstr>Azure App Insights Alerts</vt:lpstr>
      <vt:lpstr>Create an App Insights Alert</vt:lpstr>
      <vt:lpstr>Create App Insights Alert</vt:lpstr>
      <vt:lpstr>App Insights Alert Signals</vt:lpstr>
      <vt:lpstr>App Insights Create Alert Rule</vt:lpstr>
      <vt:lpstr>App Insights Query </vt:lpstr>
      <vt:lpstr>App Insights Alert Rule</vt:lpstr>
      <vt:lpstr>App Insights Alert Rule Action</vt:lpstr>
      <vt:lpstr>App Insights Alert Rule</vt:lpstr>
      <vt:lpstr>App Insights Alert</vt:lpstr>
      <vt:lpstr>App Insights Alert Response</vt:lpstr>
      <vt:lpstr>App Insights Alert Email</vt:lpstr>
      <vt:lpstr>App Insights Alert Details</vt:lpstr>
      <vt:lpstr>Telemetry &amp; Monitoring Demo</vt:lpstr>
      <vt:lpstr>Resources</vt:lpstr>
      <vt:lpstr>Questions?</vt:lpstr>
      <vt:lpstr>PowerPoint Presentation</vt:lpstr>
      <vt:lpstr>PowerPoint Presentation</vt:lpstr>
    </vt:vector>
  </TitlesOfParts>
  <Manager/>
  <Company>Dynamic Communities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subject>Cross UG Summit 2017</dc:subject>
  <dc:creator>Ty Hagerott</dc:creator>
  <cp:keywords>Dynamic Communities</cp:keywords>
  <dc:description>Template: Mitchell Derrey; Silver Fox Productions_x000d_
Formatting: _x000d_
Audience Type:</dc:description>
  <cp:lastModifiedBy>Alex Meyer</cp:lastModifiedBy>
  <cp:revision>21</cp:revision>
  <dcterms:created xsi:type="dcterms:W3CDTF">2018-06-21T13:40:22Z</dcterms:created>
  <dcterms:modified xsi:type="dcterms:W3CDTF">2025-10-20T20:09:57Z</dcterms:modified>
  <cp:category>Dynamic Communities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0x010100595241CFF6E1864895DCD7ADE29FC1C7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ediaServiceImageTags">
    <vt:lpwstr/>
  </property>
</Properties>
</file>