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29" r:id="rId4"/>
    <p:sldMasterId id="2147484353" r:id="rId5"/>
    <p:sldMasterId id="2147484350" r:id="rId6"/>
  </p:sldMasterIdLst>
  <p:notesMasterIdLst>
    <p:notesMasterId r:id="rId56"/>
  </p:notesMasterIdLst>
  <p:handoutMasterIdLst>
    <p:handoutMasterId r:id="rId57"/>
  </p:handoutMasterIdLst>
  <p:sldIdLst>
    <p:sldId id="1403" r:id="rId7"/>
    <p:sldId id="1396" r:id="rId8"/>
    <p:sldId id="271" r:id="rId9"/>
    <p:sldId id="1421" r:id="rId10"/>
    <p:sldId id="258" r:id="rId11"/>
    <p:sldId id="1385" r:id="rId12"/>
    <p:sldId id="1388" r:id="rId13"/>
    <p:sldId id="1425" r:id="rId14"/>
    <p:sldId id="1426" r:id="rId15"/>
    <p:sldId id="1427" r:id="rId16"/>
    <p:sldId id="1422" r:id="rId17"/>
    <p:sldId id="1428" r:id="rId18"/>
    <p:sldId id="1431" r:id="rId19"/>
    <p:sldId id="1443" r:id="rId20"/>
    <p:sldId id="1439" r:id="rId21"/>
    <p:sldId id="1432" r:id="rId22"/>
    <p:sldId id="1434" r:id="rId23"/>
    <p:sldId id="1435" r:id="rId24"/>
    <p:sldId id="1429" r:id="rId25"/>
    <p:sldId id="1436" r:id="rId26"/>
    <p:sldId id="1437" r:id="rId27"/>
    <p:sldId id="1438" r:id="rId28"/>
    <p:sldId id="1433" r:id="rId29"/>
    <p:sldId id="1423" r:id="rId30"/>
    <p:sldId id="1444" r:id="rId31"/>
    <p:sldId id="1440" r:id="rId32"/>
    <p:sldId id="1445" r:id="rId33"/>
    <p:sldId id="1446" r:id="rId34"/>
    <p:sldId id="1463" r:id="rId35"/>
    <p:sldId id="1442" r:id="rId36"/>
    <p:sldId id="1441" r:id="rId37"/>
    <p:sldId id="1447" r:id="rId38"/>
    <p:sldId id="1424" r:id="rId39"/>
    <p:sldId id="1448" r:id="rId40"/>
    <p:sldId id="1451" r:id="rId41"/>
    <p:sldId id="1452" r:id="rId42"/>
    <p:sldId id="1453" r:id="rId43"/>
    <p:sldId id="1454" r:id="rId44"/>
    <p:sldId id="1449" r:id="rId45"/>
    <p:sldId id="1455" r:id="rId46"/>
    <p:sldId id="1456" r:id="rId47"/>
    <p:sldId id="1457" r:id="rId48"/>
    <p:sldId id="1458" r:id="rId49"/>
    <p:sldId id="1461" r:id="rId50"/>
    <p:sldId id="1450" r:id="rId51"/>
    <p:sldId id="1430" r:id="rId52"/>
    <p:sldId id="1462" r:id="rId53"/>
    <p:sldId id="1402" r:id="rId54"/>
    <p:sldId id="1410" r:id="rId55"/>
  </p:sldIdLst>
  <p:sldSz cx="12436475" cy="6994525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." id="{BF68131C-8EB2-4A6D-ABFA-02E5AB776A1B}">
          <p14:sldIdLst>
            <p14:sldId id="1403"/>
          </p14:sldIdLst>
        </p14:section>
        <p14:section name="Presentation template" id="{C7FA9FF9-CCBF-4AFF-8011-39A1B6C3CC0F}">
          <p14:sldIdLst>
            <p14:sldId id="1396"/>
            <p14:sldId id="271"/>
            <p14:sldId id="1421"/>
            <p14:sldId id="258"/>
            <p14:sldId id="1385"/>
            <p14:sldId id="1388"/>
            <p14:sldId id="1425"/>
            <p14:sldId id="1426"/>
            <p14:sldId id="1427"/>
            <p14:sldId id="1422"/>
            <p14:sldId id="1428"/>
            <p14:sldId id="1431"/>
            <p14:sldId id="1443"/>
            <p14:sldId id="1439"/>
            <p14:sldId id="1432"/>
            <p14:sldId id="1434"/>
            <p14:sldId id="1435"/>
            <p14:sldId id="1429"/>
            <p14:sldId id="1436"/>
            <p14:sldId id="1437"/>
            <p14:sldId id="1438"/>
            <p14:sldId id="1433"/>
            <p14:sldId id="1423"/>
            <p14:sldId id="1444"/>
            <p14:sldId id="1440"/>
            <p14:sldId id="1445"/>
            <p14:sldId id="1446"/>
            <p14:sldId id="1463"/>
            <p14:sldId id="1442"/>
            <p14:sldId id="1441"/>
            <p14:sldId id="1447"/>
            <p14:sldId id="1424"/>
            <p14:sldId id="1448"/>
            <p14:sldId id="1451"/>
            <p14:sldId id="1452"/>
            <p14:sldId id="1453"/>
            <p14:sldId id="1454"/>
            <p14:sldId id="1449"/>
            <p14:sldId id="1455"/>
            <p14:sldId id="1456"/>
            <p14:sldId id="1457"/>
            <p14:sldId id="1458"/>
            <p14:sldId id="1461"/>
            <p14:sldId id="1450"/>
            <p14:sldId id="1430"/>
            <p14:sldId id="1462"/>
            <p14:sldId id="1402"/>
            <p14:sldId id="141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7" name="Auri Mathisen" initials="AM" lastIdx="1" clrIdx="7">
    <p:extLst>
      <p:ext uri="{19B8F6BF-5375-455C-9EA6-DF929625EA0E}">
        <p15:presenceInfo xmlns:p15="http://schemas.microsoft.com/office/powerpoint/2012/main" userId="S-1-5-21-383413107-1061881802-891584314-12534" providerId="AD"/>
      </p:ext>
    </p:extLst>
  </p:cmAuthor>
  <p:cmAuthor id="1" name="Mary Feil-Jacobs" initials="MFJ" lastIdx="43" clrIdx="1"/>
  <p:cmAuthor id="8" name="Judi Lee" initials="JL" lastIdx="3" clrIdx="8">
    <p:extLst>
      <p:ext uri="{19B8F6BF-5375-455C-9EA6-DF929625EA0E}">
        <p15:presenceInfo xmlns:p15="http://schemas.microsoft.com/office/powerpoint/2012/main" userId="S-1-5-21-383413107-1061881802-891584314-9954" providerId="AD"/>
      </p:ext>
    </p:extLst>
  </p:cmAuthor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9" name="David Griffith" initials="DG" lastIdx="3" clrIdx="9">
    <p:extLst>
      <p:ext uri="{19B8F6BF-5375-455C-9EA6-DF929625EA0E}">
        <p15:presenceInfo xmlns:p15="http://schemas.microsoft.com/office/powerpoint/2012/main" userId="S-1-5-21-383413107-1061881802-891584314-4667" providerId="AD"/>
      </p:ext>
    </p:extLst>
  </p:cmAuthor>
  <p:cmAuthor id="3" name="Mary Feil-Jacobs" initials="MF" lastIdx="22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10" name="Mark Rhodes" initials="MR" lastIdx="1" clrIdx="10">
    <p:extLst>
      <p:ext uri="{19B8F6BF-5375-455C-9EA6-DF929625EA0E}">
        <p15:presenceInfo xmlns:p15="http://schemas.microsoft.com/office/powerpoint/2012/main" userId="Mark Rhodes" providerId="None"/>
      </p:ext>
    </p:extLst>
  </p:cmAuthor>
  <p:cmAuthor id="4" name="Mitchell Derrey" initials="MD" lastIdx="6" clrIdx="4">
    <p:extLst>
      <p:ext uri="{19B8F6BF-5375-455C-9EA6-DF929625EA0E}">
        <p15:presenceInfo xmlns:p15="http://schemas.microsoft.com/office/powerpoint/2012/main" userId="S-1-5-21-383413107-1061881802-891584314-4851" providerId="AD"/>
      </p:ext>
    </p:extLst>
  </p:cmAuthor>
  <p:cmAuthor id="5" name="Christen Anderson" initials="CA" lastIdx="19" clrIdx="5">
    <p:extLst>
      <p:ext uri="{19B8F6BF-5375-455C-9EA6-DF929625EA0E}">
        <p15:presenceInfo xmlns:p15="http://schemas.microsoft.com/office/powerpoint/2012/main" userId="Christen Anderson" providerId="None"/>
      </p:ext>
    </p:extLst>
  </p:cmAuthor>
  <p:cmAuthor id="6" name="Delaney Freer" initials="DF" lastIdx="16" clrIdx="6">
    <p:extLst>
      <p:ext uri="{19B8F6BF-5375-455C-9EA6-DF929625EA0E}">
        <p15:presenceInfo xmlns:p15="http://schemas.microsoft.com/office/powerpoint/2012/main" userId="4a46fd6c6e3be69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59120"/>
    <a:srgbClr val="1B449A"/>
    <a:srgbClr val="1E275C"/>
    <a:srgbClr val="1B4499"/>
    <a:srgbClr val="001E60"/>
    <a:srgbClr val="E6E6E6"/>
    <a:srgbClr val="0095C8"/>
    <a:srgbClr val="E1B81C"/>
    <a:srgbClr val="E40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B27F4-A762-4667-9B4C-83F735A460A1}" v="70" dt="2025-09-30T15:37:47.8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81"/>
    <p:restoredTop sz="94681"/>
  </p:normalViewPr>
  <p:slideViewPr>
    <p:cSldViewPr snapToGrid="0">
      <p:cViewPr varScale="1">
        <p:scale>
          <a:sx n="110" d="100"/>
          <a:sy n="110" d="100"/>
        </p:scale>
        <p:origin x="58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61" Type="http://schemas.openxmlformats.org/officeDocument/2006/relationships/theme" Target="theme/theme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64" Type="http://schemas.microsoft.com/office/2015/10/relationships/revisionInfo" Target="revisionInfo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Meyer" userId="434c9848-7f9b-4e1d-a1c3-fd0f120a196f" providerId="ADAL" clId="{307E4638-5859-41C6-86CC-DAA64FD3CC79}"/>
    <pc:docChg chg="undo custSel addSld delSld modSld sldOrd modSection">
      <pc:chgData name="Alex Meyer" userId="434c9848-7f9b-4e1d-a1c3-fd0f120a196f" providerId="ADAL" clId="{307E4638-5859-41C6-86CC-DAA64FD3CC79}" dt="2025-10-09T18:57:47.383" v="6579" actId="14100"/>
      <pc:docMkLst>
        <pc:docMk/>
      </pc:docMkLst>
      <pc:sldChg chg="del">
        <pc:chgData name="Alex Meyer" userId="434c9848-7f9b-4e1d-a1c3-fd0f120a196f" providerId="ADAL" clId="{307E4638-5859-41C6-86CC-DAA64FD3CC79}" dt="2025-09-29T18:52:33.441" v="4851" actId="47"/>
        <pc:sldMkLst>
          <pc:docMk/>
          <pc:sldMk cId="3016161773" sldId="256"/>
        </pc:sldMkLst>
      </pc:sldChg>
      <pc:sldChg chg="modSp mod">
        <pc:chgData name="Alex Meyer" userId="434c9848-7f9b-4e1d-a1c3-fd0f120a196f" providerId="ADAL" clId="{307E4638-5859-41C6-86CC-DAA64FD3CC79}" dt="2025-10-01T15:30:04.087" v="6081" actId="20577"/>
        <pc:sldMkLst>
          <pc:docMk/>
          <pc:sldMk cId="2176744996" sldId="258"/>
        </pc:sldMkLst>
        <pc:spChg chg="mod">
          <ac:chgData name="Alex Meyer" userId="434c9848-7f9b-4e1d-a1c3-fd0f120a196f" providerId="ADAL" clId="{307E4638-5859-41C6-86CC-DAA64FD3CC79}" dt="2025-10-01T15:30:04.087" v="6081" actId="20577"/>
          <ac:spMkLst>
            <pc:docMk/>
            <pc:sldMk cId="2176744996" sldId="258"/>
            <ac:spMk id="5" creationId="{1E706FF3-4088-45A1-B03E-3F45C98C1284}"/>
          </ac:spMkLst>
        </pc:spChg>
        <pc:spChg chg="mod">
          <ac:chgData name="Alex Meyer" userId="434c9848-7f9b-4e1d-a1c3-fd0f120a196f" providerId="ADAL" clId="{307E4638-5859-41C6-86CC-DAA64FD3CC79}" dt="2025-09-29T16:03:19.989" v="292" actId="20577"/>
          <ac:spMkLst>
            <pc:docMk/>
            <pc:sldMk cId="2176744996" sldId="258"/>
            <ac:spMk id="7" creationId="{DA33E29E-D8B6-40B2-8AD4-237CEB8B93FD}"/>
          </ac:spMkLst>
        </pc:spChg>
      </pc:sldChg>
      <pc:sldChg chg="del">
        <pc:chgData name="Alex Meyer" userId="434c9848-7f9b-4e1d-a1c3-fd0f120a196f" providerId="ADAL" clId="{307E4638-5859-41C6-86CC-DAA64FD3CC79}" dt="2025-09-29T16:16:31.961" v="751" actId="47"/>
        <pc:sldMkLst>
          <pc:docMk/>
          <pc:sldMk cId="4169845749" sldId="259"/>
        </pc:sldMkLst>
      </pc:sldChg>
      <pc:sldChg chg="del">
        <pc:chgData name="Alex Meyer" userId="434c9848-7f9b-4e1d-a1c3-fd0f120a196f" providerId="ADAL" clId="{307E4638-5859-41C6-86CC-DAA64FD3CC79}" dt="2025-09-29T16:00:11.972" v="30" actId="47"/>
        <pc:sldMkLst>
          <pc:docMk/>
          <pc:sldMk cId="4227912242" sldId="266"/>
        </pc:sldMkLst>
      </pc:sldChg>
      <pc:sldChg chg="del">
        <pc:chgData name="Alex Meyer" userId="434c9848-7f9b-4e1d-a1c3-fd0f120a196f" providerId="ADAL" clId="{307E4638-5859-41C6-86CC-DAA64FD3CC79}" dt="2025-09-29T16:00:14.082" v="32" actId="47"/>
        <pc:sldMkLst>
          <pc:docMk/>
          <pc:sldMk cId="2651166450" sldId="267"/>
        </pc:sldMkLst>
      </pc:sldChg>
      <pc:sldChg chg="del">
        <pc:chgData name="Alex Meyer" userId="434c9848-7f9b-4e1d-a1c3-fd0f120a196f" providerId="ADAL" clId="{307E4638-5859-41C6-86CC-DAA64FD3CC79}" dt="2025-09-29T16:16:24.757" v="749" actId="47"/>
        <pc:sldMkLst>
          <pc:docMk/>
          <pc:sldMk cId="102156363" sldId="272"/>
        </pc:sldMkLst>
      </pc:sldChg>
      <pc:sldChg chg="addSp delSp modSp add del mod chgLayout">
        <pc:chgData name="Alex Meyer" userId="434c9848-7f9b-4e1d-a1c3-fd0f120a196f" providerId="ADAL" clId="{307E4638-5859-41C6-86CC-DAA64FD3CC79}" dt="2025-09-29T16:25:10.096" v="839"/>
        <pc:sldMkLst>
          <pc:docMk/>
          <pc:sldMk cId="3117047107" sldId="283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345326413" sldId="284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301733129" sldId="285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3967526866" sldId="286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1761034698" sldId="287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604265908" sldId="288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1580980036" sldId="289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1406222589" sldId="291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3117687836" sldId="292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91168391" sldId="294"/>
        </pc:sldMkLst>
      </pc:sldChg>
      <pc:sldChg chg="modSp add del mod">
        <pc:chgData name="Alex Meyer" userId="434c9848-7f9b-4e1d-a1c3-fd0f120a196f" providerId="ADAL" clId="{307E4638-5859-41C6-86CC-DAA64FD3CC79}" dt="2025-09-29T16:25:10.096" v="839"/>
        <pc:sldMkLst>
          <pc:docMk/>
          <pc:sldMk cId="2620625428" sldId="295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3298257192" sldId="296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2385902042" sldId="297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815722031" sldId="298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1866019564" sldId="299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3865216183" sldId="300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918069307" sldId="301"/>
        </pc:sldMkLst>
      </pc:sldChg>
      <pc:sldChg chg="modSp add del mod">
        <pc:chgData name="Alex Meyer" userId="434c9848-7f9b-4e1d-a1c3-fd0f120a196f" providerId="ADAL" clId="{307E4638-5859-41C6-86CC-DAA64FD3CC79}" dt="2025-09-29T16:25:10.096" v="839"/>
        <pc:sldMkLst>
          <pc:docMk/>
          <pc:sldMk cId="1530217658" sldId="302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1372069598" sldId="303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1606093829" sldId="304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1252436817" sldId="305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3499408049" sldId="306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3892267994" sldId="307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4195344121" sldId="308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2056818100" sldId="309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2789241858" sldId="310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4231128893" sldId="311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2489619233" sldId="312"/>
        </pc:sldMkLst>
      </pc:sldChg>
      <pc:sldChg chg="modSp add del setBg">
        <pc:chgData name="Alex Meyer" userId="434c9848-7f9b-4e1d-a1c3-fd0f120a196f" providerId="ADAL" clId="{307E4638-5859-41C6-86CC-DAA64FD3CC79}" dt="2025-09-29T16:25:55.966" v="846" actId="47"/>
        <pc:sldMkLst>
          <pc:docMk/>
          <pc:sldMk cId="4199714320" sldId="313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3925067540" sldId="314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565386862" sldId="317"/>
        </pc:sldMkLst>
      </pc:sldChg>
      <pc:sldChg chg="modSp add del mod">
        <pc:chgData name="Alex Meyer" userId="434c9848-7f9b-4e1d-a1c3-fd0f120a196f" providerId="ADAL" clId="{307E4638-5859-41C6-86CC-DAA64FD3CC79}" dt="2025-09-29T16:25:10.096" v="839"/>
        <pc:sldMkLst>
          <pc:docMk/>
          <pc:sldMk cId="2578081949" sldId="318"/>
        </pc:sldMkLst>
      </pc:sldChg>
      <pc:sldChg chg="modSp add del mod">
        <pc:chgData name="Alex Meyer" userId="434c9848-7f9b-4e1d-a1c3-fd0f120a196f" providerId="ADAL" clId="{307E4638-5859-41C6-86CC-DAA64FD3CC79}" dt="2025-09-29T16:25:10.096" v="839"/>
        <pc:sldMkLst>
          <pc:docMk/>
          <pc:sldMk cId="1182793283" sldId="319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2511934435" sldId="320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3644601142" sldId="321"/>
        </pc:sldMkLst>
      </pc:sldChg>
      <pc:sldChg chg="add del">
        <pc:chgData name="Alex Meyer" userId="434c9848-7f9b-4e1d-a1c3-fd0f120a196f" providerId="ADAL" clId="{307E4638-5859-41C6-86CC-DAA64FD3CC79}" dt="2025-09-29T16:25:10.096" v="839"/>
        <pc:sldMkLst>
          <pc:docMk/>
          <pc:sldMk cId="235691195" sldId="325"/>
        </pc:sldMkLst>
      </pc:sldChg>
      <pc:sldChg chg="modSp mod">
        <pc:chgData name="Alex Meyer" userId="434c9848-7f9b-4e1d-a1c3-fd0f120a196f" providerId="ADAL" clId="{307E4638-5859-41C6-86CC-DAA64FD3CC79}" dt="2025-09-29T16:14:23.444" v="675" actId="20577"/>
        <pc:sldMkLst>
          <pc:docMk/>
          <pc:sldMk cId="3816277559" sldId="1385"/>
        </pc:sldMkLst>
        <pc:spChg chg="mod">
          <ac:chgData name="Alex Meyer" userId="434c9848-7f9b-4e1d-a1c3-fd0f120a196f" providerId="ADAL" clId="{307E4638-5859-41C6-86CC-DAA64FD3CC79}" dt="2025-09-29T16:14:23.444" v="675" actId="20577"/>
          <ac:spMkLst>
            <pc:docMk/>
            <pc:sldMk cId="3816277559" sldId="1385"/>
            <ac:spMk id="4" creationId="{93C2AF80-954D-466A-92B1-D356511EBF35}"/>
          </ac:spMkLst>
        </pc:spChg>
      </pc:sldChg>
      <pc:sldChg chg="del">
        <pc:chgData name="Alex Meyer" userId="434c9848-7f9b-4e1d-a1c3-fd0f120a196f" providerId="ADAL" clId="{307E4638-5859-41C6-86CC-DAA64FD3CC79}" dt="2025-09-29T18:51:03.113" v="4824" actId="47"/>
        <pc:sldMkLst>
          <pc:docMk/>
          <pc:sldMk cId="3609540227" sldId="1386"/>
        </pc:sldMkLst>
      </pc:sldChg>
      <pc:sldChg chg="addSp modSp mod ord">
        <pc:chgData name="Alex Meyer" userId="434c9848-7f9b-4e1d-a1c3-fd0f120a196f" providerId="ADAL" clId="{307E4638-5859-41C6-86CC-DAA64FD3CC79}" dt="2025-10-01T15:31:27.729" v="6091" actId="12"/>
        <pc:sldMkLst>
          <pc:docMk/>
          <pc:sldMk cId="3311796963" sldId="1388"/>
        </pc:sldMkLst>
        <pc:spChg chg="mod">
          <ac:chgData name="Alex Meyer" userId="434c9848-7f9b-4e1d-a1c3-fd0f120a196f" providerId="ADAL" clId="{307E4638-5859-41C6-86CC-DAA64FD3CC79}" dt="2025-09-29T16:20:26.509" v="813" actId="20577"/>
          <ac:spMkLst>
            <pc:docMk/>
            <pc:sldMk cId="3311796963" sldId="1388"/>
            <ac:spMk id="2" creationId="{0850C4F3-417D-4355-BD52-3542716877ED}"/>
          </ac:spMkLst>
        </pc:spChg>
        <pc:spChg chg="mod">
          <ac:chgData name="Alex Meyer" userId="434c9848-7f9b-4e1d-a1c3-fd0f120a196f" providerId="ADAL" clId="{307E4638-5859-41C6-86CC-DAA64FD3CC79}" dt="2025-10-01T15:31:27.729" v="6091" actId="12"/>
          <ac:spMkLst>
            <pc:docMk/>
            <pc:sldMk cId="3311796963" sldId="1388"/>
            <ac:spMk id="3" creationId="{EAAD6968-D6A4-478E-A299-6182F09C9F38}"/>
          </ac:spMkLst>
        </pc:spChg>
        <pc:picChg chg="add mod">
          <ac:chgData name="Alex Meyer" userId="434c9848-7f9b-4e1d-a1c3-fd0f120a196f" providerId="ADAL" clId="{307E4638-5859-41C6-86CC-DAA64FD3CC79}" dt="2025-09-29T16:20:39.203" v="817" actId="1076"/>
          <ac:picMkLst>
            <pc:docMk/>
            <pc:sldMk cId="3311796963" sldId="1388"/>
            <ac:picMk id="4" creationId="{6D6D9396-FFBA-510E-67F3-A0B088618B62}"/>
          </ac:picMkLst>
        </pc:picChg>
      </pc:sldChg>
      <pc:sldChg chg="del">
        <pc:chgData name="Alex Meyer" userId="434c9848-7f9b-4e1d-a1c3-fd0f120a196f" providerId="ADAL" clId="{307E4638-5859-41C6-86CC-DAA64FD3CC79}" dt="2025-09-29T16:16:25.560" v="750" actId="47"/>
        <pc:sldMkLst>
          <pc:docMk/>
          <pc:sldMk cId="337771157" sldId="1395"/>
        </pc:sldMkLst>
      </pc:sldChg>
      <pc:sldChg chg="modSp mod">
        <pc:chgData name="Alex Meyer" userId="434c9848-7f9b-4e1d-a1c3-fd0f120a196f" providerId="ADAL" clId="{307E4638-5859-41C6-86CC-DAA64FD3CC79}" dt="2025-09-22T02:29:21.054" v="29" actId="20577"/>
        <pc:sldMkLst>
          <pc:docMk/>
          <pc:sldMk cId="3513057114" sldId="1396"/>
        </pc:sldMkLst>
        <pc:spChg chg="mod">
          <ac:chgData name="Alex Meyer" userId="434c9848-7f9b-4e1d-a1c3-fd0f120a196f" providerId="ADAL" clId="{307E4638-5859-41C6-86CC-DAA64FD3CC79}" dt="2025-09-22T02:29:21.054" v="29" actId="20577"/>
          <ac:spMkLst>
            <pc:docMk/>
            <pc:sldMk cId="3513057114" sldId="1396"/>
            <ac:spMk id="3" creationId="{9A9AF1B0-4DAB-4458-0669-0DCD524BE89D}"/>
          </ac:spMkLst>
        </pc:spChg>
      </pc:sldChg>
      <pc:sldChg chg="del">
        <pc:chgData name="Alex Meyer" userId="434c9848-7f9b-4e1d-a1c3-fd0f120a196f" providerId="ADAL" clId="{307E4638-5859-41C6-86CC-DAA64FD3CC79}" dt="2025-09-29T16:00:14.970" v="33" actId="47"/>
        <pc:sldMkLst>
          <pc:docMk/>
          <pc:sldMk cId="1860374604" sldId="1397"/>
        </pc:sldMkLst>
      </pc:sldChg>
      <pc:sldChg chg="addSp modSp mod">
        <pc:chgData name="Alex Meyer" userId="434c9848-7f9b-4e1d-a1c3-fd0f120a196f" providerId="ADAL" clId="{307E4638-5859-41C6-86CC-DAA64FD3CC79}" dt="2025-09-29T16:17:03.879" v="791" actId="1076"/>
        <pc:sldMkLst>
          <pc:docMk/>
          <pc:sldMk cId="2470937028" sldId="1402"/>
        </pc:sldMkLst>
        <pc:spChg chg="add mod">
          <ac:chgData name="Alex Meyer" userId="434c9848-7f9b-4e1d-a1c3-fd0f120a196f" providerId="ADAL" clId="{307E4638-5859-41C6-86CC-DAA64FD3CC79}" dt="2025-09-29T16:17:03.879" v="791" actId="1076"/>
          <ac:spMkLst>
            <pc:docMk/>
            <pc:sldMk cId="2470937028" sldId="1402"/>
            <ac:spMk id="2" creationId="{985DF9F6-C324-A4A0-E768-6DD3E9B96A9B}"/>
          </ac:spMkLst>
        </pc:spChg>
      </pc:sldChg>
      <pc:sldChg chg="del">
        <pc:chgData name="Alex Meyer" userId="434c9848-7f9b-4e1d-a1c3-fd0f120a196f" providerId="ADAL" clId="{307E4638-5859-41C6-86CC-DAA64FD3CC79}" dt="2025-09-29T18:51:06.627" v="4826" actId="47"/>
        <pc:sldMkLst>
          <pc:docMk/>
          <pc:sldMk cId="1942125608" sldId="1411"/>
        </pc:sldMkLst>
      </pc:sldChg>
      <pc:sldChg chg="del">
        <pc:chgData name="Alex Meyer" userId="434c9848-7f9b-4e1d-a1c3-fd0f120a196f" providerId="ADAL" clId="{307E4638-5859-41C6-86CC-DAA64FD3CC79}" dt="2025-09-29T18:51:07.439" v="4827" actId="47"/>
        <pc:sldMkLst>
          <pc:docMk/>
          <pc:sldMk cId="3816099448" sldId="1412"/>
        </pc:sldMkLst>
      </pc:sldChg>
      <pc:sldChg chg="del">
        <pc:chgData name="Alex Meyer" userId="434c9848-7f9b-4e1d-a1c3-fd0f120a196f" providerId="ADAL" clId="{307E4638-5859-41C6-86CC-DAA64FD3CC79}" dt="2025-09-29T18:51:08.298" v="4828" actId="47"/>
        <pc:sldMkLst>
          <pc:docMk/>
          <pc:sldMk cId="3470023209" sldId="1413"/>
        </pc:sldMkLst>
      </pc:sldChg>
      <pc:sldChg chg="del">
        <pc:chgData name="Alex Meyer" userId="434c9848-7f9b-4e1d-a1c3-fd0f120a196f" providerId="ADAL" clId="{307E4638-5859-41C6-86CC-DAA64FD3CC79}" dt="2025-09-29T18:51:08.987" v="4829" actId="47"/>
        <pc:sldMkLst>
          <pc:docMk/>
          <pc:sldMk cId="4275799084" sldId="1414"/>
        </pc:sldMkLst>
      </pc:sldChg>
      <pc:sldChg chg="del">
        <pc:chgData name="Alex Meyer" userId="434c9848-7f9b-4e1d-a1c3-fd0f120a196f" providerId="ADAL" clId="{307E4638-5859-41C6-86CC-DAA64FD3CC79}" dt="2025-09-29T18:51:09.989" v="4830" actId="47"/>
        <pc:sldMkLst>
          <pc:docMk/>
          <pc:sldMk cId="808460429" sldId="1415"/>
        </pc:sldMkLst>
      </pc:sldChg>
      <pc:sldChg chg="del">
        <pc:chgData name="Alex Meyer" userId="434c9848-7f9b-4e1d-a1c3-fd0f120a196f" providerId="ADAL" clId="{307E4638-5859-41C6-86CC-DAA64FD3CC79}" dt="2025-10-09T18:20:27.056" v="6573" actId="47"/>
        <pc:sldMkLst>
          <pc:docMk/>
          <pc:sldMk cId="3764463206" sldId="1416"/>
        </pc:sldMkLst>
      </pc:sldChg>
      <pc:sldChg chg="del">
        <pc:chgData name="Alex Meyer" userId="434c9848-7f9b-4e1d-a1c3-fd0f120a196f" providerId="ADAL" clId="{307E4638-5859-41C6-86CC-DAA64FD3CC79}" dt="2025-09-29T18:51:05.216" v="4825" actId="47"/>
        <pc:sldMkLst>
          <pc:docMk/>
          <pc:sldMk cId="1759051109" sldId="1418"/>
        </pc:sldMkLst>
      </pc:sldChg>
      <pc:sldChg chg="del">
        <pc:chgData name="Alex Meyer" userId="434c9848-7f9b-4e1d-a1c3-fd0f120a196f" providerId="ADAL" clId="{307E4638-5859-41C6-86CC-DAA64FD3CC79}" dt="2025-09-29T16:00:13.066" v="31" actId="47"/>
        <pc:sldMkLst>
          <pc:docMk/>
          <pc:sldMk cId="2125318853" sldId="1420"/>
        </pc:sldMkLst>
      </pc:sldChg>
      <pc:sldChg chg="modSp mod">
        <pc:chgData name="Alex Meyer" userId="434c9848-7f9b-4e1d-a1c3-fd0f120a196f" providerId="ADAL" clId="{307E4638-5859-41C6-86CC-DAA64FD3CC79}" dt="2025-09-29T16:03:03.790" v="278" actId="255"/>
        <pc:sldMkLst>
          <pc:docMk/>
          <pc:sldMk cId="1779707290" sldId="1421"/>
        </pc:sldMkLst>
        <pc:spChg chg="mod">
          <ac:chgData name="Alex Meyer" userId="434c9848-7f9b-4e1d-a1c3-fd0f120a196f" providerId="ADAL" clId="{307E4638-5859-41C6-86CC-DAA64FD3CC79}" dt="2025-09-29T16:03:03.790" v="278" actId="255"/>
          <ac:spMkLst>
            <pc:docMk/>
            <pc:sldMk cId="1779707290" sldId="1421"/>
            <ac:spMk id="5" creationId="{1881551D-5F51-BFFB-9986-D7914EC81F01}"/>
          </ac:spMkLst>
        </pc:spChg>
      </pc:sldChg>
      <pc:sldChg chg="modSp add mod ord">
        <pc:chgData name="Alex Meyer" userId="434c9848-7f9b-4e1d-a1c3-fd0f120a196f" providerId="ADAL" clId="{307E4638-5859-41C6-86CC-DAA64FD3CC79}" dt="2025-09-29T16:36:04.333" v="991" actId="20577"/>
        <pc:sldMkLst>
          <pc:docMk/>
          <pc:sldMk cId="3420874668" sldId="1422"/>
        </pc:sldMkLst>
        <pc:spChg chg="mod">
          <ac:chgData name="Alex Meyer" userId="434c9848-7f9b-4e1d-a1c3-fd0f120a196f" providerId="ADAL" clId="{307E4638-5859-41C6-86CC-DAA64FD3CC79}" dt="2025-09-29T16:36:04.333" v="991" actId="20577"/>
          <ac:spMkLst>
            <pc:docMk/>
            <pc:sldMk cId="3420874668" sldId="1422"/>
            <ac:spMk id="4" creationId="{2F1F06E5-7B93-06AF-3F88-D962CEA15CB0}"/>
          </ac:spMkLst>
        </pc:spChg>
      </pc:sldChg>
      <pc:sldChg chg="modSp add mod ord">
        <pc:chgData name="Alex Meyer" userId="434c9848-7f9b-4e1d-a1c3-fd0f120a196f" providerId="ADAL" clId="{307E4638-5859-41C6-86CC-DAA64FD3CC79}" dt="2025-09-29T18:21:59.130" v="2202" actId="20577"/>
        <pc:sldMkLst>
          <pc:docMk/>
          <pc:sldMk cId="3216569299" sldId="1423"/>
        </pc:sldMkLst>
        <pc:spChg chg="mod">
          <ac:chgData name="Alex Meyer" userId="434c9848-7f9b-4e1d-a1c3-fd0f120a196f" providerId="ADAL" clId="{307E4638-5859-41C6-86CC-DAA64FD3CC79}" dt="2025-09-29T18:21:59.130" v="2202" actId="20577"/>
          <ac:spMkLst>
            <pc:docMk/>
            <pc:sldMk cId="3216569299" sldId="1423"/>
            <ac:spMk id="4" creationId="{0177EAD6-8B81-BB69-B4BB-9967A5401A6F}"/>
          </ac:spMkLst>
        </pc:spChg>
      </pc:sldChg>
      <pc:sldChg chg="modSp add mod ord">
        <pc:chgData name="Alex Meyer" userId="434c9848-7f9b-4e1d-a1c3-fd0f120a196f" providerId="ADAL" clId="{307E4638-5859-41C6-86CC-DAA64FD3CC79}" dt="2025-09-29T18:53:32.986" v="4887" actId="20577"/>
        <pc:sldMkLst>
          <pc:docMk/>
          <pc:sldMk cId="1116056298" sldId="1424"/>
        </pc:sldMkLst>
        <pc:spChg chg="mod">
          <ac:chgData name="Alex Meyer" userId="434c9848-7f9b-4e1d-a1c3-fd0f120a196f" providerId="ADAL" clId="{307E4638-5859-41C6-86CC-DAA64FD3CC79}" dt="2025-09-29T18:53:32.986" v="4887" actId="20577"/>
          <ac:spMkLst>
            <pc:docMk/>
            <pc:sldMk cId="1116056298" sldId="1424"/>
            <ac:spMk id="4" creationId="{E3FFA692-09B7-9531-8775-3F5AAD650082}"/>
          </ac:spMkLst>
        </pc:spChg>
      </pc:sldChg>
      <pc:sldChg chg="addSp modSp add mod">
        <pc:chgData name="Alex Meyer" userId="434c9848-7f9b-4e1d-a1c3-fd0f120a196f" providerId="ADAL" clId="{307E4638-5859-41C6-86CC-DAA64FD3CC79}" dt="2025-10-09T18:57:47.383" v="6579" actId="14100"/>
        <pc:sldMkLst>
          <pc:docMk/>
          <pc:sldMk cId="2456613034" sldId="1425"/>
        </pc:sldMkLst>
        <pc:spChg chg="mod">
          <ac:chgData name="Alex Meyer" userId="434c9848-7f9b-4e1d-a1c3-fd0f120a196f" providerId="ADAL" clId="{307E4638-5859-41C6-86CC-DAA64FD3CC79}" dt="2025-09-29T16:34:48.236" v="884" actId="20577"/>
          <ac:spMkLst>
            <pc:docMk/>
            <pc:sldMk cId="2456613034" sldId="1425"/>
            <ac:spMk id="2" creationId="{58DFCA81-B285-CBEF-8252-E8C2BC718369}"/>
          </ac:spMkLst>
        </pc:spChg>
        <pc:spChg chg="mod">
          <ac:chgData name="Alex Meyer" userId="434c9848-7f9b-4e1d-a1c3-fd0f120a196f" providerId="ADAL" clId="{307E4638-5859-41C6-86CC-DAA64FD3CC79}" dt="2025-10-09T18:57:47.383" v="6579" actId="14100"/>
          <ac:spMkLst>
            <pc:docMk/>
            <pc:sldMk cId="2456613034" sldId="1425"/>
            <ac:spMk id="3" creationId="{06585CDC-D50B-3B1B-4EBF-4424BBC9A15B}"/>
          </ac:spMkLst>
        </pc:spChg>
        <pc:spChg chg="add mod">
          <ac:chgData name="Alex Meyer" userId="434c9848-7f9b-4e1d-a1c3-fd0f120a196f" providerId="ADAL" clId="{307E4638-5859-41C6-86CC-DAA64FD3CC79}" dt="2025-09-29T16:35:07.292" v="888" actId="1076"/>
          <ac:spMkLst>
            <pc:docMk/>
            <pc:sldMk cId="2456613034" sldId="1425"/>
            <ac:spMk id="6" creationId="{E089AAD9-C8D5-EF57-7F1E-FE19712C28DD}"/>
          </ac:spMkLst>
        </pc:spChg>
        <pc:spChg chg="add mod">
          <ac:chgData name="Alex Meyer" userId="434c9848-7f9b-4e1d-a1c3-fd0f120a196f" providerId="ADAL" clId="{307E4638-5859-41C6-86CC-DAA64FD3CC79}" dt="2025-09-29T16:35:07.292" v="888" actId="1076"/>
          <ac:spMkLst>
            <pc:docMk/>
            <pc:sldMk cId="2456613034" sldId="1425"/>
            <ac:spMk id="7" creationId="{97535E86-C641-0384-5076-D25FEA3F1C2E}"/>
          </ac:spMkLst>
        </pc:spChg>
        <pc:picChg chg="add mod">
          <ac:chgData name="Alex Meyer" userId="434c9848-7f9b-4e1d-a1c3-fd0f120a196f" providerId="ADAL" clId="{307E4638-5859-41C6-86CC-DAA64FD3CC79}" dt="2025-09-29T16:35:07.292" v="888" actId="1076"/>
          <ac:picMkLst>
            <pc:docMk/>
            <pc:sldMk cId="2456613034" sldId="1425"/>
            <ac:picMk id="5" creationId="{88E03C00-63A5-8CC0-7C12-B5D7CC8F4834}"/>
          </ac:picMkLst>
        </pc:picChg>
      </pc:sldChg>
      <pc:sldChg chg="addSp delSp modSp add mod">
        <pc:chgData name="Alex Meyer" userId="434c9848-7f9b-4e1d-a1c3-fd0f120a196f" providerId="ADAL" clId="{307E4638-5859-41C6-86CC-DAA64FD3CC79}" dt="2025-09-29T16:35:23.314" v="913" actId="1076"/>
        <pc:sldMkLst>
          <pc:docMk/>
          <pc:sldMk cId="3452248841" sldId="1426"/>
        </pc:sldMkLst>
        <pc:spChg chg="mod">
          <ac:chgData name="Alex Meyer" userId="434c9848-7f9b-4e1d-a1c3-fd0f120a196f" providerId="ADAL" clId="{307E4638-5859-41C6-86CC-DAA64FD3CC79}" dt="2025-09-29T16:35:17.626" v="910" actId="20577"/>
          <ac:spMkLst>
            <pc:docMk/>
            <pc:sldMk cId="3452248841" sldId="1426"/>
            <ac:spMk id="2" creationId="{86956966-37CC-722F-E2D7-6635D80D6354}"/>
          </ac:spMkLst>
        </pc:spChg>
        <pc:picChg chg="add mod">
          <ac:chgData name="Alex Meyer" userId="434c9848-7f9b-4e1d-a1c3-fd0f120a196f" providerId="ADAL" clId="{307E4638-5859-41C6-86CC-DAA64FD3CC79}" dt="2025-09-29T16:35:23.314" v="913" actId="1076"/>
          <ac:picMkLst>
            <pc:docMk/>
            <pc:sldMk cId="3452248841" sldId="1426"/>
            <ac:picMk id="4" creationId="{FB765EFF-9298-5B73-D6D2-5EFCE32C7399}"/>
          </ac:picMkLst>
        </pc:picChg>
      </pc:sldChg>
      <pc:sldChg chg="addSp delSp modSp add mod">
        <pc:chgData name="Alex Meyer" userId="434c9848-7f9b-4e1d-a1c3-fd0f120a196f" providerId="ADAL" clId="{307E4638-5859-41C6-86CC-DAA64FD3CC79}" dt="2025-09-29T16:35:46.437" v="952" actId="255"/>
        <pc:sldMkLst>
          <pc:docMk/>
          <pc:sldMk cId="3417319633" sldId="1427"/>
        </pc:sldMkLst>
        <pc:spChg chg="mod">
          <ac:chgData name="Alex Meyer" userId="434c9848-7f9b-4e1d-a1c3-fd0f120a196f" providerId="ADAL" clId="{307E4638-5859-41C6-86CC-DAA64FD3CC79}" dt="2025-09-29T16:35:46.437" v="952" actId="255"/>
          <ac:spMkLst>
            <pc:docMk/>
            <pc:sldMk cId="3417319633" sldId="1427"/>
            <ac:spMk id="2" creationId="{A4505974-AB33-9114-22B9-08E0B3932C19}"/>
          </ac:spMkLst>
        </pc:spChg>
        <pc:picChg chg="add mod">
          <ac:chgData name="Alex Meyer" userId="434c9848-7f9b-4e1d-a1c3-fd0f120a196f" providerId="ADAL" clId="{307E4638-5859-41C6-86CC-DAA64FD3CC79}" dt="2025-09-29T16:35:42.091" v="951" actId="1076"/>
          <ac:picMkLst>
            <pc:docMk/>
            <pc:sldMk cId="3417319633" sldId="1427"/>
            <ac:picMk id="4" creationId="{8E72A747-BC67-B276-7A09-5222302433F2}"/>
          </ac:picMkLst>
        </pc:picChg>
      </pc:sldChg>
      <pc:sldChg chg="addSp modSp add mod">
        <pc:chgData name="Alex Meyer" userId="434c9848-7f9b-4e1d-a1c3-fd0f120a196f" providerId="ADAL" clId="{307E4638-5859-41C6-86CC-DAA64FD3CC79}" dt="2025-09-29T16:42:49.005" v="1024" actId="1076"/>
        <pc:sldMkLst>
          <pc:docMk/>
          <pc:sldMk cId="2450430673" sldId="1428"/>
        </pc:sldMkLst>
        <pc:spChg chg="mod">
          <ac:chgData name="Alex Meyer" userId="434c9848-7f9b-4e1d-a1c3-fd0f120a196f" providerId="ADAL" clId="{307E4638-5859-41C6-86CC-DAA64FD3CC79}" dt="2025-09-29T16:42:34.721" v="1019" actId="20577"/>
          <ac:spMkLst>
            <pc:docMk/>
            <pc:sldMk cId="2450430673" sldId="1428"/>
            <ac:spMk id="2" creationId="{E84C556F-ACAD-32E4-CF27-1966A761D507}"/>
          </ac:spMkLst>
        </pc:spChg>
        <pc:spChg chg="mod">
          <ac:chgData name="Alex Meyer" userId="434c9848-7f9b-4e1d-a1c3-fd0f120a196f" providerId="ADAL" clId="{307E4638-5859-41C6-86CC-DAA64FD3CC79}" dt="2025-09-29T16:42:41.764" v="1021" actId="14100"/>
          <ac:spMkLst>
            <pc:docMk/>
            <pc:sldMk cId="2450430673" sldId="1428"/>
            <ac:spMk id="3" creationId="{E20BB9B1-017B-9AA1-838F-7F16FA7B7A83}"/>
          </ac:spMkLst>
        </pc:spChg>
        <pc:picChg chg="add mod">
          <ac:chgData name="Alex Meyer" userId="434c9848-7f9b-4e1d-a1c3-fd0f120a196f" providerId="ADAL" clId="{307E4638-5859-41C6-86CC-DAA64FD3CC79}" dt="2025-09-29T16:42:49.005" v="1024" actId="1076"/>
          <ac:picMkLst>
            <pc:docMk/>
            <pc:sldMk cId="2450430673" sldId="1428"/>
            <ac:picMk id="4" creationId="{EA6572FD-7A97-F48D-EAA8-511118A7D31E}"/>
          </ac:picMkLst>
        </pc:picChg>
      </pc:sldChg>
      <pc:sldChg chg="addSp delSp modSp add mod ord">
        <pc:chgData name="Alex Meyer" userId="434c9848-7f9b-4e1d-a1c3-fd0f120a196f" providerId="ADAL" clId="{307E4638-5859-41C6-86CC-DAA64FD3CC79}" dt="2025-09-29T17:07:36.122" v="2000" actId="1076"/>
        <pc:sldMkLst>
          <pc:docMk/>
          <pc:sldMk cId="2894572696" sldId="1429"/>
        </pc:sldMkLst>
        <pc:spChg chg="mod">
          <ac:chgData name="Alex Meyer" userId="434c9848-7f9b-4e1d-a1c3-fd0f120a196f" providerId="ADAL" clId="{307E4638-5859-41C6-86CC-DAA64FD3CC79}" dt="2025-09-29T17:07:32.796" v="1999" actId="255"/>
          <ac:spMkLst>
            <pc:docMk/>
            <pc:sldMk cId="2894572696" sldId="1429"/>
            <ac:spMk id="2" creationId="{F7DB9A2F-7626-A1CE-D60A-DCE293617C3B}"/>
          </ac:spMkLst>
        </pc:spChg>
        <pc:picChg chg="add mod">
          <ac:chgData name="Alex Meyer" userId="434c9848-7f9b-4e1d-a1c3-fd0f120a196f" providerId="ADAL" clId="{307E4638-5859-41C6-86CC-DAA64FD3CC79}" dt="2025-09-29T17:07:36.122" v="2000" actId="1076"/>
          <ac:picMkLst>
            <pc:docMk/>
            <pc:sldMk cId="2894572696" sldId="1429"/>
            <ac:picMk id="4" creationId="{7CCAC080-7085-EFAC-D180-FA2BE4A30319}"/>
          </ac:picMkLst>
        </pc:picChg>
      </pc:sldChg>
      <pc:sldChg chg="modSp add mod ord">
        <pc:chgData name="Alex Meyer" userId="434c9848-7f9b-4e1d-a1c3-fd0f120a196f" providerId="ADAL" clId="{307E4638-5859-41C6-86CC-DAA64FD3CC79}" dt="2025-09-29T18:52:16.656" v="4850" actId="20577"/>
        <pc:sldMkLst>
          <pc:docMk/>
          <pc:sldMk cId="2566259001" sldId="1430"/>
        </pc:sldMkLst>
        <pc:spChg chg="mod">
          <ac:chgData name="Alex Meyer" userId="434c9848-7f9b-4e1d-a1c3-fd0f120a196f" providerId="ADAL" clId="{307E4638-5859-41C6-86CC-DAA64FD3CC79}" dt="2025-09-29T16:14:41.295" v="692" actId="20577"/>
          <ac:spMkLst>
            <pc:docMk/>
            <pc:sldMk cId="2566259001" sldId="1430"/>
            <ac:spMk id="2" creationId="{89AAE730-CBF8-5A43-3CB1-44893F193AE1}"/>
          </ac:spMkLst>
        </pc:spChg>
        <pc:spChg chg="mod">
          <ac:chgData name="Alex Meyer" userId="434c9848-7f9b-4e1d-a1c3-fd0f120a196f" providerId="ADAL" clId="{307E4638-5859-41C6-86CC-DAA64FD3CC79}" dt="2025-09-29T18:52:16.656" v="4850" actId="20577"/>
          <ac:spMkLst>
            <pc:docMk/>
            <pc:sldMk cId="2566259001" sldId="1430"/>
            <ac:spMk id="3" creationId="{BDC02269-4C8D-90FA-7104-C6869271AD39}"/>
          </ac:spMkLst>
        </pc:spChg>
      </pc:sldChg>
      <pc:sldChg chg="addSp delSp modSp add mod">
        <pc:chgData name="Alex Meyer" userId="434c9848-7f9b-4e1d-a1c3-fd0f120a196f" providerId="ADAL" clId="{307E4638-5859-41C6-86CC-DAA64FD3CC79}" dt="2025-10-01T15:58:48.786" v="6094" actId="20577"/>
        <pc:sldMkLst>
          <pc:docMk/>
          <pc:sldMk cId="887662502" sldId="1431"/>
        </pc:sldMkLst>
        <pc:spChg chg="mod">
          <ac:chgData name="Alex Meyer" userId="434c9848-7f9b-4e1d-a1c3-fd0f120a196f" providerId="ADAL" clId="{307E4638-5859-41C6-86CC-DAA64FD3CC79}" dt="2025-09-29T16:43:03.293" v="1041" actId="20577"/>
          <ac:spMkLst>
            <pc:docMk/>
            <pc:sldMk cId="887662502" sldId="1431"/>
            <ac:spMk id="2" creationId="{9369F355-9994-A737-7C5B-92618BEADF43}"/>
          </ac:spMkLst>
        </pc:spChg>
        <pc:spChg chg="mod">
          <ac:chgData name="Alex Meyer" userId="434c9848-7f9b-4e1d-a1c3-fd0f120a196f" providerId="ADAL" clId="{307E4638-5859-41C6-86CC-DAA64FD3CC79}" dt="2025-10-01T15:58:48.786" v="6094" actId="20577"/>
          <ac:spMkLst>
            <pc:docMk/>
            <pc:sldMk cId="887662502" sldId="1431"/>
            <ac:spMk id="3" creationId="{610DD056-BB71-A95E-14FF-46DF546EB4DC}"/>
          </ac:spMkLst>
        </pc:spChg>
      </pc:sldChg>
      <pc:sldChg chg="new del">
        <pc:chgData name="Alex Meyer" userId="434c9848-7f9b-4e1d-a1c3-fd0f120a196f" providerId="ADAL" clId="{307E4638-5859-41C6-86CC-DAA64FD3CC79}" dt="2025-09-29T16:25:53.531" v="845" actId="47"/>
        <pc:sldMkLst>
          <pc:docMk/>
          <pc:sldMk cId="951982810" sldId="1431"/>
        </pc:sldMkLst>
      </pc:sldChg>
      <pc:sldChg chg="new del">
        <pc:chgData name="Alex Meyer" userId="434c9848-7f9b-4e1d-a1c3-fd0f120a196f" providerId="ADAL" clId="{307E4638-5859-41C6-86CC-DAA64FD3CC79}" dt="2025-09-29T16:25:52.764" v="844" actId="47"/>
        <pc:sldMkLst>
          <pc:docMk/>
          <pc:sldMk cId="2026802847" sldId="1432"/>
        </pc:sldMkLst>
      </pc:sldChg>
      <pc:sldChg chg="addSp modSp add mod">
        <pc:chgData name="Alex Meyer" userId="434c9848-7f9b-4e1d-a1c3-fd0f120a196f" providerId="ADAL" clId="{307E4638-5859-41C6-86CC-DAA64FD3CC79}" dt="2025-10-01T16:03:27.693" v="6102" actId="20577"/>
        <pc:sldMkLst>
          <pc:docMk/>
          <pc:sldMk cId="2462051286" sldId="1432"/>
        </pc:sldMkLst>
        <pc:spChg chg="mod">
          <ac:chgData name="Alex Meyer" userId="434c9848-7f9b-4e1d-a1c3-fd0f120a196f" providerId="ADAL" clId="{307E4638-5859-41C6-86CC-DAA64FD3CC79}" dt="2025-09-29T16:59:50.842" v="1730" actId="20577"/>
          <ac:spMkLst>
            <pc:docMk/>
            <pc:sldMk cId="2462051286" sldId="1432"/>
            <ac:spMk id="2" creationId="{25102EFA-A421-91DC-B7BE-594721BF6AC0}"/>
          </ac:spMkLst>
        </pc:spChg>
        <pc:spChg chg="mod">
          <ac:chgData name="Alex Meyer" userId="434c9848-7f9b-4e1d-a1c3-fd0f120a196f" providerId="ADAL" clId="{307E4638-5859-41C6-86CC-DAA64FD3CC79}" dt="2025-10-01T16:03:27.693" v="6102" actId="20577"/>
          <ac:spMkLst>
            <pc:docMk/>
            <pc:sldMk cId="2462051286" sldId="1432"/>
            <ac:spMk id="3" creationId="{1F0D13FC-C235-53A8-7251-B38053B1DCAE}"/>
          </ac:spMkLst>
        </pc:spChg>
        <pc:picChg chg="add mod">
          <ac:chgData name="Alex Meyer" userId="434c9848-7f9b-4e1d-a1c3-fd0f120a196f" providerId="ADAL" clId="{307E4638-5859-41C6-86CC-DAA64FD3CC79}" dt="2025-09-29T17:00:00.725" v="1733" actId="1076"/>
          <ac:picMkLst>
            <pc:docMk/>
            <pc:sldMk cId="2462051286" sldId="1432"/>
            <ac:picMk id="4" creationId="{5FB34FF0-3C44-C2BB-9D2C-9F69BD1E2400}"/>
          </ac:picMkLst>
        </pc:picChg>
      </pc:sldChg>
      <pc:sldChg chg="addSp modSp add mod ord">
        <pc:chgData name="Alex Meyer" userId="434c9848-7f9b-4e1d-a1c3-fd0f120a196f" providerId="ADAL" clId="{307E4638-5859-41C6-86CC-DAA64FD3CC79}" dt="2025-10-06T13:54:55.128" v="6107"/>
        <pc:sldMkLst>
          <pc:docMk/>
          <pc:sldMk cId="379842336" sldId="1433"/>
        </pc:sldMkLst>
        <pc:spChg chg="mod">
          <ac:chgData name="Alex Meyer" userId="434c9848-7f9b-4e1d-a1c3-fd0f120a196f" providerId="ADAL" clId="{307E4638-5859-41C6-86CC-DAA64FD3CC79}" dt="2025-09-29T16:59:44.436" v="1709" actId="20577"/>
          <ac:spMkLst>
            <pc:docMk/>
            <pc:sldMk cId="379842336" sldId="1433"/>
            <ac:spMk id="2" creationId="{88AC20A5-6669-D180-1B67-7015E2B7EBEC}"/>
          </ac:spMkLst>
        </pc:spChg>
        <pc:spChg chg="mod">
          <ac:chgData name="Alex Meyer" userId="434c9848-7f9b-4e1d-a1c3-fd0f120a196f" providerId="ADAL" clId="{307E4638-5859-41C6-86CC-DAA64FD3CC79}" dt="2025-09-29T16:59:28.268" v="1705" actId="14100"/>
          <ac:spMkLst>
            <pc:docMk/>
            <pc:sldMk cId="379842336" sldId="1433"/>
            <ac:spMk id="3" creationId="{7C8469D6-F5E2-68F4-18ED-ADE1E4193170}"/>
          </ac:spMkLst>
        </pc:spChg>
        <pc:picChg chg="add mod">
          <ac:chgData name="Alex Meyer" userId="434c9848-7f9b-4e1d-a1c3-fd0f120a196f" providerId="ADAL" clId="{307E4638-5859-41C6-86CC-DAA64FD3CC79}" dt="2025-09-29T16:59:33.324" v="1707" actId="1076"/>
          <ac:picMkLst>
            <pc:docMk/>
            <pc:sldMk cId="379842336" sldId="1433"/>
            <ac:picMk id="4" creationId="{C112FAA9-5030-C0EB-7920-1D40FF15E0AD}"/>
          </ac:picMkLst>
        </pc:picChg>
        <pc:picChg chg="add mod">
          <ac:chgData name="Alex Meyer" userId="434c9848-7f9b-4e1d-a1c3-fd0f120a196f" providerId="ADAL" clId="{307E4638-5859-41C6-86CC-DAA64FD3CC79}" dt="2025-09-29T16:59:33.324" v="1707" actId="1076"/>
          <ac:picMkLst>
            <pc:docMk/>
            <pc:sldMk cId="379842336" sldId="1433"/>
            <ac:picMk id="5" creationId="{C18A65B9-911F-E632-82E1-CB2140CBA348}"/>
          </ac:picMkLst>
        </pc:picChg>
      </pc:sldChg>
      <pc:sldChg chg="addSp modSp add mod ord">
        <pc:chgData name="Alex Meyer" userId="434c9848-7f9b-4e1d-a1c3-fd0f120a196f" providerId="ADAL" clId="{307E4638-5859-41C6-86CC-DAA64FD3CC79}" dt="2025-10-06T13:54:18.586" v="6105" actId="1076"/>
        <pc:sldMkLst>
          <pc:docMk/>
          <pc:sldMk cId="1426557573" sldId="1434"/>
        </pc:sldMkLst>
        <pc:spChg chg="mod">
          <ac:chgData name="Alex Meyer" userId="434c9848-7f9b-4e1d-a1c3-fd0f120a196f" providerId="ADAL" clId="{307E4638-5859-41C6-86CC-DAA64FD3CC79}" dt="2025-09-29T17:04:05.351" v="1762" actId="20577"/>
          <ac:spMkLst>
            <pc:docMk/>
            <pc:sldMk cId="1426557573" sldId="1434"/>
            <ac:spMk id="2" creationId="{008AB478-F319-EED9-BAED-FB243D3C4312}"/>
          </ac:spMkLst>
        </pc:spChg>
        <pc:spChg chg="mod">
          <ac:chgData name="Alex Meyer" userId="434c9848-7f9b-4e1d-a1c3-fd0f120a196f" providerId="ADAL" clId="{307E4638-5859-41C6-86CC-DAA64FD3CC79}" dt="2025-09-29T17:05:30.316" v="1848" actId="14100"/>
          <ac:spMkLst>
            <pc:docMk/>
            <pc:sldMk cId="1426557573" sldId="1434"/>
            <ac:spMk id="3" creationId="{8D629B94-F3ED-8065-3665-FF3BE7F245FA}"/>
          </ac:spMkLst>
        </pc:spChg>
        <pc:picChg chg="add mod">
          <ac:chgData name="Alex Meyer" userId="434c9848-7f9b-4e1d-a1c3-fd0f120a196f" providerId="ADAL" clId="{307E4638-5859-41C6-86CC-DAA64FD3CC79}" dt="2025-10-06T13:54:18.586" v="6105" actId="1076"/>
          <ac:picMkLst>
            <pc:docMk/>
            <pc:sldMk cId="1426557573" sldId="1434"/>
            <ac:picMk id="5" creationId="{C737B641-7539-6EE1-D368-CDA90A133F10}"/>
          </ac:picMkLst>
        </pc:picChg>
        <pc:picChg chg="add mod">
          <ac:chgData name="Alex Meyer" userId="434c9848-7f9b-4e1d-a1c3-fd0f120a196f" providerId="ADAL" clId="{307E4638-5859-41C6-86CC-DAA64FD3CC79}" dt="2025-09-29T17:05:33.913" v="1850" actId="1076"/>
          <ac:picMkLst>
            <pc:docMk/>
            <pc:sldMk cId="1426557573" sldId="1434"/>
            <ac:picMk id="7" creationId="{7CC2D095-7452-A3E0-192A-5A5691F3BB00}"/>
          </ac:picMkLst>
        </pc:picChg>
      </pc:sldChg>
      <pc:sldChg chg="addSp modSp add mod ord">
        <pc:chgData name="Alex Meyer" userId="434c9848-7f9b-4e1d-a1c3-fd0f120a196f" providerId="ADAL" clId="{307E4638-5859-41C6-86CC-DAA64FD3CC79}" dt="2025-09-29T17:06:46.167" v="1913" actId="1076"/>
        <pc:sldMkLst>
          <pc:docMk/>
          <pc:sldMk cId="183344023" sldId="1435"/>
        </pc:sldMkLst>
        <pc:spChg chg="mod">
          <ac:chgData name="Alex Meyer" userId="434c9848-7f9b-4e1d-a1c3-fd0f120a196f" providerId="ADAL" clId="{307E4638-5859-41C6-86CC-DAA64FD3CC79}" dt="2025-09-29T17:06:13.340" v="1874" actId="20577"/>
          <ac:spMkLst>
            <pc:docMk/>
            <pc:sldMk cId="183344023" sldId="1435"/>
            <ac:spMk id="2" creationId="{167EB6F7-88CD-4127-5EC6-671BF71E53F7}"/>
          </ac:spMkLst>
        </pc:spChg>
        <pc:spChg chg="mod">
          <ac:chgData name="Alex Meyer" userId="434c9848-7f9b-4e1d-a1c3-fd0f120a196f" providerId="ADAL" clId="{307E4638-5859-41C6-86CC-DAA64FD3CC79}" dt="2025-09-29T17:06:43.657" v="1912" actId="113"/>
          <ac:spMkLst>
            <pc:docMk/>
            <pc:sldMk cId="183344023" sldId="1435"/>
            <ac:spMk id="3" creationId="{96EF0027-B970-A5C4-E6D5-79DA74C2ED5B}"/>
          </ac:spMkLst>
        </pc:spChg>
        <pc:picChg chg="add mod">
          <ac:chgData name="Alex Meyer" userId="434c9848-7f9b-4e1d-a1c3-fd0f120a196f" providerId="ADAL" clId="{307E4638-5859-41C6-86CC-DAA64FD3CC79}" dt="2025-09-29T17:06:46.167" v="1913" actId="1076"/>
          <ac:picMkLst>
            <pc:docMk/>
            <pc:sldMk cId="183344023" sldId="1435"/>
            <ac:picMk id="5" creationId="{F0329E30-7719-0D54-23A4-425501509DA5}"/>
          </ac:picMkLst>
        </pc:picChg>
      </pc:sldChg>
      <pc:sldChg chg="addSp delSp modSp add mod">
        <pc:chgData name="Alex Meyer" userId="434c9848-7f9b-4e1d-a1c3-fd0f120a196f" providerId="ADAL" clId="{307E4638-5859-41C6-86CC-DAA64FD3CC79}" dt="2025-09-29T17:10:04.321" v="2062" actId="1076"/>
        <pc:sldMkLst>
          <pc:docMk/>
          <pc:sldMk cId="3113978524" sldId="1436"/>
        </pc:sldMkLst>
        <pc:spChg chg="mod">
          <ac:chgData name="Alex Meyer" userId="434c9848-7f9b-4e1d-a1c3-fd0f120a196f" providerId="ADAL" clId="{307E4638-5859-41C6-86CC-DAA64FD3CC79}" dt="2025-09-29T17:09:52.460" v="2059" actId="20577"/>
          <ac:spMkLst>
            <pc:docMk/>
            <pc:sldMk cId="3113978524" sldId="1436"/>
            <ac:spMk id="2" creationId="{77280860-C128-610C-BA8F-F72D546749CA}"/>
          </ac:spMkLst>
        </pc:spChg>
        <pc:picChg chg="add mod">
          <ac:chgData name="Alex Meyer" userId="434c9848-7f9b-4e1d-a1c3-fd0f120a196f" providerId="ADAL" clId="{307E4638-5859-41C6-86CC-DAA64FD3CC79}" dt="2025-09-29T17:10:04.321" v="2062" actId="1076"/>
          <ac:picMkLst>
            <pc:docMk/>
            <pc:sldMk cId="3113978524" sldId="1436"/>
            <ac:picMk id="4" creationId="{0BFD7A50-47AA-AEA1-6FE0-FC64AAC18340}"/>
          </ac:picMkLst>
        </pc:picChg>
      </pc:sldChg>
      <pc:sldChg chg="addSp delSp modSp add mod">
        <pc:chgData name="Alex Meyer" userId="434c9848-7f9b-4e1d-a1c3-fd0f120a196f" providerId="ADAL" clId="{307E4638-5859-41C6-86CC-DAA64FD3CC79}" dt="2025-09-29T17:10:30.038" v="2098" actId="1076"/>
        <pc:sldMkLst>
          <pc:docMk/>
          <pc:sldMk cId="94701674" sldId="1437"/>
        </pc:sldMkLst>
        <pc:spChg chg="mod">
          <ac:chgData name="Alex Meyer" userId="434c9848-7f9b-4e1d-a1c3-fd0f120a196f" providerId="ADAL" clId="{307E4638-5859-41C6-86CC-DAA64FD3CC79}" dt="2025-09-29T17:10:20.035" v="2094" actId="20577"/>
          <ac:spMkLst>
            <pc:docMk/>
            <pc:sldMk cId="94701674" sldId="1437"/>
            <ac:spMk id="2" creationId="{10947A34-8542-FFB0-705A-1B01B30230F2}"/>
          </ac:spMkLst>
        </pc:spChg>
        <pc:picChg chg="add mod">
          <ac:chgData name="Alex Meyer" userId="434c9848-7f9b-4e1d-a1c3-fd0f120a196f" providerId="ADAL" clId="{307E4638-5859-41C6-86CC-DAA64FD3CC79}" dt="2025-09-29T17:10:30.038" v="2098" actId="1076"/>
          <ac:picMkLst>
            <pc:docMk/>
            <pc:sldMk cId="94701674" sldId="1437"/>
            <ac:picMk id="4" creationId="{1D5DBF17-7623-BED7-E1DF-50D1991F52A9}"/>
          </ac:picMkLst>
        </pc:picChg>
      </pc:sldChg>
      <pc:sldChg chg="addSp delSp modSp add mod">
        <pc:chgData name="Alex Meyer" userId="434c9848-7f9b-4e1d-a1c3-fd0f120a196f" providerId="ADAL" clId="{307E4638-5859-41C6-86CC-DAA64FD3CC79}" dt="2025-09-30T15:29:13.471" v="5380" actId="14100"/>
        <pc:sldMkLst>
          <pc:docMk/>
          <pc:sldMk cId="945753199" sldId="1438"/>
        </pc:sldMkLst>
        <pc:spChg chg="mod">
          <ac:chgData name="Alex Meyer" userId="434c9848-7f9b-4e1d-a1c3-fd0f120a196f" providerId="ADAL" clId="{307E4638-5859-41C6-86CC-DAA64FD3CC79}" dt="2025-09-29T17:10:42.161" v="2115" actId="20577"/>
          <ac:spMkLst>
            <pc:docMk/>
            <pc:sldMk cId="945753199" sldId="1438"/>
            <ac:spMk id="2" creationId="{6D7B993F-C76C-9AE1-68D4-2E491858CB65}"/>
          </ac:spMkLst>
        </pc:spChg>
        <pc:spChg chg="mod">
          <ac:chgData name="Alex Meyer" userId="434c9848-7f9b-4e1d-a1c3-fd0f120a196f" providerId="ADAL" clId="{307E4638-5859-41C6-86CC-DAA64FD3CC79}" dt="2025-09-30T15:28:52.171" v="5378" actId="1076"/>
          <ac:spMkLst>
            <pc:docMk/>
            <pc:sldMk cId="945753199" sldId="1438"/>
            <ac:spMk id="3" creationId="{3D569481-DFC3-9B47-2EF6-ECE777FB521C}"/>
          </ac:spMkLst>
        </pc:spChg>
        <pc:picChg chg="add mod">
          <ac:chgData name="Alex Meyer" userId="434c9848-7f9b-4e1d-a1c3-fd0f120a196f" providerId="ADAL" clId="{307E4638-5859-41C6-86CC-DAA64FD3CC79}" dt="2025-09-30T15:29:13.471" v="5380" actId="14100"/>
          <ac:picMkLst>
            <pc:docMk/>
            <pc:sldMk cId="945753199" sldId="1438"/>
            <ac:picMk id="7" creationId="{DF0047DE-A05A-9753-57DE-341870F3B066}"/>
          </ac:picMkLst>
        </pc:picChg>
        <pc:picChg chg="add mod">
          <ac:chgData name="Alex Meyer" userId="434c9848-7f9b-4e1d-a1c3-fd0f120a196f" providerId="ADAL" clId="{307E4638-5859-41C6-86CC-DAA64FD3CC79}" dt="2025-09-30T15:28:04.921" v="5319" actId="1076"/>
          <ac:picMkLst>
            <pc:docMk/>
            <pc:sldMk cId="945753199" sldId="1438"/>
            <ac:picMk id="9" creationId="{E03A32A4-D960-AFAD-5A8A-5A31D6DD2C06}"/>
          </ac:picMkLst>
        </pc:picChg>
      </pc:sldChg>
      <pc:sldChg chg="modSp add mod ord">
        <pc:chgData name="Alex Meyer" userId="434c9848-7f9b-4e1d-a1c3-fd0f120a196f" providerId="ADAL" clId="{307E4638-5859-41C6-86CC-DAA64FD3CC79}" dt="2025-10-01T16:02:16.847" v="6098" actId="255"/>
        <pc:sldMkLst>
          <pc:docMk/>
          <pc:sldMk cId="611427223" sldId="1439"/>
        </pc:sldMkLst>
        <pc:spChg chg="mod">
          <ac:chgData name="Alex Meyer" userId="434c9848-7f9b-4e1d-a1c3-fd0f120a196f" providerId="ADAL" clId="{307E4638-5859-41C6-86CC-DAA64FD3CC79}" dt="2025-09-29T17:15:46.485" v="2146" actId="20577"/>
          <ac:spMkLst>
            <pc:docMk/>
            <pc:sldMk cId="611427223" sldId="1439"/>
            <ac:spMk id="2" creationId="{BBABF3D4-428B-965C-F1E3-08A8504A802D}"/>
          </ac:spMkLst>
        </pc:spChg>
        <pc:spChg chg="mod">
          <ac:chgData name="Alex Meyer" userId="434c9848-7f9b-4e1d-a1c3-fd0f120a196f" providerId="ADAL" clId="{307E4638-5859-41C6-86CC-DAA64FD3CC79}" dt="2025-10-01T16:02:16.847" v="6098" actId="255"/>
          <ac:spMkLst>
            <pc:docMk/>
            <pc:sldMk cId="611427223" sldId="1439"/>
            <ac:spMk id="3" creationId="{E6865F1B-9483-399F-A5F2-6CA63126770F}"/>
          </ac:spMkLst>
        </pc:spChg>
      </pc:sldChg>
      <pc:sldChg chg="addSp delSp modSp add mod ord">
        <pc:chgData name="Alex Meyer" userId="434c9848-7f9b-4e1d-a1c3-fd0f120a196f" providerId="ADAL" clId="{307E4638-5859-41C6-86CC-DAA64FD3CC79}" dt="2025-09-29T18:22:39.207" v="2210" actId="1076"/>
        <pc:sldMkLst>
          <pc:docMk/>
          <pc:sldMk cId="794452662" sldId="1440"/>
        </pc:sldMkLst>
        <pc:spChg chg="mod">
          <ac:chgData name="Alex Meyer" userId="434c9848-7f9b-4e1d-a1c3-fd0f120a196f" providerId="ADAL" clId="{307E4638-5859-41C6-86CC-DAA64FD3CC79}" dt="2025-09-29T18:21:21.396" v="2181" actId="20577"/>
          <ac:spMkLst>
            <pc:docMk/>
            <pc:sldMk cId="794452662" sldId="1440"/>
            <ac:spMk id="2" creationId="{6D1551E8-2BEB-95F7-55E0-555E7AAE1B4D}"/>
          </ac:spMkLst>
        </pc:spChg>
        <pc:picChg chg="add mod">
          <ac:chgData name="Alex Meyer" userId="434c9848-7f9b-4e1d-a1c3-fd0f120a196f" providerId="ADAL" clId="{307E4638-5859-41C6-86CC-DAA64FD3CC79}" dt="2025-09-29T18:22:39.207" v="2210" actId="1076"/>
          <ac:picMkLst>
            <pc:docMk/>
            <pc:sldMk cId="794452662" sldId="1440"/>
            <ac:picMk id="5" creationId="{C13307A3-2F21-BA9E-89FB-1A536400CB88}"/>
          </ac:picMkLst>
        </pc:picChg>
      </pc:sldChg>
      <pc:sldChg chg="addSp delSp modSp add mod">
        <pc:chgData name="Alex Meyer" userId="434c9848-7f9b-4e1d-a1c3-fd0f120a196f" providerId="ADAL" clId="{307E4638-5859-41C6-86CC-DAA64FD3CC79}" dt="2025-09-29T18:39:21.663" v="3413" actId="255"/>
        <pc:sldMkLst>
          <pc:docMk/>
          <pc:sldMk cId="4128477553" sldId="1441"/>
        </pc:sldMkLst>
        <pc:spChg chg="mod">
          <ac:chgData name="Alex Meyer" userId="434c9848-7f9b-4e1d-a1c3-fd0f120a196f" providerId="ADAL" clId="{307E4638-5859-41C6-86CC-DAA64FD3CC79}" dt="2025-09-29T18:39:21.663" v="3413" actId="255"/>
          <ac:spMkLst>
            <pc:docMk/>
            <pc:sldMk cId="4128477553" sldId="1441"/>
            <ac:spMk id="2" creationId="{3408D3D1-B9A0-86E5-718A-82B623E5EDCE}"/>
          </ac:spMkLst>
        </pc:spChg>
        <pc:picChg chg="add mod">
          <ac:chgData name="Alex Meyer" userId="434c9848-7f9b-4e1d-a1c3-fd0f120a196f" providerId="ADAL" clId="{307E4638-5859-41C6-86CC-DAA64FD3CC79}" dt="2025-09-29T18:39:16.715" v="3412" actId="1076"/>
          <ac:picMkLst>
            <pc:docMk/>
            <pc:sldMk cId="4128477553" sldId="1441"/>
            <ac:picMk id="5" creationId="{727C2715-4AC2-D5AB-FB26-5883D070A0A4}"/>
          </ac:picMkLst>
        </pc:picChg>
      </pc:sldChg>
      <pc:sldChg chg="modSp add mod ord">
        <pc:chgData name="Alex Meyer" userId="434c9848-7f9b-4e1d-a1c3-fd0f120a196f" providerId="ADAL" clId="{307E4638-5859-41C6-86CC-DAA64FD3CC79}" dt="2025-09-29T18:46:27.243" v="4423" actId="20577"/>
        <pc:sldMkLst>
          <pc:docMk/>
          <pc:sldMk cId="2290404368" sldId="1442"/>
        </pc:sldMkLst>
        <pc:spChg chg="mod">
          <ac:chgData name="Alex Meyer" userId="434c9848-7f9b-4e1d-a1c3-fd0f120a196f" providerId="ADAL" clId="{307E4638-5859-41C6-86CC-DAA64FD3CC79}" dt="2025-09-29T18:44:31.159" v="4004" actId="20577"/>
          <ac:spMkLst>
            <pc:docMk/>
            <pc:sldMk cId="2290404368" sldId="1442"/>
            <ac:spMk id="2" creationId="{07C8A07B-773A-08F2-CFEF-8CE266BBEC8A}"/>
          </ac:spMkLst>
        </pc:spChg>
        <pc:spChg chg="mod">
          <ac:chgData name="Alex Meyer" userId="434c9848-7f9b-4e1d-a1c3-fd0f120a196f" providerId="ADAL" clId="{307E4638-5859-41C6-86CC-DAA64FD3CC79}" dt="2025-09-29T18:46:27.243" v="4423" actId="20577"/>
          <ac:spMkLst>
            <pc:docMk/>
            <pc:sldMk cId="2290404368" sldId="1442"/>
            <ac:spMk id="3" creationId="{E0A90B0F-6D8C-65E6-BF09-5044344FF1EA}"/>
          </ac:spMkLst>
        </pc:spChg>
      </pc:sldChg>
      <pc:sldChg chg="addSp delSp modSp new mod modClrScheme chgLayout">
        <pc:chgData name="Alex Meyer" userId="434c9848-7f9b-4e1d-a1c3-fd0f120a196f" providerId="ADAL" clId="{307E4638-5859-41C6-86CC-DAA64FD3CC79}" dt="2025-09-29T17:09:33.970" v="2041" actId="1076"/>
        <pc:sldMkLst>
          <pc:docMk/>
          <pc:sldMk cId="2276746922" sldId="1443"/>
        </pc:sldMkLst>
        <pc:spChg chg="add mod">
          <ac:chgData name="Alex Meyer" userId="434c9848-7f9b-4e1d-a1c3-fd0f120a196f" providerId="ADAL" clId="{307E4638-5859-41C6-86CC-DAA64FD3CC79}" dt="2025-09-29T17:08:25.995" v="2021" actId="20577"/>
          <ac:spMkLst>
            <pc:docMk/>
            <pc:sldMk cId="2276746922" sldId="1443"/>
            <ac:spMk id="4" creationId="{9C692649-2151-E2EF-5484-E151DA3C2692}"/>
          </ac:spMkLst>
        </pc:spChg>
        <pc:spChg chg="add mod">
          <ac:chgData name="Alex Meyer" userId="434c9848-7f9b-4e1d-a1c3-fd0f120a196f" providerId="ADAL" clId="{307E4638-5859-41C6-86CC-DAA64FD3CC79}" dt="2025-09-29T17:09:33.970" v="2041" actId="1076"/>
          <ac:spMkLst>
            <pc:docMk/>
            <pc:sldMk cId="2276746922" sldId="1443"/>
            <ac:spMk id="5" creationId="{92242EA8-B9D4-CB63-9FC0-A45CCE2A2721}"/>
          </ac:spMkLst>
        </pc:spChg>
        <pc:graphicFrameChg chg="add mod modGraphic">
          <ac:chgData name="Alex Meyer" userId="434c9848-7f9b-4e1d-a1c3-fd0f120a196f" providerId="ADAL" clId="{307E4638-5859-41C6-86CC-DAA64FD3CC79}" dt="2025-09-29T17:08:57.810" v="2027" actId="207"/>
          <ac:graphicFrameMkLst>
            <pc:docMk/>
            <pc:sldMk cId="2276746922" sldId="1443"/>
            <ac:graphicFrameMk id="6" creationId="{055003CC-D4B8-72D4-E2F1-1F51A471ED99}"/>
          </ac:graphicFrameMkLst>
        </pc:graphicFrameChg>
      </pc:sldChg>
      <pc:sldChg chg="addSp modSp add mod ord">
        <pc:chgData name="Alex Meyer" userId="434c9848-7f9b-4e1d-a1c3-fd0f120a196f" providerId="ADAL" clId="{307E4638-5859-41C6-86CC-DAA64FD3CC79}" dt="2025-09-29T19:06:24.381" v="5130" actId="400"/>
        <pc:sldMkLst>
          <pc:docMk/>
          <pc:sldMk cId="1775495371" sldId="1444"/>
        </pc:sldMkLst>
        <pc:spChg chg="mod">
          <ac:chgData name="Alex Meyer" userId="434c9848-7f9b-4e1d-a1c3-fd0f120a196f" providerId="ADAL" clId="{307E4638-5859-41C6-86CC-DAA64FD3CC79}" dt="2025-09-29T18:54:06.695" v="4921" actId="20577"/>
          <ac:spMkLst>
            <pc:docMk/>
            <pc:sldMk cId="1775495371" sldId="1444"/>
            <ac:spMk id="2" creationId="{853910BA-946C-7322-7B8D-CC598D2A7BB4}"/>
          </ac:spMkLst>
        </pc:spChg>
        <pc:spChg chg="mod">
          <ac:chgData name="Alex Meyer" userId="434c9848-7f9b-4e1d-a1c3-fd0f120a196f" providerId="ADAL" clId="{307E4638-5859-41C6-86CC-DAA64FD3CC79}" dt="2025-09-29T19:06:24.381" v="5130" actId="400"/>
          <ac:spMkLst>
            <pc:docMk/>
            <pc:sldMk cId="1775495371" sldId="1444"/>
            <ac:spMk id="3" creationId="{4AA10DCA-4EDA-6560-DC8F-F733826FB86C}"/>
          </ac:spMkLst>
        </pc:spChg>
        <pc:picChg chg="add mod">
          <ac:chgData name="Alex Meyer" userId="434c9848-7f9b-4e1d-a1c3-fd0f120a196f" providerId="ADAL" clId="{307E4638-5859-41C6-86CC-DAA64FD3CC79}" dt="2025-09-29T19:06:12.423" v="5122" actId="1076"/>
          <ac:picMkLst>
            <pc:docMk/>
            <pc:sldMk cId="1775495371" sldId="1444"/>
            <ac:picMk id="4" creationId="{D86DEA45-06F0-EBAA-B9B4-BAB51A57E89D}"/>
          </ac:picMkLst>
        </pc:picChg>
      </pc:sldChg>
      <pc:sldChg chg="add del">
        <pc:chgData name="Alex Meyer" userId="434c9848-7f9b-4e1d-a1c3-fd0f120a196f" providerId="ADAL" clId="{307E4638-5859-41C6-86CC-DAA64FD3CC79}" dt="2025-09-29T18:21:05.775" v="2154" actId="47"/>
        <pc:sldMkLst>
          <pc:docMk/>
          <pc:sldMk cId="3662715271" sldId="1444"/>
        </pc:sldMkLst>
      </pc:sldChg>
      <pc:sldChg chg="addSp modSp add mod ord">
        <pc:chgData name="Alex Meyer" userId="434c9848-7f9b-4e1d-a1c3-fd0f120a196f" providerId="ADAL" clId="{307E4638-5859-41C6-86CC-DAA64FD3CC79}" dt="2025-09-29T18:35:18.528" v="3001" actId="20577"/>
        <pc:sldMkLst>
          <pc:docMk/>
          <pc:sldMk cId="256289718" sldId="1445"/>
        </pc:sldMkLst>
        <pc:spChg chg="mod">
          <ac:chgData name="Alex Meyer" userId="434c9848-7f9b-4e1d-a1c3-fd0f120a196f" providerId="ADAL" clId="{307E4638-5859-41C6-86CC-DAA64FD3CC79}" dt="2025-09-29T18:28:21.830" v="2351" actId="20577"/>
          <ac:spMkLst>
            <pc:docMk/>
            <pc:sldMk cId="256289718" sldId="1445"/>
            <ac:spMk id="2" creationId="{DDE647B6-FC9B-25CF-8DFA-59D3029A7406}"/>
          </ac:spMkLst>
        </pc:spChg>
        <pc:spChg chg="mod">
          <ac:chgData name="Alex Meyer" userId="434c9848-7f9b-4e1d-a1c3-fd0f120a196f" providerId="ADAL" clId="{307E4638-5859-41C6-86CC-DAA64FD3CC79}" dt="2025-09-29T18:34:13.930" v="2949" actId="20577"/>
          <ac:spMkLst>
            <pc:docMk/>
            <pc:sldMk cId="256289718" sldId="1445"/>
            <ac:spMk id="3" creationId="{982ED209-5C38-CC52-EA9F-20D9E8B0D026}"/>
          </ac:spMkLst>
        </pc:spChg>
        <pc:graphicFrameChg chg="add mod modGraphic">
          <ac:chgData name="Alex Meyer" userId="434c9848-7f9b-4e1d-a1c3-fd0f120a196f" providerId="ADAL" clId="{307E4638-5859-41C6-86CC-DAA64FD3CC79}" dt="2025-09-29T18:35:18.528" v="3001" actId="20577"/>
          <ac:graphicFrameMkLst>
            <pc:docMk/>
            <pc:sldMk cId="256289718" sldId="1445"/>
            <ac:graphicFrameMk id="4" creationId="{C80BE190-A73C-8861-89E7-32161EB06F11}"/>
          </ac:graphicFrameMkLst>
        </pc:graphicFrameChg>
      </pc:sldChg>
      <pc:sldChg chg="modSp add mod">
        <pc:chgData name="Alex Meyer" userId="434c9848-7f9b-4e1d-a1c3-fd0f120a196f" providerId="ADAL" clId="{307E4638-5859-41C6-86CC-DAA64FD3CC79}" dt="2025-10-06T14:01:53.440" v="6108" actId="255"/>
        <pc:sldMkLst>
          <pc:docMk/>
          <pc:sldMk cId="155006910" sldId="1446"/>
        </pc:sldMkLst>
        <pc:spChg chg="mod">
          <ac:chgData name="Alex Meyer" userId="434c9848-7f9b-4e1d-a1c3-fd0f120a196f" providerId="ADAL" clId="{307E4638-5859-41C6-86CC-DAA64FD3CC79}" dt="2025-09-29T18:35:47.975" v="3044" actId="20577"/>
          <ac:spMkLst>
            <pc:docMk/>
            <pc:sldMk cId="155006910" sldId="1446"/>
            <ac:spMk id="2" creationId="{D6CE570F-2BF6-737A-5B4C-61F3A57D15EF}"/>
          </ac:spMkLst>
        </pc:spChg>
        <pc:spChg chg="mod">
          <ac:chgData name="Alex Meyer" userId="434c9848-7f9b-4e1d-a1c3-fd0f120a196f" providerId="ADAL" clId="{307E4638-5859-41C6-86CC-DAA64FD3CC79}" dt="2025-10-06T14:01:53.440" v="6108" actId="255"/>
          <ac:spMkLst>
            <pc:docMk/>
            <pc:sldMk cId="155006910" sldId="1446"/>
            <ac:spMk id="3" creationId="{4E550A95-C59F-594C-DF30-7FBE4CF6EFDC}"/>
          </ac:spMkLst>
        </pc:spChg>
      </pc:sldChg>
      <pc:sldChg chg="modSp add mod">
        <pc:chgData name="Alex Meyer" userId="434c9848-7f9b-4e1d-a1c3-fd0f120a196f" providerId="ADAL" clId="{307E4638-5859-41C6-86CC-DAA64FD3CC79}" dt="2025-10-09T18:20:13.784" v="6572" actId="1076"/>
        <pc:sldMkLst>
          <pc:docMk/>
          <pc:sldMk cId="1320234818" sldId="1447"/>
        </pc:sldMkLst>
        <pc:spChg chg="mod">
          <ac:chgData name="Alex Meyer" userId="434c9848-7f9b-4e1d-a1c3-fd0f120a196f" providerId="ADAL" clId="{307E4638-5859-41C6-86CC-DAA64FD3CC79}" dt="2025-09-29T18:46:50.289" v="4454" actId="20577"/>
          <ac:spMkLst>
            <pc:docMk/>
            <pc:sldMk cId="1320234818" sldId="1447"/>
            <ac:spMk id="2" creationId="{CB19F98A-026B-B069-BCC9-0E8A42348314}"/>
          </ac:spMkLst>
        </pc:spChg>
        <pc:spChg chg="mod">
          <ac:chgData name="Alex Meyer" userId="434c9848-7f9b-4e1d-a1c3-fd0f120a196f" providerId="ADAL" clId="{307E4638-5859-41C6-86CC-DAA64FD3CC79}" dt="2025-10-09T18:20:13.784" v="6572" actId="1076"/>
          <ac:spMkLst>
            <pc:docMk/>
            <pc:sldMk cId="1320234818" sldId="1447"/>
            <ac:spMk id="3" creationId="{C7082A05-853D-389E-533E-B4EA7FC43D11}"/>
          </ac:spMkLst>
        </pc:spChg>
      </pc:sldChg>
      <pc:sldChg chg="addSp modSp add mod">
        <pc:chgData name="Alex Meyer" userId="434c9848-7f9b-4e1d-a1c3-fd0f120a196f" providerId="ADAL" clId="{307E4638-5859-41C6-86CC-DAA64FD3CC79}" dt="2025-09-30T15:29:50.924" v="5420" actId="1076"/>
        <pc:sldMkLst>
          <pc:docMk/>
          <pc:sldMk cId="2361858851" sldId="1448"/>
        </pc:sldMkLst>
        <pc:spChg chg="mod">
          <ac:chgData name="Alex Meyer" userId="434c9848-7f9b-4e1d-a1c3-fd0f120a196f" providerId="ADAL" clId="{307E4638-5859-41C6-86CC-DAA64FD3CC79}" dt="2025-09-30T15:29:41.616" v="5417" actId="255"/>
          <ac:spMkLst>
            <pc:docMk/>
            <pc:sldMk cId="2361858851" sldId="1448"/>
            <ac:spMk id="2" creationId="{63EA38B9-6C27-65FE-D4C9-4265637E0359}"/>
          </ac:spMkLst>
        </pc:spChg>
        <pc:spChg chg="mod">
          <ac:chgData name="Alex Meyer" userId="434c9848-7f9b-4e1d-a1c3-fd0f120a196f" providerId="ADAL" clId="{307E4638-5859-41C6-86CC-DAA64FD3CC79}" dt="2025-09-30T15:29:44.872" v="5418"/>
          <ac:spMkLst>
            <pc:docMk/>
            <pc:sldMk cId="2361858851" sldId="1448"/>
            <ac:spMk id="3" creationId="{01CCB842-2443-3B71-C657-0CED80F6A9FE}"/>
          </ac:spMkLst>
        </pc:spChg>
        <pc:picChg chg="add mod">
          <ac:chgData name="Alex Meyer" userId="434c9848-7f9b-4e1d-a1c3-fd0f120a196f" providerId="ADAL" clId="{307E4638-5859-41C6-86CC-DAA64FD3CC79}" dt="2025-09-30T15:29:50.924" v="5420" actId="1076"/>
          <ac:picMkLst>
            <pc:docMk/>
            <pc:sldMk cId="2361858851" sldId="1448"/>
            <ac:picMk id="4" creationId="{7DBBA25E-1C76-9EF5-4919-18289BAE647C}"/>
          </ac:picMkLst>
        </pc:picChg>
      </pc:sldChg>
      <pc:sldChg chg="addSp modSp add mod">
        <pc:chgData name="Alex Meyer" userId="434c9848-7f9b-4e1d-a1c3-fd0f120a196f" providerId="ADAL" clId="{307E4638-5859-41C6-86CC-DAA64FD3CC79}" dt="2025-09-30T15:32:11.099" v="5760" actId="1076"/>
        <pc:sldMkLst>
          <pc:docMk/>
          <pc:sldMk cId="3719421914" sldId="1449"/>
        </pc:sldMkLst>
        <pc:spChg chg="mod">
          <ac:chgData name="Alex Meyer" userId="434c9848-7f9b-4e1d-a1c3-fd0f120a196f" providerId="ADAL" clId="{307E4638-5859-41C6-86CC-DAA64FD3CC79}" dt="2025-09-30T15:32:01.857" v="5756" actId="255"/>
          <ac:spMkLst>
            <pc:docMk/>
            <pc:sldMk cId="3719421914" sldId="1449"/>
            <ac:spMk id="2" creationId="{69A517EB-D4A9-9369-A496-43BB5CB28938}"/>
          </ac:spMkLst>
        </pc:spChg>
        <pc:picChg chg="add mod">
          <ac:chgData name="Alex Meyer" userId="434c9848-7f9b-4e1d-a1c3-fd0f120a196f" providerId="ADAL" clId="{307E4638-5859-41C6-86CC-DAA64FD3CC79}" dt="2025-09-30T15:32:11.099" v="5760" actId="1076"/>
          <ac:picMkLst>
            <pc:docMk/>
            <pc:sldMk cId="3719421914" sldId="1449"/>
            <ac:picMk id="4" creationId="{A4087D0F-4F95-34E2-2696-CF3433C78FAE}"/>
          </ac:picMkLst>
        </pc:picChg>
      </pc:sldChg>
      <pc:sldChg chg="modSp add mod">
        <pc:chgData name="Alex Meyer" userId="434c9848-7f9b-4e1d-a1c3-fd0f120a196f" providerId="ADAL" clId="{307E4638-5859-41C6-86CC-DAA64FD3CC79}" dt="2025-09-30T15:34:20.731" v="5985" actId="20577"/>
        <pc:sldMkLst>
          <pc:docMk/>
          <pc:sldMk cId="1843439928" sldId="1450"/>
        </pc:sldMkLst>
        <pc:spChg chg="mod">
          <ac:chgData name="Alex Meyer" userId="434c9848-7f9b-4e1d-a1c3-fd0f120a196f" providerId="ADAL" clId="{307E4638-5859-41C6-86CC-DAA64FD3CC79}" dt="2025-09-29T18:52:39.683" v="4865" actId="20577"/>
          <ac:spMkLst>
            <pc:docMk/>
            <pc:sldMk cId="1843439928" sldId="1450"/>
            <ac:spMk id="2" creationId="{0ED209DF-AA87-9968-A70B-87ED523CCBC5}"/>
          </ac:spMkLst>
        </pc:spChg>
        <pc:spChg chg="mod">
          <ac:chgData name="Alex Meyer" userId="434c9848-7f9b-4e1d-a1c3-fd0f120a196f" providerId="ADAL" clId="{307E4638-5859-41C6-86CC-DAA64FD3CC79}" dt="2025-09-30T15:34:20.731" v="5985" actId="20577"/>
          <ac:spMkLst>
            <pc:docMk/>
            <pc:sldMk cId="1843439928" sldId="1450"/>
            <ac:spMk id="3" creationId="{7A6714EF-922E-DDD8-6039-67940346031D}"/>
          </ac:spMkLst>
        </pc:spChg>
      </pc:sldChg>
      <pc:sldChg chg="add del">
        <pc:chgData name="Alex Meyer" userId="434c9848-7f9b-4e1d-a1c3-fd0f120a196f" providerId="ADAL" clId="{307E4638-5859-41C6-86CC-DAA64FD3CC79}" dt="2025-09-29T19:06:37.423" v="5131" actId="47"/>
        <pc:sldMkLst>
          <pc:docMk/>
          <pc:sldMk cId="2252710988" sldId="1451"/>
        </pc:sldMkLst>
      </pc:sldChg>
      <pc:sldChg chg="addSp modSp add mod">
        <pc:chgData name="Alex Meyer" userId="434c9848-7f9b-4e1d-a1c3-fd0f120a196f" providerId="ADAL" clId="{307E4638-5859-41C6-86CC-DAA64FD3CC79}" dt="2025-09-30T15:30:05.618" v="5446"/>
        <pc:sldMkLst>
          <pc:docMk/>
          <pc:sldMk cId="2869096512" sldId="1451"/>
        </pc:sldMkLst>
        <pc:spChg chg="mod">
          <ac:chgData name="Alex Meyer" userId="434c9848-7f9b-4e1d-a1c3-fd0f120a196f" providerId="ADAL" clId="{307E4638-5859-41C6-86CC-DAA64FD3CC79}" dt="2025-09-30T15:30:03.520" v="5445" actId="20577"/>
          <ac:spMkLst>
            <pc:docMk/>
            <pc:sldMk cId="2869096512" sldId="1451"/>
            <ac:spMk id="2" creationId="{97AF14EF-99D3-155E-D041-9B7D6A1FAB1D}"/>
          </ac:spMkLst>
        </pc:spChg>
        <pc:picChg chg="add mod">
          <ac:chgData name="Alex Meyer" userId="434c9848-7f9b-4e1d-a1c3-fd0f120a196f" providerId="ADAL" clId="{307E4638-5859-41C6-86CC-DAA64FD3CC79}" dt="2025-09-30T15:30:05.618" v="5446"/>
          <ac:picMkLst>
            <pc:docMk/>
            <pc:sldMk cId="2869096512" sldId="1451"/>
            <ac:picMk id="4" creationId="{CC949826-83F4-7379-8BBD-87C4AE11C1E7}"/>
          </ac:picMkLst>
        </pc:picChg>
        <pc:picChg chg="add mod">
          <ac:chgData name="Alex Meyer" userId="434c9848-7f9b-4e1d-a1c3-fd0f120a196f" providerId="ADAL" clId="{307E4638-5859-41C6-86CC-DAA64FD3CC79}" dt="2025-09-30T15:30:05.618" v="5446"/>
          <ac:picMkLst>
            <pc:docMk/>
            <pc:sldMk cId="2869096512" sldId="1451"/>
            <ac:picMk id="5" creationId="{C52C04DF-F9B8-53DF-879C-5C84FE474D8C}"/>
          </ac:picMkLst>
        </pc:picChg>
      </pc:sldChg>
      <pc:sldChg chg="add del">
        <pc:chgData name="Alex Meyer" userId="434c9848-7f9b-4e1d-a1c3-fd0f120a196f" providerId="ADAL" clId="{307E4638-5859-41C6-86CC-DAA64FD3CC79}" dt="2025-09-29T19:06:38.304" v="5132" actId="47"/>
        <pc:sldMkLst>
          <pc:docMk/>
          <pc:sldMk cId="1116223026" sldId="1452"/>
        </pc:sldMkLst>
      </pc:sldChg>
      <pc:sldChg chg="addSp modSp add mod">
        <pc:chgData name="Alex Meyer" userId="434c9848-7f9b-4e1d-a1c3-fd0f120a196f" providerId="ADAL" clId="{307E4638-5859-41C6-86CC-DAA64FD3CC79}" dt="2025-09-30T15:30:49.174" v="5546" actId="1076"/>
        <pc:sldMkLst>
          <pc:docMk/>
          <pc:sldMk cId="3936618895" sldId="1452"/>
        </pc:sldMkLst>
        <pc:spChg chg="mod">
          <ac:chgData name="Alex Meyer" userId="434c9848-7f9b-4e1d-a1c3-fd0f120a196f" providerId="ADAL" clId="{307E4638-5859-41C6-86CC-DAA64FD3CC79}" dt="2025-09-30T15:30:17.846" v="5476" actId="20577"/>
          <ac:spMkLst>
            <pc:docMk/>
            <pc:sldMk cId="3936618895" sldId="1452"/>
            <ac:spMk id="2" creationId="{06507A26-2371-3401-17C2-CD017FD888A5}"/>
          </ac:spMkLst>
        </pc:spChg>
        <pc:spChg chg="mod">
          <ac:chgData name="Alex Meyer" userId="434c9848-7f9b-4e1d-a1c3-fd0f120a196f" providerId="ADAL" clId="{307E4638-5859-41C6-86CC-DAA64FD3CC79}" dt="2025-09-30T15:30:40.526" v="5543" actId="20577"/>
          <ac:spMkLst>
            <pc:docMk/>
            <pc:sldMk cId="3936618895" sldId="1452"/>
            <ac:spMk id="3" creationId="{9875F4A0-970B-26A9-B13C-0899345C23D8}"/>
          </ac:spMkLst>
        </pc:spChg>
        <pc:picChg chg="add mod">
          <ac:chgData name="Alex Meyer" userId="434c9848-7f9b-4e1d-a1c3-fd0f120a196f" providerId="ADAL" clId="{307E4638-5859-41C6-86CC-DAA64FD3CC79}" dt="2025-09-30T15:30:49.174" v="5546" actId="1076"/>
          <ac:picMkLst>
            <pc:docMk/>
            <pc:sldMk cId="3936618895" sldId="1452"/>
            <ac:picMk id="4" creationId="{252310F8-B5DF-EAF0-550A-ABD1C87FD686}"/>
          </ac:picMkLst>
        </pc:picChg>
      </pc:sldChg>
      <pc:sldChg chg="addSp modSp add mod">
        <pc:chgData name="Alex Meyer" userId="434c9848-7f9b-4e1d-a1c3-fd0f120a196f" providerId="ADAL" clId="{307E4638-5859-41C6-86CC-DAA64FD3CC79}" dt="2025-09-30T15:31:04.940" v="5576" actId="1076"/>
        <pc:sldMkLst>
          <pc:docMk/>
          <pc:sldMk cId="2311565000" sldId="1453"/>
        </pc:sldMkLst>
        <pc:spChg chg="mod">
          <ac:chgData name="Alex Meyer" userId="434c9848-7f9b-4e1d-a1c3-fd0f120a196f" providerId="ADAL" clId="{307E4638-5859-41C6-86CC-DAA64FD3CC79}" dt="2025-09-30T15:31:00.380" v="5574" actId="20577"/>
          <ac:spMkLst>
            <pc:docMk/>
            <pc:sldMk cId="2311565000" sldId="1453"/>
            <ac:spMk id="2" creationId="{2FB7262C-A7DB-05CA-E1B6-467DE5D181D6}"/>
          </ac:spMkLst>
        </pc:spChg>
        <pc:picChg chg="add mod">
          <ac:chgData name="Alex Meyer" userId="434c9848-7f9b-4e1d-a1c3-fd0f120a196f" providerId="ADAL" clId="{307E4638-5859-41C6-86CC-DAA64FD3CC79}" dt="2025-09-30T15:31:04.940" v="5576" actId="1076"/>
          <ac:picMkLst>
            <pc:docMk/>
            <pc:sldMk cId="2311565000" sldId="1453"/>
            <ac:picMk id="4" creationId="{D84239C9-6EFD-25CD-AE4F-41FE2E1AB360}"/>
          </ac:picMkLst>
        </pc:picChg>
      </pc:sldChg>
      <pc:sldChg chg="addSp modSp add mod">
        <pc:chgData name="Alex Meyer" userId="434c9848-7f9b-4e1d-a1c3-fd0f120a196f" providerId="ADAL" clId="{307E4638-5859-41C6-86CC-DAA64FD3CC79}" dt="2025-09-30T15:31:44.176" v="5713" actId="1076"/>
        <pc:sldMkLst>
          <pc:docMk/>
          <pc:sldMk cId="3957734180" sldId="1454"/>
        </pc:sldMkLst>
        <pc:spChg chg="mod">
          <ac:chgData name="Alex Meyer" userId="434c9848-7f9b-4e1d-a1c3-fd0f120a196f" providerId="ADAL" clId="{307E4638-5859-41C6-86CC-DAA64FD3CC79}" dt="2025-09-30T15:31:20.420" v="5602" actId="20577"/>
          <ac:spMkLst>
            <pc:docMk/>
            <pc:sldMk cId="3957734180" sldId="1454"/>
            <ac:spMk id="2" creationId="{81F4AA1B-201A-DDB0-AAA0-B67C2861B49F}"/>
          </ac:spMkLst>
        </pc:spChg>
        <pc:spChg chg="mod">
          <ac:chgData name="Alex Meyer" userId="434c9848-7f9b-4e1d-a1c3-fd0f120a196f" providerId="ADAL" clId="{307E4638-5859-41C6-86CC-DAA64FD3CC79}" dt="2025-09-30T15:31:39.579" v="5711" actId="20577"/>
          <ac:spMkLst>
            <pc:docMk/>
            <pc:sldMk cId="3957734180" sldId="1454"/>
            <ac:spMk id="3" creationId="{BFFA6D3A-85D0-388B-5E51-2C7B20CEA1D1}"/>
          </ac:spMkLst>
        </pc:spChg>
        <pc:picChg chg="add mod">
          <ac:chgData name="Alex Meyer" userId="434c9848-7f9b-4e1d-a1c3-fd0f120a196f" providerId="ADAL" clId="{307E4638-5859-41C6-86CC-DAA64FD3CC79}" dt="2025-09-30T15:31:44.176" v="5713" actId="1076"/>
          <ac:picMkLst>
            <pc:docMk/>
            <pc:sldMk cId="3957734180" sldId="1454"/>
            <ac:picMk id="4" creationId="{6C5A3955-8EE3-8BBE-52B6-A95C99F6AED6}"/>
          </ac:picMkLst>
        </pc:picChg>
      </pc:sldChg>
      <pc:sldChg chg="addSp modSp add mod">
        <pc:chgData name="Alex Meyer" userId="434c9848-7f9b-4e1d-a1c3-fd0f120a196f" providerId="ADAL" clId="{307E4638-5859-41C6-86CC-DAA64FD3CC79}" dt="2025-09-30T15:32:31.333" v="5805" actId="1076"/>
        <pc:sldMkLst>
          <pc:docMk/>
          <pc:sldMk cId="3598115529" sldId="1455"/>
        </pc:sldMkLst>
        <pc:spChg chg="mod">
          <ac:chgData name="Alex Meyer" userId="434c9848-7f9b-4e1d-a1c3-fd0f120a196f" providerId="ADAL" clId="{307E4638-5859-41C6-86CC-DAA64FD3CC79}" dt="2025-09-30T15:32:26.925" v="5803" actId="255"/>
          <ac:spMkLst>
            <pc:docMk/>
            <pc:sldMk cId="3598115529" sldId="1455"/>
            <ac:spMk id="2" creationId="{3F85483C-3DDA-EE3A-B52D-23644FE1F093}"/>
          </ac:spMkLst>
        </pc:spChg>
        <pc:picChg chg="add mod">
          <ac:chgData name="Alex Meyer" userId="434c9848-7f9b-4e1d-a1c3-fd0f120a196f" providerId="ADAL" clId="{307E4638-5859-41C6-86CC-DAA64FD3CC79}" dt="2025-09-30T15:32:31.333" v="5805" actId="1076"/>
          <ac:picMkLst>
            <pc:docMk/>
            <pc:sldMk cId="3598115529" sldId="1455"/>
            <ac:picMk id="4" creationId="{26FE4E06-1F9A-4714-2873-28BAC718ADD8}"/>
          </ac:picMkLst>
        </pc:picChg>
      </pc:sldChg>
      <pc:sldChg chg="addSp modSp add mod">
        <pc:chgData name="Alex Meyer" userId="434c9848-7f9b-4e1d-a1c3-fd0f120a196f" providerId="ADAL" clId="{307E4638-5859-41C6-86CC-DAA64FD3CC79}" dt="2025-09-30T15:32:48.031" v="5845" actId="1076"/>
        <pc:sldMkLst>
          <pc:docMk/>
          <pc:sldMk cId="2100022699" sldId="1456"/>
        </pc:sldMkLst>
        <pc:spChg chg="mod">
          <ac:chgData name="Alex Meyer" userId="434c9848-7f9b-4e1d-a1c3-fd0f120a196f" providerId="ADAL" clId="{307E4638-5859-41C6-86CC-DAA64FD3CC79}" dt="2025-09-30T15:32:45.267" v="5843" actId="255"/>
          <ac:spMkLst>
            <pc:docMk/>
            <pc:sldMk cId="2100022699" sldId="1456"/>
            <ac:spMk id="2" creationId="{0E495F13-018F-CCCB-7912-2C967597EFD0}"/>
          </ac:spMkLst>
        </pc:spChg>
        <pc:picChg chg="add mod">
          <ac:chgData name="Alex Meyer" userId="434c9848-7f9b-4e1d-a1c3-fd0f120a196f" providerId="ADAL" clId="{307E4638-5859-41C6-86CC-DAA64FD3CC79}" dt="2025-09-30T15:32:48.031" v="5845" actId="1076"/>
          <ac:picMkLst>
            <pc:docMk/>
            <pc:sldMk cId="2100022699" sldId="1456"/>
            <ac:picMk id="4" creationId="{D3782446-70D6-51B2-E970-F9DA8E68935F}"/>
          </ac:picMkLst>
        </pc:picChg>
      </pc:sldChg>
      <pc:sldChg chg="addSp modSp add mod">
        <pc:chgData name="Alex Meyer" userId="434c9848-7f9b-4e1d-a1c3-fd0f120a196f" providerId="ADAL" clId="{307E4638-5859-41C6-86CC-DAA64FD3CC79}" dt="2025-09-30T15:33:10.417" v="5887" actId="1076"/>
        <pc:sldMkLst>
          <pc:docMk/>
          <pc:sldMk cId="3359157454" sldId="1457"/>
        </pc:sldMkLst>
        <pc:spChg chg="mod">
          <ac:chgData name="Alex Meyer" userId="434c9848-7f9b-4e1d-a1c3-fd0f120a196f" providerId="ADAL" clId="{307E4638-5859-41C6-86CC-DAA64FD3CC79}" dt="2025-09-30T15:33:06.975" v="5885" actId="255"/>
          <ac:spMkLst>
            <pc:docMk/>
            <pc:sldMk cId="3359157454" sldId="1457"/>
            <ac:spMk id="2" creationId="{82445FFC-7AC6-00C6-0BA2-E21EA04FE55B}"/>
          </ac:spMkLst>
        </pc:spChg>
        <pc:picChg chg="add mod">
          <ac:chgData name="Alex Meyer" userId="434c9848-7f9b-4e1d-a1c3-fd0f120a196f" providerId="ADAL" clId="{307E4638-5859-41C6-86CC-DAA64FD3CC79}" dt="2025-09-30T15:33:10.417" v="5887" actId="1076"/>
          <ac:picMkLst>
            <pc:docMk/>
            <pc:sldMk cId="3359157454" sldId="1457"/>
            <ac:picMk id="4" creationId="{D1B95F90-488E-3147-126D-607EB31A54EC}"/>
          </ac:picMkLst>
        </pc:picChg>
      </pc:sldChg>
      <pc:sldChg chg="addSp modSp add mod">
        <pc:chgData name="Alex Meyer" userId="434c9848-7f9b-4e1d-a1c3-fd0f120a196f" providerId="ADAL" clId="{307E4638-5859-41C6-86CC-DAA64FD3CC79}" dt="2025-09-30T15:33:31.232" v="5942" actId="1076"/>
        <pc:sldMkLst>
          <pc:docMk/>
          <pc:sldMk cId="4017836255" sldId="1458"/>
        </pc:sldMkLst>
        <pc:spChg chg="mod">
          <ac:chgData name="Alex Meyer" userId="434c9848-7f9b-4e1d-a1c3-fd0f120a196f" providerId="ADAL" clId="{307E4638-5859-41C6-86CC-DAA64FD3CC79}" dt="2025-09-30T15:33:27.240" v="5940" actId="255"/>
          <ac:spMkLst>
            <pc:docMk/>
            <pc:sldMk cId="4017836255" sldId="1458"/>
            <ac:spMk id="2" creationId="{5A3E60CA-BC31-DBA2-D936-EE71E96F5767}"/>
          </ac:spMkLst>
        </pc:spChg>
        <pc:picChg chg="add mod">
          <ac:chgData name="Alex Meyer" userId="434c9848-7f9b-4e1d-a1c3-fd0f120a196f" providerId="ADAL" clId="{307E4638-5859-41C6-86CC-DAA64FD3CC79}" dt="2025-09-30T15:33:31.232" v="5942" actId="1076"/>
          <ac:picMkLst>
            <pc:docMk/>
            <pc:sldMk cId="4017836255" sldId="1458"/>
            <ac:picMk id="4" creationId="{C708E303-506F-F55B-066A-D69C99F12CF6}"/>
          </ac:picMkLst>
        </pc:picChg>
      </pc:sldChg>
      <pc:sldChg chg="add del">
        <pc:chgData name="Alex Meyer" userId="434c9848-7f9b-4e1d-a1c3-fd0f120a196f" providerId="ADAL" clId="{307E4638-5859-41C6-86CC-DAA64FD3CC79}" dt="2025-09-30T15:33:59.066" v="5969" actId="47"/>
        <pc:sldMkLst>
          <pc:docMk/>
          <pc:sldMk cId="2387606287" sldId="1459"/>
        </pc:sldMkLst>
      </pc:sldChg>
      <pc:sldChg chg="add del">
        <pc:chgData name="Alex Meyer" userId="434c9848-7f9b-4e1d-a1c3-fd0f120a196f" providerId="ADAL" clId="{307E4638-5859-41C6-86CC-DAA64FD3CC79}" dt="2025-09-30T15:33:59.926" v="5970" actId="47"/>
        <pc:sldMkLst>
          <pc:docMk/>
          <pc:sldMk cId="2739212106" sldId="1460"/>
        </pc:sldMkLst>
      </pc:sldChg>
      <pc:sldChg chg="modSp add mod ord">
        <pc:chgData name="Alex Meyer" userId="434c9848-7f9b-4e1d-a1c3-fd0f120a196f" providerId="ADAL" clId="{307E4638-5859-41C6-86CC-DAA64FD3CC79}" dt="2025-09-30T15:34:07.300" v="5982" actId="14100"/>
        <pc:sldMkLst>
          <pc:docMk/>
          <pc:sldMk cId="517053345" sldId="1461"/>
        </pc:sldMkLst>
        <pc:spChg chg="mod">
          <ac:chgData name="Alex Meyer" userId="434c9848-7f9b-4e1d-a1c3-fd0f120a196f" providerId="ADAL" clId="{307E4638-5859-41C6-86CC-DAA64FD3CC79}" dt="2025-09-30T15:34:07.300" v="5982" actId="14100"/>
          <ac:spMkLst>
            <pc:docMk/>
            <pc:sldMk cId="517053345" sldId="1461"/>
            <ac:spMk id="4" creationId="{E1C724BF-E54E-7FBC-1832-240F661CDA9A}"/>
          </ac:spMkLst>
        </pc:spChg>
      </pc:sldChg>
      <pc:sldChg chg="addSp delSp modSp add mod chgLayout">
        <pc:chgData name="Alex Meyer" userId="434c9848-7f9b-4e1d-a1c3-fd0f120a196f" providerId="ADAL" clId="{307E4638-5859-41C6-86CC-DAA64FD3CC79}" dt="2025-10-06T14:17:36.631" v="6115" actId="1076"/>
        <pc:sldMkLst>
          <pc:docMk/>
          <pc:sldMk cId="2817607179" sldId="1462"/>
        </pc:sldMkLst>
        <pc:spChg chg="mod ord">
          <ac:chgData name="Alex Meyer" userId="434c9848-7f9b-4e1d-a1c3-fd0f120a196f" providerId="ADAL" clId="{307E4638-5859-41C6-86CC-DAA64FD3CC79}" dt="2025-10-06T14:17:36.631" v="6115" actId="1076"/>
          <ac:spMkLst>
            <pc:docMk/>
            <pc:sldMk cId="2817607179" sldId="1462"/>
            <ac:spMk id="2" creationId="{543F87C4-24FB-C1FA-3C12-2FC0662B743D}"/>
          </ac:spMkLst>
        </pc:spChg>
        <pc:spChg chg="mod ord">
          <ac:chgData name="Alex Meyer" userId="434c9848-7f9b-4e1d-a1c3-fd0f120a196f" providerId="ADAL" clId="{307E4638-5859-41C6-86CC-DAA64FD3CC79}" dt="2025-10-06T14:17:23.517" v="6113" actId="1076"/>
          <ac:spMkLst>
            <pc:docMk/>
            <pc:sldMk cId="2817607179" sldId="1462"/>
            <ac:spMk id="3" creationId="{15403C56-33E7-D260-8E36-908718BBEE6A}"/>
          </ac:spMkLst>
        </pc:spChg>
        <pc:picChg chg="add mod">
          <ac:chgData name="Alex Meyer" userId="434c9848-7f9b-4e1d-a1c3-fd0f120a196f" providerId="ADAL" clId="{307E4638-5859-41C6-86CC-DAA64FD3CC79}" dt="2025-10-06T14:17:26.390" v="6114" actId="1076"/>
          <ac:picMkLst>
            <pc:docMk/>
            <pc:sldMk cId="2817607179" sldId="1462"/>
            <ac:picMk id="5" creationId="{4A63524E-B2FB-89BC-3B14-F7CD212DDBED}"/>
          </ac:picMkLst>
        </pc:picChg>
      </pc:sldChg>
      <pc:sldChg chg="addSp modSp new mod chgLayout">
        <pc:chgData name="Alex Meyer" userId="434c9848-7f9b-4e1d-a1c3-fd0f120a196f" providerId="ADAL" clId="{307E4638-5859-41C6-86CC-DAA64FD3CC79}" dt="2025-10-09T18:19:24.211" v="6463" actId="20577"/>
        <pc:sldMkLst>
          <pc:docMk/>
          <pc:sldMk cId="4227473522" sldId="1463"/>
        </pc:sldMkLst>
        <pc:spChg chg="add mod">
          <ac:chgData name="Alex Meyer" userId="434c9848-7f9b-4e1d-a1c3-fd0f120a196f" providerId="ADAL" clId="{307E4638-5859-41C6-86CC-DAA64FD3CC79}" dt="2025-10-09T18:17:03.070" v="6154" actId="20577"/>
          <ac:spMkLst>
            <pc:docMk/>
            <pc:sldMk cId="4227473522" sldId="1463"/>
            <ac:spMk id="2" creationId="{56CCA1C9-DE0D-DE6E-8277-A7DDBC05A59C}"/>
          </ac:spMkLst>
        </pc:spChg>
        <pc:spChg chg="add mod">
          <ac:chgData name="Alex Meyer" userId="434c9848-7f9b-4e1d-a1c3-fd0f120a196f" providerId="ADAL" clId="{307E4638-5859-41C6-86CC-DAA64FD3CC79}" dt="2025-10-09T18:19:24.211" v="6463" actId="20577"/>
          <ac:spMkLst>
            <pc:docMk/>
            <pc:sldMk cId="4227473522" sldId="1463"/>
            <ac:spMk id="3" creationId="{63FC381F-B47B-E3DA-A99D-445D7EFF69DF}"/>
          </ac:spMkLst>
        </pc:spChg>
      </pc:sldChg>
      <pc:sldMasterChg chg="delSldLayout">
        <pc:chgData name="Alex Meyer" userId="434c9848-7f9b-4e1d-a1c3-fd0f120a196f" providerId="ADAL" clId="{307E4638-5859-41C6-86CC-DAA64FD3CC79}" dt="2025-09-29T16:25:55.966" v="846" actId="47"/>
        <pc:sldMasterMkLst>
          <pc:docMk/>
          <pc:sldMasterMk cId="3588427678" sldId="2147484229"/>
        </pc:sldMasterMkLst>
        <pc:sldLayoutChg chg="del">
          <pc:chgData name="Alex Meyer" userId="434c9848-7f9b-4e1d-a1c3-fd0f120a196f" providerId="ADAL" clId="{307E4638-5859-41C6-86CC-DAA64FD3CC79}" dt="2025-09-29T16:00:14.970" v="33" actId="47"/>
          <pc:sldLayoutMkLst>
            <pc:docMk/>
            <pc:sldMasterMk cId="3588427678" sldId="2147484229"/>
            <pc:sldLayoutMk cId="1551978159" sldId="2147484342"/>
          </pc:sldLayoutMkLst>
        </pc:sldLayoutChg>
        <pc:sldLayoutChg chg="del">
          <pc:chgData name="Alex Meyer" userId="434c9848-7f9b-4e1d-a1c3-fd0f120a196f" providerId="ADAL" clId="{307E4638-5859-41C6-86CC-DAA64FD3CC79}" dt="2025-09-29T16:00:14.082" v="32" actId="47"/>
          <pc:sldLayoutMkLst>
            <pc:docMk/>
            <pc:sldMasterMk cId="3588427678" sldId="2147484229"/>
            <pc:sldLayoutMk cId="933039517" sldId="2147484343"/>
          </pc:sldLayoutMkLst>
        </pc:sldLayoutChg>
        <pc:sldLayoutChg chg="del">
          <pc:chgData name="Alex Meyer" userId="434c9848-7f9b-4e1d-a1c3-fd0f120a196f" providerId="ADAL" clId="{307E4638-5859-41C6-86CC-DAA64FD3CC79}" dt="2025-09-29T16:00:11.972" v="30" actId="47"/>
          <pc:sldLayoutMkLst>
            <pc:docMk/>
            <pc:sldMasterMk cId="3588427678" sldId="2147484229"/>
            <pc:sldLayoutMk cId="1817106643" sldId="2147484344"/>
          </pc:sldLayoutMkLst>
        </pc:sldLayoutChg>
        <pc:sldLayoutChg chg="del">
          <pc:chgData name="Alex Meyer" userId="434c9848-7f9b-4e1d-a1c3-fd0f120a196f" providerId="ADAL" clId="{307E4638-5859-41C6-86CC-DAA64FD3CC79}" dt="2025-09-29T16:25:55.966" v="846" actId="47"/>
          <pc:sldLayoutMkLst>
            <pc:docMk/>
            <pc:sldMasterMk cId="3588427678" sldId="2147484229"/>
            <pc:sldLayoutMk cId="1943123544" sldId="2147484366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42905-9C06-4A77-9F89-61A172B955D1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98ACF12E-78B3-4C86-88C3-013EBAEFC80F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SCM Prem</a:t>
          </a:r>
        </a:p>
      </dgm:t>
    </dgm:pt>
    <dgm:pt modelId="{B3CA82F5-235F-43A6-8CA6-BC92E427E203}" type="parTrans" cxnId="{AFDECBBA-A727-4061-A1C5-53C9277DC88D}">
      <dgm:prSet/>
      <dgm:spPr/>
      <dgm:t>
        <a:bodyPr/>
        <a:lstStyle/>
        <a:p>
          <a:endParaRPr lang="en-US"/>
        </a:p>
      </dgm:t>
    </dgm:pt>
    <dgm:pt modelId="{29853BD5-22F6-49FB-BB64-1FF281A849E8}" type="sibTrans" cxnId="{AFDECBBA-A727-4061-A1C5-53C9277DC88D}">
      <dgm:prSet/>
      <dgm:spPr/>
      <dgm:t>
        <a:bodyPr/>
        <a:lstStyle/>
        <a:p>
          <a:endParaRPr lang="en-US"/>
        </a:p>
      </dgm:t>
    </dgm:pt>
    <dgm:pt modelId="{953732DD-D5B9-4C27-B61D-7576BC2FE6C9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rgbClr val="000000"/>
              </a:solidFill>
            </a:rPr>
            <a:t>Operations- Activity</a:t>
          </a:r>
        </a:p>
      </dgm:t>
    </dgm:pt>
    <dgm:pt modelId="{85E6A07A-EB16-442E-AB7C-CCC36D099FEE}" type="parTrans" cxnId="{DF6BF155-4084-4AC9-A77D-E3B84BB6551F}">
      <dgm:prSet/>
      <dgm:spPr/>
      <dgm:t>
        <a:bodyPr/>
        <a:lstStyle/>
        <a:p>
          <a:endParaRPr lang="en-US"/>
        </a:p>
      </dgm:t>
    </dgm:pt>
    <dgm:pt modelId="{B4829346-C314-40CB-BE41-107820621DA0}" type="sibTrans" cxnId="{DF6BF155-4084-4AC9-A77D-E3B84BB6551F}">
      <dgm:prSet/>
      <dgm:spPr/>
      <dgm:t>
        <a:bodyPr/>
        <a:lstStyle/>
        <a:p>
          <a:endParaRPr lang="en-US"/>
        </a:p>
      </dgm:t>
    </dgm:pt>
    <dgm:pt modelId="{C4D4A3B5-5284-4F34-BDFA-9AA151296609}">
      <dgm:prSet phldrT="[Text]"/>
      <dgm:spPr>
        <a:solidFill>
          <a:schemeClr val="accent4"/>
        </a:solidFill>
      </dgm:spPr>
      <dgm:t>
        <a:bodyPr/>
        <a:lstStyle/>
        <a:p>
          <a:r>
            <a:rPr lang="en-US">
              <a:solidFill>
                <a:srgbClr val="000000"/>
              </a:solidFill>
            </a:rPr>
            <a:t>Team Member</a:t>
          </a:r>
        </a:p>
      </dgm:t>
    </dgm:pt>
    <dgm:pt modelId="{7031C735-B282-4ED7-A41D-B4145BBC7026}" type="parTrans" cxnId="{B3C8AA08-92D3-4DD0-B7D2-F42E9B23D0B3}">
      <dgm:prSet/>
      <dgm:spPr/>
      <dgm:t>
        <a:bodyPr/>
        <a:lstStyle/>
        <a:p>
          <a:endParaRPr lang="en-US"/>
        </a:p>
      </dgm:t>
    </dgm:pt>
    <dgm:pt modelId="{2F4EA8F2-3587-4CAA-B983-D65A01D03EC7}" type="sibTrans" cxnId="{B3C8AA08-92D3-4DD0-B7D2-F42E9B23D0B3}">
      <dgm:prSet/>
      <dgm:spPr/>
      <dgm:t>
        <a:bodyPr/>
        <a:lstStyle/>
        <a:p>
          <a:endParaRPr lang="en-US"/>
        </a:p>
      </dgm:t>
    </dgm:pt>
    <dgm:pt modelId="{34C2ECEA-FF26-4E9C-A40E-AE0E3653DA0D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Finance Prem</a:t>
          </a:r>
        </a:p>
      </dgm:t>
    </dgm:pt>
    <dgm:pt modelId="{9D17CF0B-B3E2-4FF4-B0F5-B731A86FE0BD}" type="parTrans" cxnId="{4B81972C-BBC4-497A-AF58-DDF91D6AE95C}">
      <dgm:prSet/>
      <dgm:spPr/>
      <dgm:t>
        <a:bodyPr/>
        <a:lstStyle/>
        <a:p>
          <a:endParaRPr lang="en-US"/>
        </a:p>
      </dgm:t>
    </dgm:pt>
    <dgm:pt modelId="{594979D7-BAC2-4CB8-AC09-1AA51C11D0CB}" type="sibTrans" cxnId="{4B81972C-BBC4-497A-AF58-DDF91D6AE95C}">
      <dgm:prSet/>
      <dgm:spPr/>
      <dgm:t>
        <a:bodyPr/>
        <a:lstStyle/>
        <a:p>
          <a:endParaRPr lang="en-US"/>
        </a:p>
      </dgm:t>
    </dgm:pt>
    <dgm:pt modelId="{7290F57B-C44E-4EFD-BC68-59169E8B58A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SCM</a:t>
          </a:r>
        </a:p>
      </dgm:t>
    </dgm:pt>
    <dgm:pt modelId="{46E44565-8C55-4FAA-A262-55FF6B4A9550}" type="parTrans" cxnId="{29D23B03-35DB-444F-9FC3-6490158F7449}">
      <dgm:prSet/>
      <dgm:spPr/>
      <dgm:t>
        <a:bodyPr/>
        <a:lstStyle/>
        <a:p>
          <a:endParaRPr lang="en-US"/>
        </a:p>
      </dgm:t>
    </dgm:pt>
    <dgm:pt modelId="{C028EC38-64B0-4D9A-AA11-CB2371561A43}" type="sibTrans" cxnId="{29D23B03-35DB-444F-9FC3-6490158F7449}">
      <dgm:prSet/>
      <dgm:spPr/>
      <dgm:t>
        <a:bodyPr/>
        <a:lstStyle/>
        <a:p>
          <a:endParaRPr lang="en-US"/>
        </a:p>
      </dgm:t>
    </dgm:pt>
    <dgm:pt modelId="{60ECCE16-17A7-4491-9B14-273A2C89B3D6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Finance</a:t>
          </a:r>
        </a:p>
      </dgm:t>
    </dgm:pt>
    <dgm:pt modelId="{3E9D2EFB-57D2-4CC1-960E-85AD201F01AC}" type="parTrans" cxnId="{59BE44FE-1CBA-43B4-9734-18EDC185F435}">
      <dgm:prSet/>
      <dgm:spPr/>
      <dgm:t>
        <a:bodyPr/>
        <a:lstStyle/>
        <a:p>
          <a:endParaRPr lang="en-US"/>
        </a:p>
      </dgm:t>
    </dgm:pt>
    <dgm:pt modelId="{EAEC1B9D-5291-4DD3-9DE4-D5B3811F4F6D}" type="sibTrans" cxnId="{59BE44FE-1CBA-43B4-9734-18EDC185F435}">
      <dgm:prSet/>
      <dgm:spPr/>
      <dgm:t>
        <a:bodyPr/>
        <a:lstStyle/>
        <a:p>
          <a:endParaRPr lang="en-US"/>
        </a:p>
      </dgm:t>
    </dgm:pt>
    <dgm:pt modelId="{4F7F77C0-A2AA-4B8F-926D-0B29060DCCB4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Commerce</a:t>
          </a:r>
        </a:p>
      </dgm:t>
    </dgm:pt>
    <dgm:pt modelId="{A14F041C-0AEA-4372-84EE-5BFD836D17A4}" type="parTrans" cxnId="{E11DADD4-01CD-4B73-8A79-D4DEF8471537}">
      <dgm:prSet/>
      <dgm:spPr/>
      <dgm:t>
        <a:bodyPr/>
        <a:lstStyle/>
        <a:p>
          <a:endParaRPr lang="en-US"/>
        </a:p>
      </dgm:t>
    </dgm:pt>
    <dgm:pt modelId="{68A82677-53DB-4395-9AEA-ACE22DF89276}" type="sibTrans" cxnId="{E11DADD4-01CD-4B73-8A79-D4DEF8471537}">
      <dgm:prSet/>
      <dgm:spPr/>
      <dgm:t>
        <a:bodyPr/>
        <a:lstStyle/>
        <a:p>
          <a:endParaRPr lang="en-US"/>
        </a:p>
      </dgm:t>
    </dgm:pt>
    <dgm:pt modelId="{919EF617-8F14-4A17-A17C-DE5250678F2E}">
      <dgm:prSet phldrT="[Text]"/>
      <dgm:spPr/>
      <dgm:t>
        <a:bodyPr/>
        <a:lstStyle/>
        <a:p>
          <a:r>
            <a:rPr lang="en-US"/>
            <a:t>Project Operations</a:t>
          </a:r>
        </a:p>
      </dgm:t>
    </dgm:pt>
    <dgm:pt modelId="{DDCC13D4-BD0E-4612-B9D5-517B630D17EC}" type="parTrans" cxnId="{10656F0B-2415-4A42-9691-9E12E9B7AC21}">
      <dgm:prSet/>
      <dgm:spPr/>
      <dgm:t>
        <a:bodyPr/>
        <a:lstStyle/>
        <a:p>
          <a:endParaRPr lang="en-US"/>
        </a:p>
      </dgm:t>
    </dgm:pt>
    <dgm:pt modelId="{D8DD10D1-F397-48EB-B1CC-5CDA052C8B68}" type="sibTrans" cxnId="{10656F0B-2415-4A42-9691-9E12E9B7AC21}">
      <dgm:prSet/>
      <dgm:spPr/>
      <dgm:t>
        <a:bodyPr/>
        <a:lstStyle/>
        <a:p>
          <a:endParaRPr lang="en-US"/>
        </a:p>
      </dgm:t>
    </dgm:pt>
    <dgm:pt modelId="{A6BB95B9-87CC-431C-836C-D3F02128BD17}">
      <dgm:prSet phldrT="[Text]"/>
      <dgm:spPr/>
      <dgm:t>
        <a:bodyPr/>
        <a:lstStyle/>
        <a:p>
          <a:r>
            <a:rPr lang="en-US"/>
            <a:t>Human Resources</a:t>
          </a:r>
        </a:p>
      </dgm:t>
    </dgm:pt>
    <dgm:pt modelId="{8FC5A61E-9731-4701-9F8E-FEAF34C0EA31}" type="parTrans" cxnId="{813D236B-52DB-403A-96BB-4F1631E64FEC}">
      <dgm:prSet/>
      <dgm:spPr/>
      <dgm:t>
        <a:bodyPr/>
        <a:lstStyle/>
        <a:p>
          <a:endParaRPr lang="en-US"/>
        </a:p>
      </dgm:t>
    </dgm:pt>
    <dgm:pt modelId="{A9082E5C-392F-4068-A266-A37E4B12531D}" type="sibTrans" cxnId="{813D236B-52DB-403A-96BB-4F1631E64FEC}">
      <dgm:prSet/>
      <dgm:spPr/>
      <dgm:t>
        <a:bodyPr/>
        <a:lstStyle/>
        <a:p>
          <a:endParaRPr lang="en-US"/>
        </a:p>
      </dgm:t>
    </dgm:pt>
    <dgm:pt modelId="{BDD3784D-FB08-40E7-A1D8-5462345C5F16}">
      <dgm:prSet phldrT="[Text]"/>
      <dgm:spPr>
        <a:solidFill>
          <a:schemeClr val="accent4"/>
        </a:solidFill>
      </dgm:spPr>
      <dgm:t>
        <a:bodyPr/>
        <a:lstStyle/>
        <a:p>
          <a:r>
            <a:rPr lang="en-US">
              <a:solidFill>
                <a:srgbClr val="000000"/>
              </a:solidFill>
            </a:rPr>
            <a:t>HR Self Service</a:t>
          </a:r>
        </a:p>
      </dgm:t>
    </dgm:pt>
    <dgm:pt modelId="{E7BC1D21-E315-45FB-BC93-1B0BDE4D5C98}" type="parTrans" cxnId="{05425879-583E-4C6E-8820-C7BE94520FED}">
      <dgm:prSet/>
      <dgm:spPr/>
      <dgm:t>
        <a:bodyPr/>
        <a:lstStyle/>
        <a:p>
          <a:endParaRPr lang="en-US"/>
        </a:p>
      </dgm:t>
    </dgm:pt>
    <dgm:pt modelId="{3593408D-1177-4CAF-8A3F-56AEB5F32096}" type="sibTrans" cxnId="{05425879-583E-4C6E-8820-C7BE94520FED}">
      <dgm:prSet/>
      <dgm:spPr/>
      <dgm:t>
        <a:bodyPr/>
        <a:lstStyle/>
        <a:p>
          <a:endParaRPr lang="en-US"/>
        </a:p>
      </dgm:t>
    </dgm:pt>
    <dgm:pt modelId="{DA00FC29-EA51-4194-87FF-118010DBADB4}" type="pres">
      <dgm:prSet presAssocID="{8D742905-9C06-4A77-9F89-61A172B955D1}" presName="Name0" presStyleCnt="0">
        <dgm:presLayoutVars>
          <dgm:dir/>
          <dgm:animLvl val="lvl"/>
          <dgm:resizeHandles val="exact"/>
        </dgm:presLayoutVars>
      </dgm:prSet>
      <dgm:spPr/>
    </dgm:pt>
    <dgm:pt modelId="{E932C750-DB94-46D2-9227-8FE4FA327F48}" type="pres">
      <dgm:prSet presAssocID="{98ACF12E-78B3-4C86-88C3-013EBAEFC80F}" presName="Name8" presStyleCnt="0"/>
      <dgm:spPr/>
    </dgm:pt>
    <dgm:pt modelId="{8FCB8194-25A2-4C6F-8975-F2B6ABAC14BB}" type="pres">
      <dgm:prSet presAssocID="{98ACF12E-78B3-4C86-88C3-013EBAEFC80F}" presName="level" presStyleLbl="node1" presStyleIdx="0" presStyleCnt="10" custLinFactY="-31417" custLinFactNeighborX="-17664" custLinFactNeighborY="-100000">
        <dgm:presLayoutVars>
          <dgm:chMax val="1"/>
          <dgm:bulletEnabled val="1"/>
        </dgm:presLayoutVars>
      </dgm:prSet>
      <dgm:spPr/>
    </dgm:pt>
    <dgm:pt modelId="{7FC2826A-1F68-4B32-9616-4243269ACF4B}" type="pres">
      <dgm:prSet presAssocID="{98ACF12E-78B3-4C86-88C3-013EBAEFC80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0A0C0DC-43D9-4CA1-A8A2-A947C8B54BF6}" type="pres">
      <dgm:prSet presAssocID="{34C2ECEA-FF26-4E9C-A40E-AE0E3653DA0D}" presName="Name8" presStyleCnt="0"/>
      <dgm:spPr/>
    </dgm:pt>
    <dgm:pt modelId="{9A309A1B-A1E5-469E-8AD4-8BBC998D2070}" type="pres">
      <dgm:prSet presAssocID="{34C2ECEA-FF26-4E9C-A40E-AE0E3653DA0D}" presName="level" presStyleLbl="node1" presStyleIdx="1" presStyleCnt="10">
        <dgm:presLayoutVars>
          <dgm:chMax val="1"/>
          <dgm:bulletEnabled val="1"/>
        </dgm:presLayoutVars>
      </dgm:prSet>
      <dgm:spPr/>
    </dgm:pt>
    <dgm:pt modelId="{66D884FE-5607-4214-AE97-73155FBAE093}" type="pres">
      <dgm:prSet presAssocID="{34C2ECEA-FF26-4E9C-A40E-AE0E3653DA0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ECA0FF6-B32E-4806-9479-CD78FC2C98C0}" type="pres">
      <dgm:prSet presAssocID="{7290F57B-C44E-4EFD-BC68-59169E8B58AC}" presName="Name8" presStyleCnt="0"/>
      <dgm:spPr/>
    </dgm:pt>
    <dgm:pt modelId="{AFD9EACD-B2B8-4237-BCF5-025190875F50}" type="pres">
      <dgm:prSet presAssocID="{7290F57B-C44E-4EFD-BC68-59169E8B58AC}" presName="level" presStyleLbl="node1" presStyleIdx="2" presStyleCnt="10">
        <dgm:presLayoutVars>
          <dgm:chMax val="1"/>
          <dgm:bulletEnabled val="1"/>
        </dgm:presLayoutVars>
      </dgm:prSet>
      <dgm:spPr/>
    </dgm:pt>
    <dgm:pt modelId="{05FCF5BA-FBDC-43C3-9513-BFC5284F2F9D}" type="pres">
      <dgm:prSet presAssocID="{7290F57B-C44E-4EFD-BC68-59169E8B58A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52B961F-CA1E-465E-ACD0-107D91D8C806}" type="pres">
      <dgm:prSet presAssocID="{60ECCE16-17A7-4491-9B14-273A2C89B3D6}" presName="Name8" presStyleCnt="0"/>
      <dgm:spPr/>
    </dgm:pt>
    <dgm:pt modelId="{1FB1BF0A-6E69-4DD2-A7A7-472AAFB332A1}" type="pres">
      <dgm:prSet presAssocID="{60ECCE16-17A7-4491-9B14-273A2C89B3D6}" presName="level" presStyleLbl="node1" presStyleIdx="3" presStyleCnt="10">
        <dgm:presLayoutVars>
          <dgm:chMax val="1"/>
          <dgm:bulletEnabled val="1"/>
        </dgm:presLayoutVars>
      </dgm:prSet>
      <dgm:spPr/>
    </dgm:pt>
    <dgm:pt modelId="{A351B9D5-55A1-4E4C-894C-5F84FFEE0D5C}" type="pres">
      <dgm:prSet presAssocID="{60ECCE16-17A7-4491-9B14-273A2C89B3D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B476802-4D13-4E1B-AFFC-B7A26286441A}" type="pres">
      <dgm:prSet presAssocID="{4F7F77C0-A2AA-4B8F-926D-0B29060DCCB4}" presName="Name8" presStyleCnt="0"/>
      <dgm:spPr/>
    </dgm:pt>
    <dgm:pt modelId="{DAEBC992-F204-4724-85C5-1207EDFD0E78}" type="pres">
      <dgm:prSet presAssocID="{4F7F77C0-A2AA-4B8F-926D-0B29060DCCB4}" presName="level" presStyleLbl="node1" presStyleIdx="4" presStyleCnt="10">
        <dgm:presLayoutVars>
          <dgm:chMax val="1"/>
          <dgm:bulletEnabled val="1"/>
        </dgm:presLayoutVars>
      </dgm:prSet>
      <dgm:spPr/>
    </dgm:pt>
    <dgm:pt modelId="{9D6D15F6-B2E4-435A-931D-F7DCA4C5D717}" type="pres">
      <dgm:prSet presAssocID="{4F7F77C0-A2AA-4B8F-926D-0B29060DCCB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1044E9D-4F91-4AF5-822C-524248519E41}" type="pres">
      <dgm:prSet presAssocID="{919EF617-8F14-4A17-A17C-DE5250678F2E}" presName="Name8" presStyleCnt="0"/>
      <dgm:spPr/>
    </dgm:pt>
    <dgm:pt modelId="{5AA75CCD-936F-4809-9428-F6C11E9A2000}" type="pres">
      <dgm:prSet presAssocID="{919EF617-8F14-4A17-A17C-DE5250678F2E}" presName="level" presStyleLbl="node1" presStyleIdx="5" presStyleCnt="10">
        <dgm:presLayoutVars>
          <dgm:chMax val="1"/>
          <dgm:bulletEnabled val="1"/>
        </dgm:presLayoutVars>
      </dgm:prSet>
      <dgm:spPr/>
    </dgm:pt>
    <dgm:pt modelId="{33E4BA68-3E90-4A19-9CC1-69FECFD7FDF0}" type="pres">
      <dgm:prSet presAssocID="{919EF617-8F14-4A17-A17C-DE5250678F2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63598B9-B0D1-4AB8-AD50-BCDFEA614828}" type="pres">
      <dgm:prSet presAssocID="{A6BB95B9-87CC-431C-836C-D3F02128BD17}" presName="Name8" presStyleCnt="0"/>
      <dgm:spPr/>
    </dgm:pt>
    <dgm:pt modelId="{9E5F0122-FCA4-459D-8B44-1C5293D5A923}" type="pres">
      <dgm:prSet presAssocID="{A6BB95B9-87CC-431C-836C-D3F02128BD17}" presName="level" presStyleLbl="node1" presStyleIdx="6" presStyleCnt="10">
        <dgm:presLayoutVars>
          <dgm:chMax val="1"/>
          <dgm:bulletEnabled val="1"/>
        </dgm:presLayoutVars>
      </dgm:prSet>
      <dgm:spPr/>
    </dgm:pt>
    <dgm:pt modelId="{3DEF85F8-3FC7-4073-ACFC-82051E90513B}" type="pres">
      <dgm:prSet presAssocID="{A6BB95B9-87CC-431C-836C-D3F02128BD1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8C134A6-F3B9-46F0-9EF3-66F75AB9C340}" type="pres">
      <dgm:prSet presAssocID="{953732DD-D5B9-4C27-B61D-7576BC2FE6C9}" presName="Name8" presStyleCnt="0"/>
      <dgm:spPr/>
    </dgm:pt>
    <dgm:pt modelId="{A848DACC-3185-49FF-950A-DD4F501879C9}" type="pres">
      <dgm:prSet presAssocID="{953732DD-D5B9-4C27-B61D-7576BC2FE6C9}" presName="level" presStyleLbl="node1" presStyleIdx="7" presStyleCnt="10">
        <dgm:presLayoutVars>
          <dgm:chMax val="1"/>
          <dgm:bulletEnabled val="1"/>
        </dgm:presLayoutVars>
      </dgm:prSet>
      <dgm:spPr/>
    </dgm:pt>
    <dgm:pt modelId="{CCD79DF3-2437-4F13-8471-30848E0DEABE}" type="pres">
      <dgm:prSet presAssocID="{953732DD-D5B9-4C27-B61D-7576BC2FE6C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FD8BD77-2DEF-48BF-BD0A-DCFA82EC3F68}" type="pres">
      <dgm:prSet presAssocID="{C4D4A3B5-5284-4F34-BDFA-9AA151296609}" presName="Name8" presStyleCnt="0"/>
      <dgm:spPr/>
    </dgm:pt>
    <dgm:pt modelId="{0B06869E-5B9E-4095-B77A-BB69B1367BAE}" type="pres">
      <dgm:prSet presAssocID="{C4D4A3B5-5284-4F34-BDFA-9AA151296609}" presName="level" presStyleLbl="node1" presStyleIdx="8" presStyleCnt="10">
        <dgm:presLayoutVars>
          <dgm:chMax val="1"/>
          <dgm:bulletEnabled val="1"/>
        </dgm:presLayoutVars>
      </dgm:prSet>
      <dgm:spPr/>
    </dgm:pt>
    <dgm:pt modelId="{79430DCC-7918-4278-BC5D-3CF7C33C2665}" type="pres">
      <dgm:prSet presAssocID="{C4D4A3B5-5284-4F34-BDFA-9AA15129660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028C27C-661C-4A27-A4EC-85CC8B14625D}" type="pres">
      <dgm:prSet presAssocID="{BDD3784D-FB08-40E7-A1D8-5462345C5F16}" presName="Name8" presStyleCnt="0"/>
      <dgm:spPr/>
    </dgm:pt>
    <dgm:pt modelId="{93823CBE-2F57-4EDF-9F2B-D65802511528}" type="pres">
      <dgm:prSet presAssocID="{BDD3784D-FB08-40E7-A1D8-5462345C5F16}" presName="level" presStyleLbl="node1" presStyleIdx="9" presStyleCnt="10">
        <dgm:presLayoutVars>
          <dgm:chMax val="1"/>
          <dgm:bulletEnabled val="1"/>
        </dgm:presLayoutVars>
      </dgm:prSet>
      <dgm:spPr/>
    </dgm:pt>
    <dgm:pt modelId="{074C79E5-6E98-4735-84AA-3CB5301312FD}" type="pres">
      <dgm:prSet presAssocID="{BDD3784D-FB08-40E7-A1D8-5462345C5F1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9D23B03-35DB-444F-9FC3-6490158F7449}" srcId="{8D742905-9C06-4A77-9F89-61A172B955D1}" destId="{7290F57B-C44E-4EFD-BC68-59169E8B58AC}" srcOrd="2" destOrd="0" parTransId="{46E44565-8C55-4FAA-A262-55FF6B4A9550}" sibTransId="{C028EC38-64B0-4D9A-AA11-CB2371561A43}"/>
    <dgm:cxn modelId="{B3C8AA08-92D3-4DD0-B7D2-F42E9B23D0B3}" srcId="{8D742905-9C06-4A77-9F89-61A172B955D1}" destId="{C4D4A3B5-5284-4F34-BDFA-9AA151296609}" srcOrd="8" destOrd="0" parTransId="{7031C735-B282-4ED7-A41D-B4145BBC7026}" sibTransId="{2F4EA8F2-3587-4CAA-B983-D65A01D03EC7}"/>
    <dgm:cxn modelId="{10656F0B-2415-4A42-9691-9E12E9B7AC21}" srcId="{8D742905-9C06-4A77-9F89-61A172B955D1}" destId="{919EF617-8F14-4A17-A17C-DE5250678F2E}" srcOrd="5" destOrd="0" parTransId="{DDCC13D4-BD0E-4612-B9D5-517B630D17EC}" sibTransId="{D8DD10D1-F397-48EB-B1CC-5CDA052C8B68}"/>
    <dgm:cxn modelId="{AF948D1C-D027-4188-9D40-FEC7DFD10ED3}" type="presOf" srcId="{A6BB95B9-87CC-431C-836C-D3F02128BD17}" destId="{9E5F0122-FCA4-459D-8B44-1C5293D5A923}" srcOrd="0" destOrd="0" presId="urn:microsoft.com/office/officeart/2005/8/layout/pyramid3"/>
    <dgm:cxn modelId="{04F5FD20-DB95-46CB-B386-D5C1F9923080}" type="presOf" srcId="{7290F57B-C44E-4EFD-BC68-59169E8B58AC}" destId="{AFD9EACD-B2B8-4237-BCF5-025190875F50}" srcOrd="0" destOrd="0" presId="urn:microsoft.com/office/officeart/2005/8/layout/pyramid3"/>
    <dgm:cxn modelId="{4B81972C-BBC4-497A-AF58-DDF91D6AE95C}" srcId="{8D742905-9C06-4A77-9F89-61A172B955D1}" destId="{34C2ECEA-FF26-4E9C-A40E-AE0E3653DA0D}" srcOrd="1" destOrd="0" parTransId="{9D17CF0B-B3E2-4FF4-B0F5-B731A86FE0BD}" sibTransId="{594979D7-BAC2-4CB8-AC09-1AA51C11D0CB}"/>
    <dgm:cxn modelId="{15CD0536-3D32-4C23-AA97-1A43E06E7F4D}" type="presOf" srcId="{60ECCE16-17A7-4491-9B14-273A2C89B3D6}" destId="{1FB1BF0A-6E69-4DD2-A7A7-472AAFB332A1}" srcOrd="0" destOrd="0" presId="urn:microsoft.com/office/officeart/2005/8/layout/pyramid3"/>
    <dgm:cxn modelId="{28521362-12C7-4D8D-B061-501C341297E9}" type="presOf" srcId="{7290F57B-C44E-4EFD-BC68-59169E8B58AC}" destId="{05FCF5BA-FBDC-43C3-9513-BFC5284F2F9D}" srcOrd="1" destOrd="0" presId="urn:microsoft.com/office/officeart/2005/8/layout/pyramid3"/>
    <dgm:cxn modelId="{45343062-313E-45F6-A706-F6604EE3B3D2}" type="presOf" srcId="{4F7F77C0-A2AA-4B8F-926D-0B29060DCCB4}" destId="{9D6D15F6-B2E4-435A-931D-F7DCA4C5D717}" srcOrd="1" destOrd="0" presId="urn:microsoft.com/office/officeart/2005/8/layout/pyramid3"/>
    <dgm:cxn modelId="{95F4E446-AA62-4EB3-82D3-EF71148BB6B4}" type="presOf" srcId="{953732DD-D5B9-4C27-B61D-7576BC2FE6C9}" destId="{CCD79DF3-2437-4F13-8471-30848E0DEABE}" srcOrd="1" destOrd="0" presId="urn:microsoft.com/office/officeart/2005/8/layout/pyramid3"/>
    <dgm:cxn modelId="{2E6E4D6A-55EC-49C6-B895-33488392CEB0}" type="presOf" srcId="{A6BB95B9-87CC-431C-836C-D3F02128BD17}" destId="{3DEF85F8-3FC7-4073-ACFC-82051E90513B}" srcOrd="1" destOrd="0" presId="urn:microsoft.com/office/officeart/2005/8/layout/pyramid3"/>
    <dgm:cxn modelId="{813D236B-52DB-403A-96BB-4F1631E64FEC}" srcId="{8D742905-9C06-4A77-9F89-61A172B955D1}" destId="{A6BB95B9-87CC-431C-836C-D3F02128BD17}" srcOrd="6" destOrd="0" parTransId="{8FC5A61E-9731-4701-9F8E-FEAF34C0EA31}" sibTransId="{A9082E5C-392F-4068-A266-A37E4B12531D}"/>
    <dgm:cxn modelId="{57622652-B37D-411A-B58A-CCA6762473C4}" type="presOf" srcId="{4F7F77C0-A2AA-4B8F-926D-0B29060DCCB4}" destId="{DAEBC992-F204-4724-85C5-1207EDFD0E78}" srcOrd="0" destOrd="0" presId="urn:microsoft.com/office/officeart/2005/8/layout/pyramid3"/>
    <dgm:cxn modelId="{1625C754-01CA-485C-ABFD-27A17A6CA2AE}" type="presOf" srcId="{34C2ECEA-FF26-4E9C-A40E-AE0E3653DA0D}" destId="{9A309A1B-A1E5-469E-8AD4-8BBC998D2070}" srcOrd="0" destOrd="0" presId="urn:microsoft.com/office/officeart/2005/8/layout/pyramid3"/>
    <dgm:cxn modelId="{DF6BF155-4084-4AC9-A77D-E3B84BB6551F}" srcId="{8D742905-9C06-4A77-9F89-61A172B955D1}" destId="{953732DD-D5B9-4C27-B61D-7576BC2FE6C9}" srcOrd="7" destOrd="0" parTransId="{85E6A07A-EB16-442E-AB7C-CCC36D099FEE}" sibTransId="{B4829346-C314-40CB-BE41-107820621DA0}"/>
    <dgm:cxn modelId="{CDF75A57-1A6D-437E-945E-90C0BB287118}" type="presOf" srcId="{919EF617-8F14-4A17-A17C-DE5250678F2E}" destId="{33E4BA68-3E90-4A19-9CC1-69FECFD7FDF0}" srcOrd="1" destOrd="0" presId="urn:microsoft.com/office/officeart/2005/8/layout/pyramid3"/>
    <dgm:cxn modelId="{05425879-583E-4C6E-8820-C7BE94520FED}" srcId="{8D742905-9C06-4A77-9F89-61A172B955D1}" destId="{BDD3784D-FB08-40E7-A1D8-5462345C5F16}" srcOrd="9" destOrd="0" parTransId="{E7BC1D21-E315-45FB-BC93-1B0BDE4D5C98}" sibTransId="{3593408D-1177-4CAF-8A3F-56AEB5F32096}"/>
    <dgm:cxn modelId="{242AA77B-8983-4701-BE40-23D0DCF55A41}" type="presOf" srcId="{98ACF12E-78B3-4C86-88C3-013EBAEFC80F}" destId="{7FC2826A-1F68-4B32-9616-4243269ACF4B}" srcOrd="1" destOrd="0" presId="urn:microsoft.com/office/officeart/2005/8/layout/pyramid3"/>
    <dgm:cxn modelId="{EB3BEE84-5F23-4BAE-BD85-46B614F9D4CC}" type="presOf" srcId="{60ECCE16-17A7-4491-9B14-273A2C89B3D6}" destId="{A351B9D5-55A1-4E4C-894C-5F84FFEE0D5C}" srcOrd="1" destOrd="0" presId="urn:microsoft.com/office/officeart/2005/8/layout/pyramid3"/>
    <dgm:cxn modelId="{18F35794-88AB-4AA9-8F0D-C3801425182F}" type="presOf" srcId="{919EF617-8F14-4A17-A17C-DE5250678F2E}" destId="{5AA75CCD-936F-4809-9428-F6C11E9A2000}" srcOrd="0" destOrd="0" presId="urn:microsoft.com/office/officeart/2005/8/layout/pyramid3"/>
    <dgm:cxn modelId="{E4DCE5AB-2B22-4113-8401-A84C7AADE434}" type="presOf" srcId="{98ACF12E-78B3-4C86-88C3-013EBAEFC80F}" destId="{8FCB8194-25A2-4C6F-8975-F2B6ABAC14BB}" srcOrd="0" destOrd="0" presId="urn:microsoft.com/office/officeart/2005/8/layout/pyramid3"/>
    <dgm:cxn modelId="{1AC16EB8-575B-4678-8BDF-8FFD54445A3A}" type="presOf" srcId="{C4D4A3B5-5284-4F34-BDFA-9AA151296609}" destId="{0B06869E-5B9E-4095-B77A-BB69B1367BAE}" srcOrd="0" destOrd="0" presId="urn:microsoft.com/office/officeart/2005/8/layout/pyramid3"/>
    <dgm:cxn modelId="{AFDECBBA-A727-4061-A1C5-53C9277DC88D}" srcId="{8D742905-9C06-4A77-9F89-61A172B955D1}" destId="{98ACF12E-78B3-4C86-88C3-013EBAEFC80F}" srcOrd="0" destOrd="0" parTransId="{B3CA82F5-235F-43A6-8CA6-BC92E427E203}" sibTransId="{29853BD5-22F6-49FB-BB64-1FF281A849E8}"/>
    <dgm:cxn modelId="{A3657DBC-9CD6-41F8-9BD7-ED15E89EE2EC}" type="presOf" srcId="{953732DD-D5B9-4C27-B61D-7576BC2FE6C9}" destId="{A848DACC-3185-49FF-950A-DD4F501879C9}" srcOrd="0" destOrd="0" presId="urn:microsoft.com/office/officeart/2005/8/layout/pyramid3"/>
    <dgm:cxn modelId="{FCFCEDC0-30F0-4A2D-96BB-48F2E948AA00}" type="presOf" srcId="{34C2ECEA-FF26-4E9C-A40E-AE0E3653DA0D}" destId="{66D884FE-5607-4214-AE97-73155FBAE093}" srcOrd="1" destOrd="0" presId="urn:microsoft.com/office/officeart/2005/8/layout/pyramid3"/>
    <dgm:cxn modelId="{28DDAAC9-D32A-4BD0-A226-0BAB7A095636}" type="presOf" srcId="{BDD3784D-FB08-40E7-A1D8-5462345C5F16}" destId="{93823CBE-2F57-4EDF-9F2B-D65802511528}" srcOrd="0" destOrd="0" presId="urn:microsoft.com/office/officeart/2005/8/layout/pyramid3"/>
    <dgm:cxn modelId="{E11DADD4-01CD-4B73-8A79-D4DEF8471537}" srcId="{8D742905-9C06-4A77-9F89-61A172B955D1}" destId="{4F7F77C0-A2AA-4B8F-926D-0B29060DCCB4}" srcOrd="4" destOrd="0" parTransId="{A14F041C-0AEA-4372-84EE-5BFD836D17A4}" sibTransId="{68A82677-53DB-4395-9AEA-ACE22DF89276}"/>
    <dgm:cxn modelId="{CC440DD7-4004-42DE-82DB-74D3C3B58F55}" type="presOf" srcId="{C4D4A3B5-5284-4F34-BDFA-9AA151296609}" destId="{79430DCC-7918-4278-BC5D-3CF7C33C2665}" srcOrd="1" destOrd="0" presId="urn:microsoft.com/office/officeart/2005/8/layout/pyramid3"/>
    <dgm:cxn modelId="{EE3607E7-CFCF-4C7A-B3D3-0B223D509542}" type="presOf" srcId="{8D742905-9C06-4A77-9F89-61A172B955D1}" destId="{DA00FC29-EA51-4194-87FF-118010DBADB4}" srcOrd="0" destOrd="0" presId="urn:microsoft.com/office/officeart/2005/8/layout/pyramid3"/>
    <dgm:cxn modelId="{E10EF2FB-A85D-4A30-8114-6F4FF0A66522}" type="presOf" srcId="{BDD3784D-FB08-40E7-A1D8-5462345C5F16}" destId="{074C79E5-6E98-4735-84AA-3CB5301312FD}" srcOrd="1" destOrd="0" presId="urn:microsoft.com/office/officeart/2005/8/layout/pyramid3"/>
    <dgm:cxn modelId="{59BE44FE-1CBA-43B4-9734-18EDC185F435}" srcId="{8D742905-9C06-4A77-9F89-61A172B955D1}" destId="{60ECCE16-17A7-4491-9B14-273A2C89B3D6}" srcOrd="3" destOrd="0" parTransId="{3E9D2EFB-57D2-4CC1-960E-85AD201F01AC}" sibTransId="{EAEC1B9D-5291-4DD3-9DE4-D5B3811F4F6D}"/>
    <dgm:cxn modelId="{7D85F6B8-1883-4CE3-857D-B1A44A81FBB7}" type="presParOf" srcId="{DA00FC29-EA51-4194-87FF-118010DBADB4}" destId="{E932C750-DB94-46D2-9227-8FE4FA327F48}" srcOrd="0" destOrd="0" presId="urn:microsoft.com/office/officeart/2005/8/layout/pyramid3"/>
    <dgm:cxn modelId="{1021642B-1A93-4DA6-9046-D95F1E9B696E}" type="presParOf" srcId="{E932C750-DB94-46D2-9227-8FE4FA327F48}" destId="{8FCB8194-25A2-4C6F-8975-F2B6ABAC14BB}" srcOrd="0" destOrd="0" presId="urn:microsoft.com/office/officeart/2005/8/layout/pyramid3"/>
    <dgm:cxn modelId="{FFED8733-D87D-46D9-A884-A74DEBCA479B}" type="presParOf" srcId="{E932C750-DB94-46D2-9227-8FE4FA327F48}" destId="{7FC2826A-1F68-4B32-9616-4243269ACF4B}" srcOrd="1" destOrd="0" presId="urn:microsoft.com/office/officeart/2005/8/layout/pyramid3"/>
    <dgm:cxn modelId="{E68B8B2F-8F10-4143-B64E-77C826670AE4}" type="presParOf" srcId="{DA00FC29-EA51-4194-87FF-118010DBADB4}" destId="{A0A0C0DC-43D9-4CA1-A8A2-A947C8B54BF6}" srcOrd="1" destOrd="0" presId="urn:microsoft.com/office/officeart/2005/8/layout/pyramid3"/>
    <dgm:cxn modelId="{0D509180-3788-4285-A9AC-34320780F1BA}" type="presParOf" srcId="{A0A0C0DC-43D9-4CA1-A8A2-A947C8B54BF6}" destId="{9A309A1B-A1E5-469E-8AD4-8BBC998D2070}" srcOrd="0" destOrd="0" presId="urn:microsoft.com/office/officeart/2005/8/layout/pyramid3"/>
    <dgm:cxn modelId="{FBA06ED1-6D12-4F33-84DD-76EA3AAB8594}" type="presParOf" srcId="{A0A0C0DC-43D9-4CA1-A8A2-A947C8B54BF6}" destId="{66D884FE-5607-4214-AE97-73155FBAE093}" srcOrd="1" destOrd="0" presId="urn:microsoft.com/office/officeart/2005/8/layout/pyramid3"/>
    <dgm:cxn modelId="{A01A3E9A-B597-426D-911C-2D1EA999FA9C}" type="presParOf" srcId="{DA00FC29-EA51-4194-87FF-118010DBADB4}" destId="{DECA0FF6-B32E-4806-9479-CD78FC2C98C0}" srcOrd="2" destOrd="0" presId="urn:microsoft.com/office/officeart/2005/8/layout/pyramid3"/>
    <dgm:cxn modelId="{F7E19B3F-BEB2-429E-AB94-D48A1133AAE4}" type="presParOf" srcId="{DECA0FF6-B32E-4806-9479-CD78FC2C98C0}" destId="{AFD9EACD-B2B8-4237-BCF5-025190875F50}" srcOrd="0" destOrd="0" presId="urn:microsoft.com/office/officeart/2005/8/layout/pyramid3"/>
    <dgm:cxn modelId="{FC425600-CD51-4DBA-9336-FA83AD5B3A27}" type="presParOf" srcId="{DECA0FF6-B32E-4806-9479-CD78FC2C98C0}" destId="{05FCF5BA-FBDC-43C3-9513-BFC5284F2F9D}" srcOrd="1" destOrd="0" presId="urn:microsoft.com/office/officeart/2005/8/layout/pyramid3"/>
    <dgm:cxn modelId="{51CD2C52-9802-4E71-9E53-2A3A3CC478BB}" type="presParOf" srcId="{DA00FC29-EA51-4194-87FF-118010DBADB4}" destId="{052B961F-CA1E-465E-ACD0-107D91D8C806}" srcOrd="3" destOrd="0" presId="urn:microsoft.com/office/officeart/2005/8/layout/pyramid3"/>
    <dgm:cxn modelId="{4685A800-821E-4374-BB11-BB2976AEBB67}" type="presParOf" srcId="{052B961F-CA1E-465E-ACD0-107D91D8C806}" destId="{1FB1BF0A-6E69-4DD2-A7A7-472AAFB332A1}" srcOrd="0" destOrd="0" presId="urn:microsoft.com/office/officeart/2005/8/layout/pyramid3"/>
    <dgm:cxn modelId="{3C19BE45-F387-42E1-9B86-DCB1006B106E}" type="presParOf" srcId="{052B961F-CA1E-465E-ACD0-107D91D8C806}" destId="{A351B9D5-55A1-4E4C-894C-5F84FFEE0D5C}" srcOrd="1" destOrd="0" presId="urn:microsoft.com/office/officeart/2005/8/layout/pyramid3"/>
    <dgm:cxn modelId="{9FCE1062-C36E-46D3-98F7-00EAE730238D}" type="presParOf" srcId="{DA00FC29-EA51-4194-87FF-118010DBADB4}" destId="{3B476802-4D13-4E1B-AFFC-B7A26286441A}" srcOrd="4" destOrd="0" presId="urn:microsoft.com/office/officeart/2005/8/layout/pyramid3"/>
    <dgm:cxn modelId="{EDADA232-406B-40C1-8554-32AC890D44B2}" type="presParOf" srcId="{3B476802-4D13-4E1B-AFFC-B7A26286441A}" destId="{DAEBC992-F204-4724-85C5-1207EDFD0E78}" srcOrd="0" destOrd="0" presId="urn:microsoft.com/office/officeart/2005/8/layout/pyramid3"/>
    <dgm:cxn modelId="{1F8B6801-4248-4990-A3F6-80252F10A4DD}" type="presParOf" srcId="{3B476802-4D13-4E1B-AFFC-B7A26286441A}" destId="{9D6D15F6-B2E4-435A-931D-F7DCA4C5D717}" srcOrd="1" destOrd="0" presId="urn:microsoft.com/office/officeart/2005/8/layout/pyramid3"/>
    <dgm:cxn modelId="{6911B65A-DF0E-4F1C-B21B-70E00DA58E5C}" type="presParOf" srcId="{DA00FC29-EA51-4194-87FF-118010DBADB4}" destId="{E1044E9D-4F91-4AF5-822C-524248519E41}" srcOrd="5" destOrd="0" presId="urn:microsoft.com/office/officeart/2005/8/layout/pyramid3"/>
    <dgm:cxn modelId="{31CBC353-FDE3-44CE-8E32-0069FD684E0B}" type="presParOf" srcId="{E1044E9D-4F91-4AF5-822C-524248519E41}" destId="{5AA75CCD-936F-4809-9428-F6C11E9A2000}" srcOrd="0" destOrd="0" presId="urn:microsoft.com/office/officeart/2005/8/layout/pyramid3"/>
    <dgm:cxn modelId="{6EEE7712-E76B-4719-9BD4-EE5370BBE4A5}" type="presParOf" srcId="{E1044E9D-4F91-4AF5-822C-524248519E41}" destId="{33E4BA68-3E90-4A19-9CC1-69FECFD7FDF0}" srcOrd="1" destOrd="0" presId="urn:microsoft.com/office/officeart/2005/8/layout/pyramid3"/>
    <dgm:cxn modelId="{6295E3F6-B1C5-437C-863D-6D896882F534}" type="presParOf" srcId="{DA00FC29-EA51-4194-87FF-118010DBADB4}" destId="{663598B9-B0D1-4AB8-AD50-BCDFEA614828}" srcOrd="6" destOrd="0" presId="urn:microsoft.com/office/officeart/2005/8/layout/pyramid3"/>
    <dgm:cxn modelId="{2B12B113-2DDB-436F-A200-EBF08B97927E}" type="presParOf" srcId="{663598B9-B0D1-4AB8-AD50-BCDFEA614828}" destId="{9E5F0122-FCA4-459D-8B44-1C5293D5A923}" srcOrd="0" destOrd="0" presId="urn:microsoft.com/office/officeart/2005/8/layout/pyramid3"/>
    <dgm:cxn modelId="{B8EA9A18-0C86-40AF-8707-8D4060058196}" type="presParOf" srcId="{663598B9-B0D1-4AB8-AD50-BCDFEA614828}" destId="{3DEF85F8-3FC7-4073-ACFC-82051E90513B}" srcOrd="1" destOrd="0" presId="urn:microsoft.com/office/officeart/2005/8/layout/pyramid3"/>
    <dgm:cxn modelId="{FD39A27F-B6A5-4B4A-BC5A-4010284D0C69}" type="presParOf" srcId="{DA00FC29-EA51-4194-87FF-118010DBADB4}" destId="{88C134A6-F3B9-46F0-9EF3-66F75AB9C340}" srcOrd="7" destOrd="0" presId="urn:microsoft.com/office/officeart/2005/8/layout/pyramid3"/>
    <dgm:cxn modelId="{67C8B236-283C-4C73-9FE7-F5E3279721C4}" type="presParOf" srcId="{88C134A6-F3B9-46F0-9EF3-66F75AB9C340}" destId="{A848DACC-3185-49FF-950A-DD4F501879C9}" srcOrd="0" destOrd="0" presId="urn:microsoft.com/office/officeart/2005/8/layout/pyramid3"/>
    <dgm:cxn modelId="{102E536E-A6E7-4FB5-BF95-2A1F99A4E867}" type="presParOf" srcId="{88C134A6-F3B9-46F0-9EF3-66F75AB9C340}" destId="{CCD79DF3-2437-4F13-8471-30848E0DEABE}" srcOrd="1" destOrd="0" presId="urn:microsoft.com/office/officeart/2005/8/layout/pyramid3"/>
    <dgm:cxn modelId="{23188CBE-B0FE-4A07-B212-1005C40FA88B}" type="presParOf" srcId="{DA00FC29-EA51-4194-87FF-118010DBADB4}" destId="{3FD8BD77-2DEF-48BF-BD0A-DCFA82EC3F68}" srcOrd="8" destOrd="0" presId="urn:microsoft.com/office/officeart/2005/8/layout/pyramid3"/>
    <dgm:cxn modelId="{E38DA19F-FEE8-44CA-ADA7-77A9E50CEE19}" type="presParOf" srcId="{3FD8BD77-2DEF-48BF-BD0A-DCFA82EC3F68}" destId="{0B06869E-5B9E-4095-B77A-BB69B1367BAE}" srcOrd="0" destOrd="0" presId="urn:microsoft.com/office/officeart/2005/8/layout/pyramid3"/>
    <dgm:cxn modelId="{7008581D-9B6E-4B83-9206-82FD0AA42939}" type="presParOf" srcId="{3FD8BD77-2DEF-48BF-BD0A-DCFA82EC3F68}" destId="{79430DCC-7918-4278-BC5D-3CF7C33C2665}" srcOrd="1" destOrd="0" presId="urn:microsoft.com/office/officeart/2005/8/layout/pyramid3"/>
    <dgm:cxn modelId="{2DE9179B-826A-4359-B676-8AC48F66846D}" type="presParOf" srcId="{DA00FC29-EA51-4194-87FF-118010DBADB4}" destId="{C028C27C-661C-4A27-A4EC-85CC8B14625D}" srcOrd="9" destOrd="0" presId="urn:microsoft.com/office/officeart/2005/8/layout/pyramid3"/>
    <dgm:cxn modelId="{3B92670F-977C-4858-ADF4-341E37B43C38}" type="presParOf" srcId="{C028C27C-661C-4A27-A4EC-85CC8B14625D}" destId="{93823CBE-2F57-4EDF-9F2B-D65802511528}" srcOrd="0" destOrd="0" presId="urn:microsoft.com/office/officeart/2005/8/layout/pyramid3"/>
    <dgm:cxn modelId="{95C17B6E-44DF-4F8D-B16A-2053E41620EF}" type="presParOf" srcId="{C028C27C-661C-4A27-A4EC-85CC8B14625D}" destId="{074C79E5-6E98-4735-84AA-3CB5301312FD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B8194-25A2-4C6F-8975-F2B6ABAC14BB}">
      <dsp:nvSpPr>
        <dsp:cNvPr id="0" name=""/>
        <dsp:cNvSpPr/>
      </dsp:nvSpPr>
      <dsp:spPr>
        <a:xfrm rot="10800000">
          <a:off x="0" y="0"/>
          <a:ext cx="6007098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SCM Prem</a:t>
          </a:r>
        </a:p>
      </dsp:txBody>
      <dsp:txXfrm rot="-10800000">
        <a:off x="1051242" y="0"/>
        <a:ext cx="3904614" cy="427091"/>
      </dsp:txXfrm>
    </dsp:sp>
    <dsp:sp modelId="{9A309A1B-A1E5-469E-8AD4-8BBC998D2070}">
      <dsp:nvSpPr>
        <dsp:cNvPr id="0" name=""/>
        <dsp:cNvSpPr/>
      </dsp:nvSpPr>
      <dsp:spPr>
        <a:xfrm rot="10800000">
          <a:off x="300354" y="427091"/>
          <a:ext cx="540638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Finance Prem</a:t>
          </a:r>
        </a:p>
      </dsp:txBody>
      <dsp:txXfrm rot="-10800000">
        <a:off x="1246473" y="427091"/>
        <a:ext cx="3514152" cy="427091"/>
      </dsp:txXfrm>
    </dsp:sp>
    <dsp:sp modelId="{AFD9EACD-B2B8-4237-BCF5-025190875F50}">
      <dsp:nvSpPr>
        <dsp:cNvPr id="0" name=""/>
        <dsp:cNvSpPr/>
      </dsp:nvSpPr>
      <dsp:spPr>
        <a:xfrm rot="10800000">
          <a:off x="600709" y="854182"/>
          <a:ext cx="480567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SCM</a:t>
          </a:r>
        </a:p>
      </dsp:txBody>
      <dsp:txXfrm rot="-10800000">
        <a:off x="1441703" y="854182"/>
        <a:ext cx="3123691" cy="427091"/>
      </dsp:txXfrm>
    </dsp:sp>
    <dsp:sp modelId="{1FB1BF0A-6E69-4DD2-A7A7-472AAFB332A1}">
      <dsp:nvSpPr>
        <dsp:cNvPr id="0" name=""/>
        <dsp:cNvSpPr/>
      </dsp:nvSpPr>
      <dsp:spPr>
        <a:xfrm rot="10800000">
          <a:off x="901064" y="1281273"/>
          <a:ext cx="420496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Finance</a:t>
          </a:r>
        </a:p>
      </dsp:txBody>
      <dsp:txXfrm rot="-10800000">
        <a:off x="1636934" y="1281273"/>
        <a:ext cx="2733230" cy="427091"/>
      </dsp:txXfrm>
    </dsp:sp>
    <dsp:sp modelId="{DAEBC992-F204-4724-85C5-1207EDFD0E78}">
      <dsp:nvSpPr>
        <dsp:cNvPr id="0" name=""/>
        <dsp:cNvSpPr/>
      </dsp:nvSpPr>
      <dsp:spPr>
        <a:xfrm rot="10800000">
          <a:off x="1201419" y="1708364"/>
          <a:ext cx="3604259" cy="427091"/>
        </a:xfrm>
        <a:prstGeom prst="trapezoid">
          <a:avLst>
            <a:gd name="adj" fmla="val 70326"/>
          </a:avLst>
        </a:prstGeom>
        <a:solidFill>
          <a:schemeClr val="accent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Commerce</a:t>
          </a:r>
        </a:p>
      </dsp:txBody>
      <dsp:txXfrm rot="-10800000">
        <a:off x="1832165" y="1708364"/>
        <a:ext cx="2342768" cy="427091"/>
      </dsp:txXfrm>
    </dsp:sp>
    <dsp:sp modelId="{5AA75CCD-936F-4809-9428-F6C11E9A2000}">
      <dsp:nvSpPr>
        <dsp:cNvPr id="0" name=""/>
        <dsp:cNvSpPr/>
      </dsp:nvSpPr>
      <dsp:spPr>
        <a:xfrm rot="10800000">
          <a:off x="1501774" y="2135455"/>
          <a:ext cx="3003549" cy="427091"/>
        </a:xfrm>
        <a:prstGeom prst="trapezoid">
          <a:avLst>
            <a:gd name="adj" fmla="val 7032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Project Operations</a:t>
          </a:r>
        </a:p>
      </dsp:txBody>
      <dsp:txXfrm rot="-10800000">
        <a:off x="2027395" y="2135455"/>
        <a:ext cx="1952307" cy="427091"/>
      </dsp:txXfrm>
    </dsp:sp>
    <dsp:sp modelId="{9E5F0122-FCA4-459D-8B44-1C5293D5A923}">
      <dsp:nvSpPr>
        <dsp:cNvPr id="0" name=""/>
        <dsp:cNvSpPr/>
      </dsp:nvSpPr>
      <dsp:spPr>
        <a:xfrm rot="10800000">
          <a:off x="1802129" y="2562546"/>
          <a:ext cx="2402839" cy="427091"/>
        </a:xfrm>
        <a:prstGeom prst="trapezoid">
          <a:avLst>
            <a:gd name="adj" fmla="val 7032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Human Resources</a:t>
          </a:r>
        </a:p>
      </dsp:txBody>
      <dsp:txXfrm rot="-10800000">
        <a:off x="2222626" y="2562546"/>
        <a:ext cx="1561845" cy="427091"/>
      </dsp:txXfrm>
    </dsp:sp>
    <dsp:sp modelId="{A848DACC-3185-49FF-950A-DD4F501879C9}">
      <dsp:nvSpPr>
        <dsp:cNvPr id="0" name=""/>
        <dsp:cNvSpPr/>
      </dsp:nvSpPr>
      <dsp:spPr>
        <a:xfrm rot="10800000">
          <a:off x="2102484" y="2989636"/>
          <a:ext cx="1802129" cy="427091"/>
        </a:xfrm>
        <a:prstGeom prst="trapezoid">
          <a:avLst>
            <a:gd name="adj" fmla="val 70326"/>
          </a:avLst>
        </a:prstGeom>
        <a:solidFill>
          <a:schemeClr val="accent4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000000"/>
              </a:solidFill>
            </a:rPr>
            <a:t>Operations- Activity</a:t>
          </a:r>
        </a:p>
      </dsp:txBody>
      <dsp:txXfrm rot="-10800000">
        <a:off x="2417857" y="2989636"/>
        <a:ext cx="1171384" cy="427091"/>
      </dsp:txXfrm>
    </dsp:sp>
    <dsp:sp modelId="{0B06869E-5B9E-4095-B77A-BB69B1367BAE}">
      <dsp:nvSpPr>
        <dsp:cNvPr id="0" name=""/>
        <dsp:cNvSpPr/>
      </dsp:nvSpPr>
      <dsp:spPr>
        <a:xfrm rot="10800000">
          <a:off x="2402839" y="3416728"/>
          <a:ext cx="1201419" cy="427091"/>
        </a:xfrm>
        <a:prstGeom prst="trapezoid">
          <a:avLst>
            <a:gd name="adj" fmla="val 70326"/>
          </a:avLst>
        </a:prstGeom>
        <a:solidFill>
          <a:schemeClr val="accent4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000000"/>
              </a:solidFill>
            </a:rPr>
            <a:t>Team Member</a:t>
          </a:r>
        </a:p>
      </dsp:txBody>
      <dsp:txXfrm rot="-10800000">
        <a:off x="2613088" y="3416728"/>
        <a:ext cx="780922" cy="427091"/>
      </dsp:txXfrm>
    </dsp:sp>
    <dsp:sp modelId="{93823CBE-2F57-4EDF-9F2B-D65802511528}">
      <dsp:nvSpPr>
        <dsp:cNvPr id="0" name=""/>
        <dsp:cNvSpPr/>
      </dsp:nvSpPr>
      <dsp:spPr>
        <a:xfrm rot="10800000">
          <a:off x="2703194" y="3843819"/>
          <a:ext cx="600709" cy="427091"/>
        </a:xfrm>
        <a:prstGeom prst="trapezoid">
          <a:avLst>
            <a:gd name="adj" fmla="val 70326"/>
          </a:avLst>
        </a:prstGeom>
        <a:solidFill>
          <a:schemeClr val="accent4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000000"/>
              </a:solidFill>
            </a:rPr>
            <a:t>HR Self Service</a:t>
          </a:r>
        </a:p>
      </dsp:txBody>
      <dsp:txXfrm rot="-10800000">
        <a:off x="2703194" y="3843819"/>
        <a:ext cx="600709" cy="427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CRMUG Summit 2017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8CAF0-866C-41B3-A854-572A2A51FA6A}" type="datetime8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10/9/2025 1:14 PM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Segoe UI" pitchFamily="34" charset="0"/>
                <a:cs typeface="Arial" panose="020B0604020202020204" pitchFamily="34" charset="0"/>
              </a:rPr>
              <a:t>© 2017 Dynamic Communities.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CRMUG Summit 2017</a:t>
            </a:r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058EF5B-311B-4148-8831-2D28534D49CD}" type="datetime8">
              <a:rPr lang="en-US" smtClean="0"/>
              <a:t>10/9/2025 10:41 AM</a:t>
            </a:fld>
            <a:endParaRPr lang="en-US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Arial" panose="020B0604020202020204" pitchFamily="34" charset="0"/>
                <a:ea typeface="Segoe UI" pitchFamily="34" charset="0"/>
                <a:cs typeface="Arial" panose="020B0604020202020204" pitchFamily="34" charset="0"/>
              </a:rPr>
              <a:t>© 2017 Dynamic Communities.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32742" rtl="0" eaLnBrk="1" latinLnBrk="0" hangingPunct="1">
      <a:lnSpc>
        <a:spcPct val="90000"/>
      </a:lnSpc>
      <a:spcAft>
        <a:spcPts val="34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217262" indent="-107956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34664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492551" indent="-149789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627496" indent="-117403" algn="l" defTabSz="932742" rtl="0" eaLnBrk="1" latinLnBrk="0" hangingPunct="1">
      <a:lnSpc>
        <a:spcPct val="90000"/>
      </a:lnSpc>
      <a:spcAft>
        <a:spcPts val="340"/>
      </a:spcAft>
      <a:buFont typeface="Arial" pitchFamily="34" charset="0"/>
      <a:buChar char="•"/>
      <a:defRPr sz="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33185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D4114E-5918-B1DB-D683-8740D0633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3" y="765713"/>
            <a:ext cx="10972484" cy="712249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>
            <a:lvl1pPr>
              <a:defRPr sz="4400" b="1" i="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67774B5-F68C-1108-7441-1A84E31C5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668462"/>
            <a:ext cx="10972485" cy="4190999"/>
          </a:xfrm>
          <a:prstGeom prst="rect">
            <a:avLst/>
          </a:prstGeom>
        </p:spPr>
        <p:txBody>
          <a:bodyPr vert="horz" wrap="square" lIns="146304" tIns="91440" rIns="146304" bIns="91440" rtlCol="0">
            <a:noAutofit/>
          </a:bodyPr>
          <a:lstStyle>
            <a:lvl1pPr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baseline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baseline="0">
                <a:solidFill>
                  <a:schemeClr val="bg1">
                    <a:lumMod val="50000"/>
                  </a:schemeClr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67BE35-4283-FC22-2DF1-9BAE77625F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0375" y="302406"/>
            <a:ext cx="3086100" cy="1092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DF9018-552B-83D7-92A3-76120E4637B5}"/>
              </a:ext>
            </a:extLst>
          </p:cNvPr>
          <p:cNvSpPr/>
          <p:nvPr userDrawn="1"/>
        </p:nvSpPr>
        <p:spPr bwMode="auto">
          <a:xfrm>
            <a:off x="-3" y="0"/>
            <a:ext cx="12436477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FDFF33-C3AC-4360-2256-6D09B51BC89A}"/>
              </a:ext>
            </a:extLst>
          </p:cNvPr>
          <p:cNvSpPr/>
          <p:nvPr userDrawn="1"/>
        </p:nvSpPr>
        <p:spPr bwMode="auto">
          <a:xfrm>
            <a:off x="-3" y="6637474"/>
            <a:ext cx="12436478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7527AD-759C-5A08-98E2-71BD229E8255}"/>
              </a:ext>
            </a:extLst>
          </p:cNvPr>
          <p:cNvCxnSpPr/>
          <p:nvPr userDrawn="1"/>
        </p:nvCxnSpPr>
        <p:spPr>
          <a:xfrm>
            <a:off x="-4" y="385588"/>
            <a:ext cx="12436478" cy="0"/>
          </a:xfrm>
          <a:prstGeom prst="line">
            <a:avLst/>
          </a:prstGeom>
          <a:ln w="53975">
            <a:solidFill>
              <a:srgbClr val="F5912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10">
            <a:extLst>
              <a:ext uri="{FF2B5EF4-FFF2-40B4-BE49-F238E27FC236}">
                <a16:creationId xmlns:a16="http://schemas.microsoft.com/office/drawing/2014/main" id="{C02CC332-457D-2159-182F-CF67A980D719}"/>
              </a:ext>
            </a:extLst>
          </p:cNvPr>
          <p:cNvSpPr txBox="1"/>
          <p:nvPr userDrawn="1"/>
        </p:nvSpPr>
        <p:spPr>
          <a:xfrm>
            <a:off x="9732132" y="6713921"/>
            <a:ext cx="2684147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baseline="0" dirty="0">
                <a:solidFill>
                  <a:schemeClr val="tx1"/>
                </a:solidFill>
              </a:rPr>
              <a:t>@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-50" baseline="0" dirty="0">
                <a:solidFill>
                  <a:schemeClr val="tx1"/>
                </a:solidFill>
              </a:rPr>
              <a:t>202</a:t>
            </a:r>
            <a:r>
              <a:rPr lang="en-US" spc="-50" baseline="0" dirty="0">
                <a:solidFill>
                  <a:schemeClr val="tx1"/>
                </a:solidFill>
              </a:rPr>
              <a:t>5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60" baseline="0" dirty="0">
                <a:solidFill>
                  <a:schemeClr val="tx1"/>
                </a:solidFill>
              </a:rPr>
              <a:t>Dynamic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40" baseline="0" dirty="0">
                <a:solidFill>
                  <a:schemeClr val="tx1"/>
                </a:solidFill>
              </a:rPr>
              <a:t>Communities</a:t>
            </a:r>
          </a:p>
        </p:txBody>
      </p:sp>
    </p:spTree>
    <p:extLst>
      <p:ext uri="{BB962C8B-B14F-4D97-AF65-F5344CB8AC3E}">
        <p14:creationId xmlns:p14="http://schemas.microsoft.com/office/powerpoint/2010/main" val="3788838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03">
          <p15:clr>
            <a:srgbClr val="FBAE40"/>
          </p15:clr>
        </p15:guide>
        <p15:guide id="2" orient="horz" pos="105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647BE7B-65E1-0320-C8A6-9B9EC05A5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3" y="765713"/>
            <a:ext cx="10972484" cy="712249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>
            <a:lvl1pPr>
              <a:defRPr sz="4400" b="1" i="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389485E-3748-70B7-6A15-7D7BC8C67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668462"/>
            <a:ext cx="10972485" cy="4190999"/>
          </a:xfrm>
          <a:prstGeom prst="rect">
            <a:avLst/>
          </a:prstGeom>
        </p:spPr>
        <p:txBody>
          <a:bodyPr vert="horz" wrap="square" lIns="146304" tIns="91440" rIns="146304" bIns="91440" rtlCol="0">
            <a:noAutofit/>
          </a:bodyPr>
          <a:lstStyle>
            <a:lvl1pPr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baseline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baseline="0">
                <a:solidFill>
                  <a:schemeClr val="bg1">
                    <a:lumMod val="50000"/>
                  </a:schemeClr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4B2A1F-346F-E426-5FCD-6CE0B300F6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0375" y="302406"/>
            <a:ext cx="3086100" cy="10922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6251F0-97DC-6218-B185-ECFCDBA57014}"/>
              </a:ext>
            </a:extLst>
          </p:cNvPr>
          <p:cNvSpPr/>
          <p:nvPr userDrawn="1"/>
        </p:nvSpPr>
        <p:spPr bwMode="auto">
          <a:xfrm>
            <a:off x="-3" y="0"/>
            <a:ext cx="12436477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F22EB9-D1CD-40AE-09A4-CD7D374E2567}"/>
              </a:ext>
            </a:extLst>
          </p:cNvPr>
          <p:cNvSpPr/>
          <p:nvPr userDrawn="1"/>
        </p:nvSpPr>
        <p:spPr bwMode="auto">
          <a:xfrm>
            <a:off x="-3" y="6637474"/>
            <a:ext cx="12436478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976A84-16EE-D6CB-5268-1A801CB94C29}"/>
              </a:ext>
            </a:extLst>
          </p:cNvPr>
          <p:cNvCxnSpPr/>
          <p:nvPr userDrawn="1"/>
        </p:nvCxnSpPr>
        <p:spPr>
          <a:xfrm>
            <a:off x="-4" y="385588"/>
            <a:ext cx="12436478" cy="0"/>
          </a:xfrm>
          <a:prstGeom prst="line">
            <a:avLst/>
          </a:prstGeom>
          <a:ln w="53975">
            <a:solidFill>
              <a:srgbClr val="F5912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ject 10">
            <a:extLst>
              <a:ext uri="{FF2B5EF4-FFF2-40B4-BE49-F238E27FC236}">
                <a16:creationId xmlns:a16="http://schemas.microsoft.com/office/drawing/2014/main" id="{E0839425-C7BA-9D40-5A68-DEF9E707DF47}"/>
              </a:ext>
            </a:extLst>
          </p:cNvPr>
          <p:cNvSpPr txBox="1"/>
          <p:nvPr userDrawn="1"/>
        </p:nvSpPr>
        <p:spPr>
          <a:xfrm>
            <a:off x="9732128" y="6712952"/>
            <a:ext cx="2684147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baseline="0" dirty="0">
                <a:solidFill>
                  <a:schemeClr val="tx1"/>
                </a:solidFill>
              </a:rPr>
              <a:t>@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-50" baseline="0" dirty="0">
                <a:solidFill>
                  <a:schemeClr val="tx1"/>
                </a:solidFill>
              </a:rPr>
              <a:t>202</a:t>
            </a:r>
            <a:r>
              <a:rPr lang="en-US" spc="-50" baseline="0" dirty="0">
                <a:solidFill>
                  <a:schemeClr val="tx1"/>
                </a:solidFill>
              </a:rPr>
              <a:t>5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60" baseline="0" dirty="0">
                <a:solidFill>
                  <a:schemeClr val="tx1"/>
                </a:solidFill>
              </a:rPr>
              <a:t>Dynamic</a:t>
            </a:r>
            <a:r>
              <a:rPr spc="-65" baseline="0" dirty="0">
                <a:solidFill>
                  <a:schemeClr val="tx1"/>
                </a:solidFill>
              </a:rPr>
              <a:t> </a:t>
            </a:r>
            <a:r>
              <a:rPr spc="40" baseline="0" dirty="0">
                <a:solidFill>
                  <a:schemeClr val="tx1"/>
                </a:solidFill>
              </a:rPr>
              <a:t>Communities</a:t>
            </a:r>
          </a:p>
        </p:txBody>
      </p:sp>
    </p:spTree>
    <p:extLst>
      <p:ext uri="{BB962C8B-B14F-4D97-AF65-F5344CB8AC3E}">
        <p14:creationId xmlns:p14="http://schemas.microsoft.com/office/powerpoint/2010/main" val="38799184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03">
          <p15:clr>
            <a:srgbClr val="FBAE40"/>
          </p15:clr>
        </p15:guide>
        <p15:guide id="2" orient="horz" pos="105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2 with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DAB300-83A5-C8A6-8997-8AA97222B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53" y="765713"/>
            <a:ext cx="10972484" cy="712249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>
            <a:lvl1pPr>
              <a:defRPr sz="4400" b="1" i="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79A92AF-199F-1976-F0A5-D1F4A01045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6" y="1668462"/>
            <a:ext cx="10972485" cy="4190999"/>
          </a:xfrm>
          <a:prstGeom prst="rect">
            <a:avLst/>
          </a:prstGeom>
        </p:spPr>
        <p:txBody>
          <a:bodyPr vert="horz" wrap="square" lIns="146304" tIns="91440" rIns="146304" bIns="91440" rtlCol="0">
            <a:no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  <a:lvl2pPr>
              <a:defRPr baseline="0">
                <a:solidFill>
                  <a:srgbClr val="000000"/>
                </a:solidFill>
              </a:defRPr>
            </a:lvl2pPr>
            <a:lvl3pPr>
              <a:defRPr baseline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9805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05625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1" i="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39689" y="1668462"/>
            <a:ext cx="5021348" cy="4191000"/>
          </a:xfrm>
        </p:spPr>
        <p:txBody>
          <a:bodyPr wrap="square">
            <a:no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 baseline="0">
                <a:solidFill>
                  <a:srgbClr val="000000"/>
                </a:solidFill>
              </a:defRPr>
            </a:lvl1pPr>
            <a:lvl2pPr marL="0" indent="0">
              <a:buNone/>
              <a:defRPr sz="2000" baseline="0">
                <a:solidFill>
                  <a:srgbClr val="000000"/>
                </a:solidFill>
              </a:defRPr>
            </a:lvl2pPr>
            <a:lvl3pPr marL="231775" indent="0">
              <a:buNone/>
              <a:tabLst/>
              <a:defRPr sz="2000" baseline="0">
                <a:solidFill>
                  <a:srgbClr val="000000"/>
                </a:solidFill>
              </a:defRPr>
            </a:lvl3pPr>
            <a:lvl4pPr marL="460375" indent="0">
              <a:buNone/>
              <a:defRPr baseline="0">
                <a:solidFill>
                  <a:srgbClr val="000000"/>
                </a:solidFill>
              </a:defRPr>
            </a:lvl4pPr>
            <a:lvl5pPr marL="685800" indent="0">
              <a:buNone/>
              <a:tabLst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218237" y="1668462"/>
            <a:ext cx="5486400" cy="4191000"/>
          </a:xfrm>
        </p:spPr>
        <p:txBody>
          <a:bodyPr wrap="square">
            <a:no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itchFamily="2" charset="2"/>
              <a:buNone/>
              <a:defRPr sz="3200" baseline="0">
                <a:solidFill>
                  <a:srgbClr val="000000"/>
                </a:solidFill>
              </a:defRPr>
            </a:lvl1pPr>
            <a:lvl2pPr marL="0" indent="0">
              <a:buNone/>
              <a:defRPr sz="2000" baseline="0">
                <a:solidFill>
                  <a:srgbClr val="000000"/>
                </a:solidFill>
              </a:defRPr>
            </a:lvl2pPr>
            <a:lvl3pPr marL="231775" indent="0">
              <a:buNone/>
              <a:tabLst/>
              <a:defRPr sz="2000" baseline="0">
                <a:solidFill>
                  <a:srgbClr val="000000"/>
                </a:solidFill>
              </a:defRPr>
            </a:lvl3pPr>
            <a:lvl4pPr marL="460375" indent="0">
              <a:buNone/>
              <a:defRPr baseline="0">
                <a:solidFill>
                  <a:srgbClr val="000000"/>
                </a:solidFill>
              </a:defRPr>
            </a:lvl4pPr>
            <a:lvl5pPr marL="685800" indent="0">
              <a:buNone/>
              <a:tabLst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397787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837" y="2125662"/>
            <a:ext cx="7315200" cy="2286000"/>
          </a:xfrm>
          <a:noFill/>
        </p:spPr>
        <p:txBody>
          <a:bodyPr wrap="square" tIns="91440" bIns="91440" anchor="t" anchorCtr="0">
            <a:noAutofit/>
          </a:bodyPr>
          <a:lstStyle>
            <a:lvl1pPr>
              <a:defRPr sz="4400" b="1" i="0" spc="-10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28849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ity with a lake&#10;&#10;Description automatically generated">
            <a:extLst>
              <a:ext uri="{FF2B5EF4-FFF2-40B4-BE49-F238E27FC236}">
                <a16:creationId xmlns:a16="http://schemas.microsoft.com/office/drawing/2014/main" id="{15F83B2B-FB5D-9733-A2DA-257BE74CE6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487"/>
            <a:ext cx="12442682" cy="6991038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11FC0C72-737D-446E-3EBF-97A33E71CB20}"/>
              </a:ext>
            </a:extLst>
          </p:cNvPr>
          <p:cNvSpPr txBox="1">
            <a:spLocks noChangeArrowheads="1"/>
          </p:cNvSpPr>
          <p:nvPr userDrawn="1"/>
        </p:nvSpPr>
        <p:spPr bwMode="blackWhite">
          <a:xfrm>
            <a:off x="274637" y="6469062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algn="r"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© 2025 Dynamic Communities.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71807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lm trees in the sky&#10;&#10;Description automatically generated">
            <a:extLst>
              <a:ext uri="{FF2B5EF4-FFF2-40B4-BE49-F238E27FC236}">
                <a16:creationId xmlns:a16="http://schemas.microsoft.com/office/drawing/2014/main" id="{D2425B14-4C37-0700-44FC-5BD08A9796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t="5520" b="7562"/>
          <a:stretch/>
        </p:blipFill>
        <p:spPr>
          <a:xfrm>
            <a:off x="-1" y="0"/>
            <a:ext cx="12436475" cy="6994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5488C3-1EA5-3614-1946-6015D751C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129" y="1935162"/>
            <a:ext cx="6077634" cy="1351952"/>
          </a:xfrm>
          <a:ln>
            <a:noFill/>
          </a:ln>
        </p:spPr>
        <p:txBody>
          <a:bodyPr/>
          <a:lstStyle>
            <a:lvl1pPr>
              <a:defRPr sz="4400" b="1" i="0" baseline="0">
                <a:solidFill>
                  <a:srgbClr val="1E275C"/>
                </a:solidFill>
                <a:latin typeface="Segoe" panose="020B0502040200020203" pitchFamily="34" charset="77"/>
              </a:defRPr>
            </a:lvl1pPr>
          </a:lstStyle>
          <a:p>
            <a:r>
              <a:rPr lang="en-US"/>
              <a:t>Session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F30869-1BD4-D9D2-CE84-B199E855DE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EEE12B02-F83C-EE22-51AA-8DB85C11B023}"/>
              </a:ext>
            </a:extLst>
          </p:cNvPr>
          <p:cNvSpPr txBox="1"/>
          <p:nvPr userDrawn="1"/>
        </p:nvSpPr>
        <p:spPr>
          <a:xfrm>
            <a:off x="466368" y="652823"/>
            <a:ext cx="7316918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The largest Microsoft Business Applications </a:t>
            </a:r>
            <a:b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user conference on the planet.</a:t>
            </a: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B3D165BB-366E-FF38-B8DA-3AF941C1841F}"/>
              </a:ext>
            </a:extLst>
          </p:cNvPr>
          <p:cNvSpPr/>
          <p:nvPr userDrawn="1"/>
        </p:nvSpPr>
        <p:spPr>
          <a:xfrm>
            <a:off x="431123" y="2331509"/>
            <a:ext cx="96228" cy="494787"/>
          </a:xfrm>
          <a:prstGeom prst="rect">
            <a:avLst/>
          </a:prstGeom>
          <a:solidFill>
            <a:srgbClr val="E88C24"/>
          </a:solidFill>
          <a:ln w="12700">
            <a:miter lim="400000"/>
          </a:ln>
        </p:spPr>
        <p:txBody>
          <a:bodyPr lIns="46629" rIns="46629"/>
          <a:lstStyle/>
          <a:p>
            <a:endParaRPr sz="1836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8B820B61-2594-56BE-784C-A8565846E223}"/>
              </a:ext>
            </a:extLst>
          </p:cNvPr>
          <p:cNvSpPr txBox="1"/>
          <p:nvPr userDrawn="1"/>
        </p:nvSpPr>
        <p:spPr>
          <a:xfrm>
            <a:off x="9626784" y="6676209"/>
            <a:ext cx="2737970" cy="208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953">
              <a:spcBef>
                <a:spcPts val="102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sz="1326" baseline="0" dirty="0">
                <a:solidFill>
                  <a:srgbClr val="1B449A"/>
                </a:solidFill>
              </a:rPr>
              <a:t>@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-51" baseline="0" dirty="0">
                <a:solidFill>
                  <a:srgbClr val="1B449A"/>
                </a:solidFill>
              </a:rPr>
              <a:t>202</a:t>
            </a:r>
            <a:r>
              <a:rPr lang="en-US" sz="1326" spc="-51" baseline="0" dirty="0">
                <a:solidFill>
                  <a:srgbClr val="1B449A"/>
                </a:solidFill>
              </a:rPr>
              <a:t>5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61" baseline="0" dirty="0">
                <a:solidFill>
                  <a:srgbClr val="1B449A"/>
                </a:solidFill>
              </a:rPr>
              <a:t>Dynamic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41" baseline="0" dirty="0">
                <a:solidFill>
                  <a:srgbClr val="1B449A"/>
                </a:solidFill>
              </a:rPr>
              <a:t>Communities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809A18-CADB-A7A0-34E2-48FA8D75A1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0375" y="214270"/>
            <a:ext cx="30861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4230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lm trees in the sky&#10;&#10;Description automatically generated">
            <a:extLst>
              <a:ext uri="{FF2B5EF4-FFF2-40B4-BE49-F238E27FC236}">
                <a16:creationId xmlns:a16="http://schemas.microsoft.com/office/drawing/2014/main" id="{10B88D82-2B62-3BFB-D841-B76287AC05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t="5520" b="7562"/>
          <a:stretch/>
        </p:blipFill>
        <p:spPr>
          <a:xfrm>
            <a:off x="-1" y="0"/>
            <a:ext cx="12436475" cy="6994525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AA4E1C05-C18C-5999-ACBA-01155639006B}"/>
              </a:ext>
            </a:extLst>
          </p:cNvPr>
          <p:cNvSpPr txBox="1"/>
          <p:nvPr userDrawn="1"/>
        </p:nvSpPr>
        <p:spPr>
          <a:xfrm>
            <a:off x="9685337" y="6637374"/>
            <a:ext cx="2737970" cy="208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 indent="12953">
              <a:spcBef>
                <a:spcPts val="102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sz="1326" baseline="0" dirty="0">
                <a:solidFill>
                  <a:srgbClr val="1B449A"/>
                </a:solidFill>
              </a:rPr>
              <a:t>@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-51" baseline="0" dirty="0">
                <a:solidFill>
                  <a:srgbClr val="1B449A"/>
                </a:solidFill>
              </a:rPr>
              <a:t>202</a:t>
            </a:r>
            <a:r>
              <a:rPr lang="en-US" sz="1326" spc="-51" baseline="0" dirty="0">
                <a:solidFill>
                  <a:srgbClr val="1B449A"/>
                </a:solidFill>
              </a:rPr>
              <a:t>5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61" baseline="0" dirty="0">
                <a:solidFill>
                  <a:srgbClr val="1B449A"/>
                </a:solidFill>
              </a:rPr>
              <a:t>Dynamic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41" baseline="0" dirty="0">
                <a:solidFill>
                  <a:srgbClr val="1B449A"/>
                </a:solidFill>
              </a:rPr>
              <a:t>Communities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8FB400-37E7-74B2-ACB9-7ED56CD5FD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F96BD7-A0D0-5697-E23A-C8FAF10B28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0375" y="214270"/>
            <a:ext cx="30861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110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alm trees in the sky&#10;&#10;Description automatically generated">
            <a:extLst>
              <a:ext uri="{FF2B5EF4-FFF2-40B4-BE49-F238E27FC236}">
                <a16:creationId xmlns:a16="http://schemas.microsoft.com/office/drawing/2014/main" id="{148695D2-A994-111B-CD2D-283C560C91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t="5520" b="7562"/>
          <a:stretch/>
        </p:blipFill>
        <p:spPr>
          <a:xfrm>
            <a:off x="-1" y="0"/>
            <a:ext cx="12436475" cy="6994525"/>
          </a:xfrm>
          <a:prstGeom prst="rect">
            <a:avLst/>
          </a:prstGeom>
        </p:spPr>
      </p:pic>
      <p:sp>
        <p:nvSpPr>
          <p:cNvPr id="9" name="object 10">
            <a:extLst>
              <a:ext uri="{FF2B5EF4-FFF2-40B4-BE49-F238E27FC236}">
                <a16:creationId xmlns:a16="http://schemas.microsoft.com/office/drawing/2014/main" id="{D53E30DB-3424-A7B3-DD4B-ECDCD1F473EA}"/>
              </a:ext>
            </a:extLst>
          </p:cNvPr>
          <p:cNvSpPr txBox="1"/>
          <p:nvPr userDrawn="1"/>
        </p:nvSpPr>
        <p:spPr>
          <a:xfrm>
            <a:off x="9698505" y="6676209"/>
            <a:ext cx="2737970" cy="208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953">
              <a:spcBef>
                <a:spcPts val="102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sz="1326" baseline="0" dirty="0">
                <a:solidFill>
                  <a:srgbClr val="1B449A"/>
                </a:solidFill>
              </a:rPr>
              <a:t>@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-51" baseline="0" dirty="0">
                <a:solidFill>
                  <a:srgbClr val="1B449A"/>
                </a:solidFill>
              </a:rPr>
              <a:t>202</a:t>
            </a:r>
            <a:r>
              <a:rPr lang="en-US" sz="1326" spc="-51" baseline="0" dirty="0">
                <a:solidFill>
                  <a:srgbClr val="1B449A"/>
                </a:solidFill>
              </a:rPr>
              <a:t>5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61" baseline="0" dirty="0">
                <a:solidFill>
                  <a:srgbClr val="1B449A"/>
                </a:solidFill>
              </a:rPr>
              <a:t>Dynamic</a:t>
            </a:r>
            <a:r>
              <a:rPr sz="1326" spc="-66" baseline="0" dirty="0">
                <a:solidFill>
                  <a:srgbClr val="1B449A"/>
                </a:solidFill>
              </a:rPr>
              <a:t> </a:t>
            </a:r>
            <a:r>
              <a:rPr sz="1326" spc="41" baseline="0" dirty="0">
                <a:solidFill>
                  <a:srgbClr val="1B449A"/>
                </a:solidFill>
              </a:rPr>
              <a:t>Communities</a:t>
            </a: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28E884E9-8151-D4F3-956D-80BE3F8721D9}"/>
              </a:ext>
            </a:extLst>
          </p:cNvPr>
          <p:cNvSpPr/>
          <p:nvPr userDrawn="1"/>
        </p:nvSpPr>
        <p:spPr>
          <a:xfrm>
            <a:off x="580899" y="2043488"/>
            <a:ext cx="96228" cy="1246050"/>
          </a:xfrm>
          <a:prstGeom prst="rect">
            <a:avLst/>
          </a:prstGeom>
          <a:solidFill>
            <a:srgbClr val="E88C24"/>
          </a:solidFill>
          <a:ln w="12700">
            <a:miter lim="400000"/>
          </a:ln>
        </p:spPr>
        <p:txBody>
          <a:bodyPr lIns="46629" rIns="46629"/>
          <a:lstStyle/>
          <a:p>
            <a:endParaRPr sz="1836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A10028-72AC-53E2-41A9-93F66C4F0D92}"/>
              </a:ext>
            </a:extLst>
          </p:cNvPr>
          <p:cNvSpPr txBox="1"/>
          <p:nvPr userDrawn="1"/>
        </p:nvSpPr>
        <p:spPr>
          <a:xfrm>
            <a:off x="871322" y="1922300"/>
            <a:ext cx="4656520" cy="148842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lvl="0" indent="12700" eaLnBrk="1" hangingPunct="1">
              <a:spcBef>
                <a:spcPts val="100"/>
              </a:spcBef>
              <a:defRPr sz="4400" b="1" spc="-200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>
              <a:defRPr sz="4400" b="1">
                <a:solidFill>
                  <a:srgbClr val="27347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lvl="0"/>
            <a:r>
              <a:rPr lang="en-US" sz="4488">
                <a:sym typeface="Calibri"/>
              </a:rPr>
              <a:t>Thank you for Attending!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E205A04B-C58C-BC42-5E28-9F389C949012}"/>
              </a:ext>
            </a:extLst>
          </p:cNvPr>
          <p:cNvSpPr txBox="1"/>
          <p:nvPr userDrawn="1"/>
        </p:nvSpPr>
        <p:spPr>
          <a:xfrm>
            <a:off x="466368" y="652823"/>
            <a:ext cx="6250118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The largest Microsoft Business Applications 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user conference on the planet.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852A0F6-69FE-7925-F6B0-18B7342A4A83}"/>
              </a:ext>
            </a:extLst>
          </p:cNvPr>
          <p:cNvSpPr txBox="1"/>
          <p:nvPr userDrawn="1"/>
        </p:nvSpPr>
        <p:spPr>
          <a:xfrm>
            <a:off x="-75621" y="6607302"/>
            <a:ext cx="5603463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5181" lvl="0" indent="12953" algn="r" defTabSz="932742" rtl="0" eaLnBrk="1" fontAlgn="auto" latinLnBrk="0" hangingPunct="1">
              <a:lnSpc>
                <a:spcPct val="100000"/>
              </a:lnSpc>
              <a:spcBef>
                <a:spcPts val="306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spc="85">
                <a:solidFill>
                  <a:srgbClr val="252F35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lang="en-US" sz="1800" dirty="0">
                <a:solidFill>
                  <a:srgbClr val="1B449A"/>
                </a:solidFill>
              </a:rPr>
              <a:t>A Dynamics-First, ‘For User, By User’ Event</a:t>
            </a:r>
            <a:r>
              <a:rPr sz="1800" spc="-25" baseline="0" dirty="0">
                <a:solidFill>
                  <a:srgbClr val="1B449A"/>
                </a:solidFill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E8EE19-D4A5-89BF-DC08-BC3CB7FE89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0375" y="214270"/>
            <a:ext cx="30861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3661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036C-F2D0-E5FA-A9AD-9F13C43C5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163" y="1144588"/>
            <a:ext cx="9328150" cy="243522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027C8-6E77-AA13-28A0-54A3DA880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4163" y="3673475"/>
            <a:ext cx="9328150" cy="16891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838F5-6A95-0D91-ED36-47BEFFF4A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70B45-D55C-7586-BF10-D531E3455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39F54-5652-FD6C-DC9C-25863317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50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606E4-0255-04C2-05F4-69A58A21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542DC-8B03-6107-E71E-9588A4865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9F7FA-AEA7-B39E-4D04-5645B5FBA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91419-2070-DBE8-4146-4E956DA44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D1D98-2323-B250-6D61-CA41D4A04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01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30CF9-0706-CA5E-8233-A787752F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313" y="1743075"/>
            <a:ext cx="10725150" cy="290988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967A8-44A8-E9A0-067A-424CE9489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313" y="4681538"/>
            <a:ext cx="10725150" cy="15287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0E77A-EC6E-C017-88A8-8DC155321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CE00A-629B-9809-956B-E335D55F6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B17E4-5C7F-BEF8-1CB1-B96E8750A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89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492D2-7BB3-EE30-D85D-6D233270B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507E3-3070-235F-5D9B-7B41B99459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5663" y="1862138"/>
            <a:ext cx="5286375" cy="4437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98F23-5C78-95FD-0482-21D4DA4F8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4438" y="1862138"/>
            <a:ext cx="5286375" cy="4437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7ACFC-758C-978C-4200-4FDD1300C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416CE-42F7-3D16-510A-2BAF401EE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FE40FE-5412-F1B7-8745-8D453CC2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99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6CB6-D887-658C-B7FA-79FCA5565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373063"/>
            <a:ext cx="10725150" cy="13509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16B04-70DE-2CE1-9DDB-0DB3D6994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1714500"/>
            <a:ext cx="5260975" cy="8397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19F21-136B-62F9-F77B-D07F5D223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250" y="2554288"/>
            <a:ext cx="5260975" cy="375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DB9F4C-216C-D100-87B3-878B0031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96025" y="1714500"/>
            <a:ext cx="5286375" cy="8397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9D0F06-6168-E592-6EE1-0A51222766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6025" y="2554288"/>
            <a:ext cx="5286375" cy="375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D48404-402B-BB3A-3C70-8A663BDD7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17AAD-C961-8ECB-7C7A-85205960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71A1BB-E631-C611-0459-D280C3167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1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A011-289E-4B8F-1CF9-1CC46C447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27F9-3D49-C709-70CB-C5FEB4C8B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E711E-3BAE-C5B5-877C-39686A366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4BD723-4295-41EC-1F80-779B398E4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64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F7A1CD-DCA6-9DCC-93A2-D3367DDED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F2637B-D79E-AF39-64A5-FE4BFCF6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E2B03-8005-975D-D987-65836D704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1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9E886-43E5-69A2-5BDE-5E08C8C2C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66725"/>
            <a:ext cx="4010025" cy="16319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8FB97-A01D-6830-CE18-36081E7A6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75" y="1006475"/>
            <a:ext cx="6296025" cy="49704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F96C4-95F9-4732-564F-4371A24B5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7250" y="2098675"/>
            <a:ext cx="4010025" cy="38877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2F4A7-65C3-91EA-0380-ECEA5255B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1AB7D-1A55-8DFA-770D-643C0F82F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11768-80EB-0515-CB18-834166E56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9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0D050-AE94-CF41-9AE3-4152A36F1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466725"/>
            <a:ext cx="4010025" cy="16319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1A4CF3-5678-5504-703C-5F8AB99531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6375" y="1006475"/>
            <a:ext cx="6296025" cy="49704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D9EB5-A1F8-4DB6-0F7E-6D7A8A381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7250" y="2098675"/>
            <a:ext cx="4010025" cy="38877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4A06F-D2A9-5DDB-D6F5-301C2AF0A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49984-990B-61CD-AA48-AC61B9B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EF457-44D0-AFCA-A69C-747942E03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24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E2AB6-3227-57A3-8413-53E76E794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50A63-D241-C9E9-41DD-5E2CC350C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9AA09-52C9-6C3E-BB98-EB6E9216E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B782F-650F-3302-A3CC-99E530736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C915C-FCAF-91AE-ACBE-36811915C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919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857E7F-84CF-1B9E-EF2F-B9328A682D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99525" y="373063"/>
            <a:ext cx="2681288" cy="59261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BB55B-480C-B12D-AFA3-BF5E468CE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55663" y="373063"/>
            <a:ext cx="7891462" cy="5926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C5921-0D28-EA8B-4059-D11B21B2E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A2E97-ECAB-3093-1D38-19D8598EB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86EFD-7EB8-157E-7837-59BB74941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535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9C52D-7A32-0C55-6FB2-F0247B919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163" y="1144588"/>
            <a:ext cx="9328150" cy="243522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564D3-A5F1-E105-364A-C71B92B5B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4163" y="3673475"/>
            <a:ext cx="9328150" cy="16891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7980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153" y="765713"/>
            <a:ext cx="10972484" cy="712249"/>
          </a:xfrm>
          <a:prstGeom prst="rect">
            <a:avLst/>
          </a:prstGeom>
        </p:spPr>
        <p:txBody>
          <a:bodyPr vert="horz" wrap="square" lIns="146304" tIns="91440" rIns="146304" bIns="9144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31836" y="1668462"/>
            <a:ext cx="10972485" cy="4190999"/>
          </a:xfrm>
          <a:prstGeom prst="rect">
            <a:avLst/>
          </a:prstGeom>
        </p:spPr>
        <p:txBody>
          <a:bodyPr vert="horz" wrap="square" lIns="146304" tIns="91440" rIns="146304" bIns="9144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5" name="Group 4" hidden="1"/>
          <p:cNvGrpSpPr/>
          <p:nvPr userDrawn="1"/>
        </p:nvGrpSpPr>
        <p:grpSpPr>
          <a:xfrm>
            <a:off x="12619037" y="0"/>
            <a:ext cx="952400" cy="5766965"/>
            <a:chOff x="12618968" y="0"/>
            <a:chExt cx="952400" cy="5766965"/>
          </a:xfrm>
        </p:grpSpPr>
        <p:grpSp>
          <p:nvGrpSpPr>
            <p:cNvPr id="6" name="Group 5"/>
            <p:cNvGrpSpPr/>
            <p:nvPr userDrawn="1"/>
          </p:nvGrpSpPr>
          <p:grpSpPr>
            <a:xfrm rot="5400000">
              <a:off x="11582060" y="1045295"/>
              <a:ext cx="2703053" cy="629235"/>
              <a:chOff x="1586734" y="4543426"/>
              <a:chExt cx="2703053" cy="629235"/>
            </a:xfrm>
          </p:grpSpPr>
          <p:sp>
            <p:nvSpPr>
              <p:cNvPr id="14" name="Rectangle 13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Blue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0 G:0 B:77</a:t>
                </a:r>
                <a:endParaRPr lang="en-US" sz="50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5" name="Rectangle 14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Blue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R:5</a:t>
                </a:r>
                <a:r>
                  <a:rPr lang="en-US" sz="5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G:124 B:193</a:t>
                </a:r>
                <a:endParaRPr lang="en-US" sz="50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6" name="Rectangle 15"/>
              <p:cNvSpPr/>
              <p:nvPr userDrawn="1"/>
            </p:nvSpPr>
            <p:spPr bwMode="auto">
              <a:xfrm>
                <a:off x="3419856" y="4543426"/>
                <a:ext cx="869930" cy="2897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28302">
                          <a:schemeClr val="bg1"/>
                        </a:gs>
                        <a:gs pos="67000">
                          <a:schemeClr val="bg1"/>
                        </a:gs>
                      </a:gsLst>
                      <a:lin ang="5400000" scaled="1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Red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28302">
                          <a:schemeClr val="bg1"/>
                        </a:gs>
                        <a:gs pos="67000">
                          <a:schemeClr val="bg1"/>
                        </a:gs>
                      </a:gsLst>
                      <a:lin ang="5400000" scaled="1"/>
                    </a:gradFill>
                    <a:ea typeface="Segoe UI" pitchFamily="34" charset="0"/>
                    <a:cs typeface="Segoe UI" pitchFamily="34" charset="0"/>
                  </a:rPr>
                  <a:t>R:237</a:t>
                </a:r>
                <a:r>
                  <a:rPr lang="en-US" sz="500" baseline="0">
                    <a:gradFill>
                      <a:gsLst>
                        <a:gs pos="28302">
                          <a:schemeClr val="bg1"/>
                        </a:gs>
                        <a:gs pos="67000">
                          <a:schemeClr val="bg1"/>
                        </a:gs>
                      </a:gsLst>
                      <a:lin ang="5400000" scaled="1"/>
                    </a:gradFill>
                    <a:ea typeface="Segoe UI" pitchFamily="34" charset="0"/>
                    <a:cs typeface="Segoe UI" pitchFamily="34" charset="0"/>
                  </a:rPr>
                  <a:t> G:38 B:36</a:t>
                </a:r>
                <a:endParaRPr lang="en-US" sz="500">
                  <a:gradFill>
                    <a:gsLst>
                      <a:gs pos="28302">
                        <a:schemeClr val="bg1"/>
                      </a:gs>
                      <a:gs pos="67000">
                        <a:schemeClr val="bg1"/>
                      </a:gs>
                    </a:gsLst>
                    <a:lin ang="5400000" scaled="1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7" name="Rectangle 16"/>
              <p:cNvSpPr/>
              <p:nvPr userDrawn="1"/>
            </p:nvSpPr>
            <p:spPr bwMode="auto">
              <a:xfrm>
                <a:off x="1586734" y="4882895"/>
                <a:ext cx="869930" cy="28976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4717">
                          <a:schemeClr val="tx1"/>
                        </a:gs>
                        <a:gs pos="3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Gold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4717">
                          <a:schemeClr val="tx1"/>
                        </a:gs>
                        <a:gs pos="36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R:254</a:t>
                </a:r>
                <a:r>
                  <a:rPr lang="en-US" sz="500" baseline="0">
                    <a:gradFill>
                      <a:gsLst>
                        <a:gs pos="4717">
                          <a:schemeClr val="tx1"/>
                        </a:gs>
                        <a:gs pos="36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G:197 B:35</a:t>
                </a:r>
                <a:endParaRPr lang="en-US" sz="500">
                  <a:gradFill>
                    <a:gsLst>
                      <a:gs pos="4717">
                        <a:schemeClr val="tx1"/>
                      </a:gs>
                      <a:gs pos="36000">
                        <a:schemeClr val="tx1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8" name="Rectangle 17"/>
              <p:cNvSpPr/>
              <p:nvPr userDrawn="1"/>
            </p:nvSpPr>
            <p:spPr bwMode="auto">
              <a:xfrm>
                <a:off x="3419857" y="4882895"/>
                <a:ext cx="869930" cy="28976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7547">
                          <a:schemeClr val="tx1"/>
                        </a:gs>
                        <a:gs pos="28302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Light Green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7547">
                          <a:schemeClr val="tx1"/>
                        </a:gs>
                        <a:gs pos="28302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</a:t>
                </a:r>
                <a:r>
                  <a:rPr lang="en-US" sz="500" baseline="0">
                    <a:gradFill>
                      <a:gsLst>
                        <a:gs pos="7547">
                          <a:schemeClr val="tx1"/>
                        </a:gs>
                        <a:gs pos="28302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186 G:216 B:10</a:t>
                </a:r>
                <a:endParaRPr lang="en-US" sz="500">
                  <a:gradFill>
                    <a:gsLst>
                      <a:gs pos="7547">
                        <a:schemeClr val="tx1"/>
                      </a:gs>
                      <a:gs pos="28302">
                        <a:schemeClr val="tx1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9" name="Rectangle 18"/>
              <p:cNvSpPr/>
              <p:nvPr userDrawn="1"/>
            </p:nvSpPr>
            <p:spPr bwMode="auto">
              <a:xfrm>
                <a:off x="2505456" y="4882895"/>
                <a:ext cx="869930" cy="28976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76415">
                          <a:schemeClr val="bg1"/>
                        </a:gs>
                        <a:gs pos="52000">
                          <a:schemeClr val="bg1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Teal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76415">
                          <a:schemeClr val="bg1"/>
                        </a:gs>
                        <a:gs pos="52000">
                          <a:schemeClr val="bg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R:0</a:t>
                </a:r>
                <a:r>
                  <a:rPr lang="en-US" sz="500" baseline="0">
                    <a:gradFill>
                      <a:gsLst>
                        <a:gs pos="76415">
                          <a:schemeClr val="bg1"/>
                        </a:gs>
                        <a:gs pos="52000">
                          <a:schemeClr val="bg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G:130 B:114</a:t>
                </a:r>
                <a:endParaRPr lang="en-US" sz="500">
                  <a:gradFill>
                    <a:gsLst>
                      <a:gs pos="76415">
                        <a:schemeClr val="bg1"/>
                      </a:gs>
                      <a:gs pos="52000">
                        <a:schemeClr val="bg1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 userDrawn="1"/>
          </p:nvGrpSpPr>
          <p:grpSpPr>
            <a:xfrm rot="5400000">
              <a:off x="11412325" y="4270556"/>
              <a:ext cx="2703052" cy="289766"/>
              <a:chOff x="4476564" y="4543426"/>
              <a:chExt cx="2703052" cy="289766"/>
            </a:xfrm>
          </p:grpSpPr>
          <p:sp>
            <p:nvSpPr>
              <p:cNvPr id="11" name="Rectangle 10"/>
              <p:cNvSpPr/>
              <p:nvPr userDrawn="1"/>
            </p:nvSpPr>
            <p:spPr bwMode="auto">
              <a:xfrm>
                <a:off x="5395286" y="4543426"/>
                <a:ext cx="869930" cy="289766"/>
              </a:xfrm>
              <a:prstGeom prst="rect">
                <a:avLst/>
              </a:prstGeom>
              <a:solidFill>
                <a:srgbClr val="00BCF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baseline="0">
                    <a:gradFill>
                      <a:gsLst>
                        <a:gs pos="16981">
                          <a:schemeClr val="tx1"/>
                        </a:gs>
                        <a:gs pos="48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Light Blue</a:t>
                </a:r>
              </a:p>
              <a:p>
                <a:pPr lvl="0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baseline="0">
                    <a:gradFill>
                      <a:gsLst>
                        <a:gs pos="16981">
                          <a:schemeClr val="tx1"/>
                        </a:gs>
                        <a:gs pos="48000">
                          <a:schemeClr val="tx1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R:0 G:188 B:242</a:t>
                </a:r>
              </a:p>
            </p:txBody>
          </p:sp>
          <p:sp>
            <p:nvSpPr>
              <p:cNvPr id="12" name="Rectangle 11"/>
              <p:cNvSpPr/>
              <p:nvPr userDrawn="1"/>
            </p:nvSpPr>
            <p:spPr bwMode="auto">
              <a:xfrm>
                <a:off x="6309686" y="4543426"/>
                <a:ext cx="869930" cy="289766"/>
              </a:xfrm>
              <a:prstGeom prst="rect">
                <a:avLst/>
              </a:prstGeom>
              <a:solidFill>
                <a:srgbClr val="004B5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Dark Teal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R:0</a:t>
                </a:r>
                <a:r>
                  <a:rPr lang="en-US" sz="500" baseline="0"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G:75 B:80</a:t>
                </a:r>
              </a:p>
            </p:txBody>
          </p:sp>
          <p:sp>
            <p:nvSpPr>
              <p:cNvPr id="13" name="Rectangle 12"/>
              <p:cNvSpPr/>
              <p:nvPr userDrawn="1"/>
            </p:nvSpPr>
            <p:spPr bwMode="auto">
              <a:xfrm>
                <a:off x="4476564" y="4543426"/>
                <a:ext cx="869930" cy="289766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 b="1" kern="1200" baseline="0">
                    <a:gradFill>
                      <a:gsLst>
                        <a:gs pos="2830">
                          <a:schemeClr val="bg2">
                            <a:lumMod val="10000"/>
                          </a:schemeClr>
                        </a:gs>
                        <a:gs pos="16981">
                          <a:schemeClr val="bg2">
                            <a:lumMod val="10000"/>
                          </a:schemeClr>
                        </a:gs>
                      </a:gsLst>
                      <a:lin ang="5400000" scaled="0"/>
                    </a:gradFill>
                    <a:latin typeface="+mn-lt"/>
                    <a:ea typeface="Segoe UI" pitchFamily="34" charset="0"/>
                    <a:cs typeface="Segoe UI" pitchFamily="34" charset="0"/>
                  </a:rPr>
                  <a:t>Gray</a:t>
                </a:r>
              </a:p>
              <a:p>
                <a:pPr algn="l" defTabSz="932472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gradFill>
                      <a:gsLst>
                        <a:gs pos="2830">
                          <a:schemeClr val="bg2">
                            <a:lumMod val="10000"/>
                          </a:schemeClr>
                        </a:gs>
                        <a:gs pos="16981">
                          <a:schemeClr val="bg2">
                            <a:lumMod val="10000"/>
                          </a:schemeClr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R:150</a:t>
                </a:r>
                <a:r>
                  <a:rPr lang="en-US" sz="500" baseline="0">
                    <a:gradFill>
                      <a:gsLst>
                        <a:gs pos="2830">
                          <a:schemeClr val="bg2">
                            <a:lumMod val="10000"/>
                          </a:schemeClr>
                        </a:gs>
                        <a:gs pos="16981">
                          <a:schemeClr val="bg2">
                            <a:lumMod val="10000"/>
                          </a:schemeClr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rPr>
                  <a:t> G:150 B:150</a:t>
                </a:r>
                <a:endParaRPr lang="en-US" sz="500">
                  <a:gradFill>
                    <a:gsLst>
                      <a:gs pos="2830">
                        <a:schemeClr val="bg2">
                          <a:lumMod val="10000"/>
                        </a:schemeClr>
                      </a:gs>
                      <a:gs pos="16981">
                        <a:schemeClr val="bg2">
                          <a:lumMod val="10000"/>
                        </a:schemeClr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9" name="TextBox 8"/>
            <p:cNvSpPr txBox="1"/>
            <p:nvPr userDrawn="1"/>
          </p:nvSpPr>
          <p:spPr>
            <a:xfrm rot="5400000">
              <a:off x="12988035" y="260168"/>
              <a:ext cx="843501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Main colors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 rot="5400000">
              <a:off x="11742070" y="4230580"/>
              <a:ext cx="2656496" cy="323165"/>
            </a:xfrm>
            <a:prstGeom prst="rect">
              <a:avLst/>
            </a:prstGeom>
            <a:noFill/>
          </p:spPr>
          <p:txBody>
            <a:bodyPr wrap="none" lIns="0" tIns="91440" rIns="182880" bIns="91440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100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Secondary colors (use only when</a:t>
              </a:r>
              <a:r>
                <a:rPr lang="en-US" sz="1000" baseline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 necessary)</a:t>
              </a:r>
              <a:endParaRPr lang="en-US" sz="10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B521CD24-D579-6250-9F9D-FD9139D8F71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350375" y="343643"/>
            <a:ext cx="3086100" cy="10922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58F9EF9-9A00-C7DD-6B3C-0760A62AD132}"/>
              </a:ext>
            </a:extLst>
          </p:cNvPr>
          <p:cNvSpPr/>
          <p:nvPr userDrawn="1"/>
        </p:nvSpPr>
        <p:spPr bwMode="auto">
          <a:xfrm>
            <a:off x="-3" y="0"/>
            <a:ext cx="12436477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49377A-F4E2-F2B6-1291-981F2844CB82}"/>
              </a:ext>
            </a:extLst>
          </p:cNvPr>
          <p:cNvSpPr/>
          <p:nvPr userDrawn="1"/>
        </p:nvSpPr>
        <p:spPr bwMode="auto">
          <a:xfrm>
            <a:off x="-3" y="6637474"/>
            <a:ext cx="12436478" cy="35705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A223CEF-0055-62EC-2EA9-B762EC3CD697}"/>
              </a:ext>
            </a:extLst>
          </p:cNvPr>
          <p:cNvCxnSpPr/>
          <p:nvPr userDrawn="1"/>
        </p:nvCxnSpPr>
        <p:spPr>
          <a:xfrm>
            <a:off x="-4" y="385588"/>
            <a:ext cx="12436478" cy="0"/>
          </a:xfrm>
          <a:prstGeom prst="line">
            <a:avLst/>
          </a:prstGeom>
          <a:ln w="53975">
            <a:solidFill>
              <a:srgbClr val="F5912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10">
            <a:extLst>
              <a:ext uri="{FF2B5EF4-FFF2-40B4-BE49-F238E27FC236}">
                <a16:creationId xmlns:a16="http://schemas.microsoft.com/office/drawing/2014/main" id="{FDAC7605-1A2A-2BC3-3AC8-3BD446317472}"/>
              </a:ext>
            </a:extLst>
          </p:cNvPr>
          <p:cNvSpPr txBox="1"/>
          <p:nvPr userDrawn="1"/>
        </p:nvSpPr>
        <p:spPr>
          <a:xfrm>
            <a:off x="9752328" y="6715566"/>
            <a:ext cx="2684147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300" spc="215">
                <a:solidFill>
                  <a:srgbClr val="3C474C"/>
                </a:solidFill>
                <a:latin typeface="Lucida Sans Unicode"/>
                <a:ea typeface="Lucida Sans Unicode"/>
                <a:cs typeface="Lucida Sans Unicode"/>
                <a:sym typeface="Lucida Sans Unicode"/>
              </a:defRPr>
            </a:pPr>
            <a:r>
              <a:rPr baseline="0" dirty="0">
                <a:solidFill>
                  <a:schemeClr val="bg1"/>
                </a:solidFill>
              </a:rPr>
              <a:t>@</a:t>
            </a:r>
            <a:r>
              <a:rPr spc="-65" baseline="0" dirty="0">
                <a:solidFill>
                  <a:schemeClr val="bg1"/>
                </a:solidFill>
              </a:rPr>
              <a:t> </a:t>
            </a:r>
            <a:r>
              <a:rPr spc="-50" baseline="0" dirty="0">
                <a:solidFill>
                  <a:schemeClr val="bg1"/>
                </a:solidFill>
              </a:rPr>
              <a:t>202</a:t>
            </a:r>
            <a:r>
              <a:rPr lang="en-US" spc="-50" baseline="0" dirty="0">
                <a:solidFill>
                  <a:schemeClr val="bg1"/>
                </a:solidFill>
              </a:rPr>
              <a:t>5</a:t>
            </a:r>
            <a:r>
              <a:rPr spc="-65" baseline="0" dirty="0">
                <a:solidFill>
                  <a:schemeClr val="bg1"/>
                </a:solidFill>
              </a:rPr>
              <a:t> </a:t>
            </a:r>
            <a:r>
              <a:rPr spc="60" baseline="0" dirty="0">
                <a:solidFill>
                  <a:schemeClr val="bg1"/>
                </a:solidFill>
              </a:rPr>
              <a:t>Dynamic</a:t>
            </a:r>
            <a:r>
              <a:rPr spc="-65" baseline="0" dirty="0">
                <a:solidFill>
                  <a:schemeClr val="bg1"/>
                </a:solidFill>
              </a:rPr>
              <a:t> </a:t>
            </a:r>
            <a:r>
              <a:rPr spc="40" baseline="0" dirty="0">
                <a:solidFill>
                  <a:schemeClr val="bg1"/>
                </a:solidFill>
              </a:rPr>
              <a:t>Communities</a:t>
            </a:r>
          </a:p>
        </p:txBody>
      </p:sp>
    </p:spTree>
    <p:extLst>
      <p:ext uri="{BB962C8B-B14F-4D97-AF65-F5344CB8AC3E}">
        <p14:creationId xmlns:p14="http://schemas.microsoft.com/office/powerpoint/2010/main" val="35884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5" r:id="rId1"/>
    <p:sldLayoutId id="2147484314" r:id="rId2"/>
    <p:sldLayoutId id="2147484339" r:id="rId3"/>
    <p:sldLayoutId id="2147484295" r:id="rId4"/>
    <p:sldLayoutId id="2147484297" r:id="rId5"/>
    <p:sldLayoutId id="2147484264" r:id="rId6"/>
    <p:sldLayoutId id="2147484337" r:id="rId7"/>
    <p:sldLayoutId id="2147484341" r:id="rId8"/>
    <p:sldLayoutId id="2147484365" r:id="rId9"/>
    <p:sldLayoutId id="2147484347" r:id="rId10"/>
  </p:sldLayoutIdLst>
  <p:transition>
    <p:fade/>
  </p:transition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400" b="1" i="0" kern="1200" cap="none" spc="-102" baseline="0" dirty="0" smtClean="0">
          <a:ln w="3175">
            <a:noFill/>
          </a:ln>
          <a:solidFill>
            <a:srgbClr val="1E275C"/>
          </a:solidFill>
          <a:effectLst/>
          <a:latin typeface="Segoe" panose="020B0502040200020203" pitchFamily="34" charset="77"/>
          <a:ea typeface="+mn-ea"/>
          <a:cs typeface="Segoe UI" pitchFamily="34" charset="0"/>
        </a:defRPr>
      </a:lvl1pPr>
    </p:titleStyle>
    <p:bodyStyle>
      <a:lvl1pPr marL="342900" marR="0" indent="-3429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600" kern="1200" spc="0" baseline="0">
          <a:solidFill>
            <a:srgbClr val="000000"/>
          </a:solidFill>
          <a:latin typeface="+mn-lt"/>
          <a:ea typeface="+mn-ea"/>
          <a:cs typeface="Segoe UI" panose="020B0502040204020203" pitchFamily="34" charset="0"/>
        </a:defRPr>
      </a:lvl1pPr>
      <a:lvl2pPr marL="584200" marR="0" indent="-2413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800" kern="1200" spc="0" baseline="0">
          <a:solidFill>
            <a:srgbClr val="000000"/>
          </a:solidFill>
          <a:latin typeface="+mn-lt"/>
          <a:ea typeface="+mn-ea"/>
          <a:cs typeface="Segoe UI" panose="020B0502040204020203" pitchFamily="34" charset="0"/>
        </a:defRPr>
      </a:lvl2pPr>
      <a:lvl3pPr marL="8001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000" kern="1200" spc="0" baseline="0">
          <a:solidFill>
            <a:srgbClr val="000000"/>
          </a:solidFill>
          <a:latin typeface="+mn-lt"/>
          <a:ea typeface="+mn-ea"/>
          <a:cs typeface="Segoe UI" panose="020B0502040204020203" pitchFamily="34" charset="0"/>
        </a:defRPr>
      </a:lvl3pPr>
      <a:lvl4pPr marL="10287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4pPr>
      <a:lvl5pPr marL="1257300" marR="0" indent="-228600" algn="l" defTabSz="932742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80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Segoe UI" panose="020B0502040204020203" pitchFamily="34" charset="0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33" userDrawn="1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40" userDrawn="1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05CEBA-2515-2B2D-E729-A0429CFDE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663" y="373063"/>
            <a:ext cx="10725150" cy="1350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E5176-9F35-35F4-9F58-8999CDAD2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663" y="1862138"/>
            <a:ext cx="10725150" cy="443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DDD3F-B92D-F18C-30AE-AB40DA502B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5663" y="6483350"/>
            <a:ext cx="2797175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19FB-D837-7647-AC90-84F19AB974CA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22FAE-66D8-8757-6FC4-9872E71BCA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483350"/>
            <a:ext cx="419735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052C6-8BA9-0863-F91D-6A455ABCF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83638" y="6483350"/>
            <a:ext cx="2797175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3BB20-E12A-E14B-92E8-05542924B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3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3D9A7C-1210-A2E3-4936-753F4D448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663" y="373063"/>
            <a:ext cx="10725150" cy="1350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0E567-B43C-F191-A69E-49D27BDB9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663" y="1862138"/>
            <a:ext cx="10725150" cy="443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446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hyperlink" Target="mailto:alex.meyer@delinea.com" TargetMode="External"/><Relationship Id="rId7" Type="http://schemas.openxmlformats.org/officeDocument/2006/relationships/hyperlink" Target="https://mvp.microsoft.com/en-US/mvp/profile/42eaf06d-21fa-e911-a9a3-000d3a137063" TargetMode="External"/><Relationship Id="rId2" Type="http://schemas.openxmlformats.org/officeDocument/2006/relationships/hyperlink" Target="https://delinea.com/products/fastpath-access-contro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linkedin.com/in/alex-meyer-b6338837/" TargetMode="External"/><Relationship Id="rId5" Type="http://schemas.openxmlformats.org/officeDocument/2006/relationships/hyperlink" Target="http://d365fosecurity.com/" TargetMode="External"/><Relationship Id="rId4" Type="http://schemas.openxmlformats.org/officeDocument/2006/relationships/hyperlink" Target="http://d365foblog.com/" TargetMode="Externa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microsoft.com/en-us/dynamics-365/blog/it-professional/2025/09/25/simplifying-license-management-dynamics-365-finance-operations/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tihdemirci.net/index.php/2025/07/03/license_usage_summary_report/" TargetMode="External"/><Relationship Id="rId3" Type="http://schemas.openxmlformats.org/officeDocument/2006/relationships/hyperlink" Target="https://go.microsoft.com/fwlink/?linkid=2319108" TargetMode="External"/><Relationship Id="rId7" Type="http://schemas.openxmlformats.org/officeDocument/2006/relationships/hyperlink" Target="http://dynamicspedia.com/2025/02/my-first-look-at-user-security-governance/" TargetMode="External"/><Relationship Id="rId2" Type="http://schemas.openxmlformats.org/officeDocument/2006/relationships/hyperlink" Target="https://go.microsoft.com/fwlink/?LinkId=866544&amp;clcid=0x409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ynamicspedia.com/security/" TargetMode="External"/><Relationship Id="rId5" Type="http://schemas.openxmlformats.org/officeDocument/2006/relationships/hyperlink" Target="https://alexdmeyer.com/2025/06/25/updated-d365fsc-user-licensing-in-10-44/" TargetMode="External"/><Relationship Id="rId4" Type="http://schemas.openxmlformats.org/officeDocument/2006/relationships/hyperlink" Target="https://alexdmeyer.com/2025/04/29/dynamics-365-finance-supply-chain-license-enforcement-overview/" TargetMode="External"/><Relationship Id="rId9" Type="http://schemas.openxmlformats.org/officeDocument/2006/relationships/hyperlink" Target="https://www.microsoft.com/en-us/dynamics-365/blog/it-professional/2025/03/28/simplifying-license-management-dynamics-365/" TargetMode="Externa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delinea.com/" TargetMode="External"/><Relationship Id="rId7" Type="http://schemas.openxmlformats.org/officeDocument/2006/relationships/hyperlink" Target="http://d365fosecurity.com/" TargetMode="External"/><Relationship Id="rId2" Type="http://schemas.openxmlformats.org/officeDocument/2006/relationships/hyperlink" Target="mailto:alex.meyer@delinea.com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d365foblog.com/" TargetMode="External"/><Relationship Id="rId5" Type="http://schemas.openxmlformats.org/officeDocument/2006/relationships/hyperlink" Target="https://alexdmeyer.com/" TargetMode="External"/><Relationship Id="rId4" Type="http://schemas.openxmlformats.org/officeDocument/2006/relationships/hyperlink" Target="https://delinea.com/fastpath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ty with a lake surrounded by trees&#10;&#10;Description automatically generated">
            <a:extLst>
              <a:ext uri="{FF2B5EF4-FFF2-40B4-BE49-F238E27FC236}">
                <a16:creationId xmlns:a16="http://schemas.microsoft.com/office/drawing/2014/main" id="{ACABE36D-9779-55C1-2EB9-959B34A2DF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6321"/>
            <a:ext cx="12447738" cy="6988203"/>
          </a:xfrm>
          <a:prstGeom prst="rect">
            <a:avLst/>
          </a:prstGeom>
        </p:spPr>
      </p:pic>
      <p:pic>
        <p:nvPicPr>
          <p:cNvPr id="17" name="Picture 16" descr="A picture containing font, graphics, graphic design, text&#10;&#10;Description automatically generated">
            <a:extLst>
              <a:ext uri="{FF2B5EF4-FFF2-40B4-BE49-F238E27FC236}">
                <a16:creationId xmlns:a16="http://schemas.microsoft.com/office/drawing/2014/main" id="{DA7104A4-1876-F218-924C-1DBE7991C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936" y="854072"/>
            <a:ext cx="7658101" cy="1773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1F283B-2ED3-34AA-C2A9-C297486AB75C}"/>
              </a:ext>
            </a:extLst>
          </p:cNvPr>
          <p:cNvSpPr txBox="1"/>
          <p:nvPr/>
        </p:nvSpPr>
        <p:spPr>
          <a:xfrm>
            <a:off x="46037" y="5652619"/>
            <a:ext cx="6172200" cy="108183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rgbClr val="1B4499"/>
                </a:solidFill>
                <a:latin typeface="Poppins SemiBold" pitchFamily="2" charset="77"/>
                <a:ea typeface="Helvetica Neue Condensed Black" panose="02000503000000020004" pitchFamily="2" charset="0"/>
                <a:cs typeface="Poppins SemiBold" pitchFamily="2" charset="77"/>
              </a:rPr>
              <a:t>Orlando, FL </a:t>
            </a:r>
            <a:br>
              <a:rPr lang="en-US" sz="2800" b="1" dirty="0">
                <a:solidFill>
                  <a:srgbClr val="1B4499"/>
                </a:solidFill>
                <a:latin typeface="Poppins SemiBold" pitchFamily="2" charset="77"/>
                <a:ea typeface="Helvetica Neue Condensed Black" panose="02000503000000020004" pitchFamily="2" charset="0"/>
                <a:cs typeface="Poppins SemiBold" pitchFamily="2" charset="77"/>
              </a:rPr>
            </a:br>
            <a:r>
              <a:rPr lang="en-US" sz="2800" b="1" dirty="0">
                <a:solidFill>
                  <a:srgbClr val="1B4499"/>
                </a:solidFill>
                <a:latin typeface="Poppins SemiBold" pitchFamily="2" charset="77"/>
                <a:ea typeface="Helvetica Neue Condensed Black" panose="02000503000000020004" pitchFamily="2" charset="0"/>
                <a:cs typeface="Poppins SemiBold" pitchFamily="2" charset="77"/>
              </a:rPr>
              <a:t>October 19-23,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A28B35-846E-E9DF-A6FD-4248B8456C2C}"/>
              </a:ext>
            </a:extLst>
          </p:cNvPr>
          <p:cNvSpPr txBox="1"/>
          <p:nvPr/>
        </p:nvSpPr>
        <p:spPr>
          <a:xfrm>
            <a:off x="3397893" y="2645229"/>
            <a:ext cx="7565281" cy="1348061"/>
          </a:xfrm>
          <a:prstGeom prst="rect">
            <a:avLst/>
          </a:prstGeom>
          <a:noFill/>
        </p:spPr>
        <p:txBody>
          <a:bodyPr wrap="square" lIns="182880" tIns="146304" rIns="182880" bIns="146304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dirty="0">
                <a:solidFill>
                  <a:srgbClr val="1B4499"/>
                </a:solidFill>
                <a:latin typeface="segoe ui black"/>
                <a:ea typeface="segoe ui black"/>
                <a:cs typeface="Poppins SemiBold"/>
              </a:rPr>
              <a:t>FINANCE &amp;</a:t>
            </a:r>
            <a:br>
              <a:rPr lang="en-US" sz="3800" dirty="0">
                <a:solidFill>
                  <a:srgbClr val="1B4499"/>
                </a:solidFill>
                <a:latin typeface="segoe ui black"/>
                <a:ea typeface="segoe ui black"/>
                <a:cs typeface="Poppins SemiBold"/>
              </a:rPr>
            </a:br>
            <a:r>
              <a:rPr lang="en-US" sz="3800" dirty="0">
                <a:solidFill>
                  <a:srgbClr val="1B4499"/>
                </a:solidFill>
                <a:latin typeface="segoe ui black"/>
                <a:ea typeface="segoe ui black"/>
                <a:cs typeface="Poppins SemiBold"/>
              </a:rPr>
              <a:t>SUPPLY CHAIN/F&amp;O</a:t>
            </a:r>
          </a:p>
        </p:txBody>
      </p:sp>
      <p:pic>
        <p:nvPicPr>
          <p:cNvPr id="13" name="Picture 12" descr="A blue and white hexagon with text and palm trees&#10;&#10;Description automatically generated">
            <a:extLst>
              <a:ext uri="{FF2B5EF4-FFF2-40B4-BE49-F238E27FC236}">
                <a16:creationId xmlns:a16="http://schemas.microsoft.com/office/drawing/2014/main" id="{ACEDB42A-C09D-ABA5-F585-DB6EB3E56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7630" y="3465086"/>
            <a:ext cx="2998731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6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9AF1B0-4DAB-4458-0669-0DCD524BE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" y="1935162"/>
            <a:ext cx="6077634" cy="1351952"/>
          </a:xfrm>
          <a:ln>
            <a:noFill/>
          </a:ln>
        </p:spPr>
        <p:txBody>
          <a:bodyPr/>
          <a:lstStyle>
            <a:lvl1pPr>
              <a:defRPr sz="4400"/>
            </a:lvl1pPr>
          </a:lstStyle>
          <a:p>
            <a:r>
              <a:rPr lang="en-US" b="1" dirty="0">
                <a:solidFill>
                  <a:srgbClr val="1E275C"/>
                </a:solidFill>
              </a:rPr>
              <a:t>D365FO Security &amp; Licensing </a:t>
            </a:r>
            <a:r>
              <a:rPr lang="en-US" b="1">
                <a:solidFill>
                  <a:srgbClr val="1E275C"/>
                </a:solidFill>
              </a:rPr>
              <a:t>Made Easy</a:t>
            </a:r>
            <a:endParaRPr lang="en-US" b="1" dirty="0">
              <a:solidFill>
                <a:srgbClr val="1E27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05711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A33E29E-D8B6-40B2-8AD4-237CEB8B93F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7950" y="618433"/>
            <a:ext cx="10972484" cy="712249"/>
          </a:xfrm>
        </p:spPr>
        <p:txBody>
          <a:bodyPr/>
          <a:lstStyle/>
          <a:p>
            <a:r>
              <a:rPr lang="en-US" b="1" dirty="0"/>
              <a:t>Alex Meyer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706FF3-4088-45A1-B03E-3F45C98C128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47950" y="1251425"/>
            <a:ext cx="8001970" cy="4191000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None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Principal Software Development Engineer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None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Delinea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Email: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alex.meyer@delinea.com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Blog: </a:t>
            </a:r>
            <a:r>
              <a:rPr lang="en-US" sz="16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http://d365foblog.com</a:t>
            </a:r>
            <a:endParaRPr lang="en-US" sz="16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Security Class: </a:t>
            </a:r>
            <a:r>
              <a:rPr lang="en-US" sz="16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http://d365fosecurity.com</a:t>
            </a:r>
            <a:endParaRPr lang="en-US" sz="16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8733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Char char="•"/>
            </a:pPr>
            <a:r>
              <a:rPr lang="en-US" sz="16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LinkedIn</a:t>
            </a:r>
            <a:r>
              <a:rPr lang="en-US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/ </a:t>
            </a:r>
            <a:r>
              <a:rPr lang="en-US" sz="1600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Microsoft MVP Profile</a:t>
            </a:r>
            <a:endParaRPr lang="en-US" sz="16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7338" indent="-218758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080"/>
              <a:buFont typeface="Arial"/>
              <a:buNone/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SzPts val="1080"/>
              <a:buNone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Background: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Awarded Microsoft MVP in Business Applications since 2019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Been working with AX since 2013 and D365FO since 2016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1080"/>
              <a:buFont typeface="Arial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Have spoken at Summit (US &amp; Europe), Focus, and local chapters around AX/D365FO security and have done webinars around native controls in both versions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 descr="A person in a suit smiling&#10;&#10;AI-generated content may be incorrect.">
            <a:extLst>
              <a:ext uri="{FF2B5EF4-FFF2-40B4-BE49-F238E27FC236}">
                <a16:creationId xmlns:a16="http://schemas.microsoft.com/office/drawing/2014/main" id="{A4EFBBDB-1938-273E-71DC-ACDCD094A2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4234" y="1477962"/>
            <a:ext cx="3700088" cy="4408487"/>
          </a:xfrm>
          <a:prstGeom prst="rect">
            <a:avLst/>
          </a:prstGeom>
        </p:spPr>
      </p:pic>
      <p:pic>
        <p:nvPicPr>
          <p:cNvPr id="4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D1B2749A-CB41-CE45-52F5-79F1E09AA39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18237" y="692984"/>
            <a:ext cx="1699431" cy="17874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518937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55C7-59C6-9564-AE48-F8668340C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086DF64-2963-C6B2-6385-C32FF54A65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b="1"/>
              <a:t>Session Agenda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81551D-5F51-BFFB-9986-D7914EC81F0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Dynamics 365 FSC Security Model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Security &amp; Licensing Tie Together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 Licensing Model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License Enforcement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License Reporting</a:t>
            </a:r>
          </a:p>
          <a:p>
            <a:pPr lvl="1"/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Power Platform Admin Center</a:t>
            </a:r>
          </a:p>
          <a:p>
            <a:pPr lvl="1"/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Lifecycle Services</a:t>
            </a:r>
          </a:p>
          <a:p>
            <a:pPr lvl="1"/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User Security Governance</a:t>
            </a:r>
          </a:p>
        </p:txBody>
      </p:sp>
    </p:spTree>
    <p:extLst>
      <p:ext uri="{BB962C8B-B14F-4D97-AF65-F5344CB8AC3E}">
        <p14:creationId xmlns:p14="http://schemas.microsoft.com/office/powerpoint/2010/main" val="177970729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A33E29E-D8B6-40B2-8AD4-237CEB8B93F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b="1" dirty="0"/>
              <a:t>Things to Note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706FF3-4088-45A1-B03E-3F45C98C128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pPr>
              <a:buAutoNum type="arabicParenR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Everything we talk about is accurate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 of today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things can change in the future</a:t>
            </a:r>
            <a:endParaRPr lang="en-US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endParaRPr lang="en-US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endParaRPr lang="en-US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endParaRPr lang="en-US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do not work for Microsoft</a:t>
            </a:r>
          </a:p>
          <a:p>
            <a:pPr>
              <a:buAutoNum type="arabicParenR"/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did not have any input on license changes or the license enforcement</a:t>
            </a:r>
          </a:p>
          <a:p>
            <a:pPr>
              <a:buAutoNum type="arabicParenR"/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 can be a ‘license therapy’ session if needed</a:t>
            </a:r>
          </a:p>
          <a:p>
            <a:pPr marL="0" indent="0" algn="ctr">
              <a:buNone/>
            </a:pPr>
            <a:endParaRPr lang="en-US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Venting is ok – we are all in this together</a:t>
            </a:r>
            <a:endParaRPr lang="en-US" sz="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AutoNum type="arabicParenR"/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74499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C2AF80-954D-466A-92B1-D356511EB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D365FSC Security Model</a:t>
            </a:r>
          </a:p>
        </p:txBody>
      </p:sp>
    </p:spTree>
    <p:extLst>
      <p:ext uri="{BB962C8B-B14F-4D97-AF65-F5344CB8AC3E}">
        <p14:creationId xmlns:p14="http://schemas.microsoft.com/office/powerpoint/2010/main" val="381627755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C4F3-417D-4355-BD52-3542716877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D365FSC Security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D6968-D6A4-478E-A299-6182F09C9F3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6664934" cy="4191000"/>
          </a:xfrm>
        </p:spPr>
        <p:txBody>
          <a:bodyPr/>
          <a:lstStyle/>
          <a:p>
            <a:pPr defTabSz="1371600">
              <a:defRPr/>
            </a:pPr>
            <a:r>
              <a:rPr lang="en-US" sz="2800" dirty="0">
                <a:latin typeface="Segoe UI"/>
              </a:rPr>
              <a:t>Role Based Security</a:t>
            </a:r>
          </a:p>
          <a:p>
            <a:pPr defTabSz="1371600">
              <a:defRPr/>
            </a:pPr>
            <a:r>
              <a:rPr lang="en-US" sz="2800" dirty="0">
                <a:latin typeface="Segoe UI"/>
              </a:rPr>
              <a:t>Users are assigned one or more roles</a:t>
            </a:r>
          </a:p>
          <a:p>
            <a:pPr>
              <a:buClr>
                <a:schemeClr val="dk1"/>
              </a:buClr>
              <a:buSzPts val="2800"/>
            </a:pPr>
            <a:r>
              <a:rPr lang="en-US" sz="2800" dirty="0">
                <a:latin typeface="Segoe UI"/>
              </a:rPr>
              <a:t>Hierarchy based security model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dirty="0">
                <a:latin typeface="Segoe UI"/>
              </a:rPr>
              <a:t>Groups of securable objects are put within one security layer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dirty="0">
                <a:latin typeface="Segoe UI"/>
              </a:rPr>
              <a:t>Security layers built on top of each other</a:t>
            </a:r>
          </a:p>
          <a:p>
            <a:pPr>
              <a:buClr>
                <a:schemeClr val="dk1"/>
              </a:buClr>
              <a:buSzPts val="2800"/>
            </a:pPr>
            <a:r>
              <a:rPr lang="en-US" sz="2800" dirty="0">
                <a:latin typeface="Segoe UI"/>
              </a:rPr>
              <a:t>Two main categories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dirty="0">
                <a:latin typeface="Segoe UI"/>
              </a:rPr>
              <a:t>Security Layers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dirty="0">
                <a:latin typeface="Segoe UI"/>
              </a:rPr>
              <a:t>Securable Objects</a:t>
            </a: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endParaRPr lang="en-US" dirty="0"/>
          </a:p>
        </p:txBody>
      </p:sp>
      <p:pic>
        <p:nvPicPr>
          <p:cNvPr id="4" name="Content Placeholder 2" descr="A screen shot of a computer&#10;&#10;Description automatically generated">
            <a:extLst>
              <a:ext uri="{FF2B5EF4-FFF2-40B4-BE49-F238E27FC236}">
                <a16:creationId xmlns:a16="http://schemas.microsoft.com/office/drawing/2014/main" id="{6D6D9396-FFBA-510E-67F3-A0B088618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617" y="1668462"/>
            <a:ext cx="4802886" cy="397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9696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878FC-F497-B40E-FD8E-C2BD8ABC1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FCA81-B285-CBEF-8252-E8C2BC7183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Security &amp; Licensing Tied Together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85CDC-D50B-3B1B-4EBF-4424BBC9A15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3450394"/>
            <a:ext cx="10972484" cy="3237789"/>
          </a:xfrm>
        </p:spPr>
        <p:txBody>
          <a:bodyPr/>
          <a:lstStyle/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What access a user is assigned = what license(s) they are required to have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Not based on utilization</a:t>
            </a:r>
          </a:p>
          <a:p>
            <a:pPr marL="571500" indent="-571500" defTabSz="1371600">
              <a:defRPr/>
            </a:pPr>
            <a:r>
              <a:rPr lang="en-US" dirty="0">
                <a:latin typeface="Segoe UI"/>
              </a:rPr>
              <a:t>Over provisioning of user access -&gt;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Over assignment of user licenses -&gt;</a:t>
            </a:r>
          </a:p>
          <a:p>
            <a:pPr marL="1485900" lvl="2" indent="-571500" defTabSz="1371600">
              <a:defRPr/>
            </a:pPr>
            <a:r>
              <a:rPr lang="en-US" sz="2800" dirty="0">
                <a:latin typeface="Segoe UI"/>
              </a:rPr>
              <a:t>Higher licensing costs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88E03C00-63A5-8CC0-7C12-B5D7CC8F4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788" y="1736371"/>
            <a:ext cx="5288079" cy="17140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89AAD9-C8D5-EF57-7F1E-FE19712C28DD}"/>
              </a:ext>
            </a:extLst>
          </p:cNvPr>
          <p:cNvSpPr txBox="1"/>
          <p:nvPr/>
        </p:nvSpPr>
        <p:spPr>
          <a:xfrm>
            <a:off x="954720" y="2121712"/>
            <a:ext cx="2095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yriad Pro Light"/>
              </a:rPr>
              <a:t>Security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535E86-C641-0384-5076-D25FEA3F1C2E}"/>
              </a:ext>
            </a:extLst>
          </p:cNvPr>
          <p:cNvSpPr txBox="1"/>
          <p:nvPr/>
        </p:nvSpPr>
        <p:spPr>
          <a:xfrm>
            <a:off x="8838483" y="2126530"/>
            <a:ext cx="2425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Myriad Pro Light"/>
              </a:rPr>
              <a:t>Licensing</a:t>
            </a:r>
          </a:p>
        </p:txBody>
      </p:sp>
    </p:spTree>
    <p:extLst>
      <p:ext uri="{BB962C8B-B14F-4D97-AF65-F5344CB8AC3E}">
        <p14:creationId xmlns:p14="http://schemas.microsoft.com/office/powerpoint/2010/main" val="245661303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34141-807F-5CCB-929B-09478EF2D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56966-37CC-722F-E2D7-6635D80D63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Dynamics 365 Licensing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765EFF-9298-5B73-D6D2-5EFCE32C7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842" y="1745787"/>
            <a:ext cx="9072789" cy="448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4884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1F701-D44D-8194-6A98-0F0C8CAA9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05974-AB33-9114-22B9-08E0B3932C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Dynamics 365 Base / Attach Licenses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72A747-BC67-B276-7A09-522230243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967" y="1722745"/>
            <a:ext cx="8510539" cy="445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1963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6F5F0-0CC3-952B-1E3B-04884F26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1F06E5-7B93-06AF-3F88-D962CEA15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 to D365 Licensing Methodology</a:t>
            </a:r>
          </a:p>
        </p:txBody>
      </p:sp>
    </p:spTree>
    <p:extLst>
      <p:ext uri="{BB962C8B-B14F-4D97-AF65-F5344CB8AC3E}">
        <p14:creationId xmlns:p14="http://schemas.microsoft.com/office/powerpoint/2010/main" val="342087466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223CF-1F31-75CD-5608-655FC3DA0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C556F-ACAD-32E4-CF27-1966A761D5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Where Did We Come From?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0BB9B1-017B-9AA1-838F-7F16FA7B7A8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5272862" cy="4191000"/>
          </a:xfrm>
        </p:spPr>
        <p:txBody>
          <a:bodyPr/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License requirement came from entry point attributes</a:t>
            </a:r>
          </a:p>
          <a:p>
            <a:pPr marL="1028700" lvl="1" indent="-571500" defTabSz="1371600">
              <a:defRPr/>
            </a:pPr>
            <a:r>
              <a:rPr lang="en-US" dirty="0" err="1">
                <a:latin typeface="Segoe UI"/>
              </a:rPr>
              <a:t>ViewUserLicense</a:t>
            </a:r>
            <a:endParaRPr lang="en-US" dirty="0">
              <a:latin typeface="Segoe UI"/>
            </a:endParaRPr>
          </a:p>
          <a:p>
            <a:pPr marL="1028700" lvl="1" indent="-571500" defTabSz="1371600">
              <a:defRPr/>
            </a:pPr>
            <a:r>
              <a:rPr lang="en-US" dirty="0" err="1">
                <a:latin typeface="Segoe UI"/>
              </a:rPr>
              <a:t>MaintainUserLicense</a:t>
            </a:r>
            <a:endParaRPr lang="en-US" dirty="0">
              <a:latin typeface="Segoe UI"/>
            </a:endParaRPr>
          </a:p>
          <a:p>
            <a:pPr marL="1028700" lvl="1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Privileges assigned to a user determined license SKU requirements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Finance, SCM, Commerce, Project Ops, HR</a:t>
            </a:r>
          </a:p>
          <a:p>
            <a:endParaRPr lang="en-US" dirty="0"/>
          </a:p>
        </p:txBody>
      </p:sp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EA6572FD-7A97-F48D-EAA8-511118A7D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438" y="1668462"/>
            <a:ext cx="2018289" cy="448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43067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A9D20-550A-C198-E58D-130033CD3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9F355-9994-A737-7C5B-92618BEADF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Where Are We Now?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DD056-BB71-A95E-14FF-46DF546EB4D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2" y="1668462"/>
            <a:ext cx="11161871" cy="4191000"/>
          </a:xfrm>
        </p:spPr>
        <p:txBody>
          <a:bodyPr/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License analysis done at the object level</a:t>
            </a: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All license calculation done by Power Platform Admin Center (PPAC)</a:t>
            </a: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Data is pushed to other systems D365FSC / LCS / </a:t>
            </a:r>
            <a:r>
              <a:rPr lang="en-US" sz="2800" dirty="0" err="1">
                <a:latin typeface="Segoe UI"/>
              </a:rPr>
              <a:t>etc</a:t>
            </a: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PPAC is source of truth (refreshes every 24 hours)</a:t>
            </a:r>
          </a:p>
          <a:p>
            <a:pPr marL="571500" indent="-571500" defTabSz="1371600">
              <a:defRPr/>
            </a:pPr>
            <a:endParaRPr lang="en-US" sz="2800" dirty="0"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88766250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692649-2151-E2EF-5484-E151DA3C2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Hierarchy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242EA8-B9D4-CB63-9FC0-A45CCE2A2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252" y="1779051"/>
            <a:ext cx="6085220" cy="4190999"/>
          </a:xfrm>
        </p:spPr>
        <p:txBody>
          <a:bodyPr/>
          <a:lstStyle/>
          <a:p>
            <a:pPr marL="571500" indent="-571500" defTabSz="1371600">
              <a:defRPr/>
            </a:pPr>
            <a:r>
              <a:rPr lang="en-US" sz="2400" dirty="0">
                <a:latin typeface="Segoe UI"/>
              </a:rPr>
              <a:t>Each license has a ‘Priority’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</a:rPr>
              <a:t>The highest priority license of a user access must be the base license</a:t>
            </a:r>
          </a:p>
          <a:p>
            <a:pPr marL="1028700" lvl="1" indent="-571500" defTabSz="1371600">
              <a:defRPr/>
            </a:pPr>
            <a:endParaRPr lang="en-US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400" dirty="0">
                <a:latin typeface="Segoe UI"/>
              </a:rPr>
              <a:t>Some have a ‘</a:t>
            </a:r>
            <a:r>
              <a:rPr lang="en-US" sz="2400" dirty="0" err="1">
                <a:latin typeface="Segoe UI"/>
              </a:rPr>
              <a:t>GroupName</a:t>
            </a:r>
            <a:r>
              <a:rPr lang="en-US" sz="2400" dirty="0">
                <a:latin typeface="Segoe UI"/>
              </a:rPr>
              <a:t>’ – which categorizes the license SKUs into groups that are of a similar level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</a:rPr>
              <a:t>Dark Blue – Fin, SCM, Comm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</a:rPr>
              <a:t>Blue – </a:t>
            </a:r>
            <a:r>
              <a:rPr lang="en-US" sz="2000" dirty="0" err="1">
                <a:latin typeface="Segoe UI"/>
              </a:rPr>
              <a:t>Proj</a:t>
            </a:r>
            <a:r>
              <a:rPr lang="en-US" sz="2000" dirty="0">
                <a:latin typeface="Segoe UI"/>
              </a:rPr>
              <a:t> Ops, HR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</a:rPr>
              <a:t>Yellow – No group</a:t>
            </a:r>
          </a:p>
          <a:p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55003CC-D4B8-72D4-E2F1-1F51A471ED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6459382"/>
              </p:ext>
            </p:extLst>
          </p:nvPr>
        </p:nvGraphicFramePr>
        <p:xfrm>
          <a:off x="6127939" y="1779051"/>
          <a:ext cx="6007099" cy="4270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674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75E5C-254B-F26F-1EB1-E5DA532E3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BF3D4-428B-965C-F1E3-08A8504A802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Licensing Methodology Changes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65F1B-9483-399F-A5F2-6CA63126770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2" y="1668462"/>
            <a:ext cx="11506739" cy="4191000"/>
          </a:xfrm>
        </p:spPr>
        <p:txBody>
          <a:bodyPr/>
          <a:lstStyle/>
          <a:p>
            <a:pPr marL="571500" indent="-571500" defTabSz="1371600" fontAlgn="base">
              <a:defRPr/>
            </a:pPr>
            <a:r>
              <a:rPr lang="en-US" sz="3000" dirty="0">
                <a:latin typeface="Segoe UI"/>
              </a:rPr>
              <a:t>Objects themselves actually drive all license requirements</a:t>
            </a:r>
          </a:p>
          <a:p>
            <a:pPr marL="571500" indent="-571500" defTabSz="1371600" fontAlgn="base">
              <a:defRPr/>
            </a:pPr>
            <a:r>
              <a:rPr lang="en-US" sz="3000" dirty="0">
                <a:latin typeface="Segoe UI"/>
              </a:rPr>
              <a:t>License Objects:</a:t>
            </a:r>
          </a:p>
          <a:p>
            <a:pPr marL="1028700" lvl="1" indent="-571500" defTabSz="1371600" fontAlgn="base">
              <a:defRPr/>
            </a:pPr>
            <a:r>
              <a:rPr lang="en-US" sz="2000" dirty="0">
                <a:latin typeface="Segoe UI"/>
              </a:rPr>
              <a:t>Menu Items </a:t>
            </a:r>
          </a:p>
          <a:p>
            <a:pPr marL="1028700" lvl="1" indent="-571500" defTabSz="1371600" fontAlgn="base">
              <a:defRPr/>
            </a:pPr>
            <a:r>
              <a:rPr lang="en-US" sz="2000" dirty="0">
                <a:latin typeface="Segoe UI"/>
              </a:rPr>
              <a:t>Service Operations (new)</a:t>
            </a:r>
          </a:p>
          <a:p>
            <a:pPr marL="1028700" lvl="1" indent="-571500" defTabSz="1371600" fontAlgn="base">
              <a:defRPr/>
            </a:pPr>
            <a:r>
              <a:rPr lang="en-US" sz="2000" dirty="0">
                <a:latin typeface="Segoe UI"/>
              </a:rPr>
              <a:t>Data Entities (new)</a:t>
            </a:r>
          </a:p>
          <a:p>
            <a:pPr marL="1028700" lvl="1" indent="-571500" defTabSz="1371600" fontAlgn="base">
              <a:defRPr/>
            </a:pPr>
            <a:r>
              <a:rPr lang="en-US" sz="2000" dirty="0">
                <a:latin typeface="Segoe UI"/>
              </a:rPr>
              <a:t>Data Entity Methods (new)</a:t>
            </a:r>
          </a:p>
          <a:p>
            <a:pPr marL="571500" indent="-571500" defTabSz="1371600" fontAlgn="base">
              <a:defRPr/>
            </a:pPr>
            <a:r>
              <a:rPr lang="en-US" sz="3200" dirty="0">
                <a:latin typeface="Segoe UI"/>
              </a:rPr>
              <a:t>Read permission = Team Member</a:t>
            </a:r>
          </a:p>
          <a:p>
            <a:pPr marL="1028700" lvl="1" indent="-571500" defTabSz="1371600" fontAlgn="base">
              <a:defRPr/>
            </a:pPr>
            <a:r>
              <a:rPr lang="en-US" sz="2000" dirty="0">
                <a:latin typeface="Segoe UI"/>
              </a:rPr>
              <a:t>Unless ‘</a:t>
            </a:r>
            <a:r>
              <a:rPr lang="en-US" sz="2000" dirty="0" err="1">
                <a:latin typeface="Segoe UI"/>
              </a:rPr>
              <a:t>EnforceReadPermission</a:t>
            </a:r>
            <a:r>
              <a:rPr lang="en-US" sz="2000" dirty="0">
                <a:latin typeface="Segoe UI"/>
              </a:rPr>
              <a:t>’ = 1</a:t>
            </a:r>
          </a:p>
          <a:p>
            <a:pPr marL="571500" indent="-571500" defTabSz="1371600" fontAlgn="base">
              <a:defRPr/>
            </a:pPr>
            <a:r>
              <a:rPr lang="en-US" sz="3200" dirty="0">
                <a:latin typeface="Segoe UI"/>
              </a:rPr>
              <a:t>Write permission = </a:t>
            </a:r>
            <a:r>
              <a:rPr lang="en-US" sz="3200" dirty="0" err="1">
                <a:latin typeface="Segoe UI"/>
              </a:rPr>
              <a:t>LicensingElementRequiringEntitlement</a:t>
            </a:r>
            <a:endParaRPr lang="en-US" sz="3200" dirty="0">
              <a:latin typeface="Segoe UI"/>
            </a:endParaRPr>
          </a:p>
          <a:p>
            <a:pPr marL="1028700" lvl="1" indent="-571500" defTabSz="1371600" fontAlgn="base">
              <a:defRPr/>
            </a:pPr>
            <a:r>
              <a:rPr lang="en-US" sz="2000" dirty="0">
                <a:latin typeface="Segoe UI"/>
              </a:rPr>
              <a:t>Includes Update, Create, Delete access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42722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92EBC-33C9-1CFA-6A2C-81B40E762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02EFA-A421-91DC-B7BE-594721BF6A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Object Level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D13FC-C235-53A8-7251-B38053B1DCA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pPr marL="571500" indent="-571500" defTabSz="1371600">
              <a:defRPr/>
            </a:pPr>
            <a:r>
              <a:rPr lang="en-US" sz="2800">
                <a:latin typeface="Segoe UI"/>
              </a:rPr>
              <a:t>In 10.0.43+, </a:t>
            </a:r>
            <a:r>
              <a:rPr lang="en-US" sz="2800" dirty="0">
                <a:latin typeface="Segoe UI"/>
              </a:rPr>
              <a:t>there are new licensing tables that contain detailed information on license requirements</a:t>
            </a:r>
          </a:p>
          <a:p>
            <a:pPr marL="571500" indent="-571500" defTabSz="1371600">
              <a:defRPr/>
            </a:pPr>
            <a:r>
              <a:rPr lang="en-US" sz="2800" b="1" dirty="0" err="1">
                <a:latin typeface="Segoe UI"/>
              </a:rPr>
              <a:t>LicensingAllSKUs</a:t>
            </a:r>
            <a:endParaRPr lang="en-US" sz="2800" b="1" dirty="0"/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Stores all current licenses and their priority ranking</a:t>
            </a:r>
            <a:endParaRPr lang="en-US" dirty="0">
              <a:latin typeface="Segoe UI"/>
              <a:cs typeface="Segoe UI"/>
            </a:endParaRP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FB34FF0-3C44-C2BB-9D2C-9F69BD1E2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460" y="3665604"/>
            <a:ext cx="6817553" cy="286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051286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B7FD3-6FFC-7CFD-34B0-2BDF77590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B478-F319-EED9-BAED-FB243D3C43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Object Level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29B94-F3ED-8065-3665-FF3BE7F245F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7572510" cy="4191000"/>
          </a:xfrm>
        </p:spPr>
        <p:txBody>
          <a:bodyPr/>
          <a:lstStyle/>
          <a:p>
            <a:r>
              <a:rPr lang="en-US" sz="2800" b="1" dirty="0" err="1"/>
              <a:t>LicensingEntitlementObjects</a:t>
            </a:r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r>
              <a:rPr lang="en-US" sz="2800" b="1" dirty="0" err="1"/>
              <a:t>LicensingElementsRequiringEntitlement</a:t>
            </a:r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37B641-7539-6EE1-D368-CDA90A133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185" y="4164720"/>
            <a:ext cx="3542104" cy="25104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C2D095-7452-A3E0-192A-5A5691F3B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460" y="1477962"/>
            <a:ext cx="5223266" cy="197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5757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1A0E8-AE66-98A0-23A8-8E61ACE98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EB6F7-88CD-4127-5EC6-671BF71E53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Object Level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EF0027-B970-A5C4-E6D5-79DA74C2ED5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b="1" dirty="0" err="1"/>
              <a:t>LicensingAllEntitledPermissions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329E30-7719-0D54-23A4-425501509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970" y="2598144"/>
            <a:ext cx="4534533" cy="30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402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C785A-3B08-CCAB-36A9-B20D2B0AB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B9A2F-7626-A1CE-D60A-DCE293617C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Consolidated Object License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CAC080-7085-EFAC-D180-FA2BE4A30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715" y="1553537"/>
            <a:ext cx="9675043" cy="481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7269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97D03-83E0-8607-3C4C-FDE42C4C6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80860-C128-610C-BA8F-F72D546749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Licensing Overview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FD7A50-47AA-AEA1-6FE0-FC64AAC18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69" y="1951573"/>
            <a:ext cx="11454085" cy="360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97852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480C4-2A00-E81B-8BAB-865AA0455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47A34-8542-FFB0-705A-1B01B30230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Licensing Overview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5DBF17-7623-BED7-E1DF-50D1991F5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290" y="1348074"/>
            <a:ext cx="7853893" cy="501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01674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C3BDA-5EF2-45D9-4CEE-4D760B516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B993F-C76C-9AE1-68D4-2E491858CB6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Licensing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69481-DFC3-9B47-2EF6-ECE777FB521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355708"/>
            <a:ext cx="10972484" cy="4191000"/>
          </a:xfrm>
        </p:spPr>
        <p:txBody>
          <a:bodyPr/>
          <a:lstStyle/>
          <a:p>
            <a:r>
              <a:rPr lang="en-US" sz="2800" dirty="0"/>
              <a:t>Read access to either object</a:t>
            </a:r>
          </a:p>
          <a:p>
            <a:pPr lvl="1"/>
            <a:r>
              <a:rPr lang="en-US" sz="2000" dirty="0"/>
              <a:t>Team Member – </a:t>
            </a:r>
            <a:r>
              <a:rPr lang="en-US" sz="2000" dirty="0" err="1"/>
              <a:t>EnforceViewPermissions</a:t>
            </a:r>
            <a:r>
              <a:rPr lang="en-US" sz="2000" dirty="0"/>
              <a:t> set to 0</a:t>
            </a:r>
          </a:p>
          <a:p>
            <a:r>
              <a:rPr lang="en-US" sz="2800" dirty="0"/>
              <a:t>Update / Create / Delete to </a:t>
            </a:r>
            <a:r>
              <a:rPr lang="en-US" sz="2800" dirty="0" err="1"/>
              <a:t>CustTableListPage</a:t>
            </a:r>
            <a:endParaRPr lang="en-US" sz="2800" dirty="0"/>
          </a:p>
          <a:p>
            <a:pPr lvl="1"/>
            <a:r>
              <a:rPr lang="en-US" sz="2000" dirty="0"/>
              <a:t>Finance or Supply Chain Management</a:t>
            </a:r>
          </a:p>
          <a:p>
            <a:r>
              <a:rPr lang="en-US" sz="2800" dirty="0"/>
              <a:t>Update / Create / Delete to </a:t>
            </a:r>
            <a:r>
              <a:rPr lang="en-US" sz="2800" dirty="0" err="1"/>
              <a:t>DirPartyTable</a:t>
            </a:r>
            <a:endParaRPr lang="en-US" sz="2800" dirty="0"/>
          </a:p>
          <a:p>
            <a:pPr lvl="1"/>
            <a:r>
              <a:rPr lang="en-US" sz="2000" dirty="0"/>
              <a:t>Team Member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0047DE-A05A-9753-57DE-341870F3B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636" y="5819341"/>
            <a:ext cx="9667079" cy="812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3A32A4-D960-AFAD-5A8A-5A31D6DD2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765" y="3846095"/>
            <a:ext cx="9908943" cy="197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53199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39EEA-4E90-BAB2-0CEE-10DD4B836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C20A5-6669-D180-1B67-7015E2B7EBE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Deprecated License Reports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469D6-F5E2-68F4-18ED-ADE1E419317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5382044" cy="4191000"/>
          </a:xfrm>
        </p:spPr>
        <p:txBody>
          <a:bodyPr/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Microsoft has announced that legacy license reporting within D365 will be deprecated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View Permissions report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License shown during user role assignment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User License Counts</a:t>
            </a:r>
          </a:p>
          <a:p>
            <a:pPr marL="1028700" lvl="1" indent="-571500" defTabSz="1371600">
              <a:defRPr/>
            </a:pPr>
            <a:r>
              <a:rPr lang="en-US" dirty="0">
                <a:latin typeface="Segoe UI"/>
              </a:rPr>
              <a:t>User License History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112FAA9-5030-C0EB-7920-1D40FF15E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82" y="1477962"/>
            <a:ext cx="5127855" cy="173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8A65B9-911F-E632-82E1-CB2140CBA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887" y="3312695"/>
            <a:ext cx="2901195" cy="294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42336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BB9AD-3D6F-024F-F66B-704F396EA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77EAD6-8B81-BB69-B4BB-9967A5401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Enforcement</a:t>
            </a:r>
          </a:p>
        </p:txBody>
      </p:sp>
    </p:spTree>
    <p:extLst>
      <p:ext uri="{BB962C8B-B14F-4D97-AF65-F5344CB8AC3E}">
        <p14:creationId xmlns:p14="http://schemas.microsoft.com/office/powerpoint/2010/main" val="3216569299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1964F-FE49-F7C8-A3BB-1530ECC5E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910BA-946C-7322-7B8D-CC598D2A7BB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Dynamics 365 License Enforcement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10DCA-4EDA-6560-DC8F-F733826FB86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>
                <a:hlinkClick r:id="rId2"/>
              </a:rPr>
              <a:t>Simplifying License Management For D365FSC</a:t>
            </a:r>
            <a:endParaRPr lang="en-US" dirty="0"/>
          </a:p>
          <a:p>
            <a:r>
              <a:rPr lang="en-US" dirty="0"/>
              <a:t>Enforcement starting…</a:t>
            </a:r>
          </a:p>
          <a:p>
            <a:pPr lvl="1"/>
            <a:r>
              <a:rPr lang="en-US" strike="sngStrike" dirty="0"/>
              <a:t>May 15</a:t>
            </a:r>
            <a:r>
              <a:rPr lang="en-US" strike="sngStrike" baseline="30000" dirty="0"/>
              <a:t>th</a:t>
            </a:r>
            <a:r>
              <a:rPr lang="en-US" strike="sngStrike" dirty="0"/>
              <a:t> 2025</a:t>
            </a:r>
          </a:p>
          <a:p>
            <a:pPr lvl="1"/>
            <a:r>
              <a:rPr lang="en-US" strike="sngStrike" dirty="0"/>
              <a:t>Nov 1</a:t>
            </a:r>
            <a:r>
              <a:rPr lang="en-US" strike="sngStrike" baseline="30000" dirty="0"/>
              <a:t>st</a:t>
            </a:r>
            <a:r>
              <a:rPr lang="en-US" strike="sngStrike" dirty="0"/>
              <a:t> 2025</a:t>
            </a:r>
          </a:p>
          <a:p>
            <a:pPr lvl="1"/>
            <a:r>
              <a:rPr lang="en-US" dirty="0"/>
              <a:t>January 15</a:t>
            </a:r>
            <a:r>
              <a:rPr lang="en-US" baseline="30000" dirty="0"/>
              <a:t>th</a:t>
            </a:r>
            <a:r>
              <a:rPr lang="en-US" dirty="0"/>
              <a:t>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6DEA45-06F0-EBAA-B9B4-BAB51A57E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088" y="4468414"/>
            <a:ext cx="8424297" cy="171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9537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4C453-6D5A-C2C1-1B85-7B55D1096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551E8-2BEB-95F7-55E0-555E7AAE1B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September 2025 Changes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307A3-2F21-BA9E-89FB-1A536400C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110" y="1661699"/>
            <a:ext cx="9250253" cy="464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52662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3E06B-3CE0-D8B2-3500-71693264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647B6-FC9B-25CF-8DFA-59D3029A74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Environment Type Enforcement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ED209-5C38-CC52-EA9F-20D9E8B0D02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/>
              <a:t>Only impacts Microsoft managed production environments</a:t>
            </a:r>
          </a:p>
          <a:p>
            <a:pPr lvl="1"/>
            <a:r>
              <a:rPr lang="en-US" dirty="0"/>
              <a:t>Does not impact government cloud, China cloud</a:t>
            </a:r>
          </a:p>
          <a:p>
            <a:r>
              <a:rPr lang="en-US" dirty="0"/>
              <a:t>License enforcement on different environment deployments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0BE190-A73C-8861-89E7-32161EB06F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278355"/>
              </p:ext>
            </p:extLst>
          </p:nvPr>
        </p:nvGraphicFramePr>
        <p:xfrm>
          <a:off x="1365600" y="4394326"/>
          <a:ext cx="9705274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1453">
                  <a:extLst>
                    <a:ext uri="{9D8B030D-6E8A-4147-A177-3AD203B41FA5}">
                      <a16:colId xmlns:a16="http://schemas.microsoft.com/office/drawing/2014/main" val="2296564171"/>
                    </a:ext>
                  </a:extLst>
                </a:gridCol>
                <a:gridCol w="5663821">
                  <a:extLst>
                    <a:ext uri="{9D8B030D-6E8A-4147-A177-3AD203B41FA5}">
                      <a16:colId xmlns:a16="http://schemas.microsoft.com/office/drawing/2014/main" val="2620831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Customer Hosted (Not Reported)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Microsoft Managed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34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VHD / VM 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Unified Developer Environment (managed via PPAC)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63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Cloud Hosted Environments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Unified Sandbox Environment (managed via PPAC)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50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 Business Data (D365 on-prem)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Sandbox Tier 2 / 3 / 4 / 5 (in scope for reporting)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49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Production (managed via LCS or PPAC)</a:t>
                      </a:r>
                    </a:p>
                    <a:p>
                      <a:r>
                        <a:rPr lang="en-US" dirty="0"/>
                        <a:t>In scope for reporting, notification, and enforcement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454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289718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FB5FC-3091-937E-6AC6-E236A9111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E570F-2BF6-737A-5B4C-61F3A57D15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Other License Enforcement FAQ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50A95-C59F-594C-DF30-7FBE4CF6EFD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sz="2400" dirty="0"/>
              <a:t>B2B guest users must be licensed like any other user – even if they are from another domain / tenant</a:t>
            </a:r>
          </a:p>
          <a:p>
            <a:r>
              <a:rPr lang="en-US" sz="2400" dirty="0"/>
              <a:t>Users assigned the </a:t>
            </a:r>
            <a:r>
              <a:rPr lang="en-US" sz="2400" b="1" dirty="0" err="1"/>
              <a:t>SysAdmin</a:t>
            </a:r>
            <a:r>
              <a:rPr lang="en-US" sz="2400" dirty="0"/>
              <a:t> role do not require a license</a:t>
            </a:r>
          </a:p>
          <a:p>
            <a:r>
              <a:rPr lang="en-US" sz="2400" dirty="0"/>
              <a:t>Service accounts do not require a license as long as they are not assigned roles that provide </a:t>
            </a:r>
            <a:r>
              <a:rPr lang="en-US" sz="2400" b="1" dirty="0"/>
              <a:t>‘interactive or business functionality’.</a:t>
            </a:r>
            <a:endParaRPr lang="en-US" sz="2400" dirty="0"/>
          </a:p>
          <a:p>
            <a:r>
              <a:rPr lang="en-US" sz="2400" dirty="0"/>
              <a:t>A separate license must be assigned for each D365 tenants a user accesses</a:t>
            </a:r>
          </a:p>
          <a:p>
            <a:pPr lvl="1"/>
            <a:r>
              <a:rPr lang="en-US" sz="2000" dirty="0"/>
              <a:t>A separate license is not required for multiple production instances under the same tenant</a:t>
            </a:r>
          </a:p>
          <a:p>
            <a:r>
              <a:rPr lang="en-US" sz="2400" b="1" dirty="0"/>
              <a:t>Multiplexing rules still apply </a:t>
            </a:r>
            <a:r>
              <a:rPr lang="en-US" sz="2400" dirty="0"/>
              <a:t>– if an external user accesses D365 data through an application / automation they must be assigned the appropriate license as if they accessed that data within the application itself</a:t>
            </a:r>
          </a:p>
        </p:txBody>
      </p:sp>
    </p:spTree>
    <p:extLst>
      <p:ext uri="{BB962C8B-B14F-4D97-AF65-F5344CB8AC3E}">
        <p14:creationId xmlns:p14="http://schemas.microsoft.com/office/powerpoint/2010/main" val="155006910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CA1C9-DE0D-DE6E-8277-A7DDBC05A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Enforcement Grace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C381F-B47B-E3DA-A99D-445D7EFF6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your license renewal falls between</a:t>
            </a:r>
          </a:p>
          <a:p>
            <a:pPr marL="0" indent="0">
              <a:buNone/>
            </a:pPr>
            <a:r>
              <a:rPr lang="en-US" dirty="0"/>
              <a:t> 	April 1</a:t>
            </a:r>
            <a:r>
              <a:rPr lang="en-US" baseline="30000" dirty="0"/>
              <a:t>st</a:t>
            </a:r>
            <a:r>
              <a:rPr lang="en-US" dirty="0"/>
              <a:t> 2025 – Sept 30</a:t>
            </a:r>
            <a:r>
              <a:rPr lang="en-US" baseline="30000" dirty="0"/>
              <a:t>th</a:t>
            </a:r>
            <a:r>
              <a:rPr lang="en-US" dirty="0"/>
              <a:t> 2025</a:t>
            </a:r>
          </a:p>
          <a:p>
            <a:r>
              <a:rPr lang="en-US" dirty="0"/>
              <a:t>Receive a ‘grace period’ of 12 months</a:t>
            </a:r>
          </a:p>
          <a:p>
            <a:r>
              <a:rPr lang="en-US" dirty="0"/>
              <a:t>Grace period </a:t>
            </a:r>
            <a:r>
              <a:rPr lang="en-US" b="1" i="1" dirty="0"/>
              <a:t>does not</a:t>
            </a:r>
            <a:r>
              <a:rPr lang="en-US" dirty="0"/>
              <a:t> forgive non-compliance</a:t>
            </a:r>
          </a:p>
          <a:p>
            <a:pPr lvl="1"/>
            <a:r>
              <a:rPr lang="en-US" dirty="0"/>
              <a:t>Microsoft can back-bill for over usage</a:t>
            </a:r>
          </a:p>
          <a:p>
            <a:r>
              <a:rPr lang="en-US" dirty="0"/>
              <a:t>At the end of grace period, same enforcement timeline as normal applies</a:t>
            </a:r>
          </a:p>
          <a:p>
            <a:pPr lvl="1"/>
            <a:r>
              <a:rPr lang="en-US" b="1" i="1" dirty="0"/>
              <a:t>No Extensions</a:t>
            </a:r>
          </a:p>
        </p:txBody>
      </p:sp>
    </p:spTree>
    <p:extLst>
      <p:ext uri="{BB962C8B-B14F-4D97-AF65-F5344CB8AC3E}">
        <p14:creationId xmlns:p14="http://schemas.microsoft.com/office/powerpoint/2010/main" val="422747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CBCEC-4618-622F-AC11-45A335DD5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8A07B-773A-08F2-CFEF-8CE266BBEC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External Users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90B0F-6D8C-65E6-BF09-5044344FF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/>
              <a:t>External users who access the system through a designated ‘external’ role do not require a license</a:t>
            </a:r>
          </a:p>
          <a:p>
            <a:pPr lvl="1"/>
            <a:r>
              <a:rPr lang="en-US" dirty="0"/>
              <a:t>Vendor Admin (external)</a:t>
            </a:r>
          </a:p>
          <a:p>
            <a:pPr lvl="1"/>
            <a:r>
              <a:rPr lang="en-US" dirty="0"/>
              <a:t>Vendor Contact (external)</a:t>
            </a:r>
          </a:p>
          <a:p>
            <a:pPr lvl="1"/>
            <a:r>
              <a:rPr lang="en-US" dirty="0"/>
              <a:t>Vendor Prospect (external)</a:t>
            </a:r>
          </a:p>
          <a:p>
            <a:pPr lvl="1"/>
            <a:r>
              <a:rPr lang="en-US" dirty="0"/>
              <a:t>Applicant Anonymous (external)</a:t>
            </a:r>
          </a:p>
          <a:p>
            <a:r>
              <a:rPr lang="en-US" dirty="0"/>
              <a:t>If you clone these roles to customize them, then the users would require a license based on the access assigned</a:t>
            </a:r>
          </a:p>
        </p:txBody>
      </p:sp>
    </p:spTree>
    <p:extLst>
      <p:ext uri="{BB962C8B-B14F-4D97-AF65-F5344CB8AC3E}">
        <p14:creationId xmlns:p14="http://schemas.microsoft.com/office/powerpoint/2010/main" val="2290404368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E0C62-0838-17D6-E8C4-6CD14CFC7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8D3D1-B9A0-86E5-718A-82B623E5ED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Roles That Do Not Require a License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7C2715-4AC2-D5AB-FB26-5883D070A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624" y="1477962"/>
            <a:ext cx="7929226" cy="492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77553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C01FD-4751-E3E2-8498-EB1E78AEA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9F98A-026B-B069-BCC9-0E8A423483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Known Issues – Sept 2025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82A05-853D-389E-533E-B4EA7FC43D1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1995" y="1477962"/>
            <a:ext cx="10972484" cy="4191000"/>
          </a:xfrm>
        </p:spPr>
        <p:txBody>
          <a:bodyPr/>
          <a:lstStyle/>
          <a:p>
            <a:r>
              <a:rPr lang="en-US" sz="3200" dirty="0"/>
              <a:t>License exports from PPAC fail to download</a:t>
            </a:r>
          </a:p>
          <a:p>
            <a:pPr lvl="1"/>
            <a:r>
              <a:rPr lang="en-US" sz="2400" dirty="0"/>
              <a:t>Clear browser cache and/or wait 24 hours to try download again</a:t>
            </a:r>
          </a:p>
          <a:p>
            <a:pPr lvl="1"/>
            <a:endParaRPr lang="en-US" sz="2400" dirty="0"/>
          </a:p>
          <a:p>
            <a:r>
              <a:rPr lang="en-US" sz="3200" dirty="0"/>
              <a:t>Users assigned access via Entra ID group membership are not being reported correctly</a:t>
            </a:r>
          </a:p>
          <a:p>
            <a:pPr lvl="1"/>
            <a:r>
              <a:rPr lang="en-US" sz="2400" dirty="0"/>
              <a:t>Estimated fix - end of Oct 2025</a:t>
            </a:r>
          </a:p>
          <a:p>
            <a:pPr lvl="1"/>
            <a:endParaRPr lang="en-US" dirty="0"/>
          </a:p>
          <a:p>
            <a:r>
              <a:rPr lang="en-US" sz="3200" dirty="0"/>
              <a:t>Tenants that have multiple email domains (</a:t>
            </a:r>
            <a:r>
              <a:rPr lang="en-US" sz="3200" dirty="0" err="1"/>
              <a:t>eg</a:t>
            </a:r>
            <a:r>
              <a:rPr lang="en-US" sz="3200" dirty="0"/>
              <a:t>: @contoso.com and @contososubsidary.com) are not being correctly counted</a:t>
            </a:r>
          </a:p>
          <a:p>
            <a:pPr lvl="1"/>
            <a:r>
              <a:rPr lang="en-US" sz="2400" dirty="0"/>
              <a:t>Estimated fix – Nov 1</a:t>
            </a:r>
            <a:r>
              <a:rPr lang="en-US" sz="2400" baseline="30000" dirty="0"/>
              <a:t>st</a:t>
            </a:r>
            <a:r>
              <a:rPr lang="en-US" sz="2400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320234818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370F4-9B3E-1D9B-660D-8E7DB5F7E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FFA692-09B7-9531-8775-3F5AAD650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 Reporting</a:t>
            </a:r>
          </a:p>
        </p:txBody>
      </p:sp>
    </p:spTree>
    <p:extLst>
      <p:ext uri="{BB962C8B-B14F-4D97-AF65-F5344CB8AC3E}">
        <p14:creationId xmlns:p14="http://schemas.microsoft.com/office/powerpoint/2010/main" val="1116056298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B9F2-AA87-FB4E-720B-60577C057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A38B9-6C27-65FE-D4C9-4265637E03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3600" dirty="0"/>
              <a:t>Power Platform Admin Center (PPAC)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CB842-2443-3B71-C657-0CED80F6A9F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PPAC -&gt; Licensing -&gt; Finance and Operations</a:t>
            </a: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Breaks out licenses by: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  <a:cs typeface="Segoe UI"/>
              </a:rPr>
              <a:t>Type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  <a:cs typeface="Segoe UI"/>
              </a:rPr>
              <a:t>Base / Attach vs Purchased</a:t>
            </a:r>
          </a:p>
          <a:p>
            <a:pPr marL="571500" indent="-571500" defTabSz="1371600">
              <a:defRPr/>
            </a:pPr>
            <a:r>
              <a:rPr lang="en-US" sz="2800" dirty="0">
                <a:latin typeface="Segoe UI"/>
              </a:rPr>
              <a:t>CSV export for detailed analysis (would recommend Excel)</a:t>
            </a:r>
            <a:endParaRPr lang="en-US" sz="2800" dirty="0">
              <a:latin typeface="Segoe UI"/>
              <a:cs typeface="Segoe UI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BBA25E-1C76-9EF5-4919-18289BAE6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000" y="3763962"/>
            <a:ext cx="6150473" cy="280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58851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E8364-C04D-A6FC-BDFE-5A1A4AC9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F14EF-99D3-155E-D041-9B7D6A1FAB1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PPAC License CSV in Excel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3F547-6462-A2CB-651B-12161077960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C949826-83F4-7379-8BBD-87C4AE11C1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" r="10583" b="144"/>
          <a:stretch>
            <a:fillRect/>
          </a:stretch>
        </p:blipFill>
        <p:spPr>
          <a:xfrm>
            <a:off x="925756" y="1697368"/>
            <a:ext cx="7982612" cy="4113328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52C04DF-F9B8-53DF-879C-5C84FE474D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47" r="71723" b="98"/>
          <a:stretch>
            <a:fillRect/>
          </a:stretch>
        </p:blipFill>
        <p:spPr>
          <a:xfrm>
            <a:off x="9105597" y="1441798"/>
            <a:ext cx="2160647" cy="447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96512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1B46B-AF41-FCA3-2F61-4204C53A9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07A26-2371-3401-17C2-CD017FD888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Lifecycle Services (LCS)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5F4A0-970B-26A9-B13C-0899345C23D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/>
              <a:t>User License Consumption report</a:t>
            </a:r>
          </a:p>
          <a:p>
            <a:pPr lvl="1"/>
            <a:r>
              <a:rPr lang="en-US" dirty="0"/>
              <a:t>Should show the same data as PPAC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2310F8-B5DF-EAF0-550A-ABD1C87FD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215" y="2754570"/>
            <a:ext cx="4294043" cy="374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18895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22404-6DB3-C4FF-38C5-E35BD6462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7262C-A7DB-05CA-E1B6-467DE5D181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LCS User License Consumption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14BD6-FABE-0E42-8250-01074FCB39C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4239C9-6EFD-25CD-AE4F-41FE2E1AB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359" y="1668462"/>
            <a:ext cx="5613755" cy="460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65000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B41F2-DBD6-BD17-C1A9-6D7D2CCE2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4AA1B-201A-DDB0-AAA0-B67C2861B49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User Security Governance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FA6D3A-85D0-388B-5E51-2C7B20CEA1D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dirty="0"/>
              <a:t>License Usage Summary report</a:t>
            </a:r>
          </a:p>
          <a:p>
            <a:pPr lvl="1"/>
            <a:r>
              <a:rPr lang="en-US" dirty="0"/>
              <a:t>Preview feature – will need to be enabled via Feature Management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5A3955-8EE3-8BBE-52B6-A95C99F6A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421" y="3387534"/>
            <a:ext cx="9603631" cy="19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34180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958FA-2FAB-28F4-9F1C-FE1403BDD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517EB-D4A9-9369-A496-43BB5CB289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License Usage Summary – User License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7801D-6EDC-6001-B650-074AE15E88B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4087D0F-4F95-34E2-2696-CF3433C78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54" t="15551" r="3189" b="-356"/>
          <a:stretch>
            <a:fillRect/>
          </a:stretch>
        </p:blipFill>
        <p:spPr>
          <a:xfrm>
            <a:off x="1930947" y="1668462"/>
            <a:ext cx="8574579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21914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04830-2D78-B746-AD66-1FB7FF526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5483C-3DDA-EE3A-B52D-23644FE1F0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3600" dirty="0"/>
              <a:t>License Usage Summary – User Role License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F7835-7EF0-C116-A885-48EBCAB2DE1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FE4E06-1F9A-4714-2873-28BAC718A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812" y="1668462"/>
            <a:ext cx="6546850" cy="44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15529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859F5-9D4F-9220-49F9-2B1958A0A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95F13-018F-CCCB-7912-2C967597EF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License Usage Summary – Role License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7C7D0-0F3E-EC77-B0AF-7C556DFA893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782446-70D6-51B2-E970-F9DA8E689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759" y="1668462"/>
            <a:ext cx="6030955" cy="439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22699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93250-90C5-0EF6-2FCA-8D06D5829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45FFC-7AC6-00C6-0BA2-E21EA04FE55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4000" dirty="0"/>
              <a:t>License Usage Summary – Duty License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62421-68C6-4CD0-95CF-1032C3B2DF6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B95F90-488E-3147-126D-607EB31A5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413" y="1668462"/>
            <a:ext cx="6603648" cy="481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157454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207EE-355C-F3BD-64A5-8F2543EB3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E60CA-BC31-DBA2-D936-EE71E96F576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sz="3600" dirty="0"/>
              <a:t>License Usage Summary – Privilege License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A76EAF-EF6C-6008-F69E-FA7932A510C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08E303-506F-F55B-066A-D69C99F12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560" y="1543693"/>
            <a:ext cx="8265353" cy="390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36255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1DBA9-132E-FFBF-A115-4F5BD30B1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C724BF-E54E-7FBC-1832-240F661C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125662"/>
            <a:ext cx="8271486" cy="2286000"/>
          </a:xfrm>
        </p:spPr>
        <p:txBody>
          <a:bodyPr/>
          <a:lstStyle/>
          <a:p>
            <a:r>
              <a:rPr lang="en-US" dirty="0"/>
              <a:t>Security &amp; Licensing Wrap Up</a:t>
            </a:r>
          </a:p>
        </p:txBody>
      </p:sp>
    </p:spTree>
    <p:extLst>
      <p:ext uri="{BB962C8B-B14F-4D97-AF65-F5344CB8AC3E}">
        <p14:creationId xmlns:p14="http://schemas.microsoft.com/office/powerpoint/2010/main" val="517053345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56D9E-5158-9FA6-2342-BF1A6A467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209DF-AA87-9968-A70B-87ED523CCB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714EF-922E-DDD8-6039-67940346031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pPr marL="571500" indent="-571500" defTabSz="1371600">
              <a:defRPr/>
            </a:pPr>
            <a:r>
              <a:rPr lang="en-US" sz="2000" dirty="0">
                <a:latin typeface="Segoe UI"/>
              </a:rPr>
              <a:t>The reviewing of user license assignments is much more important (and ongoing) process now</a:t>
            </a:r>
          </a:p>
          <a:p>
            <a:pPr marL="571500" indent="-571500" defTabSz="1371600">
              <a:defRPr/>
            </a:pPr>
            <a:endParaRPr lang="en-US" sz="20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000" dirty="0">
                <a:latin typeface="Segoe UI"/>
              </a:rPr>
              <a:t>License enforcement is coming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</a:rPr>
              <a:t>Be proactive on ensuring you are compliant – DO NOT WAIT</a:t>
            </a:r>
          </a:p>
          <a:p>
            <a:pPr marL="571500" indent="-571500" defTabSz="1371600">
              <a:defRPr/>
            </a:pPr>
            <a:endParaRPr lang="en-US" sz="20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000" dirty="0">
                <a:latin typeface="Segoe UI"/>
              </a:rPr>
              <a:t>Should have a process in place to review license impact after: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</a:rPr>
              <a:t>User role assignment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</a:rPr>
              <a:t>Security role, duty, or privilege change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</a:rPr>
              <a:t>Be sure to test all changes in non-prod env first before pushing to prod</a:t>
            </a:r>
          </a:p>
          <a:p>
            <a:pPr marL="1028700" lvl="1" indent="-571500" defTabSz="1371600">
              <a:defRPr/>
            </a:pPr>
            <a:endParaRPr lang="en-US" sz="2000" dirty="0">
              <a:latin typeface="Segoe UI"/>
            </a:endParaRPr>
          </a:p>
          <a:p>
            <a:pPr marL="571500" indent="-571500" defTabSz="1371600">
              <a:defRPr/>
            </a:pPr>
            <a:r>
              <a:rPr lang="en-US" sz="2000" dirty="0">
                <a:latin typeface="Segoe UI"/>
              </a:rPr>
              <a:t>Licensing requirements can change with updates to PPAC</a:t>
            </a:r>
          </a:p>
          <a:p>
            <a:pPr marL="1028700" lvl="1" indent="-571500" defTabSz="1371600">
              <a:defRPr/>
            </a:pPr>
            <a:r>
              <a:rPr lang="en-US" sz="2000" dirty="0">
                <a:latin typeface="Segoe UI"/>
              </a:rPr>
              <a:t>Does not require a D365 update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43439928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88175-5E1A-47DE-0776-2797F7ED5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E730-CBF8-5A43-3CB1-44893F193A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153" y="765713"/>
            <a:ext cx="10972484" cy="712249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02269-4C8D-90FA-7104-C6869271AD3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2153" y="1668462"/>
            <a:ext cx="10972484" cy="4191000"/>
          </a:xfrm>
        </p:spPr>
        <p:txBody>
          <a:bodyPr/>
          <a:lstStyle/>
          <a:p>
            <a:r>
              <a:rPr lang="en-US" sz="2000" dirty="0">
                <a:hlinkClick r:id="rId2"/>
              </a:rPr>
              <a:t>Microsoft D365 Licensing Guide</a:t>
            </a:r>
            <a:endParaRPr lang="en-US" sz="2000" dirty="0"/>
          </a:p>
          <a:p>
            <a:r>
              <a:rPr lang="en-US" sz="2000" dirty="0">
                <a:hlinkClick r:id="rId3"/>
              </a:rPr>
              <a:t>Microsoft Licensing FAQ</a:t>
            </a:r>
            <a:endParaRPr lang="en-US" sz="2000" dirty="0"/>
          </a:p>
          <a:p>
            <a:endParaRPr lang="en-US" sz="2000" dirty="0"/>
          </a:p>
          <a:p>
            <a:pPr defTabSz="1371600">
              <a:defRPr/>
            </a:pPr>
            <a:r>
              <a:rPr lang="en-US" sz="2000" dirty="0">
                <a:ea typeface="+mn-lt"/>
                <a:cs typeface="+mn-lt"/>
                <a:hlinkClick r:id="rId4"/>
              </a:rPr>
              <a:t>D365FSC License Enforcement Overview – Alex Meyer</a:t>
            </a:r>
            <a:endParaRPr lang="en-US" sz="2000" dirty="0">
              <a:ea typeface="+mn-lt"/>
              <a:cs typeface="+mn-lt"/>
            </a:endParaRPr>
          </a:p>
          <a:p>
            <a:pPr defTabSz="1371600">
              <a:defRPr/>
            </a:pPr>
            <a:r>
              <a:rPr lang="en-US" sz="2000" dirty="0">
                <a:ea typeface="+mn-lt"/>
                <a:cs typeface="+mn-lt"/>
                <a:hlinkClick r:id="rId5"/>
              </a:rPr>
              <a:t>Updated D365FSC User Licensing in 10.44 – Alex Meyer </a:t>
            </a:r>
            <a:endParaRPr lang="en-US" sz="2000" dirty="0"/>
          </a:p>
          <a:p>
            <a:pPr defTabSz="1371600">
              <a:defRPr/>
            </a:pPr>
            <a:r>
              <a:rPr lang="en-US" sz="2000" dirty="0">
                <a:ea typeface="+mn-lt"/>
                <a:cs typeface="+mn-lt"/>
                <a:hlinkClick r:id="rId6"/>
              </a:rPr>
              <a:t>Security topics – </a:t>
            </a:r>
            <a:r>
              <a:rPr lang="en-US" sz="2000" dirty="0" err="1">
                <a:ea typeface="+mn-lt"/>
                <a:cs typeface="+mn-lt"/>
                <a:hlinkClick r:id="rId6"/>
              </a:rPr>
              <a:t>Dynamicspedia</a:t>
            </a:r>
            <a:endParaRPr lang="en-US" sz="2000" dirty="0">
              <a:ea typeface="+mn-lt"/>
              <a:cs typeface="+mn-lt"/>
              <a:hlinkClick r:id="rId6"/>
            </a:endParaRPr>
          </a:p>
          <a:p>
            <a:pPr defTabSz="1371600">
              <a:defRPr/>
            </a:pPr>
            <a:r>
              <a:rPr lang="en-US" sz="2000" dirty="0">
                <a:ea typeface="+mn-lt"/>
                <a:cs typeface="+mn-lt"/>
                <a:hlinkClick r:id="rId7"/>
              </a:rPr>
              <a:t>My First Look at User Security Governance - </a:t>
            </a:r>
            <a:r>
              <a:rPr lang="en-US" sz="2000" dirty="0" err="1">
                <a:ea typeface="+mn-lt"/>
                <a:cs typeface="+mn-lt"/>
                <a:hlinkClick r:id="rId7"/>
              </a:rPr>
              <a:t>Dynamicspedia</a:t>
            </a:r>
            <a:endParaRPr lang="en-US" sz="2000" dirty="0">
              <a:ea typeface="Calibri"/>
              <a:cs typeface="Calibri"/>
            </a:endParaRPr>
          </a:p>
          <a:p>
            <a:pPr defTabSz="1371600">
              <a:defRPr/>
            </a:pPr>
            <a:r>
              <a:rPr lang="en-US" sz="2000" dirty="0">
                <a:ea typeface="+mn-lt"/>
                <a:cs typeface="+mn-lt"/>
                <a:hlinkClick r:id="rId8"/>
              </a:rPr>
              <a:t>How to Read and Analyze the Dynamics 365 F&amp;O License Usage Summary Report – A Real-Life Scenario | Fatih DEMİRCİ</a:t>
            </a:r>
            <a:endParaRPr lang="en-US" sz="2000" dirty="0">
              <a:ea typeface="+mn-lt"/>
              <a:cs typeface="+mn-lt"/>
            </a:endParaRPr>
          </a:p>
          <a:p>
            <a:pPr defTabSz="1371600">
              <a:defRPr/>
            </a:pPr>
            <a:r>
              <a:rPr lang="en-US" sz="2000" dirty="0">
                <a:ea typeface="+mn-lt"/>
                <a:cs typeface="+mn-lt"/>
                <a:hlinkClick r:id="rId9"/>
              </a:rPr>
              <a:t>Simplifying License Management for Dynamics 365</a:t>
            </a:r>
            <a:endParaRPr lang="en-US" sz="2000" dirty="0">
              <a:ea typeface="+mn-lt"/>
              <a:cs typeface="+mn-lt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6259001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21BB5-6508-F72D-D1EC-6DF8F6E77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F87C4-24FB-C1FA-3C12-2FC0662B7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01" y="835381"/>
            <a:ext cx="7315200" cy="841113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403C56-33E7-D260-8E36-908718BBEE6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17112" y="3487651"/>
            <a:ext cx="6002250" cy="3235133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/>
              <a:t>Alex Meyer</a:t>
            </a:r>
          </a:p>
          <a:p>
            <a:r>
              <a:rPr lang="en-US" sz="2000" dirty="0"/>
              <a:t>Email: </a:t>
            </a:r>
            <a:r>
              <a:rPr lang="en-US" sz="2000" dirty="0">
                <a:hlinkClick r:id="rId2"/>
              </a:rPr>
              <a:t>alex.meyer@delinea.com</a:t>
            </a:r>
            <a:endParaRPr lang="en-US" sz="2000" dirty="0"/>
          </a:p>
          <a:p>
            <a:r>
              <a:rPr lang="en-US" sz="2000" dirty="0"/>
              <a:t>Delinea website: </a:t>
            </a:r>
            <a:r>
              <a:rPr lang="en-US" sz="2000" dirty="0">
                <a:hlinkClick r:id="rId3"/>
              </a:rPr>
              <a:t>https://delinea.com/</a:t>
            </a:r>
            <a:endParaRPr lang="en-US" sz="2000" dirty="0"/>
          </a:p>
          <a:p>
            <a:r>
              <a:rPr lang="en-US" sz="2000" dirty="0"/>
              <a:t>Fastpath website: </a:t>
            </a:r>
            <a:r>
              <a:rPr lang="en-US" sz="2000" dirty="0">
                <a:hlinkClick r:id="rId4"/>
              </a:rPr>
              <a:t>https://delinea.com/fastpath</a:t>
            </a:r>
            <a:endParaRPr lang="en-US" sz="2000" dirty="0"/>
          </a:p>
          <a:p>
            <a:r>
              <a:rPr lang="en-US" sz="2000" dirty="0"/>
              <a:t>My website: </a:t>
            </a:r>
            <a:r>
              <a:rPr lang="en-US" sz="2000" dirty="0">
                <a:hlinkClick r:id="rId5"/>
              </a:rPr>
              <a:t>https://alexdmeyer.com</a:t>
            </a:r>
            <a:endParaRPr lang="en-US" sz="2000" dirty="0"/>
          </a:p>
          <a:p>
            <a:r>
              <a:rPr lang="en-US" sz="2000" dirty="0"/>
              <a:t>Blog: </a:t>
            </a:r>
            <a:r>
              <a:rPr lang="en-US" sz="2000" u="sng" dirty="0">
                <a:solidFill>
                  <a:srgbClr val="002060"/>
                </a:solidFill>
                <a:hlinkClick r:id="rId6"/>
              </a:rPr>
              <a:t>http://d365foblog.com</a:t>
            </a:r>
            <a:endParaRPr lang="en-US" sz="2000" u="sng" dirty="0">
              <a:solidFill>
                <a:srgbClr val="002060"/>
              </a:solidFill>
            </a:endParaRPr>
          </a:p>
          <a:p>
            <a:r>
              <a:rPr lang="en-US" sz="2000" dirty="0"/>
              <a:t>Security Class: </a:t>
            </a:r>
            <a:r>
              <a:rPr lang="en-US" sz="2000" u="sng" dirty="0">
                <a:solidFill>
                  <a:srgbClr val="00206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http://d365fosecurity.com</a:t>
            </a:r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Google Shape;147;p3" descr="Qr code&#10;&#10;Description automatically generated">
            <a:extLst>
              <a:ext uri="{FF2B5EF4-FFF2-40B4-BE49-F238E27FC236}">
                <a16:creationId xmlns:a16="http://schemas.microsoft.com/office/drawing/2014/main" id="{4A63524E-B2FB-89BC-3B14-F7CD212DDBE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52754" y="1255938"/>
            <a:ext cx="2130966" cy="2241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7607179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5DF9F6-C324-A4A0-E768-6DD3E9B96A9B}"/>
              </a:ext>
            </a:extLst>
          </p:cNvPr>
          <p:cNvSpPr txBox="1"/>
          <p:nvPr/>
        </p:nvSpPr>
        <p:spPr>
          <a:xfrm>
            <a:off x="869978" y="3497262"/>
            <a:ext cx="5348259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Please complete session evaluations!</a:t>
            </a:r>
          </a:p>
        </p:txBody>
      </p:sp>
    </p:spTree>
    <p:extLst>
      <p:ext uri="{BB962C8B-B14F-4D97-AF65-F5344CB8AC3E}">
        <p14:creationId xmlns:p14="http://schemas.microsoft.com/office/powerpoint/2010/main" val="2470937028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02C7D1-5CAB-3231-D9EB-D98E820F10FC}"/>
              </a:ext>
            </a:extLst>
          </p:cNvPr>
          <p:cNvSpPr/>
          <p:nvPr/>
        </p:nvSpPr>
        <p:spPr bwMode="auto">
          <a:xfrm>
            <a:off x="0" y="0"/>
            <a:ext cx="12436475" cy="6994525"/>
          </a:xfrm>
          <a:prstGeom prst="rect">
            <a:avLst/>
          </a:prstGeom>
          <a:solidFill>
            <a:schemeClr val="accent2">
              <a:alpha val="62316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2712E4A-C4AB-5C53-E90C-010686EB0BDF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274637" y="6469062"/>
            <a:ext cx="11887199" cy="40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82880" tIns="146304" rIns="182880" bIns="146304" numCol="1" anchor="t" anchorCtr="0" compatLnSpc="1">
            <a:prstTxWarp prst="textNoShape">
              <a:avLst/>
            </a:prstTxWarp>
            <a:spAutoFit/>
          </a:bodyPr>
          <a:lstStyle/>
          <a:p>
            <a:pPr algn="r" defTabSz="932290" eaLnBrk="0" hangingPunct="0"/>
            <a:r>
              <a:rPr lang="en-US" sz="7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© 2025 Dynamic Communities. All rights reserved.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CBF911-2A9C-2643-6C42-D2B79AB68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674" y="2143331"/>
            <a:ext cx="8173126" cy="1892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B8C8DA-E0EC-DDB1-8F81-26819E054EA0}"/>
              </a:ext>
            </a:extLst>
          </p:cNvPr>
          <p:cNvSpPr txBox="1"/>
          <p:nvPr/>
        </p:nvSpPr>
        <p:spPr>
          <a:xfrm>
            <a:off x="3680923" y="3928051"/>
            <a:ext cx="7638386" cy="821763"/>
          </a:xfrm>
          <a:prstGeom prst="rect">
            <a:avLst/>
          </a:prstGeom>
          <a:noFill/>
        </p:spPr>
        <p:txBody>
          <a:bodyPr wrap="square" lIns="182880" tIns="146304" rIns="182880" bIns="146304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dirty="0">
                <a:latin typeface="segoe ui black"/>
                <a:ea typeface="segoe ui black"/>
                <a:cs typeface="Poppins SemiBold"/>
              </a:rPr>
              <a:t>FINANCE &amp; SUPPLY CHAIN/F&amp;O</a:t>
            </a:r>
          </a:p>
        </p:txBody>
      </p:sp>
    </p:spTree>
    <p:extLst>
      <p:ext uri="{BB962C8B-B14F-4D97-AF65-F5344CB8AC3E}">
        <p14:creationId xmlns:p14="http://schemas.microsoft.com/office/powerpoint/2010/main" val="88318760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rimary with bullets">
  <a:themeElements>
    <a:clrScheme name="Custom 6">
      <a:dk1>
        <a:srgbClr val="3F454F"/>
      </a:dk1>
      <a:lt1>
        <a:srgbClr val="FFFFFF"/>
      </a:lt1>
      <a:dk2>
        <a:srgbClr val="84BD00"/>
      </a:dk2>
      <a:lt2>
        <a:srgbClr val="EAEAEA"/>
      </a:lt2>
      <a:accent1>
        <a:srgbClr val="0095C8"/>
      </a:accent1>
      <a:accent2>
        <a:srgbClr val="001E60"/>
      </a:accent2>
      <a:accent3>
        <a:srgbClr val="E4002B"/>
      </a:accent3>
      <a:accent4>
        <a:srgbClr val="FFB81C"/>
      </a:accent4>
      <a:accent5>
        <a:srgbClr val="3D1B52"/>
      </a:accent5>
      <a:accent6>
        <a:srgbClr val="F2C818"/>
      </a:accent6>
      <a:hlink>
        <a:srgbClr val="0095C8"/>
      </a:hlink>
      <a:folHlink>
        <a:srgbClr val="84BD00"/>
      </a:folHlink>
    </a:clrScheme>
    <a:fontScheme name="Custom 6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CUG-NAVUG Summit 2018 speaker template.pptx" id="{E4180D32-CB38-412B-90E4-C6A367F14268}" vid="{5ABA93EF-FCBD-4FE3-891E-C6F4305AB830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241CFF6E1864895DCD7ADE29FC1C7" ma:contentTypeVersion="18" ma:contentTypeDescription="Create a new document." ma:contentTypeScope="" ma:versionID="18c11557fac8510406916505c59aacae">
  <xsd:schema xmlns:xsd="http://www.w3.org/2001/XMLSchema" xmlns:xs="http://www.w3.org/2001/XMLSchema" xmlns:p="http://schemas.microsoft.com/office/2006/metadata/properties" xmlns:ns2="29d2a015-485a-400d-b290-ecf68f6652cf" xmlns:ns3="40060f56-dd67-4c74-97f4-8d4b2087e08e" targetNamespace="http://schemas.microsoft.com/office/2006/metadata/properties" ma:root="true" ma:fieldsID="bba247b69ceff1d6cdfdebac7a276114" ns2:_="" ns3:_="">
    <xsd:import namespace="29d2a015-485a-400d-b290-ecf68f6652cf"/>
    <xsd:import namespace="40060f56-dd67-4c74-97f4-8d4b2087e0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d2a015-485a-400d-b290-ecf68f6652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d8785f9-e54f-4c32-bd3d-94d1ae40bb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060f56-dd67-4c74-97f4-8d4b2087e08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353a670-f4ec-49b7-9238-821180cc4ce8}" ma:internalName="TaxCatchAll" ma:showField="CatchAllData" ma:web="40060f56-dd67-4c74-97f4-8d4b2087e0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d2a015-485a-400d-b290-ecf68f6652cf">
      <Terms xmlns="http://schemas.microsoft.com/office/infopath/2007/PartnerControls"/>
    </lcf76f155ced4ddcb4097134ff3c332f>
    <TaxCatchAll xmlns="40060f56-dd67-4c74-97f4-8d4b2087e08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8605DE-A454-490A-B3CB-4C6473F23D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d2a015-485a-400d-b290-ecf68f6652cf"/>
    <ds:schemaRef ds:uri="40060f56-dd67-4c74-97f4-8d4b2087e0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90F116-B58F-4255-B05B-DA3808E0E5C6}">
  <ds:schemaRefs>
    <ds:schemaRef ds:uri="40060f56-dd67-4c74-97f4-8d4b2087e08e"/>
    <ds:schemaRef ds:uri="29d2a015-485a-400d-b290-ecf68f6652cf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8d6ed03-f0e5-4861-83d2-bb7b6c7c2bb2}" enabled="0" method="" siteId="{18d6ed03-f0e5-4861-83d2-bb7b6c7c2b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3382</TotalTime>
  <Words>1395</Words>
  <Application>Microsoft Office PowerPoint</Application>
  <PresentationFormat>Custom</PresentationFormat>
  <Paragraphs>244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65" baseType="lpstr">
      <vt:lpstr>Arial</vt:lpstr>
      <vt:lpstr>Calibri</vt:lpstr>
      <vt:lpstr>Calibri Light</vt:lpstr>
      <vt:lpstr>Lucida Sans Unicode</vt:lpstr>
      <vt:lpstr>Myriad Pro Light</vt:lpstr>
      <vt:lpstr>Poppins</vt:lpstr>
      <vt:lpstr>Poppins SemiBold</vt:lpstr>
      <vt:lpstr>Segoe</vt:lpstr>
      <vt:lpstr>Segoe UI</vt:lpstr>
      <vt:lpstr>Segoe UI</vt:lpstr>
      <vt:lpstr>segoe ui black</vt:lpstr>
      <vt:lpstr>Verdana</vt:lpstr>
      <vt:lpstr>Wingdings</vt:lpstr>
      <vt:lpstr>primary with bullets</vt:lpstr>
      <vt:lpstr>1_Custom Design</vt:lpstr>
      <vt:lpstr>Custom Design</vt:lpstr>
      <vt:lpstr>PowerPoint Presentation</vt:lpstr>
      <vt:lpstr>D365FO Security &amp; Licensing Made Easy</vt:lpstr>
      <vt:lpstr>Alex Meyer</vt:lpstr>
      <vt:lpstr>Session Agenda</vt:lpstr>
      <vt:lpstr>Things to Note</vt:lpstr>
      <vt:lpstr>D365FSC Security Model</vt:lpstr>
      <vt:lpstr>D365FSC Security Model</vt:lpstr>
      <vt:lpstr>Security &amp; Licensing Tied Together</vt:lpstr>
      <vt:lpstr>Dynamics 365 Licensing</vt:lpstr>
      <vt:lpstr>Dynamics 365 Base / Attach Licenses</vt:lpstr>
      <vt:lpstr>Updates to D365 Licensing Methodology</vt:lpstr>
      <vt:lpstr>Where Did We Come From?</vt:lpstr>
      <vt:lpstr>Where Are We Now?</vt:lpstr>
      <vt:lpstr>License Hierarchy</vt:lpstr>
      <vt:lpstr>Licensing Methodology Changes</vt:lpstr>
      <vt:lpstr>Object Level Analysis</vt:lpstr>
      <vt:lpstr>Object Level Analysis</vt:lpstr>
      <vt:lpstr>Object Level Analysis</vt:lpstr>
      <vt:lpstr>Consolidated Object License Analysis</vt:lpstr>
      <vt:lpstr>Licensing Overview</vt:lpstr>
      <vt:lpstr>Licensing Overview</vt:lpstr>
      <vt:lpstr>Licensing Example</vt:lpstr>
      <vt:lpstr>Deprecated License Reports</vt:lpstr>
      <vt:lpstr>License Enforcement</vt:lpstr>
      <vt:lpstr>Dynamics 365 License Enforcement</vt:lpstr>
      <vt:lpstr>September 2025 Changes</vt:lpstr>
      <vt:lpstr>Environment Type Enforcement</vt:lpstr>
      <vt:lpstr>Other License Enforcement FAQ</vt:lpstr>
      <vt:lpstr>License Enforcement Grace Period</vt:lpstr>
      <vt:lpstr>External Users</vt:lpstr>
      <vt:lpstr>Roles That Do Not Require a License</vt:lpstr>
      <vt:lpstr>Known Issues – Sept 2025</vt:lpstr>
      <vt:lpstr>License Reporting</vt:lpstr>
      <vt:lpstr>Power Platform Admin Center (PPAC)</vt:lpstr>
      <vt:lpstr>PPAC License CSV in Excel</vt:lpstr>
      <vt:lpstr>Lifecycle Services (LCS)</vt:lpstr>
      <vt:lpstr>LCS User License Consumption</vt:lpstr>
      <vt:lpstr>User Security Governance</vt:lpstr>
      <vt:lpstr>License Usage Summary – User License</vt:lpstr>
      <vt:lpstr>License Usage Summary – User Role License</vt:lpstr>
      <vt:lpstr>License Usage Summary – Role License</vt:lpstr>
      <vt:lpstr>License Usage Summary – Duty License</vt:lpstr>
      <vt:lpstr>License Usage Summary – Privilege License</vt:lpstr>
      <vt:lpstr>Security &amp; Licensing Wrap Up</vt:lpstr>
      <vt:lpstr>Key Takeaways</vt:lpstr>
      <vt:lpstr>Resources</vt:lpstr>
      <vt:lpstr>Questions?</vt:lpstr>
      <vt:lpstr>PowerPoint Presentation</vt:lpstr>
      <vt:lpstr>PowerPoint Presentation</vt:lpstr>
    </vt:vector>
  </TitlesOfParts>
  <Manager/>
  <Company>Dynamic Communities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subject>Cross UG Summit 2017</dc:subject>
  <dc:creator>Ty Hagerott</dc:creator>
  <cp:keywords>Dynamic Communities</cp:keywords>
  <dc:description>Template: Mitchell Derrey; Silver Fox Productions_x000d_
Formatting: _x000d_
Audience Type:</dc:description>
  <cp:lastModifiedBy>Alex Meyer</cp:lastModifiedBy>
  <cp:revision>22</cp:revision>
  <dcterms:created xsi:type="dcterms:W3CDTF">2018-06-21T13:40:22Z</dcterms:created>
  <dcterms:modified xsi:type="dcterms:W3CDTF">2025-10-09T18:57:55Z</dcterms:modified>
  <cp:category>Dynamic Communities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0x010100595241CFF6E1864895DCD7ADE29FC1C7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MediaServiceImageTags">
    <vt:lpwstr/>
  </property>
</Properties>
</file>