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8" r:id="rId5"/>
  </p:sldMasterIdLst>
  <p:notesMasterIdLst>
    <p:notesMasterId r:id="rId93"/>
  </p:notesMasterIdLst>
  <p:sldIdLst>
    <p:sldId id="256" r:id="rId6"/>
    <p:sldId id="1484" r:id="rId7"/>
    <p:sldId id="1463" r:id="rId8"/>
    <p:sldId id="527" r:id="rId9"/>
    <p:sldId id="290" r:id="rId10"/>
    <p:sldId id="261" r:id="rId11"/>
    <p:sldId id="262" r:id="rId12"/>
    <p:sldId id="1493" r:id="rId13"/>
    <p:sldId id="1494" r:id="rId14"/>
    <p:sldId id="1498" r:id="rId15"/>
    <p:sldId id="1503" r:id="rId16"/>
    <p:sldId id="267" r:id="rId17"/>
    <p:sldId id="1502" r:id="rId18"/>
    <p:sldId id="1501" r:id="rId19"/>
    <p:sldId id="1500" r:id="rId20"/>
    <p:sldId id="269" r:id="rId21"/>
    <p:sldId id="1499" r:id="rId22"/>
    <p:sldId id="1504" r:id="rId23"/>
    <p:sldId id="1505" r:id="rId24"/>
    <p:sldId id="1469" r:id="rId25"/>
    <p:sldId id="1506" r:id="rId26"/>
    <p:sldId id="1507" r:id="rId27"/>
    <p:sldId id="1508" r:id="rId28"/>
    <p:sldId id="1509" r:id="rId29"/>
    <p:sldId id="1510" r:id="rId30"/>
    <p:sldId id="1511" r:id="rId31"/>
    <p:sldId id="1512" r:id="rId32"/>
    <p:sldId id="1513" r:id="rId33"/>
    <p:sldId id="1514" r:id="rId34"/>
    <p:sldId id="1515" r:id="rId35"/>
    <p:sldId id="1516" r:id="rId36"/>
    <p:sldId id="1517" r:id="rId37"/>
    <p:sldId id="1518" r:id="rId38"/>
    <p:sldId id="1472" r:id="rId39"/>
    <p:sldId id="1519" r:id="rId40"/>
    <p:sldId id="1520" r:id="rId41"/>
    <p:sldId id="1521" r:id="rId42"/>
    <p:sldId id="1476" r:id="rId43"/>
    <p:sldId id="1522" r:id="rId44"/>
    <p:sldId id="1523" r:id="rId45"/>
    <p:sldId id="1524" r:id="rId46"/>
    <p:sldId id="1525" r:id="rId47"/>
    <p:sldId id="295" r:id="rId48"/>
    <p:sldId id="1526" r:id="rId49"/>
    <p:sldId id="1527" r:id="rId50"/>
    <p:sldId id="1528" r:id="rId51"/>
    <p:sldId id="296" r:id="rId52"/>
    <p:sldId id="526" r:id="rId53"/>
    <p:sldId id="303" r:id="rId54"/>
    <p:sldId id="506" r:id="rId55"/>
    <p:sldId id="507" r:id="rId56"/>
    <p:sldId id="511" r:id="rId57"/>
    <p:sldId id="512" r:id="rId58"/>
    <p:sldId id="514" r:id="rId59"/>
    <p:sldId id="516" r:id="rId60"/>
    <p:sldId id="518" r:id="rId61"/>
    <p:sldId id="519" r:id="rId62"/>
    <p:sldId id="508" r:id="rId63"/>
    <p:sldId id="510" r:id="rId64"/>
    <p:sldId id="520" r:id="rId65"/>
    <p:sldId id="521" r:id="rId66"/>
    <p:sldId id="513" r:id="rId67"/>
    <p:sldId id="522" r:id="rId68"/>
    <p:sldId id="523" r:id="rId69"/>
    <p:sldId id="524" r:id="rId70"/>
    <p:sldId id="525" r:id="rId71"/>
    <p:sldId id="297" r:id="rId72"/>
    <p:sldId id="304" r:id="rId73"/>
    <p:sldId id="306" r:id="rId74"/>
    <p:sldId id="307" r:id="rId75"/>
    <p:sldId id="308" r:id="rId76"/>
    <p:sldId id="309" r:id="rId77"/>
    <p:sldId id="310" r:id="rId78"/>
    <p:sldId id="311" r:id="rId79"/>
    <p:sldId id="312" r:id="rId80"/>
    <p:sldId id="1480" r:id="rId81"/>
    <p:sldId id="1529" r:id="rId82"/>
    <p:sldId id="1530" r:id="rId83"/>
    <p:sldId id="1532" r:id="rId84"/>
    <p:sldId id="1531" r:id="rId85"/>
    <p:sldId id="305" r:id="rId86"/>
    <p:sldId id="280" r:id="rId87"/>
    <p:sldId id="275" r:id="rId88"/>
    <p:sldId id="278" r:id="rId89"/>
    <p:sldId id="279" r:id="rId90"/>
    <p:sldId id="276" r:id="rId91"/>
    <p:sldId id="277" r:id="rId9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B535"/>
    <a:srgbClr val="F9ED4E"/>
    <a:srgbClr val="ED3F7B"/>
    <a:srgbClr val="3B4598"/>
    <a:srgbClr val="42ABE3"/>
    <a:srgbClr val="9C3C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1282BB-E82E-411A-A3ED-E78FD21BC63D}" v="74" dt="2025-08-04T15:18:09.2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24" autoAdjust="0"/>
    <p:restoredTop sz="94601"/>
  </p:normalViewPr>
  <p:slideViewPr>
    <p:cSldViewPr snapToGrid="0">
      <p:cViewPr varScale="1">
        <p:scale>
          <a:sx n="93" d="100"/>
          <a:sy n="93" d="100"/>
        </p:scale>
        <p:origin x="96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viewProps" Target="viewProps.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presProps" Target="presProps.xml"/><Relationship Id="rId9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notesMaster" Target="notesMasters/notesMaster1.xml"/><Relationship Id="rId9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mer, Peter" userId="1cda720e-e5fa-4c4f-8ada-e413168d23ec" providerId="ADAL" clId="{D11282BB-E82E-411A-A3ED-E78FD21BC63D}"/>
    <pc:docChg chg="custSel addSld delSld modSld sldOrd">
      <pc:chgData name="Ramer, Peter" userId="1cda720e-e5fa-4c4f-8ada-e413168d23ec" providerId="ADAL" clId="{D11282BB-E82E-411A-A3ED-E78FD21BC63D}" dt="2025-08-04T15:18:48.313" v="166" actId="20577"/>
      <pc:docMkLst>
        <pc:docMk/>
      </pc:docMkLst>
      <pc:sldChg chg="addSp modSp mod modClrScheme chgLayout">
        <pc:chgData name="Ramer, Peter" userId="1cda720e-e5fa-4c4f-8ada-e413168d23ec" providerId="ADAL" clId="{D11282BB-E82E-411A-A3ED-E78FD21BC63D}" dt="2025-08-04T15:03:03.363" v="0" actId="26606"/>
        <pc:sldMkLst>
          <pc:docMk/>
          <pc:sldMk cId="0" sldId="261"/>
        </pc:sldMkLst>
        <pc:spChg chg="mod">
          <ac:chgData name="Ramer, Peter" userId="1cda720e-e5fa-4c4f-8ada-e413168d23ec" providerId="ADAL" clId="{D11282BB-E82E-411A-A3ED-E78FD21BC63D}" dt="2025-08-04T15:03:03.363" v="0" actId="26606"/>
          <ac:spMkLst>
            <pc:docMk/>
            <pc:sldMk cId="0" sldId="261"/>
            <ac:spMk id="131" creationId="{00000000-0000-0000-0000-000000000000}"/>
          </ac:spMkLst>
        </pc:spChg>
        <pc:spChg chg="add mod">
          <ac:chgData name="Ramer, Peter" userId="1cda720e-e5fa-4c4f-8ada-e413168d23ec" providerId="ADAL" clId="{D11282BB-E82E-411A-A3ED-E78FD21BC63D}" dt="2025-08-04T15:03:03.363" v="0" actId="26606"/>
          <ac:spMkLst>
            <pc:docMk/>
            <pc:sldMk cId="0" sldId="261"/>
            <ac:spMk id="136" creationId="{FC40D403-AAF2-B350-101B-EA8D3BE77A6F}"/>
          </ac:spMkLst>
        </pc:spChg>
      </pc:sldChg>
      <pc:sldChg chg="del">
        <pc:chgData name="Ramer, Peter" userId="1cda720e-e5fa-4c4f-8ada-e413168d23ec" providerId="ADAL" clId="{D11282BB-E82E-411A-A3ED-E78FD21BC63D}" dt="2025-08-04T15:04:19.248" v="14" actId="47"/>
        <pc:sldMkLst>
          <pc:docMk/>
          <pc:sldMk cId="0" sldId="263"/>
        </pc:sldMkLst>
      </pc:sldChg>
      <pc:sldChg chg="del">
        <pc:chgData name="Ramer, Peter" userId="1cda720e-e5fa-4c4f-8ada-e413168d23ec" providerId="ADAL" clId="{D11282BB-E82E-411A-A3ED-E78FD21BC63D}" dt="2025-08-04T15:05:15.743" v="34" actId="47"/>
        <pc:sldMkLst>
          <pc:docMk/>
          <pc:sldMk cId="0" sldId="264"/>
        </pc:sldMkLst>
      </pc:sldChg>
      <pc:sldChg chg="del">
        <pc:chgData name="Ramer, Peter" userId="1cda720e-e5fa-4c4f-8ada-e413168d23ec" providerId="ADAL" clId="{D11282BB-E82E-411A-A3ED-E78FD21BC63D}" dt="2025-08-04T15:05:12.127" v="33" actId="47"/>
        <pc:sldMkLst>
          <pc:docMk/>
          <pc:sldMk cId="0" sldId="265"/>
        </pc:sldMkLst>
      </pc:sldChg>
      <pc:sldChg chg="del">
        <pc:chgData name="Ramer, Peter" userId="1cda720e-e5fa-4c4f-8ada-e413168d23ec" providerId="ADAL" clId="{D11282BB-E82E-411A-A3ED-E78FD21BC63D}" dt="2025-08-04T15:05:27.658" v="36" actId="47"/>
        <pc:sldMkLst>
          <pc:docMk/>
          <pc:sldMk cId="0" sldId="266"/>
        </pc:sldMkLst>
      </pc:sldChg>
      <pc:sldChg chg="addSp modSp mod modClrScheme chgLayout">
        <pc:chgData name="Ramer, Peter" userId="1cda720e-e5fa-4c4f-8ada-e413168d23ec" providerId="ADAL" clId="{D11282BB-E82E-411A-A3ED-E78FD21BC63D}" dt="2025-08-04T15:05:40.665" v="37" actId="26606"/>
        <pc:sldMkLst>
          <pc:docMk/>
          <pc:sldMk cId="0" sldId="267"/>
        </pc:sldMkLst>
        <pc:spChg chg="mod">
          <ac:chgData name="Ramer, Peter" userId="1cda720e-e5fa-4c4f-8ada-e413168d23ec" providerId="ADAL" clId="{D11282BB-E82E-411A-A3ED-E78FD21BC63D}" dt="2025-08-04T15:05:40.665" v="37" actId="26606"/>
          <ac:spMkLst>
            <pc:docMk/>
            <pc:sldMk cId="0" sldId="267"/>
            <ac:spMk id="175" creationId="{00000000-0000-0000-0000-000000000000}"/>
          </ac:spMkLst>
        </pc:spChg>
        <pc:spChg chg="add mod">
          <ac:chgData name="Ramer, Peter" userId="1cda720e-e5fa-4c4f-8ada-e413168d23ec" providerId="ADAL" clId="{D11282BB-E82E-411A-A3ED-E78FD21BC63D}" dt="2025-08-04T15:05:40.665" v="37" actId="26606"/>
          <ac:spMkLst>
            <pc:docMk/>
            <pc:sldMk cId="0" sldId="267"/>
            <ac:spMk id="180" creationId="{9EF90C53-2BA8-DCAF-8436-19C4F394FB35}"/>
          </ac:spMkLst>
        </pc:spChg>
      </pc:sldChg>
      <pc:sldChg chg="del">
        <pc:chgData name="Ramer, Peter" userId="1cda720e-e5fa-4c4f-8ada-e413168d23ec" providerId="ADAL" clId="{D11282BB-E82E-411A-A3ED-E78FD21BC63D}" dt="2025-08-04T15:05:59.581" v="41" actId="47"/>
        <pc:sldMkLst>
          <pc:docMk/>
          <pc:sldMk cId="0" sldId="268"/>
        </pc:sldMkLst>
      </pc:sldChg>
      <pc:sldChg chg="addSp modSp mod modClrScheme chgLayout">
        <pc:chgData name="Ramer, Peter" userId="1cda720e-e5fa-4c4f-8ada-e413168d23ec" providerId="ADAL" clId="{D11282BB-E82E-411A-A3ED-E78FD21BC63D}" dt="2025-08-04T15:06:44.098" v="50" actId="26606"/>
        <pc:sldMkLst>
          <pc:docMk/>
          <pc:sldMk cId="0" sldId="269"/>
        </pc:sldMkLst>
        <pc:spChg chg="mod">
          <ac:chgData name="Ramer, Peter" userId="1cda720e-e5fa-4c4f-8ada-e413168d23ec" providerId="ADAL" clId="{D11282BB-E82E-411A-A3ED-E78FD21BC63D}" dt="2025-08-04T15:06:44.098" v="50" actId="26606"/>
          <ac:spMkLst>
            <pc:docMk/>
            <pc:sldMk cId="0" sldId="269"/>
            <ac:spMk id="186" creationId="{00000000-0000-0000-0000-000000000000}"/>
          </ac:spMkLst>
        </pc:spChg>
        <pc:spChg chg="add mod">
          <ac:chgData name="Ramer, Peter" userId="1cda720e-e5fa-4c4f-8ada-e413168d23ec" providerId="ADAL" clId="{D11282BB-E82E-411A-A3ED-E78FD21BC63D}" dt="2025-08-04T15:06:44.098" v="50" actId="26606"/>
          <ac:spMkLst>
            <pc:docMk/>
            <pc:sldMk cId="0" sldId="269"/>
            <ac:spMk id="191" creationId="{0C5C01A7-7489-31B4-DAE0-1C9FDE3F43F4}"/>
          </ac:spMkLst>
        </pc:spChg>
      </pc:sldChg>
      <pc:sldChg chg="del">
        <pc:chgData name="Ramer, Peter" userId="1cda720e-e5fa-4c4f-8ada-e413168d23ec" providerId="ADAL" clId="{D11282BB-E82E-411A-A3ED-E78FD21BC63D}" dt="2025-08-04T15:13:17.498" v="129" actId="47"/>
        <pc:sldMkLst>
          <pc:docMk/>
          <pc:sldMk cId="0" sldId="270"/>
        </pc:sldMkLst>
      </pc:sldChg>
      <pc:sldChg chg="del">
        <pc:chgData name="Ramer, Peter" userId="1cda720e-e5fa-4c4f-8ada-e413168d23ec" providerId="ADAL" clId="{D11282BB-E82E-411A-A3ED-E78FD21BC63D}" dt="2025-08-04T15:13:08.790" v="127" actId="47"/>
        <pc:sldMkLst>
          <pc:docMk/>
          <pc:sldMk cId="0" sldId="271"/>
        </pc:sldMkLst>
      </pc:sldChg>
      <pc:sldChg chg="del">
        <pc:chgData name="Ramer, Peter" userId="1cda720e-e5fa-4c4f-8ada-e413168d23ec" providerId="ADAL" clId="{D11282BB-E82E-411A-A3ED-E78FD21BC63D}" dt="2025-08-04T15:12:45.705" v="123" actId="47"/>
        <pc:sldMkLst>
          <pc:docMk/>
          <pc:sldMk cId="0" sldId="272"/>
        </pc:sldMkLst>
      </pc:sldChg>
      <pc:sldChg chg="del">
        <pc:chgData name="Ramer, Peter" userId="1cda720e-e5fa-4c4f-8ada-e413168d23ec" providerId="ADAL" clId="{D11282BB-E82E-411A-A3ED-E78FD21BC63D}" dt="2025-08-04T15:12:39.694" v="121" actId="47"/>
        <pc:sldMkLst>
          <pc:docMk/>
          <pc:sldMk cId="0" sldId="273"/>
        </pc:sldMkLst>
      </pc:sldChg>
      <pc:sldChg chg="del">
        <pc:chgData name="Ramer, Peter" userId="1cda720e-e5fa-4c4f-8ada-e413168d23ec" providerId="ADAL" clId="{D11282BB-E82E-411A-A3ED-E78FD21BC63D}" dt="2025-08-04T15:12:53.568" v="125" actId="47"/>
        <pc:sldMkLst>
          <pc:docMk/>
          <pc:sldMk cId="0" sldId="274"/>
        </pc:sldMkLst>
      </pc:sldChg>
      <pc:sldChg chg="addSp delSp modSp mod modClrScheme chgLayout">
        <pc:chgData name="Ramer, Peter" userId="1cda720e-e5fa-4c4f-8ada-e413168d23ec" providerId="ADAL" clId="{D11282BB-E82E-411A-A3ED-E78FD21BC63D}" dt="2025-08-04T15:09:59.048" v="88" actId="700"/>
        <pc:sldMkLst>
          <pc:docMk/>
          <pc:sldMk cId="1927729442" sldId="295"/>
        </pc:sldMkLst>
        <pc:spChg chg="mod ord">
          <ac:chgData name="Ramer, Peter" userId="1cda720e-e5fa-4c4f-8ada-e413168d23ec" providerId="ADAL" clId="{D11282BB-E82E-411A-A3ED-E78FD21BC63D}" dt="2025-08-04T15:09:59.048" v="88" actId="700"/>
          <ac:spMkLst>
            <pc:docMk/>
            <pc:sldMk cId="1927729442" sldId="295"/>
            <ac:spMk id="2" creationId="{D4A2EB31-3A0C-3A8D-9B98-EAEDEBE29636}"/>
          </ac:spMkLst>
        </pc:spChg>
        <pc:spChg chg="del mod ord">
          <ac:chgData name="Ramer, Peter" userId="1cda720e-e5fa-4c4f-8ada-e413168d23ec" providerId="ADAL" clId="{D11282BB-E82E-411A-A3ED-E78FD21BC63D}" dt="2025-08-04T15:09:59.048" v="88" actId="700"/>
          <ac:spMkLst>
            <pc:docMk/>
            <pc:sldMk cId="1927729442" sldId="295"/>
            <ac:spMk id="3" creationId="{1B31945E-B3AA-F54A-6300-70DEFCA97666}"/>
          </ac:spMkLst>
        </pc:spChg>
        <pc:spChg chg="add mod ord">
          <ac:chgData name="Ramer, Peter" userId="1cda720e-e5fa-4c4f-8ada-e413168d23ec" providerId="ADAL" clId="{D11282BB-E82E-411A-A3ED-E78FD21BC63D}" dt="2025-08-04T15:09:59.048" v="88" actId="700"/>
          <ac:spMkLst>
            <pc:docMk/>
            <pc:sldMk cId="1927729442" sldId="295"/>
            <ac:spMk id="4" creationId="{9801B265-8110-BCC9-40A3-2A96FFFFF7F2}"/>
          </ac:spMkLst>
        </pc:spChg>
      </pc:sldChg>
      <pc:sldChg chg="addSp delSp modSp mod modClrScheme chgLayout">
        <pc:chgData name="Ramer, Peter" userId="1cda720e-e5fa-4c4f-8ada-e413168d23ec" providerId="ADAL" clId="{D11282BB-E82E-411A-A3ED-E78FD21BC63D}" dt="2025-08-04T15:10:12.337" v="90" actId="27636"/>
        <pc:sldMkLst>
          <pc:docMk/>
          <pc:sldMk cId="2998518471" sldId="296"/>
        </pc:sldMkLst>
        <pc:spChg chg="mod ord">
          <ac:chgData name="Ramer, Peter" userId="1cda720e-e5fa-4c4f-8ada-e413168d23ec" providerId="ADAL" clId="{D11282BB-E82E-411A-A3ED-E78FD21BC63D}" dt="2025-08-04T15:10:12.337" v="90" actId="27636"/>
          <ac:spMkLst>
            <pc:docMk/>
            <pc:sldMk cId="2998518471" sldId="296"/>
            <ac:spMk id="2" creationId="{D8A24079-56E4-2713-4D22-5982783723A6}"/>
          </ac:spMkLst>
        </pc:spChg>
        <pc:spChg chg="del mod ord">
          <ac:chgData name="Ramer, Peter" userId="1cda720e-e5fa-4c4f-8ada-e413168d23ec" providerId="ADAL" clId="{D11282BB-E82E-411A-A3ED-E78FD21BC63D}" dt="2025-08-04T15:10:12.310" v="89" actId="700"/>
          <ac:spMkLst>
            <pc:docMk/>
            <pc:sldMk cId="2998518471" sldId="296"/>
            <ac:spMk id="3" creationId="{634DB14A-4E33-30B8-7550-DFE99F116FF9}"/>
          </ac:spMkLst>
        </pc:spChg>
        <pc:spChg chg="add mod ord">
          <ac:chgData name="Ramer, Peter" userId="1cda720e-e5fa-4c4f-8ada-e413168d23ec" providerId="ADAL" clId="{D11282BB-E82E-411A-A3ED-E78FD21BC63D}" dt="2025-08-04T15:10:12.310" v="89" actId="700"/>
          <ac:spMkLst>
            <pc:docMk/>
            <pc:sldMk cId="2998518471" sldId="296"/>
            <ac:spMk id="4" creationId="{D67E7B87-97A9-D368-6B8B-5CC6C6749A79}"/>
          </ac:spMkLst>
        </pc:spChg>
      </pc:sldChg>
      <pc:sldChg chg="addSp delSp modSp mod modClrScheme chgLayout">
        <pc:chgData name="Ramer, Peter" userId="1cda720e-e5fa-4c4f-8ada-e413168d23ec" providerId="ADAL" clId="{D11282BB-E82E-411A-A3ED-E78FD21BC63D}" dt="2025-08-04T15:15:16.521" v="134" actId="27636"/>
        <pc:sldMkLst>
          <pc:docMk/>
          <pc:sldMk cId="1963754175" sldId="297"/>
        </pc:sldMkLst>
        <pc:spChg chg="mod ord">
          <ac:chgData name="Ramer, Peter" userId="1cda720e-e5fa-4c4f-8ada-e413168d23ec" providerId="ADAL" clId="{D11282BB-E82E-411A-A3ED-E78FD21BC63D}" dt="2025-08-04T15:15:16.521" v="134" actId="27636"/>
          <ac:spMkLst>
            <pc:docMk/>
            <pc:sldMk cId="1963754175" sldId="297"/>
            <ac:spMk id="2" creationId="{9BFA1535-A786-984D-3248-9C962ED841CB}"/>
          </ac:spMkLst>
        </pc:spChg>
        <pc:spChg chg="del mod ord">
          <ac:chgData name="Ramer, Peter" userId="1cda720e-e5fa-4c4f-8ada-e413168d23ec" providerId="ADAL" clId="{D11282BB-E82E-411A-A3ED-E78FD21BC63D}" dt="2025-08-04T15:15:16.505" v="133" actId="700"/>
          <ac:spMkLst>
            <pc:docMk/>
            <pc:sldMk cId="1963754175" sldId="297"/>
            <ac:spMk id="3" creationId="{2B148A9C-9CF4-CACB-5A37-4972096D0A00}"/>
          </ac:spMkLst>
        </pc:spChg>
        <pc:spChg chg="add mod ord">
          <ac:chgData name="Ramer, Peter" userId="1cda720e-e5fa-4c4f-8ada-e413168d23ec" providerId="ADAL" clId="{D11282BB-E82E-411A-A3ED-E78FD21BC63D}" dt="2025-08-04T15:15:16.505" v="133" actId="700"/>
          <ac:spMkLst>
            <pc:docMk/>
            <pc:sldMk cId="1963754175" sldId="297"/>
            <ac:spMk id="4" creationId="{BE9B945F-C30D-54D8-C0E0-44A8ED2FA4AA}"/>
          </ac:spMkLst>
        </pc:spChg>
      </pc:sldChg>
      <pc:sldChg chg="del">
        <pc:chgData name="Ramer, Peter" userId="1cda720e-e5fa-4c4f-8ada-e413168d23ec" providerId="ADAL" clId="{D11282BB-E82E-411A-A3ED-E78FD21BC63D}" dt="2025-08-04T15:09:29.568" v="85" actId="47"/>
        <pc:sldMkLst>
          <pc:docMk/>
          <pc:sldMk cId="1071111127" sldId="1443"/>
        </pc:sldMkLst>
      </pc:sldChg>
      <pc:sldChg chg="del">
        <pc:chgData name="Ramer, Peter" userId="1cda720e-e5fa-4c4f-8ada-e413168d23ec" providerId="ADAL" clId="{D11282BB-E82E-411A-A3ED-E78FD21BC63D}" dt="2025-08-04T15:09:39.695" v="87" actId="47"/>
        <pc:sldMkLst>
          <pc:docMk/>
          <pc:sldMk cId="3863672650" sldId="1461"/>
        </pc:sldMkLst>
      </pc:sldChg>
      <pc:sldChg chg="del">
        <pc:chgData name="Ramer, Peter" userId="1cda720e-e5fa-4c4f-8ada-e413168d23ec" providerId="ADAL" clId="{D11282BB-E82E-411A-A3ED-E78FD21BC63D}" dt="2025-08-04T15:09:20.167" v="83" actId="47"/>
        <pc:sldMkLst>
          <pc:docMk/>
          <pc:sldMk cId="1365670760" sldId="1462"/>
        </pc:sldMkLst>
      </pc:sldChg>
      <pc:sldChg chg="del">
        <pc:chgData name="Ramer, Peter" userId="1cda720e-e5fa-4c4f-8ada-e413168d23ec" providerId="ADAL" clId="{D11282BB-E82E-411A-A3ED-E78FD21BC63D}" dt="2025-08-04T15:06:20.768" v="45" actId="47"/>
        <pc:sldMkLst>
          <pc:docMk/>
          <pc:sldMk cId="2175387217" sldId="1464"/>
        </pc:sldMkLst>
      </pc:sldChg>
      <pc:sldChg chg="del">
        <pc:chgData name="Ramer, Peter" userId="1cda720e-e5fa-4c4f-8ada-e413168d23ec" providerId="ADAL" clId="{D11282BB-E82E-411A-A3ED-E78FD21BC63D}" dt="2025-08-04T15:06:35.040" v="49" actId="47"/>
        <pc:sldMkLst>
          <pc:docMk/>
          <pc:sldMk cId="4211330148" sldId="1465"/>
        </pc:sldMkLst>
      </pc:sldChg>
      <pc:sldChg chg="del">
        <pc:chgData name="Ramer, Peter" userId="1cda720e-e5fa-4c4f-8ada-e413168d23ec" providerId="ADAL" clId="{D11282BB-E82E-411A-A3ED-E78FD21BC63D}" dt="2025-08-04T15:07:56.366" v="56" actId="47"/>
        <pc:sldMkLst>
          <pc:docMk/>
          <pc:sldMk cId="3215821576" sldId="1466"/>
        </pc:sldMkLst>
      </pc:sldChg>
      <pc:sldChg chg="del">
        <pc:chgData name="Ramer, Peter" userId="1cda720e-e5fa-4c4f-8ada-e413168d23ec" providerId="ADAL" clId="{D11282BB-E82E-411A-A3ED-E78FD21BC63D}" dt="2025-08-04T15:08:07.707" v="58" actId="47"/>
        <pc:sldMkLst>
          <pc:docMk/>
          <pc:sldMk cId="2234631040" sldId="1467"/>
        </pc:sldMkLst>
      </pc:sldChg>
      <pc:sldChg chg="del">
        <pc:chgData name="Ramer, Peter" userId="1cda720e-e5fa-4c4f-8ada-e413168d23ec" providerId="ADAL" clId="{D11282BB-E82E-411A-A3ED-E78FD21BC63D}" dt="2025-08-04T15:13:31.556" v="132" actId="47"/>
        <pc:sldMkLst>
          <pc:docMk/>
          <pc:sldMk cId="3947961542" sldId="1468"/>
        </pc:sldMkLst>
      </pc:sldChg>
      <pc:sldChg chg="addSp modSp mod modClrScheme chgLayout">
        <pc:chgData name="Ramer, Peter" userId="1cda720e-e5fa-4c4f-8ada-e413168d23ec" providerId="ADAL" clId="{D11282BB-E82E-411A-A3ED-E78FD21BC63D}" dt="2025-08-04T15:13:23.532" v="130" actId="26606"/>
        <pc:sldMkLst>
          <pc:docMk/>
          <pc:sldMk cId="30026086" sldId="1469"/>
        </pc:sldMkLst>
        <pc:spChg chg="mod">
          <ac:chgData name="Ramer, Peter" userId="1cda720e-e5fa-4c4f-8ada-e413168d23ec" providerId="ADAL" clId="{D11282BB-E82E-411A-A3ED-E78FD21BC63D}" dt="2025-08-04T15:13:23.532" v="130" actId="26606"/>
          <ac:spMkLst>
            <pc:docMk/>
            <pc:sldMk cId="30026086" sldId="1469"/>
            <ac:spMk id="186" creationId="{00000000-0000-0000-0000-000000000000}"/>
          </ac:spMkLst>
        </pc:spChg>
        <pc:spChg chg="add mod">
          <ac:chgData name="Ramer, Peter" userId="1cda720e-e5fa-4c4f-8ada-e413168d23ec" providerId="ADAL" clId="{D11282BB-E82E-411A-A3ED-E78FD21BC63D}" dt="2025-08-04T15:13:23.532" v="130" actId="26606"/>
          <ac:spMkLst>
            <pc:docMk/>
            <pc:sldMk cId="30026086" sldId="1469"/>
            <ac:spMk id="191" creationId="{E820B290-9288-1DE1-64FB-45259EACA64E}"/>
          </ac:spMkLst>
        </pc:spChg>
      </pc:sldChg>
      <pc:sldChg chg="del">
        <pc:chgData name="Ramer, Peter" userId="1cda720e-e5fa-4c4f-8ada-e413168d23ec" providerId="ADAL" clId="{D11282BB-E82E-411A-A3ED-E78FD21BC63D}" dt="2025-08-04T15:12:33.282" v="119" actId="47"/>
        <pc:sldMkLst>
          <pc:docMk/>
          <pc:sldMk cId="0" sldId="1470"/>
        </pc:sldMkLst>
      </pc:sldChg>
      <pc:sldChg chg="addSp modSp mod modClrScheme chgLayout">
        <pc:chgData name="Ramer, Peter" userId="1cda720e-e5fa-4c4f-8ada-e413168d23ec" providerId="ADAL" clId="{D11282BB-E82E-411A-A3ED-E78FD21BC63D}" dt="2025-08-04T15:11:31.335" v="103" actId="26606"/>
        <pc:sldMkLst>
          <pc:docMk/>
          <pc:sldMk cId="937589602" sldId="1472"/>
        </pc:sldMkLst>
        <pc:spChg chg="mod">
          <ac:chgData name="Ramer, Peter" userId="1cda720e-e5fa-4c4f-8ada-e413168d23ec" providerId="ADAL" clId="{D11282BB-E82E-411A-A3ED-E78FD21BC63D}" dt="2025-08-04T15:11:31.335" v="103" actId="26606"/>
          <ac:spMkLst>
            <pc:docMk/>
            <pc:sldMk cId="937589602" sldId="1472"/>
            <ac:spMk id="4" creationId="{8174037A-AD56-84FA-16BB-38F16ADAB8F3}"/>
          </ac:spMkLst>
        </pc:spChg>
        <pc:spChg chg="add mod">
          <ac:chgData name="Ramer, Peter" userId="1cda720e-e5fa-4c4f-8ada-e413168d23ec" providerId="ADAL" clId="{D11282BB-E82E-411A-A3ED-E78FD21BC63D}" dt="2025-08-04T15:11:31.335" v="103" actId="26606"/>
          <ac:spMkLst>
            <pc:docMk/>
            <pc:sldMk cId="937589602" sldId="1472"/>
            <ac:spMk id="9" creationId="{E43A54DB-EB28-4F12-2BE7-3BD67D46E577}"/>
          </ac:spMkLst>
        </pc:spChg>
      </pc:sldChg>
      <pc:sldChg chg="del">
        <pc:chgData name="Ramer, Peter" userId="1cda720e-e5fa-4c4f-8ada-e413168d23ec" providerId="ADAL" clId="{D11282BB-E82E-411A-A3ED-E78FD21BC63D}" dt="2025-08-04T15:11:07.023" v="102" actId="47"/>
        <pc:sldMkLst>
          <pc:docMk/>
          <pc:sldMk cId="0" sldId="1473"/>
        </pc:sldMkLst>
      </pc:sldChg>
      <pc:sldChg chg="del">
        <pc:chgData name="Ramer, Peter" userId="1cda720e-e5fa-4c4f-8ada-e413168d23ec" providerId="ADAL" clId="{D11282BB-E82E-411A-A3ED-E78FD21BC63D}" dt="2025-08-04T15:11:00.022" v="100" actId="47"/>
        <pc:sldMkLst>
          <pc:docMk/>
          <pc:sldMk cId="1078443733" sldId="1474"/>
        </pc:sldMkLst>
      </pc:sldChg>
      <pc:sldChg chg="del">
        <pc:chgData name="Ramer, Peter" userId="1cda720e-e5fa-4c4f-8ada-e413168d23ec" providerId="ADAL" clId="{D11282BB-E82E-411A-A3ED-E78FD21BC63D}" dt="2025-08-04T15:10:52.208" v="98" actId="47"/>
        <pc:sldMkLst>
          <pc:docMk/>
          <pc:sldMk cId="2381389582" sldId="1475"/>
        </pc:sldMkLst>
      </pc:sldChg>
      <pc:sldChg chg="del">
        <pc:chgData name="Ramer, Peter" userId="1cda720e-e5fa-4c4f-8ada-e413168d23ec" providerId="ADAL" clId="{D11282BB-E82E-411A-A3ED-E78FD21BC63D}" dt="2025-08-04T15:10:44.772" v="96" actId="47"/>
        <pc:sldMkLst>
          <pc:docMk/>
          <pc:sldMk cId="1923584347" sldId="1477"/>
        </pc:sldMkLst>
      </pc:sldChg>
      <pc:sldChg chg="del">
        <pc:chgData name="Ramer, Peter" userId="1cda720e-e5fa-4c4f-8ada-e413168d23ec" providerId="ADAL" clId="{D11282BB-E82E-411A-A3ED-E78FD21BC63D}" dt="2025-08-04T15:10:36.377" v="94" actId="47"/>
        <pc:sldMkLst>
          <pc:docMk/>
          <pc:sldMk cId="747173022" sldId="1478"/>
        </pc:sldMkLst>
      </pc:sldChg>
      <pc:sldChg chg="del">
        <pc:chgData name="Ramer, Peter" userId="1cda720e-e5fa-4c4f-8ada-e413168d23ec" providerId="ADAL" clId="{D11282BB-E82E-411A-A3ED-E78FD21BC63D}" dt="2025-08-04T15:10:26.844" v="92" actId="47"/>
        <pc:sldMkLst>
          <pc:docMk/>
          <pc:sldMk cId="3726492028" sldId="1479"/>
        </pc:sldMkLst>
      </pc:sldChg>
      <pc:sldChg chg="addSp modSp mod modClrScheme chgLayout">
        <pc:chgData name="Ramer, Peter" userId="1cda720e-e5fa-4c4f-8ada-e413168d23ec" providerId="ADAL" clId="{D11282BB-E82E-411A-A3ED-E78FD21BC63D}" dt="2025-08-04T15:15:24.402" v="135" actId="700"/>
        <pc:sldMkLst>
          <pc:docMk/>
          <pc:sldMk cId="265615711" sldId="1480"/>
        </pc:sldMkLst>
        <pc:spChg chg="add mod ord">
          <ac:chgData name="Ramer, Peter" userId="1cda720e-e5fa-4c4f-8ada-e413168d23ec" providerId="ADAL" clId="{D11282BB-E82E-411A-A3ED-E78FD21BC63D}" dt="2025-08-04T15:15:24.402" v="135" actId="700"/>
          <ac:spMkLst>
            <pc:docMk/>
            <pc:sldMk cId="265615711" sldId="1480"/>
            <ac:spMk id="2" creationId="{D690A0ED-2268-4FD6-3337-D8A874688DD7}"/>
          </ac:spMkLst>
        </pc:spChg>
        <pc:spChg chg="mod ord">
          <ac:chgData name="Ramer, Peter" userId="1cda720e-e5fa-4c4f-8ada-e413168d23ec" providerId="ADAL" clId="{D11282BB-E82E-411A-A3ED-E78FD21BC63D}" dt="2025-08-04T15:15:24.402" v="135" actId="700"/>
          <ac:spMkLst>
            <pc:docMk/>
            <pc:sldMk cId="265615711" sldId="1480"/>
            <ac:spMk id="237" creationId="{00000000-0000-0000-0000-000000000000}"/>
          </ac:spMkLst>
        </pc:spChg>
      </pc:sldChg>
      <pc:sldChg chg="del">
        <pc:chgData name="Ramer, Peter" userId="1cda720e-e5fa-4c4f-8ada-e413168d23ec" providerId="ADAL" clId="{D11282BB-E82E-411A-A3ED-E78FD21BC63D}" dt="2025-08-04T15:16:09.518" v="147" actId="47"/>
        <pc:sldMkLst>
          <pc:docMk/>
          <pc:sldMk cId="0" sldId="1481"/>
        </pc:sldMkLst>
      </pc:sldChg>
      <pc:sldChg chg="del">
        <pc:chgData name="Ramer, Peter" userId="1cda720e-e5fa-4c4f-8ada-e413168d23ec" providerId="ADAL" clId="{D11282BB-E82E-411A-A3ED-E78FD21BC63D}" dt="2025-08-04T15:15:58.898" v="145" actId="47"/>
        <pc:sldMkLst>
          <pc:docMk/>
          <pc:sldMk cId="0" sldId="1482"/>
        </pc:sldMkLst>
      </pc:sldChg>
      <pc:sldChg chg="del">
        <pc:chgData name="Ramer, Peter" userId="1cda720e-e5fa-4c4f-8ada-e413168d23ec" providerId="ADAL" clId="{D11282BB-E82E-411A-A3ED-E78FD21BC63D}" dt="2025-08-04T15:15:50.444" v="143" actId="47"/>
        <pc:sldMkLst>
          <pc:docMk/>
          <pc:sldMk cId="0" sldId="1483"/>
        </pc:sldMkLst>
      </pc:sldChg>
      <pc:sldChg chg="del">
        <pc:chgData name="Ramer, Peter" userId="1cda720e-e5fa-4c4f-8ada-e413168d23ec" providerId="ADAL" clId="{D11282BB-E82E-411A-A3ED-E78FD21BC63D}" dt="2025-08-04T15:12:19.069" v="115" actId="47"/>
        <pc:sldMkLst>
          <pc:docMk/>
          <pc:sldMk cId="2318577754" sldId="1486"/>
        </pc:sldMkLst>
      </pc:sldChg>
      <pc:sldChg chg="del">
        <pc:chgData name="Ramer, Peter" userId="1cda720e-e5fa-4c4f-8ada-e413168d23ec" providerId="ADAL" clId="{D11282BB-E82E-411A-A3ED-E78FD21BC63D}" dt="2025-08-04T15:11:51.974" v="107" actId="47"/>
        <pc:sldMkLst>
          <pc:docMk/>
          <pc:sldMk cId="2701951923" sldId="1487"/>
        </pc:sldMkLst>
      </pc:sldChg>
      <pc:sldChg chg="del">
        <pc:chgData name="Ramer, Peter" userId="1cda720e-e5fa-4c4f-8ada-e413168d23ec" providerId="ADAL" clId="{D11282BB-E82E-411A-A3ED-E78FD21BC63D}" dt="2025-08-04T15:12:25.917" v="117" actId="47"/>
        <pc:sldMkLst>
          <pc:docMk/>
          <pc:sldMk cId="1573653891" sldId="1488"/>
        </pc:sldMkLst>
      </pc:sldChg>
      <pc:sldChg chg="del">
        <pc:chgData name="Ramer, Peter" userId="1cda720e-e5fa-4c4f-8ada-e413168d23ec" providerId="ADAL" clId="{D11282BB-E82E-411A-A3ED-E78FD21BC63D}" dt="2025-08-04T15:12:11.650" v="113" actId="47"/>
        <pc:sldMkLst>
          <pc:docMk/>
          <pc:sldMk cId="248165188" sldId="1489"/>
        </pc:sldMkLst>
      </pc:sldChg>
      <pc:sldChg chg="del">
        <pc:chgData name="Ramer, Peter" userId="1cda720e-e5fa-4c4f-8ada-e413168d23ec" providerId="ADAL" clId="{D11282BB-E82E-411A-A3ED-E78FD21BC63D}" dt="2025-08-04T15:12:05.308" v="111" actId="47"/>
        <pc:sldMkLst>
          <pc:docMk/>
          <pc:sldMk cId="732074724" sldId="1490"/>
        </pc:sldMkLst>
      </pc:sldChg>
      <pc:sldChg chg="del">
        <pc:chgData name="Ramer, Peter" userId="1cda720e-e5fa-4c4f-8ada-e413168d23ec" providerId="ADAL" clId="{D11282BB-E82E-411A-A3ED-E78FD21BC63D}" dt="2025-08-04T15:11:59.249" v="109" actId="47"/>
        <pc:sldMkLst>
          <pc:docMk/>
          <pc:sldMk cId="1267576124" sldId="1491"/>
        </pc:sldMkLst>
      </pc:sldChg>
      <pc:sldChg chg="del">
        <pc:chgData name="Ramer, Peter" userId="1cda720e-e5fa-4c4f-8ada-e413168d23ec" providerId="ADAL" clId="{D11282BB-E82E-411A-A3ED-E78FD21BC63D}" dt="2025-08-04T15:11:41.123" v="105" actId="47"/>
        <pc:sldMkLst>
          <pc:docMk/>
          <pc:sldMk cId="404963153" sldId="1492"/>
        </pc:sldMkLst>
      </pc:sldChg>
      <pc:sldChg chg="addSp delSp modSp add mod">
        <pc:chgData name="Ramer, Peter" userId="1cda720e-e5fa-4c4f-8ada-e413168d23ec" providerId="ADAL" clId="{D11282BB-E82E-411A-A3ED-E78FD21BC63D}" dt="2025-08-04T15:04:08.553" v="11" actId="478"/>
        <pc:sldMkLst>
          <pc:docMk/>
          <pc:sldMk cId="842523813" sldId="1493"/>
        </pc:sldMkLst>
        <pc:spChg chg="add mod">
          <ac:chgData name="Ramer, Peter" userId="1cda720e-e5fa-4c4f-8ada-e413168d23ec" providerId="ADAL" clId="{D11282BB-E82E-411A-A3ED-E78FD21BC63D}" dt="2025-08-04T15:03:58.312" v="7"/>
          <ac:spMkLst>
            <pc:docMk/>
            <pc:sldMk cId="842523813" sldId="1493"/>
            <ac:spMk id="2" creationId="{5E3AAE51-7A13-E0A5-DBA7-15E170405832}"/>
          </ac:spMkLst>
        </pc:spChg>
        <pc:spChg chg="add mod">
          <ac:chgData name="Ramer, Peter" userId="1cda720e-e5fa-4c4f-8ada-e413168d23ec" providerId="ADAL" clId="{D11282BB-E82E-411A-A3ED-E78FD21BC63D}" dt="2025-08-04T15:03:58.312" v="7"/>
          <ac:spMkLst>
            <pc:docMk/>
            <pc:sldMk cId="842523813" sldId="1493"/>
            <ac:spMk id="3" creationId="{14495869-32C2-0D87-B268-E7E7D2746F8F}"/>
          </ac:spMkLst>
        </pc:spChg>
        <pc:spChg chg="add mod">
          <ac:chgData name="Ramer, Peter" userId="1cda720e-e5fa-4c4f-8ada-e413168d23ec" providerId="ADAL" clId="{D11282BB-E82E-411A-A3ED-E78FD21BC63D}" dt="2025-08-04T15:03:56.310" v="6"/>
          <ac:spMkLst>
            <pc:docMk/>
            <pc:sldMk cId="842523813" sldId="1493"/>
            <ac:spMk id="6" creationId="{916F8542-A4EE-504D-F308-9A955EC08BD8}"/>
          </ac:spMkLst>
        </pc:spChg>
        <pc:spChg chg="add del mod">
          <ac:chgData name="Ramer, Peter" userId="1cda720e-e5fa-4c4f-8ada-e413168d23ec" providerId="ADAL" clId="{D11282BB-E82E-411A-A3ED-E78FD21BC63D}" dt="2025-08-04T15:04:08.553" v="11" actId="478"/>
          <ac:spMkLst>
            <pc:docMk/>
            <pc:sldMk cId="842523813" sldId="1493"/>
            <ac:spMk id="8" creationId="{C536FE42-FDCF-7797-FFDC-6CC0942A56E5}"/>
          </ac:spMkLst>
        </pc:spChg>
        <pc:spChg chg="add mod">
          <ac:chgData name="Ramer, Peter" userId="1cda720e-e5fa-4c4f-8ada-e413168d23ec" providerId="ADAL" clId="{D11282BB-E82E-411A-A3ED-E78FD21BC63D}" dt="2025-08-04T15:04:05.715" v="10"/>
          <ac:spMkLst>
            <pc:docMk/>
            <pc:sldMk cId="842523813" sldId="1493"/>
            <ac:spMk id="9" creationId="{38D7CA59-96E5-0748-DCC1-ADF44E9665D0}"/>
          </ac:spMkLst>
        </pc:spChg>
        <pc:spChg chg="add mod">
          <ac:chgData name="Ramer, Peter" userId="1cda720e-e5fa-4c4f-8ada-e413168d23ec" providerId="ADAL" clId="{D11282BB-E82E-411A-A3ED-E78FD21BC63D}" dt="2025-08-04T15:04:05.715" v="10"/>
          <ac:spMkLst>
            <pc:docMk/>
            <pc:sldMk cId="842523813" sldId="1493"/>
            <ac:spMk id="10" creationId="{822C2117-AAD4-0C1B-EAB4-ED9C23247BF4}"/>
          </ac:spMkLst>
        </pc:spChg>
        <pc:spChg chg="add mod">
          <ac:chgData name="Ramer, Peter" userId="1cda720e-e5fa-4c4f-8ada-e413168d23ec" providerId="ADAL" clId="{D11282BB-E82E-411A-A3ED-E78FD21BC63D}" dt="2025-08-04T15:04:05.715" v="10"/>
          <ac:spMkLst>
            <pc:docMk/>
            <pc:sldMk cId="842523813" sldId="1493"/>
            <ac:spMk id="13" creationId="{0A8546EE-65B3-DA59-D80F-A6B807316772}"/>
          </ac:spMkLst>
        </pc:spChg>
        <pc:spChg chg="del">
          <ac:chgData name="Ramer, Peter" userId="1cda720e-e5fa-4c4f-8ada-e413168d23ec" providerId="ADAL" clId="{D11282BB-E82E-411A-A3ED-E78FD21BC63D}" dt="2025-08-04T15:04:00.890" v="8" actId="478"/>
          <ac:spMkLst>
            <pc:docMk/>
            <pc:sldMk cId="842523813" sldId="1493"/>
            <ac:spMk id="136" creationId="{9575E182-03AB-466B-AD89-649CA023A1C5}"/>
          </ac:spMkLst>
        </pc:spChg>
        <pc:graphicFrameChg chg="del mod">
          <ac:chgData name="Ramer, Peter" userId="1cda720e-e5fa-4c4f-8ada-e413168d23ec" providerId="ADAL" clId="{D11282BB-E82E-411A-A3ED-E78FD21BC63D}" dt="2025-08-04T15:03:54.535" v="5" actId="478"/>
          <ac:graphicFrameMkLst>
            <pc:docMk/>
            <pc:sldMk cId="842523813" sldId="1493"/>
            <ac:graphicFrameMk id="139" creationId="{CEC7E9F0-83B2-B63E-C0DF-5E5F5FAF5F48}"/>
          </ac:graphicFrameMkLst>
        </pc:graphicFrameChg>
        <pc:picChg chg="add mod">
          <ac:chgData name="Ramer, Peter" userId="1cda720e-e5fa-4c4f-8ada-e413168d23ec" providerId="ADAL" clId="{D11282BB-E82E-411A-A3ED-E78FD21BC63D}" dt="2025-08-04T15:03:56.310" v="6"/>
          <ac:picMkLst>
            <pc:docMk/>
            <pc:sldMk cId="842523813" sldId="1493"/>
            <ac:picMk id="4" creationId="{BD09E75F-AA7C-E5B4-A871-C4F3A620586A}"/>
          </ac:picMkLst>
        </pc:picChg>
        <pc:picChg chg="add mod">
          <ac:chgData name="Ramer, Peter" userId="1cda720e-e5fa-4c4f-8ada-e413168d23ec" providerId="ADAL" clId="{D11282BB-E82E-411A-A3ED-E78FD21BC63D}" dt="2025-08-04T15:03:56.310" v="6"/>
          <ac:picMkLst>
            <pc:docMk/>
            <pc:sldMk cId="842523813" sldId="1493"/>
            <ac:picMk id="5" creationId="{FA82EEB2-395F-C0B9-C12D-DD6B595F9223}"/>
          </ac:picMkLst>
        </pc:picChg>
        <pc:picChg chg="add mod">
          <ac:chgData name="Ramer, Peter" userId="1cda720e-e5fa-4c4f-8ada-e413168d23ec" providerId="ADAL" clId="{D11282BB-E82E-411A-A3ED-E78FD21BC63D}" dt="2025-08-04T15:04:05.715" v="10"/>
          <ac:picMkLst>
            <pc:docMk/>
            <pc:sldMk cId="842523813" sldId="1493"/>
            <ac:picMk id="11" creationId="{8B524A43-F2FF-89B2-69AA-1C969E366CCD}"/>
          </ac:picMkLst>
        </pc:picChg>
        <pc:picChg chg="add mod">
          <ac:chgData name="Ramer, Peter" userId="1cda720e-e5fa-4c4f-8ada-e413168d23ec" providerId="ADAL" clId="{D11282BB-E82E-411A-A3ED-E78FD21BC63D}" dt="2025-08-04T15:04:05.715" v="10"/>
          <ac:picMkLst>
            <pc:docMk/>
            <pc:sldMk cId="842523813" sldId="1493"/>
            <ac:picMk id="12" creationId="{54CFD4C1-A869-B2B8-FCEB-0E5802CF0417}"/>
          </ac:picMkLst>
        </pc:picChg>
      </pc:sldChg>
      <pc:sldChg chg="add del">
        <pc:chgData name="Ramer, Peter" userId="1cda720e-e5fa-4c4f-8ada-e413168d23ec" providerId="ADAL" clId="{D11282BB-E82E-411A-A3ED-E78FD21BC63D}" dt="2025-08-04T15:03:28.662" v="2" actId="47"/>
        <pc:sldMkLst>
          <pc:docMk/>
          <pc:sldMk cId="1448274436" sldId="1493"/>
        </pc:sldMkLst>
      </pc:sldChg>
      <pc:sldChg chg="addSp delSp modSp add mod ord">
        <pc:chgData name="Ramer, Peter" userId="1cda720e-e5fa-4c4f-8ada-e413168d23ec" providerId="ADAL" clId="{D11282BB-E82E-411A-A3ED-E78FD21BC63D}" dt="2025-08-04T15:04:36.353" v="22"/>
        <pc:sldMkLst>
          <pc:docMk/>
          <pc:sldMk cId="2053703016" sldId="1494"/>
        </pc:sldMkLst>
        <pc:spChg chg="add mod">
          <ac:chgData name="Ramer, Peter" userId="1cda720e-e5fa-4c4f-8ada-e413168d23ec" providerId="ADAL" clId="{D11282BB-E82E-411A-A3ED-E78FD21BC63D}" dt="2025-08-04T15:04:36.353" v="22"/>
          <ac:spMkLst>
            <pc:docMk/>
            <pc:sldMk cId="2053703016" sldId="1494"/>
            <ac:spMk id="2" creationId="{8B52D4EB-7FFC-FB20-5221-69CD80D8B9B4}"/>
          </ac:spMkLst>
        </pc:spChg>
        <pc:spChg chg="add mod">
          <ac:chgData name="Ramer, Peter" userId="1cda720e-e5fa-4c4f-8ada-e413168d23ec" providerId="ADAL" clId="{D11282BB-E82E-411A-A3ED-E78FD21BC63D}" dt="2025-08-04T15:04:36.353" v="22"/>
          <ac:spMkLst>
            <pc:docMk/>
            <pc:sldMk cId="2053703016" sldId="1494"/>
            <ac:spMk id="4" creationId="{D1E31AD8-8237-6677-045B-62469F892AD9}"/>
          </ac:spMkLst>
        </pc:spChg>
        <pc:spChg chg="del">
          <ac:chgData name="Ramer, Peter" userId="1cda720e-e5fa-4c4f-8ada-e413168d23ec" providerId="ADAL" clId="{D11282BB-E82E-411A-A3ED-E78FD21BC63D}" dt="2025-08-04T15:04:35.761" v="21" actId="478"/>
          <ac:spMkLst>
            <pc:docMk/>
            <pc:sldMk cId="2053703016" sldId="1494"/>
            <ac:spMk id="8" creationId="{71647697-2726-438E-23AB-0E9F4FFBC540}"/>
          </ac:spMkLst>
        </pc:spChg>
        <pc:picChg chg="add mod">
          <ac:chgData name="Ramer, Peter" userId="1cda720e-e5fa-4c4f-8ada-e413168d23ec" providerId="ADAL" clId="{D11282BB-E82E-411A-A3ED-E78FD21BC63D}" dt="2025-08-04T15:04:36.353" v="22"/>
          <ac:picMkLst>
            <pc:docMk/>
            <pc:sldMk cId="2053703016" sldId="1494"/>
            <ac:picMk id="3" creationId="{EBF11B61-7D3D-9B64-9226-CE3EDC82EA46}"/>
          </ac:picMkLst>
        </pc:picChg>
        <pc:picChg chg="add mod">
          <ac:chgData name="Ramer, Peter" userId="1cda720e-e5fa-4c4f-8ada-e413168d23ec" providerId="ADAL" clId="{D11282BB-E82E-411A-A3ED-E78FD21BC63D}" dt="2025-08-04T15:04:36.353" v="22"/>
          <ac:picMkLst>
            <pc:docMk/>
            <pc:sldMk cId="2053703016" sldId="1494"/>
            <ac:picMk id="5" creationId="{A5BD8D2D-D19A-A4A5-60B8-A34624C47DF9}"/>
          </ac:picMkLst>
        </pc:picChg>
        <pc:picChg chg="add mod">
          <ac:chgData name="Ramer, Peter" userId="1cda720e-e5fa-4c4f-8ada-e413168d23ec" providerId="ADAL" clId="{D11282BB-E82E-411A-A3ED-E78FD21BC63D}" dt="2025-08-04T15:04:36.353" v="22"/>
          <ac:picMkLst>
            <pc:docMk/>
            <pc:sldMk cId="2053703016" sldId="1494"/>
            <ac:picMk id="6" creationId="{34F7DFA1-F1AB-42FC-854D-F0F40D067245}"/>
          </ac:picMkLst>
        </pc:picChg>
      </pc:sldChg>
      <pc:sldChg chg="add del">
        <pc:chgData name="Ramer, Peter" userId="1cda720e-e5fa-4c4f-8ada-e413168d23ec" providerId="ADAL" clId="{D11282BB-E82E-411A-A3ED-E78FD21BC63D}" dt="2025-08-04T15:04:43.676" v="23" actId="47"/>
        <pc:sldMkLst>
          <pc:docMk/>
          <pc:sldMk cId="779843196" sldId="1495"/>
        </pc:sldMkLst>
      </pc:sldChg>
      <pc:sldChg chg="add del">
        <pc:chgData name="Ramer, Peter" userId="1cda720e-e5fa-4c4f-8ada-e413168d23ec" providerId="ADAL" clId="{D11282BB-E82E-411A-A3ED-E78FD21BC63D}" dt="2025-08-04T15:04:43.676" v="23" actId="47"/>
        <pc:sldMkLst>
          <pc:docMk/>
          <pc:sldMk cId="2347389695" sldId="1496"/>
        </pc:sldMkLst>
      </pc:sldChg>
      <pc:sldChg chg="add del">
        <pc:chgData name="Ramer, Peter" userId="1cda720e-e5fa-4c4f-8ada-e413168d23ec" providerId="ADAL" clId="{D11282BB-E82E-411A-A3ED-E78FD21BC63D}" dt="2025-08-04T15:04:43.676" v="23" actId="47"/>
        <pc:sldMkLst>
          <pc:docMk/>
          <pc:sldMk cId="3659552499" sldId="1497"/>
        </pc:sldMkLst>
      </pc:sldChg>
      <pc:sldChg chg="addSp delSp modSp add mod ord">
        <pc:chgData name="Ramer, Peter" userId="1cda720e-e5fa-4c4f-8ada-e413168d23ec" providerId="ADAL" clId="{D11282BB-E82E-411A-A3ED-E78FD21BC63D}" dt="2025-08-04T15:05:09.256" v="32"/>
        <pc:sldMkLst>
          <pc:docMk/>
          <pc:sldMk cId="3172161713" sldId="1498"/>
        </pc:sldMkLst>
        <pc:spChg chg="add mod">
          <ac:chgData name="Ramer, Peter" userId="1cda720e-e5fa-4c4f-8ada-e413168d23ec" providerId="ADAL" clId="{D11282BB-E82E-411A-A3ED-E78FD21BC63D}" dt="2025-08-04T15:05:09.256" v="32"/>
          <ac:spMkLst>
            <pc:docMk/>
            <pc:sldMk cId="3172161713" sldId="1498"/>
            <ac:spMk id="2" creationId="{EB7B93BA-9170-4838-766D-F7D135D9AE89}"/>
          </ac:spMkLst>
        </pc:spChg>
        <pc:spChg chg="add mod">
          <ac:chgData name="Ramer, Peter" userId="1cda720e-e5fa-4c4f-8ada-e413168d23ec" providerId="ADAL" clId="{D11282BB-E82E-411A-A3ED-E78FD21BC63D}" dt="2025-08-04T15:05:09.256" v="32"/>
          <ac:spMkLst>
            <pc:docMk/>
            <pc:sldMk cId="3172161713" sldId="1498"/>
            <ac:spMk id="3" creationId="{4D609CCC-F273-0DCA-BECA-5BB59AC186BB}"/>
          </ac:spMkLst>
        </pc:spChg>
        <pc:spChg chg="del">
          <ac:chgData name="Ramer, Peter" userId="1cda720e-e5fa-4c4f-8ada-e413168d23ec" providerId="ADAL" clId="{D11282BB-E82E-411A-A3ED-E78FD21BC63D}" dt="2025-08-04T15:04:49.465" v="26" actId="478"/>
          <ac:spMkLst>
            <pc:docMk/>
            <pc:sldMk cId="3172161713" sldId="1498"/>
            <ac:spMk id="8" creationId="{14CBAB98-719D-D59C-485A-3800EEBC0F51}"/>
          </ac:spMkLst>
        </pc:spChg>
        <pc:picChg chg="add mod">
          <ac:chgData name="Ramer, Peter" userId="1cda720e-e5fa-4c4f-8ada-e413168d23ec" providerId="ADAL" clId="{D11282BB-E82E-411A-A3ED-E78FD21BC63D}" dt="2025-08-04T15:05:09.256" v="32"/>
          <ac:picMkLst>
            <pc:docMk/>
            <pc:sldMk cId="3172161713" sldId="1498"/>
            <ac:picMk id="4" creationId="{65AB4088-B512-CC50-54F1-BD39677AC9FB}"/>
          </ac:picMkLst>
        </pc:picChg>
        <pc:picChg chg="add mod">
          <ac:chgData name="Ramer, Peter" userId="1cda720e-e5fa-4c4f-8ada-e413168d23ec" providerId="ADAL" clId="{D11282BB-E82E-411A-A3ED-E78FD21BC63D}" dt="2025-08-04T15:05:09.256" v="32"/>
          <ac:picMkLst>
            <pc:docMk/>
            <pc:sldMk cId="3172161713" sldId="1498"/>
            <ac:picMk id="5" creationId="{06576A78-D61B-1C09-1F15-3F291CCFDE7F}"/>
          </ac:picMkLst>
        </pc:picChg>
      </pc:sldChg>
      <pc:sldChg chg="addSp modSp add ord">
        <pc:chgData name="Ramer, Peter" userId="1cda720e-e5fa-4c4f-8ada-e413168d23ec" providerId="ADAL" clId="{D11282BB-E82E-411A-A3ED-E78FD21BC63D}" dt="2025-08-04T15:07:53.730" v="55"/>
        <pc:sldMkLst>
          <pc:docMk/>
          <pc:sldMk cId="881727976" sldId="1499"/>
        </pc:sldMkLst>
        <pc:spChg chg="add mod">
          <ac:chgData name="Ramer, Peter" userId="1cda720e-e5fa-4c4f-8ada-e413168d23ec" providerId="ADAL" clId="{D11282BB-E82E-411A-A3ED-E78FD21BC63D}" dt="2025-08-04T15:07:53.730" v="55"/>
          <ac:spMkLst>
            <pc:docMk/>
            <pc:sldMk cId="881727976" sldId="1499"/>
            <ac:spMk id="2" creationId="{8F139AF0-109F-41ED-7D3C-7560B3D590E0}"/>
          </ac:spMkLst>
        </pc:spChg>
        <pc:picChg chg="add mod">
          <ac:chgData name="Ramer, Peter" userId="1cda720e-e5fa-4c4f-8ada-e413168d23ec" providerId="ADAL" clId="{D11282BB-E82E-411A-A3ED-E78FD21BC63D}" dt="2025-08-04T15:07:53.730" v="55"/>
          <ac:picMkLst>
            <pc:docMk/>
            <pc:sldMk cId="881727976" sldId="1499"/>
            <ac:picMk id="3" creationId="{94903F0A-123F-BAC9-F851-7C3FA9FA1DD8}"/>
          </ac:picMkLst>
        </pc:picChg>
      </pc:sldChg>
      <pc:sldChg chg="addSp modSp add ord">
        <pc:chgData name="Ramer, Peter" userId="1cda720e-e5fa-4c4f-8ada-e413168d23ec" providerId="ADAL" clId="{D11282BB-E82E-411A-A3ED-E78FD21BC63D}" dt="2025-08-04T15:06:31.978" v="48"/>
        <pc:sldMkLst>
          <pc:docMk/>
          <pc:sldMk cId="1227238740" sldId="1500"/>
        </pc:sldMkLst>
        <pc:spChg chg="add mod">
          <ac:chgData name="Ramer, Peter" userId="1cda720e-e5fa-4c4f-8ada-e413168d23ec" providerId="ADAL" clId="{D11282BB-E82E-411A-A3ED-E78FD21BC63D}" dt="2025-08-04T15:06:31.978" v="48"/>
          <ac:spMkLst>
            <pc:docMk/>
            <pc:sldMk cId="1227238740" sldId="1500"/>
            <ac:spMk id="2" creationId="{497C701F-2467-D942-3530-6DCD7BF89BA3}"/>
          </ac:spMkLst>
        </pc:spChg>
        <pc:picChg chg="add mod">
          <ac:chgData name="Ramer, Peter" userId="1cda720e-e5fa-4c4f-8ada-e413168d23ec" providerId="ADAL" clId="{D11282BB-E82E-411A-A3ED-E78FD21BC63D}" dt="2025-08-04T15:06:31.978" v="48"/>
          <ac:picMkLst>
            <pc:docMk/>
            <pc:sldMk cId="1227238740" sldId="1500"/>
            <ac:picMk id="3" creationId="{74108D45-0036-386F-ACDE-73FC5A87534D}"/>
          </ac:picMkLst>
        </pc:picChg>
        <pc:picChg chg="add mod">
          <ac:chgData name="Ramer, Peter" userId="1cda720e-e5fa-4c4f-8ada-e413168d23ec" providerId="ADAL" clId="{D11282BB-E82E-411A-A3ED-E78FD21BC63D}" dt="2025-08-04T15:06:31.978" v="48"/>
          <ac:picMkLst>
            <pc:docMk/>
            <pc:sldMk cId="1227238740" sldId="1500"/>
            <ac:picMk id="4" creationId="{9844281C-D351-4B27-724E-51C673E13420}"/>
          </ac:picMkLst>
        </pc:picChg>
      </pc:sldChg>
      <pc:sldChg chg="addSp modSp add ord">
        <pc:chgData name="Ramer, Peter" userId="1cda720e-e5fa-4c4f-8ada-e413168d23ec" providerId="ADAL" clId="{D11282BB-E82E-411A-A3ED-E78FD21BC63D}" dt="2025-08-04T15:06:12.960" v="44"/>
        <pc:sldMkLst>
          <pc:docMk/>
          <pc:sldMk cId="486228904" sldId="1501"/>
        </pc:sldMkLst>
        <pc:spChg chg="add mod">
          <ac:chgData name="Ramer, Peter" userId="1cda720e-e5fa-4c4f-8ada-e413168d23ec" providerId="ADAL" clId="{D11282BB-E82E-411A-A3ED-E78FD21BC63D}" dt="2025-08-04T15:06:12.960" v="44"/>
          <ac:spMkLst>
            <pc:docMk/>
            <pc:sldMk cId="486228904" sldId="1501"/>
            <ac:spMk id="2" creationId="{C9350EF2-A9D8-0C95-7E69-223C4DE41C7A}"/>
          </ac:spMkLst>
        </pc:spChg>
        <pc:picChg chg="add mod">
          <ac:chgData name="Ramer, Peter" userId="1cda720e-e5fa-4c4f-8ada-e413168d23ec" providerId="ADAL" clId="{D11282BB-E82E-411A-A3ED-E78FD21BC63D}" dt="2025-08-04T15:06:12.960" v="44"/>
          <ac:picMkLst>
            <pc:docMk/>
            <pc:sldMk cId="486228904" sldId="1501"/>
            <ac:picMk id="3" creationId="{F6911BE9-5B97-26B1-68C6-40AAFEA82CAF}"/>
          </ac:picMkLst>
        </pc:picChg>
        <pc:picChg chg="add mod">
          <ac:chgData name="Ramer, Peter" userId="1cda720e-e5fa-4c4f-8ada-e413168d23ec" providerId="ADAL" clId="{D11282BB-E82E-411A-A3ED-E78FD21BC63D}" dt="2025-08-04T15:06:12.960" v="44"/>
          <ac:picMkLst>
            <pc:docMk/>
            <pc:sldMk cId="486228904" sldId="1501"/>
            <ac:picMk id="4" creationId="{DED07645-8C3C-3A7D-6F58-5AC983124F58}"/>
          </ac:picMkLst>
        </pc:picChg>
        <pc:picChg chg="add mod">
          <ac:chgData name="Ramer, Peter" userId="1cda720e-e5fa-4c4f-8ada-e413168d23ec" providerId="ADAL" clId="{D11282BB-E82E-411A-A3ED-E78FD21BC63D}" dt="2025-08-04T15:06:12.960" v="44"/>
          <ac:picMkLst>
            <pc:docMk/>
            <pc:sldMk cId="486228904" sldId="1501"/>
            <ac:picMk id="5" creationId="{03FECA40-E8E5-4B4C-BD83-9EADAA265434}"/>
          </ac:picMkLst>
        </pc:picChg>
        <pc:cxnChg chg="add mod">
          <ac:chgData name="Ramer, Peter" userId="1cda720e-e5fa-4c4f-8ada-e413168d23ec" providerId="ADAL" clId="{D11282BB-E82E-411A-A3ED-E78FD21BC63D}" dt="2025-08-04T15:06:12.960" v="44"/>
          <ac:cxnSpMkLst>
            <pc:docMk/>
            <pc:sldMk cId="486228904" sldId="1501"/>
            <ac:cxnSpMk id="6" creationId="{F1E5B517-7877-8C02-9196-B1C0872A6160}"/>
          </ac:cxnSpMkLst>
        </pc:cxnChg>
        <pc:cxnChg chg="add mod">
          <ac:chgData name="Ramer, Peter" userId="1cda720e-e5fa-4c4f-8ada-e413168d23ec" providerId="ADAL" clId="{D11282BB-E82E-411A-A3ED-E78FD21BC63D}" dt="2025-08-04T15:06:12.960" v="44"/>
          <ac:cxnSpMkLst>
            <pc:docMk/>
            <pc:sldMk cId="486228904" sldId="1501"/>
            <ac:cxnSpMk id="7" creationId="{F53D710E-01E9-2B8D-4A4C-6001780163FE}"/>
          </ac:cxnSpMkLst>
        </pc:cxnChg>
      </pc:sldChg>
      <pc:sldChg chg="addSp modSp add ord">
        <pc:chgData name="Ramer, Peter" userId="1cda720e-e5fa-4c4f-8ada-e413168d23ec" providerId="ADAL" clId="{D11282BB-E82E-411A-A3ED-E78FD21BC63D}" dt="2025-08-04T15:05:56.686" v="40"/>
        <pc:sldMkLst>
          <pc:docMk/>
          <pc:sldMk cId="901165130" sldId="1502"/>
        </pc:sldMkLst>
        <pc:spChg chg="add mod">
          <ac:chgData name="Ramer, Peter" userId="1cda720e-e5fa-4c4f-8ada-e413168d23ec" providerId="ADAL" clId="{D11282BB-E82E-411A-A3ED-E78FD21BC63D}" dt="2025-08-04T15:05:56.686" v="40"/>
          <ac:spMkLst>
            <pc:docMk/>
            <pc:sldMk cId="901165130" sldId="1502"/>
            <ac:spMk id="2" creationId="{3AE9B5A5-7C70-B761-C993-8A91F41F7D31}"/>
          </ac:spMkLst>
        </pc:spChg>
        <pc:spChg chg="add mod">
          <ac:chgData name="Ramer, Peter" userId="1cda720e-e5fa-4c4f-8ada-e413168d23ec" providerId="ADAL" clId="{D11282BB-E82E-411A-A3ED-E78FD21BC63D}" dt="2025-08-04T15:05:56.686" v="40"/>
          <ac:spMkLst>
            <pc:docMk/>
            <pc:sldMk cId="901165130" sldId="1502"/>
            <ac:spMk id="3" creationId="{95129EAD-52BE-BB9A-50F5-F0E4F3C6CE42}"/>
          </ac:spMkLst>
        </pc:spChg>
      </pc:sldChg>
      <pc:sldChg chg="addSp modSp add">
        <pc:chgData name="Ramer, Peter" userId="1cda720e-e5fa-4c4f-8ada-e413168d23ec" providerId="ADAL" clId="{D11282BB-E82E-411A-A3ED-E78FD21BC63D}" dt="2025-08-04T15:05:24.875" v="35"/>
        <pc:sldMkLst>
          <pc:docMk/>
          <pc:sldMk cId="2874174924" sldId="1503"/>
        </pc:sldMkLst>
        <pc:spChg chg="add mod">
          <ac:chgData name="Ramer, Peter" userId="1cda720e-e5fa-4c4f-8ada-e413168d23ec" providerId="ADAL" clId="{D11282BB-E82E-411A-A3ED-E78FD21BC63D}" dt="2025-08-04T15:05:24.875" v="35"/>
          <ac:spMkLst>
            <pc:docMk/>
            <pc:sldMk cId="2874174924" sldId="1503"/>
            <ac:spMk id="2" creationId="{FD089BF3-3B4F-3E6D-5B5A-50A3A1689396}"/>
          </ac:spMkLst>
        </pc:spChg>
        <pc:picChg chg="add mod">
          <ac:chgData name="Ramer, Peter" userId="1cda720e-e5fa-4c4f-8ada-e413168d23ec" providerId="ADAL" clId="{D11282BB-E82E-411A-A3ED-E78FD21BC63D}" dt="2025-08-04T15:05:24.875" v="35"/>
          <ac:picMkLst>
            <pc:docMk/>
            <pc:sldMk cId="2874174924" sldId="1503"/>
            <ac:picMk id="3" creationId="{5B31A3E5-AA8D-52E5-3273-82F0474C2753}"/>
          </ac:picMkLst>
        </pc:picChg>
        <pc:picChg chg="add mod">
          <ac:chgData name="Ramer, Peter" userId="1cda720e-e5fa-4c4f-8ada-e413168d23ec" providerId="ADAL" clId="{D11282BB-E82E-411A-A3ED-E78FD21BC63D}" dt="2025-08-04T15:05:24.875" v="35"/>
          <ac:picMkLst>
            <pc:docMk/>
            <pc:sldMk cId="2874174924" sldId="1503"/>
            <ac:picMk id="4" creationId="{BAC965FF-20A8-4F3E-DDDE-EA183C753C8D}"/>
          </ac:picMkLst>
        </pc:picChg>
      </pc:sldChg>
      <pc:sldChg chg="addSp modSp add">
        <pc:chgData name="Ramer, Peter" userId="1cda720e-e5fa-4c4f-8ada-e413168d23ec" providerId="ADAL" clId="{D11282BB-E82E-411A-A3ED-E78FD21BC63D}" dt="2025-08-04T15:08:05.457" v="57"/>
        <pc:sldMkLst>
          <pc:docMk/>
          <pc:sldMk cId="3671958265" sldId="1504"/>
        </pc:sldMkLst>
        <pc:spChg chg="add mod">
          <ac:chgData name="Ramer, Peter" userId="1cda720e-e5fa-4c4f-8ada-e413168d23ec" providerId="ADAL" clId="{D11282BB-E82E-411A-A3ED-E78FD21BC63D}" dt="2025-08-04T15:08:05.457" v="57"/>
          <ac:spMkLst>
            <pc:docMk/>
            <pc:sldMk cId="3671958265" sldId="1504"/>
            <ac:spMk id="2" creationId="{6FF50A86-D9C8-76E9-8ACE-E69DD30D44A1}"/>
          </ac:spMkLst>
        </pc:spChg>
        <pc:picChg chg="add mod">
          <ac:chgData name="Ramer, Peter" userId="1cda720e-e5fa-4c4f-8ada-e413168d23ec" providerId="ADAL" clId="{D11282BB-E82E-411A-A3ED-E78FD21BC63D}" dt="2025-08-04T15:08:05.457" v="57"/>
          <ac:picMkLst>
            <pc:docMk/>
            <pc:sldMk cId="3671958265" sldId="1504"/>
            <ac:picMk id="3" creationId="{DB45CFEF-1E5A-3C77-D1F1-ADC2D68FB5F2}"/>
          </ac:picMkLst>
        </pc:picChg>
        <pc:picChg chg="add mod">
          <ac:chgData name="Ramer, Peter" userId="1cda720e-e5fa-4c4f-8ada-e413168d23ec" providerId="ADAL" clId="{D11282BB-E82E-411A-A3ED-E78FD21BC63D}" dt="2025-08-04T15:08:05.457" v="57"/>
          <ac:picMkLst>
            <pc:docMk/>
            <pc:sldMk cId="3671958265" sldId="1504"/>
            <ac:picMk id="4" creationId="{6BDADC90-DD38-1D94-68F8-6AC10FF43F38}"/>
          </ac:picMkLst>
        </pc:picChg>
      </pc:sldChg>
      <pc:sldChg chg="addSp modSp add">
        <pc:chgData name="Ramer, Peter" userId="1cda720e-e5fa-4c4f-8ada-e413168d23ec" providerId="ADAL" clId="{D11282BB-E82E-411A-A3ED-E78FD21BC63D}" dt="2025-08-04T15:13:30.002" v="131"/>
        <pc:sldMkLst>
          <pc:docMk/>
          <pc:sldMk cId="3120268151" sldId="1505"/>
        </pc:sldMkLst>
        <pc:spChg chg="add mod">
          <ac:chgData name="Ramer, Peter" userId="1cda720e-e5fa-4c4f-8ada-e413168d23ec" providerId="ADAL" clId="{D11282BB-E82E-411A-A3ED-E78FD21BC63D}" dt="2025-08-04T15:13:30.002" v="131"/>
          <ac:spMkLst>
            <pc:docMk/>
            <pc:sldMk cId="3120268151" sldId="1505"/>
            <ac:spMk id="2" creationId="{7971E930-DED8-08E8-A68D-CB342A233AB9}"/>
          </ac:spMkLst>
        </pc:spChg>
        <pc:spChg chg="add mod">
          <ac:chgData name="Ramer, Peter" userId="1cda720e-e5fa-4c4f-8ada-e413168d23ec" providerId="ADAL" clId="{D11282BB-E82E-411A-A3ED-E78FD21BC63D}" dt="2025-08-04T15:13:30.002" v="131"/>
          <ac:spMkLst>
            <pc:docMk/>
            <pc:sldMk cId="3120268151" sldId="1505"/>
            <ac:spMk id="5" creationId="{33E8C791-B472-8FAA-115D-124340FF6B71}"/>
          </ac:spMkLst>
        </pc:spChg>
        <pc:picChg chg="add mod">
          <ac:chgData name="Ramer, Peter" userId="1cda720e-e5fa-4c4f-8ada-e413168d23ec" providerId="ADAL" clId="{D11282BB-E82E-411A-A3ED-E78FD21BC63D}" dt="2025-08-04T15:13:30.002" v="131"/>
          <ac:picMkLst>
            <pc:docMk/>
            <pc:sldMk cId="3120268151" sldId="1505"/>
            <ac:picMk id="3" creationId="{DF00217D-8410-3FEF-5705-76B731BF60F3}"/>
          </ac:picMkLst>
        </pc:picChg>
        <pc:picChg chg="add mod">
          <ac:chgData name="Ramer, Peter" userId="1cda720e-e5fa-4c4f-8ada-e413168d23ec" providerId="ADAL" clId="{D11282BB-E82E-411A-A3ED-E78FD21BC63D}" dt="2025-08-04T15:13:30.002" v="131"/>
          <ac:picMkLst>
            <pc:docMk/>
            <pc:sldMk cId="3120268151" sldId="1505"/>
            <ac:picMk id="4" creationId="{5C117DAB-84E4-FED0-6042-D83705F2DB2C}"/>
          </ac:picMkLst>
        </pc:picChg>
      </pc:sldChg>
      <pc:sldChg chg="addSp modSp add">
        <pc:chgData name="Ramer, Peter" userId="1cda720e-e5fa-4c4f-8ada-e413168d23ec" providerId="ADAL" clId="{D11282BB-E82E-411A-A3ED-E78FD21BC63D}" dt="2025-08-04T15:13:15.644" v="128"/>
        <pc:sldMkLst>
          <pc:docMk/>
          <pc:sldMk cId="3593309972" sldId="1506"/>
        </pc:sldMkLst>
        <pc:spChg chg="add mod">
          <ac:chgData name="Ramer, Peter" userId="1cda720e-e5fa-4c4f-8ada-e413168d23ec" providerId="ADAL" clId="{D11282BB-E82E-411A-A3ED-E78FD21BC63D}" dt="2025-08-04T15:13:15.644" v="128"/>
          <ac:spMkLst>
            <pc:docMk/>
            <pc:sldMk cId="3593309972" sldId="1506"/>
            <ac:spMk id="2" creationId="{08B6EEEB-C3FC-A1E6-FE65-31CA39847B7C}"/>
          </ac:spMkLst>
        </pc:spChg>
        <pc:spChg chg="add mod">
          <ac:chgData name="Ramer, Peter" userId="1cda720e-e5fa-4c4f-8ada-e413168d23ec" providerId="ADAL" clId="{D11282BB-E82E-411A-A3ED-E78FD21BC63D}" dt="2025-08-04T15:13:15.644" v="128"/>
          <ac:spMkLst>
            <pc:docMk/>
            <pc:sldMk cId="3593309972" sldId="1506"/>
            <ac:spMk id="4" creationId="{52C5354F-BCB4-2884-88A3-6349027EC554}"/>
          </ac:spMkLst>
        </pc:spChg>
        <pc:spChg chg="add mod">
          <ac:chgData name="Ramer, Peter" userId="1cda720e-e5fa-4c4f-8ada-e413168d23ec" providerId="ADAL" clId="{D11282BB-E82E-411A-A3ED-E78FD21BC63D}" dt="2025-08-04T15:13:15.644" v="128"/>
          <ac:spMkLst>
            <pc:docMk/>
            <pc:sldMk cId="3593309972" sldId="1506"/>
            <ac:spMk id="5" creationId="{1956F1D8-EA3A-D1FA-BBD5-C53FBB2BD155}"/>
          </ac:spMkLst>
        </pc:spChg>
        <pc:picChg chg="add mod">
          <ac:chgData name="Ramer, Peter" userId="1cda720e-e5fa-4c4f-8ada-e413168d23ec" providerId="ADAL" clId="{D11282BB-E82E-411A-A3ED-E78FD21BC63D}" dt="2025-08-04T15:13:15.644" v="128"/>
          <ac:picMkLst>
            <pc:docMk/>
            <pc:sldMk cId="3593309972" sldId="1506"/>
            <ac:picMk id="3" creationId="{4D98A0D6-2B33-53ED-354E-0863E8AC8DCE}"/>
          </ac:picMkLst>
        </pc:picChg>
      </pc:sldChg>
      <pc:sldChg chg="addSp modSp add">
        <pc:chgData name="Ramer, Peter" userId="1cda720e-e5fa-4c4f-8ada-e413168d23ec" providerId="ADAL" clId="{D11282BB-E82E-411A-A3ED-E78FD21BC63D}" dt="2025-08-04T15:13:06.801" v="126"/>
        <pc:sldMkLst>
          <pc:docMk/>
          <pc:sldMk cId="964084992" sldId="1507"/>
        </pc:sldMkLst>
        <pc:spChg chg="add mod">
          <ac:chgData name="Ramer, Peter" userId="1cda720e-e5fa-4c4f-8ada-e413168d23ec" providerId="ADAL" clId="{D11282BB-E82E-411A-A3ED-E78FD21BC63D}" dt="2025-08-04T15:13:06.801" v="126"/>
          <ac:spMkLst>
            <pc:docMk/>
            <pc:sldMk cId="964084992" sldId="1507"/>
            <ac:spMk id="2" creationId="{CDA11060-FC71-3BC2-4D9E-51CC8EF82187}"/>
          </ac:spMkLst>
        </pc:spChg>
        <pc:spChg chg="add mod">
          <ac:chgData name="Ramer, Peter" userId="1cda720e-e5fa-4c4f-8ada-e413168d23ec" providerId="ADAL" clId="{D11282BB-E82E-411A-A3ED-E78FD21BC63D}" dt="2025-08-04T15:13:06.801" v="126"/>
          <ac:spMkLst>
            <pc:docMk/>
            <pc:sldMk cId="964084992" sldId="1507"/>
            <ac:spMk id="3" creationId="{53CFE53D-F3B1-AEE3-3DF0-9271E2F3C987}"/>
          </ac:spMkLst>
        </pc:spChg>
        <pc:picChg chg="add mod">
          <ac:chgData name="Ramer, Peter" userId="1cda720e-e5fa-4c4f-8ada-e413168d23ec" providerId="ADAL" clId="{D11282BB-E82E-411A-A3ED-E78FD21BC63D}" dt="2025-08-04T15:13:06.801" v="126"/>
          <ac:picMkLst>
            <pc:docMk/>
            <pc:sldMk cId="964084992" sldId="1507"/>
            <ac:picMk id="4" creationId="{C9C74B82-8556-D2B7-EC40-D6EE999CF259}"/>
          </ac:picMkLst>
        </pc:picChg>
      </pc:sldChg>
      <pc:sldChg chg="addSp modSp add">
        <pc:chgData name="Ramer, Peter" userId="1cda720e-e5fa-4c4f-8ada-e413168d23ec" providerId="ADAL" clId="{D11282BB-E82E-411A-A3ED-E78FD21BC63D}" dt="2025-08-04T15:12:51.351" v="124"/>
        <pc:sldMkLst>
          <pc:docMk/>
          <pc:sldMk cId="744112728" sldId="1508"/>
        </pc:sldMkLst>
        <pc:spChg chg="add mod">
          <ac:chgData name="Ramer, Peter" userId="1cda720e-e5fa-4c4f-8ada-e413168d23ec" providerId="ADAL" clId="{D11282BB-E82E-411A-A3ED-E78FD21BC63D}" dt="2025-08-04T15:12:51.351" v="124"/>
          <ac:spMkLst>
            <pc:docMk/>
            <pc:sldMk cId="744112728" sldId="1508"/>
            <ac:spMk id="2" creationId="{0B7EC8EC-2AC3-8D82-8D58-C53B4751BF7C}"/>
          </ac:spMkLst>
        </pc:spChg>
        <pc:spChg chg="add mod">
          <ac:chgData name="Ramer, Peter" userId="1cda720e-e5fa-4c4f-8ada-e413168d23ec" providerId="ADAL" clId="{D11282BB-E82E-411A-A3ED-E78FD21BC63D}" dt="2025-08-04T15:12:51.351" v="124"/>
          <ac:spMkLst>
            <pc:docMk/>
            <pc:sldMk cId="744112728" sldId="1508"/>
            <ac:spMk id="3" creationId="{FFD4C393-428C-30F9-FB16-B2E641F108D5}"/>
          </ac:spMkLst>
        </pc:spChg>
        <pc:graphicFrameChg chg="add mod">
          <ac:chgData name="Ramer, Peter" userId="1cda720e-e5fa-4c4f-8ada-e413168d23ec" providerId="ADAL" clId="{D11282BB-E82E-411A-A3ED-E78FD21BC63D}" dt="2025-08-04T15:12:51.351" v="124"/>
          <ac:graphicFrameMkLst>
            <pc:docMk/>
            <pc:sldMk cId="744112728" sldId="1508"/>
            <ac:graphicFrameMk id="4" creationId="{9715DEE1-23A7-EC08-4C83-2DB8F1FCE111}"/>
          </ac:graphicFrameMkLst>
        </pc:graphicFrameChg>
      </pc:sldChg>
      <pc:sldChg chg="addSp modSp add">
        <pc:chgData name="Ramer, Peter" userId="1cda720e-e5fa-4c4f-8ada-e413168d23ec" providerId="ADAL" clId="{D11282BB-E82E-411A-A3ED-E78FD21BC63D}" dt="2025-08-04T15:12:44.185" v="122"/>
        <pc:sldMkLst>
          <pc:docMk/>
          <pc:sldMk cId="2759115797" sldId="1509"/>
        </pc:sldMkLst>
        <pc:spChg chg="add mod">
          <ac:chgData name="Ramer, Peter" userId="1cda720e-e5fa-4c4f-8ada-e413168d23ec" providerId="ADAL" clId="{D11282BB-E82E-411A-A3ED-E78FD21BC63D}" dt="2025-08-04T15:12:44.185" v="122"/>
          <ac:spMkLst>
            <pc:docMk/>
            <pc:sldMk cId="2759115797" sldId="1509"/>
            <ac:spMk id="2" creationId="{8329B328-51B3-782F-EF4F-30E19B9F0703}"/>
          </ac:spMkLst>
        </pc:spChg>
        <pc:picChg chg="add mod">
          <ac:chgData name="Ramer, Peter" userId="1cda720e-e5fa-4c4f-8ada-e413168d23ec" providerId="ADAL" clId="{D11282BB-E82E-411A-A3ED-E78FD21BC63D}" dt="2025-08-04T15:12:44.185" v="122"/>
          <ac:picMkLst>
            <pc:docMk/>
            <pc:sldMk cId="2759115797" sldId="1509"/>
            <ac:picMk id="3" creationId="{DBED3960-6117-25BA-16C5-C38BD688ECB4}"/>
          </ac:picMkLst>
        </pc:picChg>
      </pc:sldChg>
      <pc:sldChg chg="addSp modSp add">
        <pc:chgData name="Ramer, Peter" userId="1cda720e-e5fa-4c4f-8ada-e413168d23ec" providerId="ADAL" clId="{D11282BB-E82E-411A-A3ED-E78FD21BC63D}" dt="2025-08-04T15:12:37.648" v="120"/>
        <pc:sldMkLst>
          <pc:docMk/>
          <pc:sldMk cId="2397965742" sldId="1510"/>
        </pc:sldMkLst>
        <pc:spChg chg="add mod">
          <ac:chgData name="Ramer, Peter" userId="1cda720e-e5fa-4c4f-8ada-e413168d23ec" providerId="ADAL" clId="{D11282BB-E82E-411A-A3ED-E78FD21BC63D}" dt="2025-08-04T15:12:37.648" v="120"/>
          <ac:spMkLst>
            <pc:docMk/>
            <pc:sldMk cId="2397965742" sldId="1510"/>
            <ac:spMk id="2" creationId="{91B4737C-CBFA-D9A4-EEC3-43E5C1DF6BEA}"/>
          </ac:spMkLst>
        </pc:spChg>
        <pc:picChg chg="add mod">
          <ac:chgData name="Ramer, Peter" userId="1cda720e-e5fa-4c4f-8ada-e413168d23ec" providerId="ADAL" clId="{D11282BB-E82E-411A-A3ED-E78FD21BC63D}" dt="2025-08-04T15:12:37.648" v="120"/>
          <ac:picMkLst>
            <pc:docMk/>
            <pc:sldMk cId="2397965742" sldId="1510"/>
            <ac:picMk id="3" creationId="{B5EE7FB9-5F41-CB6F-0D92-246E1D846819}"/>
          </ac:picMkLst>
        </pc:picChg>
      </pc:sldChg>
      <pc:sldChg chg="addSp modSp add">
        <pc:chgData name="Ramer, Peter" userId="1cda720e-e5fa-4c4f-8ada-e413168d23ec" providerId="ADAL" clId="{D11282BB-E82E-411A-A3ED-E78FD21BC63D}" dt="2025-08-04T15:12:30.625" v="118"/>
        <pc:sldMkLst>
          <pc:docMk/>
          <pc:sldMk cId="1585750335" sldId="1511"/>
        </pc:sldMkLst>
        <pc:spChg chg="add mod">
          <ac:chgData name="Ramer, Peter" userId="1cda720e-e5fa-4c4f-8ada-e413168d23ec" providerId="ADAL" clId="{D11282BB-E82E-411A-A3ED-E78FD21BC63D}" dt="2025-08-04T15:12:30.625" v="118"/>
          <ac:spMkLst>
            <pc:docMk/>
            <pc:sldMk cId="1585750335" sldId="1511"/>
            <ac:spMk id="2" creationId="{2CD5F803-E8A1-2D20-EEAB-C18899415174}"/>
          </ac:spMkLst>
        </pc:spChg>
        <pc:spChg chg="add mod">
          <ac:chgData name="Ramer, Peter" userId="1cda720e-e5fa-4c4f-8ada-e413168d23ec" providerId="ADAL" clId="{D11282BB-E82E-411A-A3ED-E78FD21BC63D}" dt="2025-08-04T15:12:30.625" v="118"/>
          <ac:spMkLst>
            <pc:docMk/>
            <pc:sldMk cId="1585750335" sldId="1511"/>
            <ac:spMk id="3" creationId="{E0EE9541-414E-22BA-AAA3-662EFA88E8B3}"/>
          </ac:spMkLst>
        </pc:spChg>
        <pc:picChg chg="add mod">
          <ac:chgData name="Ramer, Peter" userId="1cda720e-e5fa-4c4f-8ada-e413168d23ec" providerId="ADAL" clId="{D11282BB-E82E-411A-A3ED-E78FD21BC63D}" dt="2025-08-04T15:12:30.625" v="118"/>
          <ac:picMkLst>
            <pc:docMk/>
            <pc:sldMk cId="1585750335" sldId="1511"/>
            <ac:picMk id="4" creationId="{E51F8ECF-1373-250C-55CF-32A8053D5CE1}"/>
          </ac:picMkLst>
        </pc:picChg>
      </pc:sldChg>
      <pc:sldChg chg="addSp modSp add">
        <pc:chgData name="Ramer, Peter" userId="1cda720e-e5fa-4c4f-8ada-e413168d23ec" providerId="ADAL" clId="{D11282BB-E82E-411A-A3ED-E78FD21BC63D}" dt="2025-08-04T15:12:23.879" v="116"/>
        <pc:sldMkLst>
          <pc:docMk/>
          <pc:sldMk cId="3244253548" sldId="1512"/>
        </pc:sldMkLst>
        <pc:spChg chg="add mod">
          <ac:chgData name="Ramer, Peter" userId="1cda720e-e5fa-4c4f-8ada-e413168d23ec" providerId="ADAL" clId="{D11282BB-E82E-411A-A3ED-E78FD21BC63D}" dt="2025-08-04T15:12:23.879" v="116"/>
          <ac:spMkLst>
            <pc:docMk/>
            <pc:sldMk cId="3244253548" sldId="1512"/>
            <ac:spMk id="2" creationId="{725DAFE8-9256-C404-D841-45453A945490}"/>
          </ac:spMkLst>
        </pc:spChg>
        <pc:spChg chg="add mod">
          <ac:chgData name="Ramer, Peter" userId="1cda720e-e5fa-4c4f-8ada-e413168d23ec" providerId="ADAL" clId="{D11282BB-E82E-411A-A3ED-E78FD21BC63D}" dt="2025-08-04T15:12:23.879" v="116"/>
          <ac:spMkLst>
            <pc:docMk/>
            <pc:sldMk cId="3244253548" sldId="1512"/>
            <ac:spMk id="3" creationId="{6723BCE4-B8FB-FD71-B88A-EC5BCDC719F3}"/>
          </ac:spMkLst>
        </pc:spChg>
        <pc:picChg chg="add mod">
          <ac:chgData name="Ramer, Peter" userId="1cda720e-e5fa-4c4f-8ada-e413168d23ec" providerId="ADAL" clId="{D11282BB-E82E-411A-A3ED-E78FD21BC63D}" dt="2025-08-04T15:12:23.879" v="116"/>
          <ac:picMkLst>
            <pc:docMk/>
            <pc:sldMk cId="3244253548" sldId="1512"/>
            <ac:picMk id="4" creationId="{1FE3E14A-5272-6807-B497-1C4ADABA2F64}"/>
          </ac:picMkLst>
        </pc:picChg>
      </pc:sldChg>
      <pc:sldChg chg="addSp modSp add">
        <pc:chgData name="Ramer, Peter" userId="1cda720e-e5fa-4c4f-8ada-e413168d23ec" providerId="ADAL" clId="{D11282BB-E82E-411A-A3ED-E78FD21BC63D}" dt="2025-08-04T15:12:17.019" v="114"/>
        <pc:sldMkLst>
          <pc:docMk/>
          <pc:sldMk cId="2081407946" sldId="1513"/>
        </pc:sldMkLst>
        <pc:spChg chg="add mod">
          <ac:chgData name="Ramer, Peter" userId="1cda720e-e5fa-4c4f-8ada-e413168d23ec" providerId="ADAL" clId="{D11282BB-E82E-411A-A3ED-E78FD21BC63D}" dt="2025-08-04T15:12:17.019" v="114"/>
          <ac:spMkLst>
            <pc:docMk/>
            <pc:sldMk cId="2081407946" sldId="1513"/>
            <ac:spMk id="2" creationId="{F0D4370D-182D-0E3F-C733-1E1C0DD05E06}"/>
          </ac:spMkLst>
        </pc:spChg>
        <pc:spChg chg="add mod">
          <ac:chgData name="Ramer, Peter" userId="1cda720e-e5fa-4c4f-8ada-e413168d23ec" providerId="ADAL" clId="{D11282BB-E82E-411A-A3ED-E78FD21BC63D}" dt="2025-08-04T15:12:17.019" v="114"/>
          <ac:spMkLst>
            <pc:docMk/>
            <pc:sldMk cId="2081407946" sldId="1513"/>
            <ac:spMk id="3" creationId="{22A9BC84-C63D-A794-DC0D-C17572EABFBB}"/>
          </ac:spMkLst>
        </pc:spChg>
        <pc:picChg chg="add mod">
          <ac:chgData name="Ramer, Peter" userId="1cda720e-e5fa-4c4f-8ada-e413168d23ec" providerId="ADAL" clId="{D11282BB-E82E-411A-A3ED-E78FD21BC63D}" dt="2025-08-04T15:12:17.019" v="114"/>
          <ac:picMkLst>
            <pc:docMk/>
            <pc:sldMk cId="2081407946" sldId="1513"/>
            <ac:picMk id="4" creationId="{0A0D702A-13C0-3A12-6B47-DA5F05160B80}"/>
          </ac:picMkLst>
        </pc:picChg>
        <pc:picChg chg="add mod">
          <ac:chgData name="Ramer, Peter" userId="1cda720e-e5fa-4c4f-8ada-e413168d23ec" providerId="ADAL" clId="{D11282BB-E82E-411A-A3ED-E78FD21BC63D}" dt="2025-08-04T15:12:17.019" v="114"/>
          <ac:picMkLst>
            <pc:docMk/>
            <pc:sldMk cId="2081407946" sldId="1513"/>
            <ac:picMk id="5" creationId="{BBE78AF7-915F-4B19-9820-4AFAE7D7D11B}"/>
          </ac:picMkLst>
        </pc:picChg>
      </pc:sldChg>
      <pc:sldChg chg="addSp modSp add">
        <pc:chgData name="Ramer, Peter" userId="1cda720e-e5fa-4c4f-8ada-e413168d23ec" providerId="ADAL" clId="{D11282BB-E82E-411A-A3ED-E78FD21BC63D}" dt="2025-08-04T15:12:09.694" v="112"/>
        <pc:sldMkLst>
          <pc:docMk/>
          <pc:sldMk cId="1507837828" sldId="1514"/>
        </pc:sldMkLst>
        <pc:spChg chg="add mod">
          <ac:chgData name="Ramer, Peter" userId="1cda720e-e5fa-4c4f-8ada-e413168d23ec" providerId="ADAL" clId="{D11282BB-E82E-411A-A3ED-E78FD21BC63D}" dt="2025-08-04T15:12:09.694" v="112"/>
          <ac:spMkLst>
            <pc:docMk/>
            <pc:sldMk cId="1507837828" sldId="1514"/>
            <ac:spMk id="2" creationId="{35731607-E8A2-6857-8891-225C6C3E74B5}"/>
          </ac:spMkLst>
        </pc:spChg>
        <pc:picChg chg="add mod">
          <ac:chgData name="Ramer, Peter" userId="1cda720e-e5fa-4c4f-8ada-e413168d23ec" providerId="ADAL" clId="{D11282BB-E82E-411A-A3ED-E78FD21BC63D}" dt="2025-08-04T15:12:09.694" v="112"/>
          <ac:picMkLst>
            <pc:docMk/>
            <pc:sldMk cId="1507837828" sldId="1514"/>
            <ac:picMk id="3" creationId="{48560DBA-2049-F792-950D-CB092D3EC978}"/>
          </ac:picMkLst>
        </pc:picChg>
      </pc:sldChg>
      <pc:sldChg chg="addSp modSp add">
        <pc:chgData name="Ramer, Peter" userId="1cda720e-e5fa-4c4f-8ada-e413168d23ec" providerId="ADAL" clId="{D11282BB-E82E-411A-A3ED-E78FD21BC63D}" dt="2025-08-04T15:12:03.642" v="110"/>
        <pc:sldMkLst>
          <pc:docMk/>
          <pc:sldMk cId="2983883318" sldId="1515"/>
        </pc:sldMkLst>
        <pc:spChg chg="add mod">
          <ac:chgData name="Ramer, Peter" userId="1cda720e-e5fa-4c4f-8ada-e413168d23ec" providerId="ADAL" clId="{D11282BB-E82E-411A-A3ED-E78FD21BC63D}" dt="2025-08-04T15:12:03.642" v="110"/>
          <ac:spMkLst>
            <pc:docMk/>
            <pc:sldMk cId="2983883318" sldId="1515"/>
            <ac:spMk id="2" creationId="{F08CAC09-5090-C160-9466-55A60169F2AC}"/>
          </ac:spMkLst>
        </pc:spChg>
        <pc:picChg chg="add mod">
          <ac:chgData name="Ramer, Peter" userId="1cda720e-e5fa-4c4f-8ada-e413168d23ec" providerId="ADAL" clId="{D11282BB-E82E-411A-A3ED-E78FD21BC63D}" dt="2025-08-04T15:12:03.642" v="110"/>
          <ac:picMkLst>
            <pc:docMk/>
            <pc:sldMk cId="2983883318" sldId="1515"/>
            <ac:picMk id="3" creationId="{4E184243-7731-3DFD-9084-CFFB49BAE0C5}"/>
          </ac:picMkLst>
        </pc:picChg>
      </pc:sldChg>
      <pc:sldChg chg="addSp modSp add">
        <pc:chgData name="Ramer, Peter" userId="1cda720e-e5fa-4c4f-8ada-e413168d23ec" providerId="ADAL" clId="{D11282BB-E82E-411A-A3ED-E78FD21BC63D}" dt="2025-08-04T15:11:57.229" v="108"/>
        <pc:sldMkLst>
          <pc:docMk/>
          <pc:sldMk cId="3431394785" sldId="1516"/>
        </pc:sldMkLst>
        <pc:spChg chg="add mod">
          <ac:chgData name="Ramer, Peter" userId="1cda720e-e5fa-4c4f-8ada-e413168d23ec" providerId="ADAL" clId="{D11282BB-E82E-411A-A3ED-E78FD21BC63D}" dt="2025-08-04T15:11:57.229" v="108"/>
          <ac:spMkLst>
            <pc:docMk/>
            <pc:sldMk cId="3431394785" sldId="1516"/>
            <ac:spMk id="2" creationId="{077CF51F-A2EE-7520-5C8F-0119043527FF}"/>
          </ac:spMkLst>
        </pc:spChg>
        <pc:picChg chg="add mod">
          <ac:chgData name="Ramer, Peter" userId="1cda720e-e5fa-4c4f-8ada-e413168d23ec" providerId="ADAL" clId="{D11282BB-E82E-411A-A3ED-E78FD21BC63D}" dt="2025-08-04T15:11:57.229" v="108"/>
          <ac:picMkLst>
            <pc:docMk/>
            <pc:sldMk cId="3431394785" sldId="1516"/>
            <ac:picMk id="3" creationId="{B746D896-FF8E-5337-C944-F32A6ED965F9}"/>
          </ac:picMkLst>
        </pc:picChg>
      </pc:sldChg>
      <pc:sldChg chg="addSp modSp add">
        <pc:chgData name="Ramer, Peter" userId="1cda720e-e5fa-4c4f-8ada-e413168d23ec" providerId="ADAL" clId="{D11282BB-E82E-411A-A3ED-E78FD21BC63D}" dt="2025-08-04T15:11:48.352" v="106"/>
        <pc:sldMkLst>
          <pc:docMk/>
          <pc:sldMk cId="3849510255" sldId="1517"/>
        </pc:sldMkLst>
        <pc:spChg chg="add mod">
          <ac:chgData name="Ramer, Peter" userId="1cda720e-e5fa-4c4f-8ada-e413168d23ec" providerId="ADAL" clId="{D11282BB-E82E-411A-A3ED-E78FD21BC63D}" dt="2025-08-04T15:11:48.352" v="106"/>
          <ac:spMkLst>
            <pc:docMk/>
            <pc:sldMk cId="3849510255" sldId="1517"/>
            <ac:spMk id="2" creationId="{AA5F06A7-1DA3-C795-6915-AE700FB30BDF}"/>
          </ac:spMkLst>
        </pc:spChg>
        <pc:spChg chg="add mod">
          <ac:chgData name="Ramer, Peter" userId="1cda720e-e5fa-4c4f-8ada-e413168d23ec" providerId="ADAL" clId="{D11282BB-E82E-411A-A3ED-E78FD21BC63D}" dt="2025-08-04T15:11:48.352" v="106"/>
          <ac:spMkLst>
            <pc:docMk/>
            <pc:sldMk cId="3849510255" sldId="1517"/>
            <ac:spMk id="3" creationId="{FAEBF435-6E47-4B61-D44C-B6B4D257E4B2}"/>
          </ac:spMkLst>
        </pc:spChg>
      </pc:sldChg>
      <pc:sldChg chg="addSp modSp add">
        <pc:chgData name="Ramer, Peter" userId="1cda720e-e5fa-4c4f-8ada-e413168d23ec" providerId="ADAL" clId="{D11282BB-E82E-411A-A3ED-E78FD21BC63D}" dt="2025-08-04T15:11:39.165" v="104"/>
        <pc:sldMkLst>
          <pc:docMk/>
          <pc:sldMk cId="156435463" sldId="1518"/>
        </pc:sldMkLst>
        <pc:spChg chg="add mod">
          <ac:chgData name="Ramer, Peter" userId="1cda720e-e5fa-4c4f-8ada-e413168d23ec" providerId="ADAL" clId="{D11282BB-E82E-411A-A3ED-E78FD21BC63D}" dt="2025-08-04T15:11:39.165" v="104"/>
          <ac:spMkLst>
            <pc:docMk/>
            <pc:sldMk cId="156435463" sldId="1518"/>
            <ac:spMk id="2" creationId="{5BBD1D61-318E-E9C7-DB5B-4EEBF38B0330}"/>
          </ac:spMkLst>
        </pc:spChg>
        <pc:spChg chg="add mod">
          <ac:chgData name="Ramer, Peter" userId="1cda720e-e5fa-4c4f-8ada-e413168d23ec" providerId="ADAL" clId="{D11282BB-E82E-411A-A3ED-E78FD21BC63D}" dt="2025-08-04T15:11:39.165" v="104"/>
          <ac:spMkLst>
            <pc:docMk/>
            <pc:sldMk cId="156435463" sldId="1518"/>
            <ac:spMk id="3" creationId="{7150C971-F2E7-6055-C8F1-03BA06CA2ADB}"/>
          </ac:spMkLst>
        </pc:spChg>
      </pc:sldChg>
      <pc:sldChg chg="addSp modSp add">
        <pc:chgData name="Ramer, Peter" userId="1cda720e-e5fa-4c4f-8ada-e413168d23ec" providerId="ADAL" clId="{D11282BB-E82E-411A-A3ED-E78FD21BC63D}" dt="2025-08-04T15:11:04.886" v="101"/>
        <pc:sldMkLst>
          <pc:docMk/>
          <pc:sldMk cId="774003201" sldId="1519"/>
        </pc:sldMkLst>
        <pc:spChg chg="add mod">
          <ac:chgData name="Ramer, Peter" userId="1cda720e-e5fa-4c4f-8ada-e413168d23ec" providerId="ADAL" clId="{D11282BB-E82E-411A-A3ED-E78FD21BC63D}" dt="2025-08-04T15:11:04.886" v="101"/>
          <ac:spMkLst>
            <pc:docMk/>
            <pc:sldMk cId="774003201" sldId="1519"/>
            <ac:spMk id="2" creationId="{A140892E-160C-39C1-6D9C-AACF470319E0}"/>
          </ac:spMkLst>
        </pc:spChg>
        <pc:picChg chg="add mod">
          <ac:chgData name="Ramer, Peter" userId="1cda720e-e5fa-4c4f-8ada-e413168d23ec" providerId="ADAL" clId="{D11282BB-E82E-411A-A3ED-E78FD21BC63D}" dt="2025-08-04T15:11:04.886" v="101"/>
          <ac:picMkLst>
            <pc:docMk/>
            <pc:sldMk cId="774003201" sldId="1519"/>
            <ac:picMk id="3" creationId="{7EA4015B-850F-7895-00F6-5EB1B8D0698A}"/>
          </ac:picMkLst>
        </pc:picChg>
        <pc:picChg chg="add mod">
          <ac:chgData name="Ramer, Peter" userId="1cda720e-e5fa-4c4f-8ada-e413168d23ec" providerId="ADAL" clId="{D11282BB-E82E-411A-A3ED-E78FD21BC63D}" dt="2025-08-04T15:11:04.886" v="101"/>
          <ac:picMkLst>
            <pc:docMk/>
            <pc:sldMk cId="774003201" sldId="1519"/>
            <ac:picMk id="4" creationId="{8A3D0934-1759-8178-394F-4A544B070179}"/>
          </ac:picMkLst>
        </pc:picChg>
      </pc:sldChg>
      <pc:sldChg chg="addSp modSp add">
        <pc:chgData name="Ramer, Peter" userId="1cda720e-e5fa-4c4f-8ada-e413168d23ec" providerId="ADAL" clId="{D11282BB-E82E-411A-A3ED-E78FD21BC63D}" dt="2025-08-04T15:10:58.378" v="99"/>
        <pc:sldMkLst>
          <pc:docMk/>
          <pc:sldMk cId="3525148739" sldId="1520"/>
        </pc:sldMkLst>
        <pc:spChg chg="add mod">
          <ac:chgData name="Ramer, Peter" userId="1cda720e-e5fa-4c4f-8ada-e413168d23ec" providerId="ADAL" clId="{D11282BB-E82E-411A-A3ED-E78FD21BC63D}" dt="2025-08-04T15:10:58.378" v="99"/>
          <ac:spMkLst>
            <pc:docMk/>
            <pc:sldMk cId="3525148739" sldId="1520"/>
            <ac:spMk id="2" creationId="{2001372A-BD9F-3461-E923-12573F007E19}"/>
          </ac:spMkLst>
        </pc:spChg>
        <pc:picChg chg="add mod">
          <ac:chgData name="Ramer, Peter" userId="1cda720e-e5fa-4c4f-8ada-e413168d23ec" providerId="ADAL" clId="{D11282BB-E82E-411A-A3ED-E78FD21BC63D}" dt="2025-08-04T15:10:58.378" v="99"/>
          <ac:picMkLst>
            <pc:docMk/>
            <pc:sldMk cId="3525148739" sldId="1520"/>
            <ac:picMk id="3" creationId="{B5924C91-C717-A773-19F8-E5BABE06861A}"/>
          </ac:picMkLst>
        </pc:picChg>
      </pc:sldChg>
      <pc:sldChg chg="addSp modSp add">
        <pc:chgData name="Ramer, Peter" userId="1cda720e-e5fa-4c4f-8ada-e413168d23ec" providerId="ADAL" clId="{D11282BB-E82E-411A-A3ED-E78FD21BC63D}" dt="2025-08-04T15:10:49.753" v="97"/>
        <pc:sldMkLst>
          <pc:docMk/>
          <pc:sldMk cId="3861381177" sldId="1521"/>
        </pc:sldMkLst>
        <pc:spChg chg="add mod">
          <ac:chgData name="Ramer, Peter" userId="1cda720e-e5fa-4c4f-8ada-e413168d23ec" providerId="ADAL" clId="{D11282BB-E82E-411A-A3ED-E78FD21BC63D}" dt="2025-08-04T15:10:49.753" v="97"/>
          <ac:spMkLst>
            <pc:docMk/>
            <pc:sldMk cId="3861381177" sldId="1521"/>
            <ac:spMk id="2" creationId="{D0EA6A3F-0BC9-2C85-502F-9FDFEF2783DA}"/>
          </ac:spMkLst>
        </pc:spChg>
        <pc:picChg chg="add mod">
          <ac:chgData name="Ramer, Peter" userId="1cda720e-e5fa-4c4f-8ada-e413168d23ec" providerId="ADAL" clId="{D11282BB-E82E-411A-A3ED-E78FD21BC63D}" dt="2025-08-04T15:10:49.753" v="97"/>
          <ac:picMkLst>
            <pc:docMk/>
            <pc:sldMk cId="3861381177" sldId="1521"/>
            <ac:picMk id="3" creationId="{EECBF0F8-972F-8F33-71E5-981B7274F0C1}"/>
          </ac:picMkLst>
        </pc:picChg>
        <pc:picChg chg="add mod">
          <ac:chgData name="Ramer, Peter" userId="1cda720e-e5fa-4c4f-8ada-e413168d23ec" providerId="ADAL" clId="{D11282BB-E82E-411A-A3ED-E78FD21BC63D}" dt="2025-08-04T15:10:49.753" v="97"/>
          <ac:picMkLst>
            <pc:docMk/>
            <pc:sldMk cId="3861381177" sldId="1521"/>
            <ac:picMk id="4" creationId="{A55C6D37-DC5C-4FC0-7ADD-AF2C35E4C826}"/>
          </ac:picMkLst>
        </pc:picChg>
      </pc:sldChg>
      <pc:sldChg chg="add">
        <pc:chgData name="Ramer, Peter" userId="1cda720e-e5fa-4c4f-8ada-e413168d23ec" providerId="ADAL" clId="{D11282BB-E82E-411A-A3ED-E78FD21BC63D}" dt="2025-08-04T15:08:38.642" v="75"/>
        <pc:sldMkLst>
          <pc:docMk/>
          <pc:sldMk cId="1060439845" sldId="1522"/>
        </pc:sldMkLst>
      </pc:sldChg>
      <pc:sldChg chg="addSp modSp add">
        <pc:chgData name="Ramer, Peter" userId="1cda720e-e5fa-4c4f-8ada-e413168d23ec" providerId="ADAL" clId="{D11282BB-E82E-411A-A3ED-E78FD21BC63D}" dt="2025-08-04T15:10:42.656" v="95"/>
        <pc:sldMkLst>
          <pc:docMk/>
          <pc:sldMk cId="2887486240" sldId="1523"/>
        </pc:sldMkLst>
        <pc:spChg chg="add mod">
          <ac:chgData name="Ramer, Peter" userId="1cda720e-e5fa-4c4f-8ada-e413168d23ec" providerId="ADAL" clId="{D11282BB-E82E-411A-A3ED-E78FD21BC63D}" dt="2025-08-04T15:10:42.656" v="95"/>
          <ac:spMkLst>
            <pc:docMk/>
            <pc:sldMk cId="2887486240" sldId="1523"/>
            <ac:spMk id="2" creationId="{8315505E-C0B6-B356-56F1-DDD56EDEF37B}"/>
          </ac:spMkLst>
        </pc:spChg>
        <pc:spChg chg="add mod">
          <ac:chgData name="Ramer, Peter" userId="1cda720e-e5fa-4c4f-8ada-e413168d23ec" providerId="ADAL" clId="{D11282BB-E82E-411A-A3ED-E78FD21BC63D}" dt="2025-08-04T15:10:42.656" v="95"/>
          <ac:spMkLst>
            <pc:docMk/>
            <pc:sldMk cId="2887486240" sldId="1523"/>
            <ac:spMk id="3" creationId="{558DD171-038E-119C-674B-6495DC15E1D2}"/>
          </ac:spMkLst>
        </pc:spChg>
        <pc:picChg chg="add mod">
          <ac:chgData name="Ramer, Peter" userId="1cda720e-e5fa-4c4f-8ada-e413168d23ec" providerId="ADAL" clId="{D11282BB-E82E-411A-A3ED-E78FD21BC63D}" dt="2025-08-04T15:10:42.656" v="95"/>
          <ac:picMkLst>
            <pc:docMk/>
            <pc:sldMk cId="2887486240" sldId="1523"/>
            <ac:picMk id="4" creationId="{E3C2FC85-196F-E590-A6C3-DE4F704547C8}"/>
          </ac:picMkLst>
        </pc:picChg>
        <pc:picChg chg="add mod">
          <ac:chgData name="Ramer, Peter" userId="1cda720e-e5fa-4c4f-8ada-e413168d23ec" providerId="ADAL" clId="{D11282BB-E82E-411A-A3ED-E78FD21BC63D}" dt="2025-08-04T15:10:42.656" v="95"/>
          <ac:picMkLst>
            <pc:docMk/>
            <pc:sldMk cId="2887486240" sldId="1523"/>
            <ac:picMk id="5" creationId="{7AA118C4-88AC-87D5-DD48-7A90A86ECD5E}"/>
          </ac:picMkLst>
        </pc:picChg>
      </pc:sldChg>
      <pc:sldChg chg="addSp modSp add">
        <pc:chgData name="Ramer, Peter" userId="1cda720e-e5fa-4c4f-8ada-e413168d23ec" providerId="ADAL" clId="{D11282BB-E82E-411A-A3ED-E78FD21BC63D}" dt="2025-08-04T15:10:33.290" v="93"/>
        <pc:sldMkLst>
          <pc:docMk/>
          <pc:sldMk cId="4269962603" sldId="1524"/>
        </pc:sldMkLst>
        <pc:spChg chg="add mod">
          <ac:chgData name="Ramer, Peter" userId="1cda720e-e5fa-4c4f-8ada-e413168d23ec" providerId="ADAL" clId="{D11282BB-E82E-411A-A3ED-E78FD21BC63D}" dt="2025-08-04T15:10:33.290" v="93"/>
          <ac:spMkLst>
            <pc:docMk/>
            <pc:sldMk cId="4269962603" sldId="1524"/>
            <ac:spMk id="2" creationId="{A65E4F2C-79AE-FF52-BAE5-F73275775E92}"/>
          </ac:spMkLst>
        </pc:spChg>
        <pc:picChg chg="add mod">
          <ac:chgData name="Ramer, Peter" userId="1cda720e-e5fa-4c4f-8ada-e413168d23ec" providerId="ADAL" clId="{D11282BB-E82E-411A-A3ED-E78FD21BC63D}" dt="2025-08-04T15:10:33.290" v="93"/>
          <ac:picMkLst>
            <pc:docMk/>
            <pc:sldMk cId="4269962603" sldId="1524"/>
            <ac:picMk id="3" creationId="{8EC2EE6C-0806-1AB8-7628-B750D13A9F1F}"/>
          </ac:picMkLst>
        </pc:picChg>
        <pc:picChg chg="add mod">
          <ac:chgData name="Ramer, Peter" userId="1cda720e-e5fa-4c4f-8ada-e413168d23ec" providerId="ADAL" clId="{D11282BB-E82E-411A-A3ED-E78FD21BC63D}" dt="2025-08-04T15:10:33.290" v="93"/>
          <ac:picMkLst>
            <pc:docMk/>
            <pc:sldMk cId="4269962603" sldId="1524"/>
            <ac:picMk id="4" creationId="{229CC228-341E-EA62-0BEA-4513262FB98C}"/>
          </ac:picMkLst>
        </pc:picChg>
      </pc:sldChg>
      <pc:sldChg chg="addSp modSp add">
        <pc:chgData name="Ramer, Peter" userId="1cda720e-e5fa-4c4f-8ada-e413168d23ec" providerId="ADAL" clId="{D11282BB-E82E-411A-A3ED-E78FD21BC63D}" dt="2025-08-04T15:10:21.889" v="91"/>
        <pc:sldMkLst>
          <pc:docMk/>
          <pc:sldMk cId="1474537885" sldId="1525"/>
        </pc:sldMkLst>
        <pc:spChg chg="add mod">
          <ac:chgData name="Ramer, Peter" userId="1cda720e-e5fa-4c4f-8ada-e413168d23ec" providerId="ADAL" clId="{D11282BB-E82E-411A-A3ED-E78FD21BC63D}" dt="2025-08-04T15:10:21.889" v="91"/>
          <ac:spMkLst>
            <pc:docMk/>
            <pc:sldMk cId="1474537885" sldId="1525"/>
            <ac:spMk id="2" creationId="{700DA667-3758-9B4C-451A-EB07E7DE0CB7}"/>
          </ac:spMkLst>
        </pc:spChg>
        <pc:picChg chg="add mod">
          <ac:chgData name="Ramer, Peter" userId="1cda720e-e5fa-4c4f-8ada-e413168d23ec" providerId="ADAL" clId="{D11282BB-E82E-411A-A3ED-E78FD21BC63D}" dt="2025-08-04T15:10:21.889" v="91"/>
          <ac:picMkLst>
            <pc:docMk/>
            <pc:sldMk cId="1474537885" sldId="1525"/>
            <ac:picMk id="3" creationId="{700B294C-52D9-2F6C-9047-F570F66D96C6}"/>
          </ac:picMkLst>
        </pc:picChg>
        <pc:picChg chg="add mod">
          <ac:chgData name="Ramer, Peter" userId="1cda720e-e5fa-4c4f-8ada-e413168d23ec" providerId="ADAL" clId="{D11282BB-E82E-411A-A3ED-E78FD21BC63D}" dt="2025-08-04T15:10:21.889" v="91"/>
          <ac:picMkLst>
            <pc:docMk/>
            <pc:sldMk cId="1474537885" sldId="1525"/>
            <ac:picMk id="4" creationId="{8CAE4D80-A537-72D7-55FF-35D49C46EBF7}"/>
          </ac:picMkLst>
        </pc:picChg>
      </pc:sldChg>
      <pc:sldChg chg="addSp modSp add">
        <pc:chgData name="Ramer, Peter" userId="1cda720e-e5fa-4c4f-8ada-e413168d23ec" providerId="ADAL" clId="{D11282BB-E82E-411A-A3ED-E78FD21BC63D}" dt="2025-08-04T15:09:37.145" v="86"/>
        <pc:sldMkLst>
          <pc:docMk/>
          <pc:sldMk cId="2089592973" sldId="1526"/>
        </pc:sldMkLst>
        <pc:spChg chg="add mod">
          <ac:chgData name="Ramer, Peter" userId="1cda720e-e5fa-4c4f-8ada-e413168d23ec" providerId="ADAL" clId="{D11282BB-E82E-411A-A3ED-E78FD21BC63D}" dt="2025-08-04T15:09:37.145" v="86"/>
          <ac:spMkLst>
            <pc:docMk/>
            <pc:sldMk cId="2089592973" sldId="1526"/>
            <ac:spMk id="2" creationId="{9022AB04-1FDD-1113-6881-9376ACB949CC}"/>
          </ac:spMkLst>
        </pc:spChg>
        <pc:spChg chg="add mod">
          <ac:chgData name="Ramer, Peter" userId="1cda720e-e5fa-4c4f-8ada-e413168d23ec" providerId="ADAL" clId="{D11282BB-E82E-411A-A3ED-E78FD21BC63D}" dt="2025-08-04T15:09:37.145" v="86"/>
          <ac:spMkLst>
            <pc:docMk/>
            <pc:sldMk cId="2089592973" sldId="1526"/>
            <ac:spMk id="3" creationId="{6AB3C64B-2985-A978-31C3-0FAF14D227E6}"/>
          </ac:spMkLst>
        </pc:spChg>
        <pc:picChg chg="add mod">
          <ac:chgData name="Ramer, Peter" userId="1cda720e-e5fa-4c4f-8ada-e413168d23ec" providerId="ADAL" clId="{D11282BB-E82E-411A-A3ED-E78FD21BC63D}" dt="2025-08-04T15:09:37.145" v="86"/>
          <ac:picMkLst>
            <pc:docMk/>
            <pc:sldMk cId="2089592973" sldId="1526"/>
            <ac:picMk id="4" creationId="{FE43581C-A5E2-31B8-62FE-006E53A8E9B4}"/>
          </ac:picMkLst>
        </pc:picChg>
        <pc:picChg chg="add mod">
          <ac:chgData name="Ramer, Peter" userId="1cda720e-e5fa-4c4f-8ada-e413168d23ec" providerId="ADAL" clId="{D11282BB-E82E-411A-A3ED-E78FD21BC63D}" dt="2025-08-04T15:09:37.145" v="86"/>
          <ac:picMkLst>
            <pc:docMk/>
            <pc:sldMk cId="2089592973" sldId="1526"/>
            <ac:picMk id="5" creationId="{CEA71AEA-9E63-CE87-7875-681EA84E87AF}"/>
          </ac:picMkLst>
        </pc:picChg>
      </pc:sldChg>
      <pc:sldChg chg="addSp modSp add">
        <pc:chgData name="Ramer, Peter" userId="1cda720e-e5fa-4c4f-8ada-e413168d23ec" providerId="ADAL" clId="{D11282BB-E82E-411A-A3ED-E78FD21BC63D}" dt="2025-08-04T15:09:27.311" v="84"/>
        <pc:sldMkLst>
          <pc:docMk/>
          <pc:sldMk cId="694750055" sldId="1527"/>
        </pc:sldMkLst>
        <pc:spChg chg="add mod">
          <ac:chgData name="Ramer, Peter" userId="1cda720e-e5fa-4c4f-8ada-e413168d23ec" providerId="ADAL" clId="{D11282BB-E82E-411A-A3ED-E78FD21BC63D}" dt="2025-08-04T15:09:27.311" v="84"/>
          <ac:spMkLst>
            <pc:docMk/>
            <pc:sldMk cId="694750055" sldId="1527"/>
            <ac:spMk id="2" creationId="{2FEE3446-BE85-0D72-EA3E-1A79403ECB6B}"/>
          </ac:spMkLst>
        </pc:spChg>
        <pc:picChg chg="add mod">
          <ac:chgData name="Ramer, Peter" userId="1cda720e-e5fa-4c4f-8ada-e413168d23ec" providerId="ADAL" clId="{D11282BB-E82E-411A-A3ED-E78FD21BC63D}" dt="2025-08-04T15:09:27.311" v="84"/>
          <ac:picMkLst>
            <pc:docMk/>
            <pc:sldMk cId="694750055" sldId="1527"/>
            <ac:picMk id="3" creationId="{F38C8A16-B75F-72C1-CEA3-7C174164A84B}"/>
          </ac:picMkLst>
        </pc:picChg>
      </pc:sldChg>
      <pc:sldChg chg="addSp modSp add">
        <pc:chgData name="Ramer, Peter" userId="1cda720e-e5fa-4c4f-8ada-e413168d23ec" providerId="ADAL" clId="{D11282BB-E82E-411A-A3ED-E78FD21BC63D}" dt="2025-08-04T15:09:14.526" v="82"/>
        <pc:sldMkLst>
          <pc:docMk/>
          <pc:sldMk cId="653988216" sldId="1528"/>
        </pc:sldMkLst>
        <pc:spChg chg="add mod">
          <ac:chgData name="Ramer, Peter" userId="1cda720e-e5fa-4c4f-8ada-e413168d23ec" providerId="ADAL" clId="{D11282BB-E82E-411A-A3ED-E78FD21BC63D}" dt="2025-08-04T15:09:14.526" v="82"/>
          <ac:spMkLst>
            <pc:docMk/>
            <pc:sldMk cId="653988216" sldId="1528"/>
            <ac:spMk id="2" creationId="{0B2F62CE-84AF-A83F-A8DC-A632C748649F}"/>
          </ac:spMkLst>
        </pc:spChg>
        <pc:spChg chg="add mod">
          <ac:chgData name="Ramer, Peter" userId="1cda720e-e5fa-4c4f-8ada-e413168d23ec" providerId="ADAL" clId="{D11282BB-E82E-411A-A3ED-E78FD21BC63D}" dt="2025-08-04T15:09:14.526" v="82"/>
          <ac:spMkLst>
            <pc:docMk/>
            <pc:sldMk cId="653988216" sldId="1528"/>
            <ac:spMk id="3" creationId="{FD3122A6-F7FD-7A38-9DD4-1967AB4E8733}"/>
          </ac:spMkLst>
        </pc:spChg>
        <pc:picChg chg="add mod">
          <ac:chgData name="Ramer, Peter" userId="1cda720e-e5fa-4c4f-8ada-e413168d23ec" providerId="ADAL" clId="{D11282BB-E82E-411A-A3ED-E78FD21BC63D}" dt="2025-08-04T15:09:14.526" v="82"/>
          <ac:picMkLst>
            <pc:docMk/>
            <pc:sldMk cId="653988216" sldId="1528"/>
            <ac:picMk id="4" creationId="{1E5A0B73-2A47-9237-A04F-71B4C98E0F98}"/>
          </ac:picMkLst>
        </pc:picChg>
        <pc:picChg chg="add mod">
          <ac:chgData name="Ramer, Peter" userId="1cda720e-e5fa-4c4f-8ada-e413168d23ec" providerId="ADAL" clId="{D11282BB-E82E-411A-A3ED-E78FD21BC63D}" dt="2025-08-04T15:09:14.526" v="82"/>
          <ac:picMkLst>
            <pc:docMk/>
            <pc:sldMk cId="653988216" sldId="1528"/>
            <ac:picMk id="5" creationId="{8688E083-9F1A-CE5F-111D-BB3928DAA969}"/>
          </ac:picMkLst>
        </pc:picChg>
        <pc:picChg chg="add mod">
          <ac:chgData name="Ramer, Peter" userId="1cda720e-e5fa-4c4f-8ada-e413168d23ec" providerId="ADAL" clId="{D11282BB-E82E-411A-A3ED-E78FD21BC63D}" dt="2025-08-04T15:09:14.526" v="82"/>
          <ac:picMkLst>
            <pc:docMk/>
            <pc:sldMk cId="653988216" sldId="1528"/>
            <ac:picMk id="6" creationId="{4F8EC6F3-F7BE-6863-00F8-B7F7A765B16F}"/>
          </ac:picMkLst>
        </pc:picChg>
      </pc:sldChg>
      <pc:sldChg chg="addSp delSp modSp add mod">
        <pc:chgData name="Ramer, Peter" userId="1cda720e-e5fa-4c4f-8ada-e413168d23ec" providerId="ADAL" clId="{D11282BB-E82E-411A-A3ED-E78FD21BC63D}" dt="2025-08-04T15:16:07.298" v="146"/>
        <pc:sldMkLst>
          <pc:docMk/>
          <pc:sldMk cId="2272601890" sldId="1529"/>
        </pc:sldMkLst>
        <pc:spChg chg="del">
          <ac:chgData name="Ramer, Peter" userId="1cda720e-e5fa-4c4f-8ada-e413168d23ec" providerId="ADAL" clId="{D11282BB-E82E-411A-A3ED-E78FD21BC63D}" dt="2025-08-04T15:15:35.599" v="138" actId="478"/>
          <ac:spMkLst>
            <pc:docMk/>
            <pc:sldMk cId="2272601890" sldId="1529"/>
            <ac:spMk id="3" creationId="{D1EC788C-E82A-8E3C-5EF9-E11ADA5E3347}"/>
          </ac:spMkLst>
        </pc:spChg>
        <pc:spChg chg="add del mod">
          <ac:chgData name="Ramer, Peter" userId="1cda720e-e5fa-4c4f-8ada-e413168d23ec" providerId="ADAL" clId="{D11282BB-E82E-411A-A3ED-E78FD21BC63D}" dt="2025-08-04T15:15:37.033" v="139" actId="478"/>
          <ac:spMkLst>
            <pc:docMk/>
            <pc:sldMk cId="2272601890" sldId="1529"/>
            <ac:spMk id="4" creationId="{AD7F7E96-EED0-C141-F807-10FF36DB5A9A}"/>
          </ac:spMkLst>
        </pc:spChg>
        <pc:spChg chg="add mod">
          <ac:chgData name="Ramer, Peter" userId="1cda720e-e5fa-4c4f-8ada-e413168d23ec" providerId="ADAL" clId="{D11282BB-E82E-411A-A3ED-E78FD21BC63D}" dt="2025-08-04T15:16:07.298" v="146"/>
          <ac:spMkLst>
            <pc:docMk/>
            <pc:sldMk cId="2272601890" sldId="1529"/>
            <ac:spMk id="5" creationId="{0E1BA894-77A1-32B1-E8F9-DF75F5BF81F7}"/>
          </ac:spMkLst>
        </pc:spChg>
        <pc:spChg chg="add mod">
          <ac:chgData name="Ramer, Peter" userId="1cda720e-e5fa-4c4f-8ada-e413168d23ec" providerId="ADAL" clId="{D11282BB-E82E-411A-A3ED-E78FD21BC63D}" dt="2025-08-04T15:16:07.298" v="146"/>
          <ac:spMkLst>
            <pc:docMk/>
            <pc:sldMk cId="2272601890" sldId="1529"/>
            <ac:spMk id="6" creationId="{0E238A7D-4616-1759-323F-683DC35F3C5F}"/>
          </ac:spMkLst>
        </pc:spChg>
        <pc:picChg chg="add mod">
          <ac:chgData name="Ramer, Peter" userId="1cda720e-e5fa-4c4f-8ada-e413168d23ec" providerId="ADAL" clId="{D11282BB-E82E-411A-A3ED-E78FD21BC63D}" dt="2025-08-04T15:16:07.298" v="146"/>
          <ac:picMkLst>
            <pc:docMk/>
            <pc:sldMk cId="2272601890" sldId="1529"/>
            <ac:picMk id="7" creationId="{C6A18F75-6A08-1C01-742F-BAAB85C4F3F7}"/>
          </ac:picMkLst>
        </pc:picChg>
        <pc:picChg chg="add mod">
          <ac:chgData name="Ramer, Peter" userId="1cda720e-e5fa-4c4f-8ada-e413168d23ec" providerId="ADAL" clId="{D11282BB-E82E-411A-A3ED-E78FD21BC63D}" dt="2025-08-04T15:16:07.298" v="146"/>
          <ac:picMkLst>
            <pc:docMk/>
            <pc:sldMk cId="2272601890" sldId="1529"/>
            <ac:picMk id="8" creationId="{F7A57AAB-05C9-3DB3-034B-35384BC6D4D9}"/>
          </ac:picMkLst>
        </pc:picChg>
        <pc:picChg chg="del">
          <ac:chgData name="Ramer, Peter" userId="1cda720e-e5fa-4c4f-8ada-e413168d23ec" providerId="ADAL" clId="{D11282BB-E82E-411A-A3ED-E78FD21BC63D}" dt="2025-08-04T15:15:33.538" v="137" actId="478"/>
          <ac:picMkLst>
            <pc:docMk/>
            <pc:sldMk cId="2272601890" sldId="1529"/>
            <ac:picMk id="7170" creationId="{BA46874F-D6EF-6435-95CD-7ABD5459FEDB}"/>
          </ac:picMkLst>
        </pc:picChg>
      </pc:sldChg>
      <pc:sldChg chg="addSp modSp add">
        <pc:chgData name="Ramer, Peter" userId="1cda720e-e5fa-4c4f-8ada-e413168d23ec" providerId="ADAL" clId="{D11282BB-E82E-411A-A3ED-E78FD21BC63D}" dt="2025-08-04T15:15:56.510" v="144"/>
        <pc:sldMkLst>
          <pc:docMk/>
          <pc:sldMk cId="1589039725" sldId="1530"/>
        </pc:sldMkLst>
        <pc:spChg chg="add mod">
          <ac:chgData name="Ramer, Peter" userId="1cda720e-e5fa-4c4f-8ada-e413168d23ec" providerId="ADAL" clId="{D11282BB-E82E-411A-A3ED-E78FD21BC63D}" dt="2025-08-04T15:15:56.510" v="144"/>
          <ac:spMkLst>
            <pc:docMk/>
            <pc:sldMk cId="1589039725" sldId="1530"/>
            <ac:spMk id="2" creationId="{FB1F56F1-5CB9-0C2E-537F-7007EF3CD59B}"/>
          </ac:spMkLst>
        </pc:spChg>
        <pc:spChg chg="add mod">
          <ac:chgData name="Ramer, Peter" userId="1cda720e-e5fa-4c4f-8ada-e413168d23ec" providerId="ADAL" clId="{D11282BB-E82E-411A-A3ED-E78FD21BC63D}" dt="2025-08-04T15:15:56.510" v="144"/>
          <ac:spMkLst>
            <pc:docMk/>
            <pc:sldMk cId="1589039725" sldId="1530"/>
            <ac:spMk id="3" creationId="{09D7DBD7-7BFF-5286-99B4-6FEF81389E79}"/>
          </ac:spMkLst>
        </pc:spChg>
      </pc:sldChg>
      <pc:sldChg chg="addSp modSp add">
        <pc:chgData name="Ramer, Peter" userId="1cda720e-e5fa-4c4f-8ada-e413168d23ec" providerId="ADAL" clId="{D11282BB-E82E-411A-A3ED-E78FD21BC63D}" dt="2025-08-04T15:15:47.336" v="142"/>
        <pc:sldMkLst>
          <pc:docMk/>
          <pc:sldMk cId="1487172103" sldId="1531"/>
        </pc:sldMkLst>
        <pc:spChg chg="add mod">
          <ac:chgData name="Ramer, Peter" userId="1cda720e-e5fa-4c4f-8ada-e413168d23ec" providerId="ADAL" clId="{D11282BB-E82E-411A-A3ED-E78FD21BC63D}" dt="2025-08-04T15:15:47.336" v="142"/>
          <ac:spMkLst>
            <pc:docMk/>
            <pc:sldMk cId="1487172103" sldId="1531"/>
            <ac:spMk id="2" creationId="{88E50646-9870-CA14-204B-81BE3BF1E60A}"/>
          </ac:spMkLst>
        </pc:spChg>
        <pc:spChg chg="add mod">
          <ac:chgData name="Ramer, Peter" userId="1cda720e-e5fa-4c4f-8ada-e413168d23ec" providerId="ADAL" clId="{D11282BB-E82E-411A-A3ED-E78FD21BC63D}" dt="2025-08-04T15:15:47.336" v="142"/>
          <ac:spMkLst>
            <pc:docMk/>
            <pc:sldMk cId="1487172103" sldId="1531"/>
            <ac:spMk id="3" creationId="{4F28221A-87CC-C135-B99A-BBD77BC07D61}"/>
          </ac:spMkLst>
        </pc:spChg>
        <pc:spChg chg="add mod">
          <ac:chgData name="Ramer, Peter" userId="1cda720e-e5fa-4c4f-8ada-e413168d23ec" providerId="ADAL" clId="{D11282BB-E82E-411A-A3ED-E78FD21BC63D}" dt="2025-08-04T15:15:47.336" v="142"/>
          <ac:spMkLst>
            <pc:docMk/>
            <pc:sldMk cId="1487172103" sldId="1531"/>
            <ac:spMk id="5" creationId="{FCF0690C-1701-6B18-2A15-9177B70F0E76}"/>
          </ac:spMkLst>
        </pc:spChg>
        <pc:picChg chg="add mod">
          <ac:chgData name="Ramer, Peter" userId="1cda720e-e5fa-4c4f-8ada-e413168d23ec" providerId="ADAL" clId="{D11282BB-E82E-411A-A3ED-E78FD21BC63D}" dt="2025-08-04T15:15:47.336" v="142"/>
          <ac:picMkLst>
            <pc:docMk/>
            <pc:sldMk cId="1487172103" sldId="1531"/>
            <ac:picMk id="4" creationId="{1D95334B-8C39-210D-F9B4-E5373AB0E977}"/>
          </ac:picMkLst>
        </pc:picChg>
      </pc:sldChg>
      <pc:sldChg chg="modSp add mod">
        <pc:chgData name="Ramer, Peter" userId="1cda720e-e5fa-4c4f-8ada-e413168d23ec" providerId="ADAL" clId="{D11282BB-E82E-411A-A3ED-E78FD21BC63D}" dt="2025-08-04T15:18:48.313" v="166" actId="20577"/>
        <pc:sldMkLst>
          <pc:docMk/>
          <pc:sldMk cId="3673873219" sldId="1532"/>
        </pc:sldMkLst>
        <pc:spChg chg="mod">
          <ac:chgData name="Ramer, Peter" userId="1cda720e-e5fa-4c4f-8ada-e413168d23ec" providerId="ADAL" clId="{D11282BB-E82E-411A-A3ED-E78FD21BC63D}" dt="2025-08-04T15:18:48.313" v="166" actId="20577"/>
          <ac:spMkLst>
            <pc:docMk/>
            <pc:sldMk cId="3673873219" sldId="1532"/>
            <ac:spMk id="3" creationId="{F3F65D91-CE9C-CE80-368F-78CC5FB6180A}"/>
          </ac:spMkLst>
        </pc:spChg>
      </pc:sldChg>
      <pc:sldMasterChg chg="delSldLayout">
        <pc:chgData name="Ramer, Peter" userId="1cda720e-e5fa-4c4f-8ada-e413168d23ec" providerId="ADAL" clId="{D11282BB-E82E-411A-A3ED-E78FD21BC63D}" dt="2025-08-04T15:09:39.695" v="87" actId="47"/>
        <pc:sldMasterMkLst>
          <pc:docMk/>
          <pc:sldMasterMk cId="1231782894" sldId="2147483648"/>
        </pc:sldMasterMkLst>
        <pc:sldLayoutChg chg="del">
          <pc:chgData name="Ramer, Peter" userId="1cda720e-e5fa-4c4f-8ada-e413168d23ec" providerId="ADAL" clId="{D11282BB-E82E-411A-A3ED-E78FD21BC63D}" dt="2025-08-04T15:09:39.695" v="87" actId="47"/>
          <pc:sldLayoutMkLst>
            <pc:docMk/>
            <pc:sldMasterMk cId="1231782894" sldId="2147483648"/>
            <pc:sldLayoutMk cId="3899332796" sldId="2147483694"/>
          </pc:sldLayoutMkLst>
        </pc:sldLayoutChg>
        <pc:sldLayoutChg chg="del">
          <pc:chgData name="Ramer, Peter" userId="1cda720e-e5fa-4c4f-8ada-e413168d23ec" providerId="ADAL" clId="{D11282BB-E82E-411A-A3ED-E78FD21BC63D}" dt="2025-08-04T15:09:29.568" v="85" actId="47"/>
          <pc:sldLayoutMkLst>
            <pc:docMk/>
            <pc:sldMasterMk cId="1231782894" sldId="2147483648"/>
            <pc:sldLayoutMk cId="2342066789" sldId="2147483695"/>
          </pc:sldLayoutMkLst>
        </pc:sldLayoutChg>
        <pc:sldLayoutChg chg="del">
          <pc:chgData name="Ramer, Peter" userId="1cda720e-e5fa-4c4f-8ada-e413168d23ec" providerId="ADAL" clId="{D11282BB-E82E-411A-A3ED-E78FD21BC63D}" dt="2025-08-04T15:09:20.167" v="83" actId="47"/>
          <pc:sldLayoutMkLst>
            <pc:docMk/>
            <pc:sldMasterMk cId="1231782894" sldId="2147483648"/>
            <pc:sldLayoutMk cId="1492758157" sldId="2147483696"/>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4288E2-99C2-4C2A-BACD-629FF199E512}" type="doc">
      <dgm:prSet loTypeId="urn:microsoft.com/office/officeart/2005/8/layout/hierarchy1" loCatId="hierarchy" qsTypeId="urn:microsoft.com/office/officeart/2005/8/quickstyle/simple2" qsCatId="simple" csTypeId="urn:microsoft.com/office/officeart/2005/8/colors/accent2_2" csCatId="accent2"/>
      <dgm:spPr/>
      <dgm:t>
        <a:bodyPr/>
        <a:lstStyle/>
        <a:p>
          <a:endParaRPr lang="en-US"/>
        </a:p>
      </dgm:t>
    </dgm:pt>
    <dgm:pt modelId="{26B9C426-6AD7-40E6-8049-19A336847D7B}">
      <dgm:prSet/>
      <dgm:spPr/>
      <dgm:t>
        <a:bodyPr/>
        <a:lstStyle/>
        <a:p>
          <a:r>
            <a:rPr lang="en-US"/>
            <a:t>Template roles, duties, and privileges are delivered out of the box</a:t>
          </a:r>
        </a:p>
      </dgm:t>
    </dgm:pt>
    <dgm:pt modelId="{6ACCCCA4-8223-429F-ADE3-B24DD5EF5EEF}" type="parTrans" cxnId="{DE4AA326-8417-4266-AD0B-59F8BD242C2B}">
      <dgm:prSet/>
      <dgm:spPr/>
      <dgm:t>
        <a:bodyPr/>
        <a:lstStyle/>
        <a:p>
          <a:endParaRPr lang="en-US"/>
        </a:p>
      </dgm:t>
    </dgm:pt>
    <dgm:pt modelId="{8FFEFFE9-3274-419F-AF1B-77CA34E4BEAF}" type="sibTrans" cxnId="{DE4AA326-8417-4266-AD0B-59F8BD242C2B}">
      <dgm:prSet/>
      <dgm:spPr/>
      <dgm:t>
        <a:bodyPr/>
        <a:lstStyle/>
        <a:p>
          <a:endParaRPr lang="en-US"/>
        </a:p>
      </dgm:t>
    </dgm:pt>
    <dgm:pt modelId="{1E279341-CD61-4157-B23E-D819264727FB}">
      <dgm:prSet/>
      <dgm:spPr/>
      <dgm:t>
        <a:bodyPr/>
        <a:lstStyle/>
        <a:p>
          <a:r>
            <a:rPr lang="en-US"/>
            <a:t>Roles, duties, and privileges are system wide (not per company/legal entity)</a:t>
          </a:r>
        </a:p>
      </dgm:t>
    </dgm:pt>
    <dgm:pt modelId="{C6758751-79C6-440C-B591-89AA86F26F4E}" type="parTrans" cxnId="{58BF89C8-EF40-4519-8717-6BE782BB26AE}">
      <dgm:prSet/>
      <dgm:spPr/>
      <dgm:t>
        <a:bodyPr/>
        <a:lstStyle/>
        <a:p>
          <a:endParaRPr lang="en-US"/>
        </a:p>
      </dgm:t>
    </dgm:pt>
    <dgm:pt modelId="{436CFCDE-6AB7-4A3E-BA85-FFBEEF6273DF}" type="sibTrans" cxnId="{58BF89C8-EF40-4519-8717-6BE782BB26AE}">
      <dgm:prSet/>
      <dgm:spPr/>
      <dgm:t>
        <a:bodyPr/>
        <a:lstStyle/>
        <a:p>
          <a:endParaRPr lang="en-US"/>
        </a:p>
      </dgm:t>
    </dgm:pt>
    <dgm:pt modelId="{A88B55BA-B9E0-42E6-8632-59F9C2C603DC}">
      <dgm:prSet/>
      <dgm:spPr/>
      <dgm:t>
        <a:bodyPr/>
        <a:lstStyle/>
        <a:p>
          <a:r>
            <a:rPr lang="en-US"/>
            <a:t>User role assignments can be restricted by legal entity</a:t>
          </a:r>
        </a:p>
      </dgm:t>
    </dgm:pt>
    <dgm:pt modelId="{C707BD85-07E9-46BA-A6B4-5AA997BF3B1E}" type="parTrans" cxnId="{8A1AEDD5-11CA-4A2A-8FF7-653594858305}">
      <dgm:prSet/>
      <dgm:spPr/>
      <dgm:t>
        <a:bodyPr/>
        <a:lstStyle/>
        <a:p>
          <a:endParaRPr lang="en-US"/>
        </a:p>
      </dgm:t>
    </dgm:pt>
    <dgm:pt modelId="{D736623A-80F4-4971-9416-309E602FDA1A}" type="sibTrans" cxnId="{8A1AEDD5-11CA-4A2A-8FF7-653594858305}">
      <dgm:prSet/>
      <dgm:spPr/>
      <dgm:t>
        <a:bodyPr/>
        <a:lstStyle/>
        <a:p>
          <a:endParaRPr lang="en-US"/>
        </a:p>
      </dgm:t>
    </dgm:pt>
    <dgm:pt modelId="{810958F7-9629-45F2-8077-19F7F3F82762}">
      <dgm:prSet/>
      <dgm:spPr/>
      <dgm:t>
        <a:bodyPr/>
        <a:lstStyle/>
        <a:p>
          <a:r>
            <a:rPr lang="en-US"/>
            <a:t>By default, when a user is assigned a role, it is assigned to all  companies/legal entities in the environment</a:t>
          </a:r>
        </a:p>
      </dgm:t>
    </dgm:pt>
    <dgm:pt modelId="{5CCECC93-69BA-464C-9084-5901CF41E1D3}" type="parTrans" cxnId="{FA9F4C07-3BD8-4931-A30D-B31180A349FA}">
      <dgm:prSet/>
      <dgm:spPr/>
      <dgm:t>
        <a:bodyPr/>
        <a:lstStyle/>
        <a:p>
          <a:endParaRPr lang="en-US"/>
        </a:p>
      </dgm:t>
    </dgm:pt>
    <dgm:pt modelId="{93B908B6-3735-4E17-9CCB-D10D5B42C8D0}" type="sibTrans" cxnId="{FA9F4C07-3BD8-4931-A30D-B31180A349FA}">
      <dgm:prSet/>
      <dgm:spPr/>
      <dgm:t>
        <a:bodyPr/>
        <a:lstStyle/>
        <a:p>
          <a:endParaRPr lang="en-US"/>
        </a:p>
      </dgm:t>
    </dgm:pt>
    <dgm:pt modelId="{877AAE83-4B90-4F8E-A8A2-22BA18EC9BD6}">
      <dgm:prSet/>
      <dgm:spPr/>
      <dgm:t>
        <a:bodyPr/>
        <a:lstStyle/>
        <a:p>
          <a:r>
            <a:rPr lang="en-US"/>
            <a:t>You can restrict this by explicitly granting a legal entity to the user role assignment</a:t>
          </a:r>
        </a:p>
      </dgm:t>
    </dgm:pt>
    <dgm:pt modelId="{FAE08D23-B307-4E70-9E15-005BABE70FF7}" type="parTrans" cxnId="{22B2FACB-DA92-4C7F-8F29-81FD88EC4B26}">
      <dgm:prSet/>
      <dgm:spPr/>
      <dgm:t>
        <a:bodyPr/>
        <a:lstStyle/>
        <a:p>
          <a:endParaRPr lang="en-US"/>
        </a:p>
      </dgm:t>
    </dgm:pt>
    <dgm:pt modelId="{50E90253-E108-484A-8D93-B0A4170B3BA1}" type="sibTrans" cxnId="{22B2FACB-DA92-4C7F-8F29-81FD88EC4B26}">
      <dgm:prSet/>
      <dgm:spPr/>
      <dgm:t>
        <a:bodyPr/>
        <a:lstStyle/>
        <a:p>
          <a:endParaRPr lang="en-US"/>
        </a:p>
      </dgm:t>
    </dgm:pt>
    <dgm:pt modelId="{4A385B8E-1857-4635-AEF5-1B86491D0EA7}">
      <dgm:prSet/>
      <dgm:spPr/>
      <dgm:t>
        <a:bodyPr/>
        <a:lstStyle/>
        <a:p>
          <a:r>
            <a:rPr lang="en-US"/>
            <a:t>Once one company/legal entity is assigned to a user role assignment, a user only has that role access in the legal entity(ies) they assign to it</a:t>
          </a:r>
        </a:p>
      </dgm:t>
    </dgm:pt>
    <dgm:pt modelId="{508AB75A-FE6A-4BE2-8E00-96E39F4D616C}" type="parTrans" cxnId="{9D2340C8-3AD8-4D43-9142-5746A4435A30}">
      <dgm:prSet/>
      <dgm:spPr/>
      <dgm:t>
        <a:bodyPr/>
        <a:lstStyle/>
        <a:p>
          <a:endParaRPr lang="en-US"/>
        </a:p>
      </dgm:t>
    </dgm:pt>
    <dgm:pt modelId="{9006D8B5-D55F-4E00-BD57-99278E071317}" type="sibTrans" cxnId="{9D2340C8-3AD8-4D43-9142-5746A4435A30}">
      <dgm:prSet/>
      <dgm:spPr/>
      <dgm:t>
        <a:bodyPr/>
        <a:lstStyle/>
        <a:p>
          <a:endParaRPr lang="en-US"/>
        </a:p>
      </dgm:t>
    </dgm:pt>
    <dgm:pt modelId="{48F980B1-6A44-4F56-BD3B-01E60E2F4B01}">
      <dgm:prSet/>
      <dgm:spPr/>
      <dgm:t>
        <a:bodyPr/>
        <a:lstStyle/>
        <a:p>
          <a:r>
            <a:rPr lang="en-US"/>
            <a:t>SecurityUserRole &amp; OMUserRoleOrganization (SecurityUserRoleCondition) tables</a:t>
          </a:r>
        </a:p>
      </dgm:t>
    </dgm:pt>
    <dgm:pt modelId="{AFC9E823-38F3-4B8D-85E1-60AF68908357}" type="parTrans" cxnId="{4C06F551-2EE5-4B6F-842D-A53F06540C84}">
      <dgm:prSet/>
      <dgm:spPr/>
      <dgm:t>
        <a:bodyPr/>
        <a:lstStyle/>
        <a:p>
          <a:endParaRPr lang="en-US"/>
        </a:p>
      </dgm:t>
    </dgm:pt>
    <dgm:pt modelId="{8401454A-4B67-49BB-ABF0-82486421DAA9}" type="sibTrans" cxnId="{4C06F551-2EE5-4B6F-842D-A53F06540C84}">
      <dgm:prSet/>
      <dgm:spPr/>
      <dgm:t>
        <a:bodyPr/>
        <a:lstStyle/>
        <a:p>
          <a:endParaRPr lang="en-US"/>
        </a:p>
      </dgm:t>
    </dgm:pt>
    <dgm:pt modelId="{A2A691DC-E604-4456-AFCA-9917B46E6CDB}" type="pres">
      <dgm:prSet presAssocID="{CE4288E2-99C2-4C2A-BACD-629FF199E512}" presName="hierChild1" presStyleCnt="0">
        <dgm:presLayoutVars>
          <dgm:chPref val="1"/>
          <dgm:dir/>
          <dgm:animOne val="branch"/>
          <dgm:animLvl val="lvl"/>
          <dgm:resizeHandles/>
        </dgm:presLayoutVars>
      </dgm:prSet>
      <dgm:spPr/>
    </dgm:pt>
    <dgm:pt modelId="{BD2323B9-FF85-4C84-AE83-79BB41701DA9}" type="pres">
      <dgm:prSet presAssocID="{26B9C426-6AD7-40E6-8049-19A336847D7B}" presName="hierRoot1" presStyleCnt="0"/>
      <dgm:spPr/>
    </dgm:pt>
    <dgm:pt modelId="{35BC6E76-C3E9-4D18-BF06-2EA7A01DECE2}" type="pres">
      <dgm:prSet presAssocID="{26B9C426-6AD7-40E6-8049-19A336847D7B}" presName="composite" presStyleCnt="0"/>
      <dgm:spPr/>
    </dgm:pt>
    <dgm:pt modelId="{7C44572A-BF80-473D-B917-8468B1DDFD9F}" type="pres">
      <dgm:prSet presAssocID="{26B9C426-6AD7-40E6-8049-19A336847D7B}" presName="background" presStyleLbl="node0" presStyleIdx="0" presStyleCnt="3"/>
      <dgm:spPr/>
    </dgm:pt>
    <dgm:pt modelId="{4D1062A2-DC1E-46F9-8F6C-295036300800}" type="pres">
      <dgm:prSet presAssocID="{26B9C426-6AD7-40E6-8049-19A336847D7B}" presName="text" presStyleLbl="fgAcc0" presStyleIdx="0" presStyleCnt="3">
        <dgm:presLayoutVars>
          <dgm:chPref val="3"/>
        </dgm:presLayoutVars>
      </dgm:prSet>
      <dgm:spPr/>
    </dgm:pt>
    <dgm:pt modelId="{7A1F013B-69F0-481B-B494-A6085994EE0A}" type="pres">
      <dgm:prSet presAssocID="{26B9C426-6AD7-40E6-8049-19A336847D7B}" presName="hierChild2" presStyleCnt="0"/>
      <dgm:spPr/>
    </dgm:pt>
    <dgm:pt modelId="{2BCB657A-9165-434E-8019-67F5C41FD2D1}" type="pres">
      <dgm:prSet presAssocID="{1E279341-CD61-4157-B23E-D819264727FB}" presName="hierRoot1" presStyleCnt="0"/>
      <dgm:spPr/>
    </dgm:pt>
    <dgm:pt modelId="{2C41C4B2-5591-4C02-AFAA-DB9E95DF79E8}" type="pres">
      <dgm:prSet presAssocID="{1E279341-CD61-4157-B23E-D819264727FB}" presName="composite" presStyleCnt="0"/>
      <dgm:spPr/>
    </dgm:pt>
    <dgm:pt modelId="{36AA3532-71BA-4CDC-9AFA-A7EA3791DE26}" type="pres">
      <dgm:prSet presAssocID="{1E279341-CD61-4157-B23E-D819264727FB}" presName="background" presStyleLbl="node0" presStyleIdx="1" presStyleCnt="3"/>
      <dgm:spPr/>
    </dgm:pt>
    <dgm:pt modelId="{1BCE0562-D30F-4EB5-A160-6AA47C41128F}" type="pres">
      <dgm:prSet presAssocID="{1E279341-CD61-4157-B23E-D819264727FB}" presName="text" presStyleLbl="fgAcc0" presStyleIdx="1" presStyleCnt="3">
        <dgm:presLayoutVars>
          <dgm:chPref val="3"/>
        </dgm:presLayoutVars>
      </dgm:prSet>
      <dgm:spPr/>
    </dgm:pt>
    <dgm:pt modelId="{9AD51AF1-60EB-4F81-B4D1-FE8D63E66165}" type="pres">
      <dgm:prSet presAssocID="{1E279341-CD61-4157-B23E-D819264727FB}" presName="hierChild2" presStyleCnt="0"/>
      <dgm:spPr/>
    </dgm:pt>
    <dgm:pt modelId="{3B04A39C-69C0-4636-9FED-6A3CF1ACF671}" type="pres">
      <dgm:prSet presAssocID="{A88B55BA-B9E0-42E6-8632-59F9C2C603DC}" presName="hierRoot1" presStyleCnt="0"/>
      <dgm:spPr/>
    </dgm:pt>
    <dgm:pt modelId="{B5226376-57E9-463C-8503-BAADE31802E5}" type="pres">
      <dgm:prSet presAssocID="{A88B55BA-B9E0-42E6-8632-59F9C2C603DC}" presName="composite" presStyleCnt="0"/>
      <dgm:spPr/>
    </dgm:pt>
    <dgm:pt modelId="{8F52B046-D86D-47F6-8FC5-7A84CA3FB1C0}" type="pres">
      <dgm:prSet presAssocID="{A88B55BA-B9E0-42E6-8632-59F9C2C603DC}" presName="background" presStyleLbl="node0" presStyleIdx="2" presStyleCnt="3"/>
      <dgm:spPr/>
    </dgm:pt>
    <dgm:pt modelId="{9E7523E4-3577-4167-B658-7D6D7785C8E1}" type="pres">
      <dgm:prSet presAssocID="{A88B55BA-B9E0-42E6-8632-59F9C2C603DC}" presName="text" presStyleLbl="fgAcc0" presStyleIdx="2" presStyleCnt="3">
        <dgm:presLayoutVars>
          <dgm:chPref val="3"/>
        </dgm:presLayoutVars>
      </dgm:prSet>
      <dgm:spPr/>
    </dgm:pt>
    <dgm:pt modelId="{48DE7AAF-AA14-4D1A-8FA5-6F0F4EA46A04}" type="pres">
      <dgm:prSet presAssocID="{A88B55BA-B9E0-42E6-8632-59F9C2C603DC}" presName="hierChild2" presStyleCnt="0"/>
      <dgm:spPr/>
    </dgm:pt>
    <dgm:pt modelId="{D9851940-D66E-40DA-9D3E-CD7D8453AC12}" type="pres">
      <dgm:prSet presAssocID="{5CCECC93-69BA-464C-9084-5901CF41E1D3}" presName="Name10" presStyleLbl="parChTrans1D2" presStyleIdx="0" presStyleCnt="4"/>
      <dgm:spPr/>
    </dgm:pt>
    <dgm:pt modelId="{46D0B687-BDE5-4F72-9404-F1A45C437FFF}" type="pres">
      <dgm:prSet presAssocID="{810958F7-9629-45F2-8077-19F7F3F82762}" presName="hierRoot2" presStyleCnt="0"/>
      <dgm:spPr/>
    </dgm:pt>
    <dgm:pt modelId="{1A9DA7A1-B261-4A26-8961-684AF4290EE4}" type="pres">
      <dgm:prSet presAssocID="{810958F7-9629-45F2-8077-19F7F3F82762}" presName="composite2" presStyleCnt="0"/>
      <dgm:spPr/>
    </dgm:pt>
    <dgm:pt modelId="{348FE5C8-F189-4504-B2A0-23D2DBFDB70F}" type="pres">
      <dgm:prSet presAssocID="{810958F7-9629-45F2-8077-19F7F3F82762}" presName="background2" presStyleLbl="node2" presStyleIdx="0" presStyleCnt="4"/>
      <dgm:spPr/>
    </dgm:pt>
    <dgm:pt modelId="{94A75C10-300C-498A-831C-6FD487F8F96A}" type="pres">
      <dgm:prSet presAssocID="{810958F7-9629-45F2-8077-19F7F3F82762}" presName="text2" presStyleLbl="fgAcc2" presStyleIdx="0" presStyleCnt="4">
        <dgm:presLayoutVars>
          <dgm:chPref val="3"/>
        </dgm:presLayoutVars>
      </dgm:prSet>
      <dgm:spPr/>
    </dgm:pt>
    <dgm:pt modelId="{E3DE07F3-75C8-45B0-9002-940D9394E7E0}" type="pres">
      <dgm:prSet presAssocID="{810958F7-9629-45F2-8077-19F7F3F82762}" presName="hierChild3" presStyleCnt="0"/>
      <dgm:spPr/>
    </dgm:pt>
    <dgm:pt modelId="{7A9D9315-B9C0-45BD-BB12-E18872BBD3A4}" type="pres">
      <dgm:prSet presAssocID="{FAE08D23-B307-4E70-9E15-005BABE70FF7}" presName="Name10" presStyleLbl="parChTrans1D2" presStyleIdx="1" presStyleCnt="4"/>
      <dgm:spPr/>
    </dgm:pt>
    <dgm:pt modelId="{07030F50-27EF-4337-9BFE-22A98BAD3144}" type="pres">
      <dgm:prSet presAssocID="{877AAE83-4B90-4F8E-A8A2-22BA18EC9BD6}" presName="hierRoot2" presStyleCnt="0"/>
      <dgm:spPr/>
    </dgm:pt>
    <dgm:pt modelId="{C25CF93E-EDEA-4DB5-ACDA-7D87588118CC}" type="pres">
      <dgm:prSet presAssocID="{877AAE83-4B90-4F8E-A8A2-22BA18EC9BD6}" presName="composite2" presStyleCnt="0"/>
      <dgm:spPr/>
    </dgm:pt>
    <dgm:pt modelId="{E2371599-ECEB-4CAD-9A58-C0732C24753B}" type="pres">
      <dgm:prSet presAssocID="{877AAE83-4B90-4F8E-A8A2-22BA18EC9BD6}" presName="background2" presStyleLbl="node2" presStyleIdx="1" presStyleCnt="4"/>
      <dgm:spPr/>
    </dgm:pt>
    <dgm:pt modelId="{DCF5CDDE-2C2D-4936-9679-DF202F2F4BC3}" type="pres">
      <dgm:prSet presAssocID="{877AAE83-4B90-4F8E-A8A2-22BA18EC9BD6}" presName="text2" presStyleLbl="fgAcc2" presStyleIdx="1" presStyleCnt="4">
        <dgm:presLayoutVars>
          <dgm:chPref val="3"/>
        </dgm:presLayoutVars>
      </dgm:prSet>
      <dgm:spPr/>
    </dgm:pt>
    <dgm:pt modelId="{69B3F789-2F71-4C73-8F8A-8668835114E2}" type="pres">
      <dgm:prSet presAssocID="{877AAE83-4B90-4F8E-A8A2-22BA18EC9BD6}" presName="hierChild3" presStyleCnt="0"/>
      <dgm:spPr/>
    </dgm:pt>
    <dgm:pt modelId="{5FF60E56-D029-4597-A03F-F3FF86151B88}" type="pres">
      <dgm:prSet presAssocID="{508AB75A-FE6A-4BE2-8E00-96E39F4D616C}" presName="Name10" presStyleLbl="parChTrans1D2" presStyleIdx="2" presStyleCnt="4"/>
      <dgm:spPr/>
    </dgm:pt>
    <dgm:pt modelId="{F18CDA45-72D3-4DB6-9CD9-20A00825F592}" type="pres">
      <dgm:prSet presAssocID="{4A385B8E-1857-4635-AEF5-1B86491D0EA7}" presName="hierRoot2" presStyleCnt="0"/>
      <dgm:spPr/>
    </dgm:pt>
    <dgm:pt modelId="{A7A5FC22-CC88-4679-9E1F-BCDA504E096D}" type="pres">
      <dgm:prSet presAssocID="{4A385B8E-1857-4635-AEF5-1B86491D0EA7}" presName="composite2" presStyleCnt="0"/>
      <dgm:spPr/>
    </dgm:pt>
    <dgm:pt modelId="{5CE25C42-2DFB-47C4-84D7-FA113C43C25E}" type="pres">
      <dgm:prSet presAssocID="{4A385B8E-1857-4635-AEF5-1B86491D0EA7}" presName="background2" presStyleLbl="node2" presStyleIdx="2" presStyleCnt="4"/>
      <dgm:spPr/>
    </dgm:pt>
    <dgm:pt modelId="{43C5FCB5-5BC7-4B0E-8D4C-D40857AD8537}" type="pres">
      <dgm:prSet presAssocID="{4A385B8E-1857-4635-AEF5-1B86491D0EA7}" presName="text2" presStyleLbl="fgAcc2" presStyleIdx="2" presStyleCnt="4">
        <dgm:presLayoutVars>
          <dgm:chPref val="3"/>
        </dgm:presLayoutVars>
      </dgm:prSet>
      <dgm:spPr/>
    </dgm:pt>
    <dgm:pt modelId="{66EA462E-EA48-4B9D-BD10-9F7F6581B7C7}" type="pres">
      <dgm:prSet presAssocID="{4A385B8E-1857-4635-AEF5-1B86491D0EA7}" presName="hierChild3" presStyleCnt="0"/>
      <dgm:spPr/>
    </dgm:pt>
    <dgm:pt modelId="{36EE3688-C255-4B85-AEB5-45175FAB24E4}" type="pres">
      <dgm:prSet presAssocID="{AFC9E823-38F3-4B8D-85E1-60AF68908357}" presName="Name10" presStyleLbl="parChTrans1D2" presStyleIdx="3" presStyleCnt="4"/>
      <dgm:spPr/>
    </dgm:pt>
    <dgm:pt modelId="{5B38C6BB-C6E6-4060-B75F-43691A17CF3F}" type="pres">
      <dgm:prSet presAssocID="{48F980B1-6A44-4F56-BD3B-01E60E2F4B01}" presName="hierRoot2" presStyleCnt="0"/>
      <dgm:spPr/>
    </dgm:pt>
    <dgm:pt modelId="{E5E120DA-94A8-4D6C-BA0E-EFAE15F95CBD}" type="pres">
      <dgm:prSet presAssocID="{48F980B1-6A44-4F56-BD3B-01E60E2F4B01}" presName="composite2" presStyleCnt="0"/>
      <dgm:spPr/>
    </dgm:pt>
    <dgm:pt modelId="{9FB9875B-FB6A-4A45-9484-3B5ED340DD8B}" type="pres">
      <dgm:prSet presAssocID="{48F980B1-6A44-4F56-BD3B-01E60E2F4B01}" presName="background2" presStyleLbl="node2" presStyleIdx="3" presStyleCnt="4"/>
      <dgm:spPr/>
    </dgm:pt>
    <dgm:pt modelId="{39FE2C0C-1B52-4893-8D4B-742B51363881}" type="pres">
      <dgm:prSet presAssocID="{48F980B1-6A44-4F56-BD3B-01E60E2F4B01}" presName="text2" presStyleLbl="fgAcc2" presStyleIdx="3" presStyleCnt="4">
        <dgm:presLayoutVars>
          <dgm:chPref val="3"/>
        </dgm:presLayoutVars>
      </dgm:prSet>
      <dgm:spPr/>
    </dgm:pt>
    <dgm:pt modelId="{566A98D3-FF0E-461F-A323-84D2C06B229A}" type="pres">
      <dgm:prSet presAssocID="{48F980B1-6A44-4F56-BD3B-01E60E2F4B01}" presName="hierChild3" presStyleCnt="0"/>
      <dgm:spPr/>
    </dgm:pt>
  </dgm:ptLst>
  <dgm:cxnLst>
    <dgm:cxn modelId="{FA9F4C07-3BD8-4931-A30D-B31180A349FA}" srcId="{A88B55BA-B9E0-42E6-8632-59F9C2C603DC}" destId="{810958F7-9629-45F2-8077-19F7F3F82762}" srcOrd="0" destOrd="0" parTransId="{5CCECC93-69BA-464C-9084-5901CF41E1D3}" sibTransId="{93B908B6-3735-4E17-9CCB-D10D5B42C8D0}"/>
    <dgm:cxn modelId="{DE4AA326-8417-4266-AD0B-59F8BD242C2B}" srcId="{CE4288E2-99C2-4C2A-BACD-629FF199E512}" destId="{26B9C426-6AD7-40E6-8049-19A336847D7B}" srcOrd="0" destOrd="0" parTransId="{6ACCCCA4-8223-429F-ADE3-B24DD5EF5EEF}" sibTransId="{8FFEFFE9-3274-419F-AF1B-77CA34E4BEAF}"/>
    <dgm:cxn modelId="{D1E7CC27-A383-45BF-9729-439755DD9B95}" type="presOf" srcId="{CE4288E2-99C2-4C2A-BACD-629FF199E512}" destId="{A2A691DC-E604-4456-AFCA-9917B46E6CDB}" srcOrd="0" destOrd="0" presId="urn:microsoft.com/office/officeart/2005/8/layout/hierarchy1"/>
    <dgm:cxn modelId="{67448B2C-788E-4BD5-B243-5A798494EDEE}" type="presOf" srcId="{877AAE83-4B90-4F8E-A8A2-22BA18EC9BD6}" destId="{DCF5CDDE-2C2D-4936-9679-DF202F2F4BC3}" srcOrd="0" destOrd="0" presId="urn:microsoft.com/office/officeart/2005/8/layout/hierarchy1"/>
    <dgm:cxn modelId="{9EC8C35F-68DC-4270-B6D6-0954E67EB5D2}" type="presOf" srcId="{508AB75A-FE6A-4BE2-8E00-96E39F4D616C}" destId="{5FF60E56-D029-4597-A03F-F3FF86151B88}" srcOrd="0" destOrd="0" presId="urn:microsoft.com/office/officeart/2005/8/layout/hierarchy1"/>
    <dgm:cxn modelId="{3C0E0363-DA53-4C0A-9FCC-E8051E159631}" type="presOf" srcId="{4A385B8E-1857-4635-AEF5-1B86491D0EA7}" destId="{43C5FCB5-5BC7-4B0E-8D4C-D40857AD8537}" srcOrd="0" destOrd="0" presId="urn:microsoft.com/office/officeart/2005/8/layout/hierarchy1"/>
    <dgm:cxn modelId="{4CBA4666-19BD-4021-A9EE-6532FC34FAAF}" type="presOf" srcId="{48F980B1-6A44-4F56-BD3B-01E60E2F4B01}" destId="{39FE2C0C-1B52-4893-8D4B-742B51363881}" srcOrd="0" destOrd="0" presId="urn:microsoft.com/office/officeart/2005/8/layout/hierarchy1"/>
    <dgm:cxn modelId="{135D754F-CAAB-40BA-AD2A-10DFE9D39142}" type="presOf" srcId="{810958F7-9629-45F2-8077-19F7F3F82762}" destId="{94A75C10-300C-498A-831C-6FD487F8F96A}" srcOrd="0" destOrd="0" presId="urn:microsoft.com/office/officeart/2005/8/layout/hierarchy1"/>
    <dgm:cxn modelId="{4C06F551-2EE5-4B6F-842D-A53F06540C84}" srcId="{A88B55BA-B9E0-42E6-8632-59F9C2C603DC}" destId="{48F980B1-6A44-4F56-BD3B-01E60E2F4B01}" srcOrd="3" destOrd="0" parTransId="{AFC9E823-38F3-4B8D-85E1-60AF68908357}" sibTransId="{8401454A-4B67-49BB-ABF0-82486421DAA9}"/>
    <dgm:cxn modelId="{F1BBC18D-559B-4C2A-8532-D0D9920781DD}" type="presOf" srcId="{1E279341-CD61-4157-B23E-D819264727FB}" destId="{1BCE0562-D30F-4EB5-A160-6AA47C41128F}" srcOrd="0" destOrd="0" presId="urn:microsoft.com/office/officeart/2005/8/layout/hierarchy1"/>
    <dgm:cxn modelId="{CEA116A7-70E5-489D-AAFB-9F4C53811571}" type="presOf" srcId="{26B9C426-6AD7-40E6-8049-19A336847D7B}" destId="{4D1062A2-DC1E-46F9-8F6C-295036300800}" srcOrd="0" destOrd="0" presId="urn:microsoft.com/office/officeart/2005/8/layout/hierarchy1"/>
    <dgm:cxn modelId="{522032BD-BE48-450A-9473-9AA460717ECD}" type="presOf" srcId="{AFC9E823-38F3-4B8D-85E1-60AF68908357}" destId="{36EE3688-C255-4B85-AEB5-45175FAB24E4}" srcOrd="0" destOrd="0" presId="urn:microsoft.com/office/officeart/2005/8/layout/hierarchy1"/>
    <dgm:cxn modelId="{1B0797BE-8447-4937-81DF-35858E877FBA}" type="presOf" srcId="{FAE08D23-B307-4E70-9E15-005BABE70FF7}" destId="{7A9D9315-B9C0-45BD-BB12-E18872BBD3A4}" srcOrd="0" destOrd="0" presId="urn:microsoft.com/office/officeart/2005/8/layout/hierarchy1"/>
    <dgm:cxn modelId="{2484CCC3-26B7-4961-80FD-23B28C1FB8FD}" type="presOf" srcId="{5CCECC93-69BA-464C-9084-5901CF41E1D3}" destId="{D9851940-D66E-40DA-9D3E-CD7D8453AC12}" srcOrd="0" destOrd="0" presId="urn:microsoft.com/office/officeart/2005/8/layout/hierarchy1"/>
    <dgm:cxn modelId="{9D2340C8-3AD8-4D43-9142-5746A4435A30}" srcId="{A88B55BA-B9E0-42E6-8632-59F9C2C603DC}" destId="{4A385B8E-1857-4635-AEF5-1B86491D0EA7}" srcOrd="2" destOrd="0" parTransId="{508AB75A-FE6A-4BE2-8E00-96E39F4D616C}" sibTransId="{9006D8B5-D55F-4E00-BD57-99278E071317}"/>
    <dgm:cxn modelId="{58BF89C8-EF40-4519-8717-6BE782BB26AE}" srcId="{CE4288E2-99C2-4C2A-BACD-629FF199E512}" destId="{1E279341-CD61-4157-B23E-D819264727FB}" srcOrd="1" destOrd="0" parTransId="{C6758751-79C6-440C-B591-89AA86F26F4E}" sibTransId="{436CFCDE-6AB7-4A3E-BA85-FFBEEF6273DF}"/>
    <dgm:cxn modelId="{22B2FACB-DA92-4C7F-8F29-81FD88EC4B26}" srcId="{A88B55BA-B9E0-42E6-8632-59F9C2C603DC}" destId="{877AAE83-4B90-4F8E-A8A2-22BA18EC9BD6}" srcOrd="1" destOrd="0" parTransId="{FAE08D23-B307-4E70-9E15-005BABE70FF7}" sibTransId="{50E90253-E108-484A-8D93-B0A4170B3BA1}"/>
    <dgm:cxn modelId="{8A1AEDD5-11CA-4A2A-8FF7-653594858305}" srcId="{CE4288E2-99C2-4C2A-BACD-629FF199E512}" destId="{A88B55BA-B9E0-42E6-8632-59F9C2C603DC}" srcOrd="2" destOrd="0" parTransId="{C707BD85-07E9-46BA-A6B4-5AA997BF3B1E}" sibTransId="{D736623A-80F4-4971-9416-309E602FDA1A}"/>
    <dgm:cxn modelId="{E8E8E0E5-3384-4A02-A8CD-68843943428D}" type="presOf" srcId="{A88B55BA-B9E0-42E6-8632-59F9C2C603DC}" destId="{9E7523E4-3577-4167-B658-7D6D7785C8E1}" srcOrd="0" destOrd="0" presId="urn:microsoft.com/office/officeart/2005/8/layout/hierarchy1"/>
    <dgm:cxn modelId="{669F2E04-E238-46DD-AC1F-9C99463582DD}" type="presParOf" srcId="{A2A691DC-E604-4456-AFCA-9917B46E6CDB}" destId="{BD2323B9-FF85-4C84-AE83-79BB41701DA9}" srcOrd="0" destOrd="0" presId="urn:microsoft.com/office/officeart/2005/8/layout/hierarchy1"/>
    <dgm:cxn modelId="{60C621E2-6548-4BE7-B8B5-43B4B6789AA2}" type="presParOf" srcId="{BD2323B9-FF85-4C84-AE83-79BB41701DA9}" destId="{35BC6E76-C3E9-4D18-BF06-2EA7A01DECE2}" srcOrd="0" destOrd="0" presId="urn:microsoft.com/office/officeart/2005/8/layout/hierarchy1"/>
    <dgm:cxn modelId="{AD70D9AE-B8DC-486D-96AB-4E8E0467ABEB}" type="presParOf" srcId="{35BC6E76-C3E9-4D18-BF06-2EA7A01DECE2}" destId="{7C44572A-BF80-473D-B917-8468B1DDFD9F}" srcOrd="0" destOrd="0" presId="urn:microsoft.com/office/officeart/2005/8/layout/hierarchy1"/>
    <dgm:cxn modelId="{E2CF1803-F757-49A4-8442-F6FB7270ED11}" type="presParOf" srcId="{35BC6E76-C3E9-4D18-BF06-2EA7A01DECE2}" destId="{4D1062A2-DC1E-46F9-8F6C-295036300800}" srcOrd="1" destOrd="0" presId="urn:microsoft.com/office/officeart/2005/8/layout/hierarchy1"/>
    <dgm:cxn modelId="{ABB804E3-F8C0-4AFA-BC5C-978C2A562FCF}" type="presParOf" srcId="{BD2323B9-FF85-4C84-AE83-79BB41701DA9}" destId="{7A1F013B-69F0-481B-B494-A6085994EE0A}" srcOrd="1" destOrd="0" presId="urn:microsoft.com/office/officeart/2005/8/layout/hierarchy1"/>
    <dgm:cxn modelId="{DDD7DB2F-06D0-4F6B-9698-6DAB6DF533AE}" type="presParOf" srcId="{A2A691DC-E604-4456-AFCA-9917B46E6CDB}" destId="{2BCB657A-9165-434E-8019-67F5C41FD2D1}" srcOrd="1" destOrd="0" presId="urn:microsoft.com/office/officeart/2005/8/layout/hierarchy1"/>
    <dgm:cxn modelId="{F52F6949-C2D6-4534-A0EC-A0FFAB24B4CD}" type="presParOf" srcId="{2BCB657A-9165-434E-8019-67F5C41FD2D1}" destId="{2C41C4B2-5591-4C02-AFAA-DB9E95DF79E8}" srcOrd="0" destOrd="0" presId="urn:microsoft.com/office/officeart/2005/8/layout/hierarchy1"/>
    <dgm:cxn modelId="{3328AE7D-EFFF-4089-AA8D-FBACAD6A61BE}" type="presParOf" srcId="{2C41C4B2-5591-4C02-AFAA-DB9E95DF79E8}" destId="{36AA3532-71BA-4CDC-9AFA-A7EA3791DE26}" srcOrd="0" destOrd="0" presId="urn:microsoft.com/office/officeart/2005/8/layout/hierarchy1"/>
    <dgm:cxn modelId="{92A2DF27-B846-438A-B827-439FA1EF5C15}" type="presParOf" srcId="{2C41C4B2-5591-4C02-AFAA-DB9E95DF79E8}" destId="{1BCE0562-D30F-4EB5-A160-6AA47C41128F}" srcOrd="1" destOrd="0" presId="urn:microsoft.com/office/officeart/2005/8/layout/hierarchy1"/>
    <dgm:cxn modelId="{6DE5E676-6DFD-4A81-816B-C8AF27AF73EE}" type="presParOf" srcId="{2BCB657A-9165-434E-8019-67F5C41FD2D1}" destId="{9AD51AF1-60EB-4F81-B4D1-FE8D63E66165}" srcOrd="1" destOrd="0" presId="urn:microsoft.com/office/officeart/2005/8/layout/hierarchy1"/>
    <dgm:cxn modelId="{9C50F3F6-006E-4FE1-976A-0D3F83E44836}" type="presParOf" srcId="{A2A691DC-E604-4456-AFCA-9917B46E6CDB}" destId="{3B04A39C-69C0-4636-9FED-6A3CF1ACF671}" srcOrd="2" destOrd="0" presId="urn:microsoft.com/office/officeart/2005/8/layout/hierarchy1"/>
    <dgm:cxn modelId="{ED0041A1-038A-48FD-98FD-49EAA838A885}" type="presParOf" srcId="{3B04A39C-69C0-4636-9FED-6A3CF1ACF671}" destId="{B5226376-57E9-463C-8503-BAADE31802E5}" srcOrd="0" destOrd="0" presId="urn:microsoft.com/office/officeart/2005/8/layout/hierarchy1"/>
    <dgm:cxn modelId="{65F781B8-D2E6-494C-9308-F94C12ED7AB3}" type="presParOf" srcId="{B5226376-57E9-463C-8503-BAADE31802E5}" destId="{8F52B046-D86D-47F6-8FC5-7A84CA3FB1C0}" srcOrd="0" destOrd="0" presId="urn:microsoft.com/office/officeart/2005/8/layout/hierarchy1"/>
    <dgm:cxn modelId="{592A4445-EF3D-45D9-B0BB-8A6B7B04FB43}" type="presParOf" srcId="{B5226376-57E9-463C-8503-BAADE31802E5}" destId="{9E7523E4-3577-4167-B658-7D6D7785C8E1}" srcOrd="1" destOrd="0" presId="urn:microsoft.com/office/officeart/2005/8/layout/hierarchy1"/>
    <dgm:cxn modelId="{1526AC54-5B56-47A8-B361-A4C222BFD959}" type="presParOf" srcId="{3B04A39C-69C0-4636-9FED-6A3CF1ACF671}" destId="{48DE7AAF-AA14-4D1A-8FA5-6F0F4EA46A04}" srcOrd="1" destOrd="0" presId="urn:microsoft.com/office/officeart/2005/8/layout/hierarchy1"/>
    <dgm:cxn modelId="{BB294ED2-E6C8-454B-8EF2-B56EA45F4366}" type="presParOf" srcId="{48DE7AAF-AA14-4D1A-8FA5-6F0F4EA46A04}" destId="{D9851940-D66E-40DA-9D3E-CD7D8453AC12}" srcOrd="0" destOrd="0" presId="urn:microsoft.com/office/officeart/2005/8/layout/hierarchy1"/>
    <dgm:cxn modelId="{A84FBEA6-F907-4E5E-BB7F-A2C1C1E579CD}" type="presParOf" srcId="{48DE7AAF-AA14-4D1A-8FA5-6F0F4EA46A04}" destId="{46D0B687-BDE5-4F72-9404-F1A45C437FFF}" srcOrd="1" destOrd="0" presId="urn:microsoft.com/office/officeart/2005/8/layout/hierarchy1"/>
    <dgm:cxn modelId="{5682E53A-9E70-4693-948C-D34FF32D6E79}" type="presParOf" srcId="{46D0B687-BDE5-4F72-9404-F1A45C437FFF}" destId="{1A9DA7A1-B261-4A26-8961-684AF4290EE4}" srcOrd="0" destOrd="0" presId="urn:microsoft.com/office/officeart/2005/8/layout/hierarchy1"/>
    <dgm:cxn modelId="{80DFCE1B-77B0-4EB7-871A-6D762D6A7A82}" type="presParOf" srcId="{1A9DA7A1-B261-4A26-8961-684AF4290EE4}" destId="{348FE5C8-F189-4504-B2A0-23D2DBFDB70F}" srcOrd="0" destOrd="0" presId="urn:microsoft.com/office/officeart/2005/8/layout/hierarchy1"/>
    <dgm:cxn modelId="{778CD3D6-1D14-4F8A-BB15-9E02D9E14D0C}" type="presParOf" srcId="{1A9DA7A1-B261-4A26-8961-684AF4290EE4}" destId="{94A75C10-300C-498A-831C-6FD487F8F96A}" srcOrd="1" destOrd="0" presId="urn:microsoft.com/office/officeart/2005/8/layout/hierarchy1"/>
    <dgm:cxn modelId="{26B9C902-060D-4A53-928F-FB6D6CF8D97C}" type="presParOf" srcId="{46D0B687-BDE5-4F72-9404-F1A45C437FFF}" destId="{E3DE07F3-75C8-45B0-9002-940D9394E7E0}" srcOrd="1" destOrd="0" presId="urn:microsoft.com/office/officeart/2005/8/layout/hierarchy1"/>
    <dgm:cxn modelId="{3258FA4C-EB14-48F9-82D1-764204535B2B}" type="presParOf" srcId="{48DE7AAF-AA14-4D1A-8FA5-6F0F4EA46A04}" destId="{7A9D9315-B9C0-45BD-BB12-E18872BBD3A4}" srcOrd="2" destOrd="0" presId="urn:microsoft.com/office/officeart/2005/8/layout/hierarchy1"/>
    <dgm:cxn modelId="{1C4C5F1B-8A40-429A-9F57-8D835C61FAD7}" type="presParOf" srcId="{48DE7AAF-AA14-4D1A-8FA5-6F0F4EA46A04}" destId="{07030F50-27EF-4337-9BFE-22A98BAD3144}" srcOrd="3" destOrd="0" presId="urn:microsoft.com/office/officeart/2005/8/layout/hierarchy1"/>
    <dgm:cxn modelId="{58066533-7BC6-4D74-8963-D6261F4588E5}" type="presParOf" srcId="{07030F50-27EF-4337-9BFE-22A98BAD3144}" destId="{C25CF93E-EDEA-4DB5-ACDA-7D87588118CC}" srcOrd="0" destOrd="0" presId="urn:microsoft.com/office/officeart/2005/8/layout/hierarchy1"/>
    <dgm:cxn modelId="{F518ED8C-CAB6-487F-9DCC-83DE221476AD}" type="presParOf" srcId="{C25CF93E-EDEA-4DB5-ACDA-7D87588118CC}" destId="{E2371599-ECEB-4CAD-9A58-C0732C24753B}" srcOrd="0" destOrd="0" presId="urn:microsoft.com/office/officeart/2005/8/layout/hierarchy1"/>
    <dgm:cxn modelId="{0C0C5911-77FD-4A50-8290-C2FABBA806D9}" type="presParOf" srcId="{C25CF93E-EDEA-4DB5-ACDA-7D87588118CC}" destId="{DCF5CDDE-2C2D-4936-9679-DF202F2F4BC3}" srcOrd="1" destOrd="0" presId="urn:microsoft.com/office/officeart/2005/8/layout/hierarchy1"/>
    <dgm:cxn modelId="{0536A6F6-3831-4B34-B412-BCA3E8190171}" type="presParOf" srcId="{07030F50-27EF-4337-9BFE-22A98BAD3144}" destId="{69B3F789-2F71-4C73-8F8A-8668835114E2}" srcOrd="1" destOrd="0" presId="urn:microsoft.com/office/officeart/2005/8/layout/hierarchy1"/>
    <dgm:cxn modelId="{EDBAFDF0-DC80-4D0B-9314-36A29C839883}" type="presParOf" srcId="{48DE7AAF-AA14-4D1A-8FA5-6F0F4EA46A04}" destId="{5FF60E56-D029-4597-A03F-F3FF86151B88}" srcOrd="4" destOrd="0" presId="urn:microsoft.com/office/officeart/2005/8/layout/hierarchy1"/>
    <dgm:cxn modelId="{D78DFFBA-5CEF-41D7-8360-2A1945E85F8A}" type="presParOf" srcId="{48DE7AAF-AA14-4D1A-8FA5-6F0F4EA46A04}" destId="{F18CDA45-72D3-4DB6-9CD9-20A00825F592}" srcOrd="5" destOrd="0" presId="urn:microsoft.com/office/officeart/2005/8/layout/hierarchy1"/>
    <dgm:cxn modelId="{C0469A43-B4EB-452C-9E1B-EE532244AFD5}" type="presParOf" srcId="{F18CDA45-72D3-4DB6-9CD9-20A00825F592}" destId="{A7A5FC22-CC88-4679-9E1F-BCDA504E096D}" srcOrd="0" destOrd="0" presId="urn:microsoft.com/office/officeart/2005/8/layout/hierarchy1"/>
    <dgm:cxn modelId="{21F44DD0-0ECA-412A-BAA1-E1443E4838C0}" type="presParOf" srcId="{A7A5FC22-CC88-4679-9E1F-BCDA504E096D}" destId="{5CE25C42-2DFB-47C4-84D7-FA113C43C25E}" srcOrd="0" destOrd="0" presId="urn:microsoft.com/office/officeart/2005/8/layout/hierarchy1"/>
    <dgm:cxn modelId="{A422B7F3-D9BB-4C57-B831-AB6AFC76002A}" type="presParOf" srcId="{A7A5FC22-CC88-4679-9E1F-BCDA504E096D}" destId="{43C5FCB5-5BC7-4B0E-8D4C-D40857AD8537}" srcOrd="1" destOrd="0" presId="urn:microsoft.com/office/officeart/2005/8/layout/hierarchy1"/>
    <dgm:cxn modelId="{BDE0A936-69FC-433F-8ACF-ED8AB6AB7054}" type="presParOf" srcId="{F18CDA45-72D3-4DB6-9CD9-20A00825F592}" destId="{66EA462E-EA48-4B9D-BD10-9F7F6581B7C7}" srcOrd="1" destOrd="0" presId="urn:microsoft.com/office/officeart/2005/8/layout/hierarchy1"/>
    <dgm:cxn modelId="{3E34493F-F79E-42F2-A047-0A97DCAB4DFC}" type="presParOf" srcId="{48DE7AAF-AA14-4D1A-8FA5-6F0F4EA46A04}" destId="{36EE3688-C255-4B85-AEB5-45175FAB24E4}" srcOrd="6" destOrd="0" presId="urn:microsoft.com/office/officeart/2005/8/layout/hierarchy1"/>
    <dgm:cxn modelId="{9EA2FA00-B189-4BA9-9BF1-23A11F3C382F}" type="presParOf" srcId="{48DE7AAF-AA14-4D1A-8FA5-6F0F4EA46A04}" destId="{5B38C6BB-C6E6-4060-B75F-43691A17CF3F}" srcOrd="7" destOrd="0" presId="urn:microsoft.com/office/officeart/2005/8/layout/hierarchy1"/>
    <dgm:cxn modelId="{B437208C-A225-4D32-B8F4-337C3A7FDB63}" type="presParOf" srcId="{5B38C6BB-C6E6-4060-B75F-43691A17CF3F}" destId="{E5E120DA-94A8-4D6C-BA0E-EFAE15F95CBD}" srcOrd="0" destOrd="0" presId="urn:microsoft.com/office/officeart/2005/8/layout/hierarchy1"/>
    <dgm:cxn modelId="{F11B4D4A-B175-46AB-AD4C-13CFDE08A64B}" type="presParOf" srcId="{E5E120DA-94A8-4D6C-BA0E-EFAE15F95CBD}" destId="{9FB9875B-FB6A-4A45-9484-3B5ED340DD8B}" srcOrd="0" destOrd="0" presId="urn:microsoft.com/office/officeart/2005/8/layout/hierarchy1"/>
    <dgm:cxn modelId="{811CD5F0-8B08-42F4-BD78-338F97CD8C58}" type="presParOf" srcId="{E5E120DA-94A8-4D6C-BA0E-EFAE15F95CBD}" destId="{39FE2C0C-1B52-4893-8D4B-742B51363881}" srcOrd="1" destOrd="0" presId="urn:microsoft.com/office/officeart/2005/8/layout/hierarchy1"/>
    <dgm:cxn modelId="{0005FB05-E4CE-43D1-B3ED-4B685CAC4D85}" type="presParOf" srcId="{5B38C6BB-C6E6-4060-B75F-43691A17CF3F}" destId="{566A98D3-FF0E-461F-A323-84D2C06B229A}"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742905-9C06-4A77-9F89-61A172B955D1}" type="doc">
      <dgm:prSet loTypeId="urn:microsoft.com/office/officeart/2005/8/layout/pyramid3" loCatId="pyramid" qsTypeId="urn:microsoft.com/office/officeart/2005/8/quickstyle/simple1" qsCatId="simple" csTypeId="urn:microsoft.com/office/officeart/2005/8/colors/accent1_2" csCatId="accent1" phldr="1"/>
      <dgm:spPr/>
    </dgm:pt>
    <dgm:pt modelId="{98ACF12E-78B3-4C86-88C3-013EBAEFC80F}">
      <dgm:prSet phldrT="[Text]"/>
      <dgm:spPr>
        <a:solidFill>
          <a:schemeClr val="accent2"/>
        </a:solidFill>
      </dgm:spPr>
      <dgm:t>
        <a:bodyPr/>
        <a:lstStyle/>
        <a:p>
          <a:r>
            <a:rPr lang="en-US"/>
            <a:t>SCM Prem</a:t>
          </a:r>
        </a:p>
      </dgm:t>
    </dgm:pt>
    <dgm:pt modelId="{B3CA82F5-235F-43A6-8CA6-BC92E427E203}" type="parTrans" cxnId="{AFDECBBA-A727-4061-A1C5-53C9277DC88D}">
      <dgm:prSet/>
      <dgm:spPr/>
      <dgm:t>
        <a:bodyPr/>
        <a:lstStyle/>
        <a:p>
          <a:endParaRPr lang="en-US"/>
        </a:p>
      </dgm:t>
    </dgm:pt>
    <dgm:pt modelId="{29853BD5-22F6-49FB-BB64-1FF281A849E8}" type="sibTrans" cxnId="{AFDECBBA-A727-4061-A1C5-53C9277DC88D}">
      <dgm:prSet/>
      <dgm:spPr/>
      <dgm:t>
        <a:bodyPr/>
        <a:lstStyle/>
        <a:p>
          <a:endParaRPr lang="en-US"/>
        </a:p>
      </dgm:t>
    </dgm:pt>
    <dgm:pt modelId="{953732DD-D5B9-4C27-B61D-7576BC2FE6C9}">
      <dgm:prSet phldrT="[Text]"/>
      <dgm:spPr>
        <a:solidFill>
          <a:schemeClr val="accent4"/>
        </a:solidFill>
      </dgm:spPr>
      <dgm:t>
        <a:bodyPr/>
        <a:lstStyle/>
        <a:p>
          <a:r>
            <a:rPr lang="en-US"/>
            <a:t>Operations- Activity</a:t>
          </a:r>
        </a:p>
      </dgm:t>
    </dgm:pt>
    <dgm:pt modelId="{85E6A07A-EB16-442E-AB7C-CCC36D099FEE}" type="parTrans" cxnId="{DF6BF155-4084-4AC9-A77D-E3B84BB6551F}">
      <dgm:prSet/>
      <dgm:spPr/>
      <dgm:t>
        <a:bodyPr/>
        <a:lstStyle/>
        <a:p>
          <a:endParaRPr lang="en-US"/>
        </a:p>
      </dgm:t>
    </dgm:pt>
    <dgm:pt modelId="{B4829346-C314-40CB-BE41-107820621DA0}" type="sibTrans" cxnId="{DF6BF155-4084-4AC9-A77D-E3B84BB6551F}">
      <dgm:prSet/>
      <dgm:spPr/>
      <dgm:t>
        <a:bodyPr/>
        <a:lstStyle/>
        <a:p>
          <a:endParaRPr lang="en-US"/>
        </a:p>
      </dgm:t>
    </dgm:pt>
    <dgm:pt modelId="{C4D4A3B5-5284-4F34-BDFA-9AA151296609}">
      <dgm:prSet phldrT="[Text]"/>
      <dgm:spPr>
        <a:solidFill>
          <a:schemeClr val="accent4"/>
        </a:solidFill>
      </dgm:spPr>
      <dgm:t>
        <a:bodyPr/>
        <a:lstStyle/>
        <a:p>
          <a:r>
            <a:rPr lang="en-US"/>
            <a:t>Team Member</a:t>
          </a:r>
        </a:p>
      </dgm:t>
    </dgm:pt>
    <dgm:pt modelId="{7031C735-B282-4ED7-A41D-B4145BBC7026}" type="parTrans" cxnId="{B3C8AA08-92D3-4DD0-B7D2-F42E9B23D0B3}">
      <dgm:prSet/>
      <dgm:spPr/>
      <dgm:t>
        <a:bodyPr/>
        <a:lstStyle/>
        <a:p>
          <a:endParaRPr lang="en-US"/>
        </a:p>
      </dgm:t>
    </dgm:pt>
    <dgm:pt modelId="{2F4EA8F2-3587-4CAA-B983-D65A01D03EC7}" type="sibTrans" cxnId="{B3C8AA08-92D3-4DD0-B7D2-F42E9B23D0B3}">
      <dgm:prSet/>
      <dgm:spPr/>
      <dgm:t>
        <a:bodyPr/>
        <a:lstStyle/>
        <a:p>
          <a:endParaRPr lang="en-US"/>
        </a:p>
      </dgm:t>
    </dgm:pt>
    <dgm:pt modelId="{34C2ECEA-FF26-4E9C-A40E-AE0E3653DA0D}">
      <dgm:prSet phldrT="[Text]"/>
      <dgm:spPr>
        <a:solidFill>
          <a:schemeClr val="accent2"/>
        </a:solidFill>
      </dgm:spPr>
      <dgm:t>
        <a:bodyPr/>
        <a:lstStyle/>
        <a:p>
          <a:r>
            <a:rPr lang="en-US"/>
            <a:t>Finance Prem</a:t>
          </a:r>
        </a:p>
      </dgm:t>
    </dgm:pt>
    <dgm:pt modelId="{9D17CF0B-B3E2-4FF4-B0F5-B731A86FE0BD}" type="parTrans" cxnId="{4B81972C-BBC4-497A-AF58-DDF91D6AE95C}">
      <dgm:prSet/>
      <dgm:spPr/>
      <dgm:t>
        <a:bodyPr/>
        <a:lstStyle/>
        <a:p>
          <a:endParaRPr lang="en-US"/>
        </a:p>
      </dgm:t>
    </dgm:pt>
    <dgm:pt modelId="{594979D7-BAC2-4CB8-AC09-1AA51C11D0CB}" type="sibTrans" cxnId="{4B81972C-BBC4-497A-AF58-DDF91D6AE95C}">
      <dgm:prSet/>
      <dgm:spPr/>
      <dgm:t>
        <a:bodyPr/>
        <a:lstStyle/>
        <a:p>
          <a:endParaRPr lang="en-US"/>
        </a:p>
      </dgm:t>
    </dgm:pt>
    <dgm:pt modelId="{7290F57B-C44E-4EFD-BC68-59169E8B58AC}">
      <dgm:prSet phldrT="[Text]"/>
      <dgm:spPr>
        <a:solidFill>
          <a:schemeClr val="accent2"/>
        </a:solidFill>
      </dgm:spPr>
      <dgm:t>
        <a:bodyPr/>
        <a:lstStyle/>
        <a:p>
          <a:r>
            <a:rPr lang="en-US"/>
            <a:t>SCM</a:t>
          </a:r>
        </a:p>
      </dgm:t>
    </dgm:pt>
    <dgm:pt modelId="{46E44565-8C55-4FAA-A262-55FF6B4A9550}" type="parTrans" cxnId="{29D23B03-35DB-444F-9FC3-6490158F7449}">
      <dgm:prSet/>
      <dgm:spPr/>
      <dgm:t>
        <a:bodyPr/>
        <a:lstStyle/>
        <a:p>
          <a:endParaRPr lang="en-US"/>
        </a:p>
      </dgm:t>
    </dgm:pt>
    <dgm:pt modelId="{C028EC38-64B0-4D9A-AA11-CB2371561A43}" type="sibTrans" cxnId="{29D23B03-35DB-444F-9FC3-6490158F7449}">
      <dgm:prSet/>
      <dgm:spPr/>
      <dgm:t>
        <a:bodyPr/>
        <a:lstStyle/>
        <a:p>
          <a:endParaRPr lang="en-US"/>
        </a:p>
      </dgm:t>
    </dgm:pt>
    <dgm:pt modelId="{60ECCE16-17A7-4491-9B14-273A2C89B3D6}">
      <dgm:prSet phldrT="[Text]"/>
      <dgm:spPr>
        <a:solidFill>
          <a:schemeClr val="accent2"/>
        </a:solidFill>
      </dgm:spPr>
      <dgm:t>
        <a:bodyPr/>
        <a:lstStyle/>
        <a:p>
          <a:r>
            <a:rPr lang="en-US"/>
            <a:t>Finance</a:t>
          </a:r>
        </a:p>
      </dgm:t>
    </dgm:pt>
    <dgm:pt modelId="{3E9D2EFB-57D2-4CC1-960E-85AD201F01AC}" type="parTrans" cxnId="{59BE44FE-1CBA-43B4-9734-18EDC185F435}">
      <dgm:prSet/>
      <dgm:spPr/>
      <dgm:t>
        <a:bodyPr/>
        <a:lstStyle/>
        <a:p>
          <a:endParaRPr lang="en-US"/>
        </a:p>
      </dgm:t>
    </dgm:pt>
    <dgm:pt modelId="{EAEC1B9D-5291-4DD3-9DE4-D5B3811F4F6D}" type="sibTrans" cxnId="{59BE44FE-1CBA-43B4-9734-18EDC185F435}">
      <dgm:prSet/>
      <dgm:spPr/>
      <dgm:t>
        <a:bodyPr/>
        <a:lstStyle/>
        <a:p>
          <a:endParaRPr lang="en-US"/>
        </a:p>
      </dgm:t>
    </dgm:pt>
    <dgm:pt modelId="{4F7F77C0-A2AA-4B8F-926D-0B29060DCCB4}">
      <dgm:prSet phldrT="[Text]"/>
      <dgm:spPr>
        <a:solidFill>
          <a:schemeClr val="accent2"/>
        </a:solidFill>
      </dgm:spPr>
      <dgm:t>
        <a:bodyPr/>
        <a:lstStyle/>
        <a:p>
          <a:r>
            <a:rPr lang="en-US"/>
            <a:t>Commerce</a:t>
          </a:r>
        </a:p>
      </dgm:t>
    </dgm:pt>
    <dgm:pt modelId="{A14F041C-0AEA-4372-84EE-5BFD836D17A4}" type="parTrans" cxnId="{E11DADD4-01CD-4B73-8A79-D4DEF8471537}">
      <dgm:prSet/>
      <dgm:spPr/>
      <dgm:t>
        <a:bodyPr/>
        <a:lstStyle/>
        <a:p>
          <a:endParaRPr lang="en-US"/>
        </a:p>
      </dgm:t>
    </dgm:pt>
    <dgm:pt modelId="{68A82677-53DB-4395-9AEA-ACE22DF89276}" type="sibTrans" cxnId="{E11DADD4-01CD-4B73-8A79-D4DEF8471537}">
      <dgm:prSet/>
      <dgm:spPr/>
      <dgm:t>
        <a:bodyPr/>
        <a:lstStyle/>
        <a:p>
          <a:endParaRPr lang="en-US"/>
        </a:p>
      </dgm:t>
    </dgm:pt>
    <dgm:pt modelId="{919EF617-8F14-4A17-A17C-DE5250678F2E}">
      <dgm:prSet phldrT="[Text]"/>
      <dgm:spPr>
        <a:solidFill>
          <a:schemeClr val="accent3">
            <a:lumMod val="60000"/>
            <a:lumOff val="40000"/>
          </a:schemeClr>
        </a:solidFill>
      </dgm:spPr>
      <dgm:t>
        <a:bodyPr/>
        <a:lstStyle/>
        <a:p>
          <a:r>
            <a:rPr lang="en-US"/>
            <a:t>Project Operations</a:t>
          </a:r>
        </a:p>
      </dgm:t>
    </dgm:pt>
    <dgm:pt modelId="{DDCC13D4-BD0E-4612-B9D5-517B630D17EC}" type="parTrans" cxnId="{10656F0B-2415-4A42-9691-9E12E9B7AC21}">
      <dgm:prSet/>
      <dgm:spPr/>
      <dgm:t>
        <a:bodyPr/>
        <a:lstStyle/>
        <a:p>
          <a:endParaRPr lang="en-US"/>
        </a:p>
      </dgm:t>
    </dgm:pt>
    <dgm:pt modelId="{D8DD10D1-F397-48EB-B1CC-5CDA052C8B68}" type="sibTrans" cxnId="{10656F0B-2415-4A42-9691-9E12E9B7AC21}">
      <dgm:prSet/>
      <dgm:spPr/>
      <dgm:t>
        <a:bodyPr/>
        <a:lstStyle/>
        <a:p>
          <a:endParaRPr lang="en-US"/>
        </a:p>
      </dgm:t>
    </dgm:pt>
    <dgm:pt modelId="{A6BB95B9-87CC-431C-836C-D3F02128BD17}">
      <dgm:prSet phldrT="[Text]"/>
      <dgm:spPr>
        <a:solidFill>
          <a:schemeClr val="accent3">
            <a:lumMod val="60000"/>
            <a:lumOff val="40000"/>
          </a:schemeClr>
        </a:solidFill>
      </dgm:spPr>
      <dgm:t>
        <a:bodyPr/>
        <a:lstStyle/>
        <a:p>
          <a:r>
            <a:rPr lang="en-US"/>
            <a:t>Human Resources</a:t>
          </a:r>
        </a:p>
      </dgm:t>
    </dgm:pt>
    <dgm:pt modelId="{8FC5A61E-9731-4701-9F8E-FEAF34C0EA31}" type="parTrans" cxnId="{813D236B-52DB-403A-96BB-4F1631E64FEC}">
      <dgm:prSet/>
      <dgm:spPr/>
      <dgm:t>
        <a:bodyPr/>
        <a:lstStyle/>
        <a:p>
          <a:endParaRPr lang="en-US"/>
        </a:p>
      </dgm:t>
    </dgm:pt>
    <dgm:pt modelId="{A9082E5C-392F-4068-A266-A37E4B12531D}" type="sibTrans" cxnId="{813D236B-52DB-403A-96BB-4F1631E64FEC}">
      <dgm:prSet/>
      <dgm:spPr/>
      <dgm:t>
        <a:bodyPr/>
        <a:lstStyle/>
        <a:p>
          <a:endParaRPr lang="en-US"/>
        </a:p>
      </dgm:t>
    </dgm:pt>
    <dgm:pt modelId="{BDD3784D-FB08-40E7-A1D8-5462345C5F16}">
      <dgm:prSet phldrT="[Text]"/>
      <dgm:spPr>
        <a:solidFill>
          <a:schemeClr val="accent4"/>
        </a:solidFill>
      </dgm:spPr>
      <dgm:t>
        <a:bodyPr/>
        <a:lstStyle/>
        <a:p>
          <a:r>
            <a:rPr lang="en-US"/>
            <a:t>HR Self Service</a:t>
          </a:r>
        </a:p>
      </dgm:t>
    </dgm:pt>
    <dgm:pt modelId="{E7BC1D21-E315-45FB-BC93-1B0BDE4D5C98}" type="parTrans" cxnId="{05425879-583E-4C6E-8820-C7BE94520FED}">
      <dgm:prSet/>
      <dgm:spPr/>
      <dgm:t>
        <a:bodyPr/>
        <a:lstStyle/>
        <a:p>
          <a:endParaRPr lang="en-US"/>
        </a:p>
      </dgm:t>
    </dgm:pt>
    <dgm:pt modelId="{3593408D-1177-4CAF-8A3F-56AEB5F32096}" type="sibTrans" cxnId="{05425879-583E-4C6E-8820-C7BE94520FED}">
      <dgm:prSet/>
      <dgm:spPr/>
      <dgm:t>
        <a:bodyPr/>
        <a:lstStyle/>
        <a:p>
          <a:endParaRPr lang="en-US"/>
        </a:p>
      </dgm:t>
    </dgm:pt>
    <dgm:pt modelId="{DA00FC29-EA51-4194-87FF-118010DBADB4}" type="pres">
      <dgm:prSet presAssocID="{8D742905-9C06-4A77-9F89-61A172B955D1}" presName="Name0" presStyleCnt="0">
        <dgm:presLayoutVars>
          <dgm:dir/>
          <dgm:animLvl val="lvl"/>
          <dgm:resizeHandles val="exact"/>
        </dgm:presLayoutVars>
      </dgm:prSet>
      <dgm:spPr/>
    </dgm:pt>
    <dgm:pt modelId="{E932C750-DB94-46D2-9227-8FE4FA327F48}" type="pres">
      <dgm:prSet presAssocID="{98ACF12E-78B3-4C86-88C3-013EBAEFC80F}" presName="Name8" presStyleCnt="0"/>
      <dgm:spPr/>
    </dgm:pt>
    <dgm:pt modelId="{8FCB8194-25A2-4C6F-8975-F2B6ABAC14BB}" type="pres">
      <dgm:prSet presAssocID="{98ACF12E-78B3-4C86-88C3-013EBAEFC80F}" presName="level" presStyleLbl="node1" presStyleIdx="0" presStyleCnt="10">
        <dgm:presLayoutVars>
          <dgm:chMax val="1"/>
          <dgm:bulletEnabled val="1"/>
        </dgm:presLayoutVars>
      </dgm:prSet>
      <dgm:spPr/>
    </dgm:pt>
    <dgm:pt modelId="{7FC2826A-1F68-4B32-9616-4243269ACF4B}" type="pres">
      <dgm:prSet presAssocID="{98ACF12E-78B3-4C86-88C3-013EBAEFC80F}" presName="levelTx" presStyleLbl="revTx" presStyleIdx="0" presStyleCnt="0">
        <dgm:presLayoutVars>
          <dgm:chMax val="1"/>
          <dgm:bulletEnabled val="1"/>
        </dgm:presLayoutVars>
      </dgm:prSet>
      <dgm:spPr/>
    </dgm:pt>
    <dgm:pt modelId="{A0A0C0DC-43D9-4CA1-A8A2-A947C8B54BF6}" type="pres">
      <dgm:prSet presAssocID="{34C2ECEA-FF26-4E9C-A40E-AE0E3653DA0D}" presName="Name8" presStyleCnt="0"/>
      <dgm:spPr/>
    </dgm:pt>
    <dgm:pt modelId="{9A309A1B-A1E5-469E-8AD4-8BBC998D2070}" type="pres">
      <dgm:prSet presAssocID="{34C2ECEA-FF26-4E9C-A40E-AE0E3653DA0D}" presName="level" presStyleLbl="node1" presStyleIdx="1" presStyleCnt="10">
        <dgm:presLayoutVars>
          <dgm:chMax val="1"/>
          <dgm:bulletEnabled val="1"/>
        </dgm:presLayoutVars>
      </dgm:prSet>
      <dgm:spPr/>
    </dgm:pt>
    <dgm:pt modelId="{66D884FE-5607-4214-AE97-73155FBAE093}" type="pres">
      <dgm:prSet presAssocID="{34C2ECEA-FF26-4E9C-A40E-AE0E3653DA0D}" presName="levelTx" presStyleLbl="revTx" presStyleIdx="0" presStyleCnt="0">
        <dgm:presLayoutVars>
          <dgm:chMax val="1"/>
          <dgm:bulletEnabled val="1"/>
        </dgm:presLayoutVars>
      </dgm:prSet>
      <dgm:spPr/>
    </dgm:pt>
    <dgm:pt modelId="{DECA0FF6-B32E-4806-9479-CD78FC2C98C0}" type="pres">
      <dgm:prSet presAssocID="{7290F57B-C44E-4EFD-BC68-59169E8B58AC}" presName="Name8" presStyleCnt="0"/>
      <dgm:spPr/>
    </dgm:pt>
    <dgm:pt modelId="{AFD9EACD-B2B8-4237-BCF5-025190875F50}" type="pres">
      <dgm:prSet presAssocID="{7290F57B-C44E-4EFD-BC68-59169E8B58AC}" presName="level" presStyleLbl="node1" presStyleIdx="2" presStyleCnt="10">
        <dgm:presLayoutVars>
          <dgm:chMax val="1"/>
          <dgm:bulletEnabled val="1"/>
        </dgm:presLayoutVars>
      </dgm:prSet>
      <dgm:spPr/>
    </dgm:pt>
    <dgm:pt modelId="{05FCF5BA-FBDC-43C3-9513-BFC5284F2F9D}" type="pres">
      <dgm:prSet presAssocID="{7290F57B-C44E-4EFD-BC68-59169E8B58AC}" presName="levelTx" presStyleLbl="revTx" presStyleIdx="0" presStyleCnt="0">
        <dgm:presLayoutVars>
          <dgm:chMax val="1"/>
          <dgm:bulletEnabled val="1"/>
        </dgm:presLayoutVars>
      </dgm:prSet>
      <dgm:spPr/>
    </dgm:pt>
    <dgm:pt modelId="{052B961F-CA1E-465E-ACD0-107D91D8C806}" type="pres">
      <dgm:prSet presAssocID="{60ECCE16-17A7-4491-9B14-273A2C89B3D6}" presName="Name8" presStyleCnt="0"/>
      <dgm:spPr/>
    </dgm:pt>
    <dgm:pt modelId="{1FB1BF0A-6E69-4DD2-A7A7-472AAFB332A1}" type="pres">
      <dgm:prSet presAssocID="{60ECCE16-17A7-4491-9B14-273A2C89B3D6}" presName="level" presStyleLbl="node1" presStyleIdx="3" presStyleCnt="10">
        <dgm:presLayoutVars>
          <dgm:chMax val="1"/>
          <dgm:bulletEnabled val="1"/>
        </dgm:presLayoutVars>
      </dgm:prSet>
      <dgm:spPr/>
    </dgm:pt>
    <dgm:pt modelId="{A351B9D5-55A1-4E4C-894C-5F84FFEE0D5C}" type="pres">
      <dgm:prSet presAssocID="{60ECCE16-17A7-4491-9B14-273A2C89B3D6}" presName="levelTx" presStyleLbl="revTx" presStyleIdx="0" presStyleCnt="0">
        <dgm:presLayoutVars>
          <dgm:chMax val="1"/>
          <dgm:bulletEnabled val="1"/>
        </dgm:presLayoutVars>
      </dgm:prSet>
      <dgm:spPr/>
    </dgm:pt>
    <dgm:pt modelId="{3B476802-4D13-4E1B-AFFC-B7A26286441A}" type="pres">
      <dgm:prSet presAssocID="{4F7F77C0-A2AA-4B8F-926D-0B29060DCCB4}" presName="Name8" presStyleCnt="0"/>
      <dgm:spPr/>
    </dgm:pt>
    <dgm:pt modelId="{DAEBC992-F204-4724-85C5-1207EDFD0E78}" type="pres">
      <dgm:prSet presAssocID="{4F7F77C0-A2AA-4B8F-926D-0B29060DCCB4}" presName="level" presStyleLbl="node1" presStyleIdx="4" presStyleCnt="10">
        <dgm:presLayoutVars>
          <dgm:chMax val="1"/>
          <dgm:bulletEnabled val="1"/>
        </dgm:presLayoutVars>
      </dgm:prSet>
      <dgm:spPr/>
    </dgm:pt>
    <dgm:pt modelId="{9D6D15F6-B2E4-435A-931D-F7DCA4C5D717}" type="pres">
      <dgm:prSet presAssocID="{4F7F77C0-A2AA-4B8F-926D-0B29060DCCB4}" presName="levelTx" presStyleLbl="revTx" presStyleIdx="0" presStyleCnt="0">
        <dgm:presLayoutVars>
          <dgm:chMax val="1"/>
          <dgm:bulletEnabled val="1"/>
        </dgm:presLayoutVars>
      </dgm:prSet>
      <dgm:spPr/>
    </dgm:pt>
    <dgm:pt modelId="{E1044E9D-4F91-4AF5-822C-524248519E41}" type="pres">
      <dgm:prSet presAssocID="{919EF617-8F14-4A17-A17C-DE5250678F2E}" presName="Name8" presStyleCnt="0"/>
      <dgm:spPr/>
    </dgm:pt>
    <dgm:pt modelId="{5AA75CCD-936F-4809-9428-F6C11E9A2000}" type="pres">
      <dgm:prSet presAssocID="{919EF617-8F14-4A17-A17C-DE5250678F2E}" presName="level" presStyleLbl="node1" presStyleIdx="5" presStyleCnt="10">
        <dgm:presLayoutVars>
          <dgm:chMax val="1"/>
          <dgm:bulletEnabled val="1"/>
        </dgm:presLayoutVars>
      </dgm:prSet>
      <dgm:spPr/>
    </dgm:pt>
    <dgm:pt modelId="{33E4BA68-3E90-4A19-9CC1-69FECFD7FDF0}" type="pres">
      <dgm:prSet presAssocID="{919EF617-8F14-4A17-A17C-DE5250678F2E}" presName="levelTx" presStyleLbl="revTx" presStyleIdx="0" presStyleCnt="0">
        <dgm:presLayoutVars>
          <dgm:chMax val="1"/>
          <dgm:bulletEnabled val="1"/>
        </dgm:presLayoutVars>
      </dgm:prSet>
      <dgm:spPr/>
    </dgm:pt>
    <dgm:pt modelId="{663598B9-B0D1-4AB8-AD50-BCDFEA614828}" type="pres">
      <dgm:prSet presAssocID="{A6BB95B9-87CC-431C-836C-D3F02128BD17}" presName="Name8" presStyleCnt="0"/>
      <dgm:spPr/>
    </dgm:pt>
    <dgm:pt modelId="{9E5F0122-FCA4-459D-8B44-1C5293D5A923}" type="pres">
      <dgm:prSet presAssocID="{A6BB95B9-87CC-431C-836C-D3F02128BD17}" presName="level" presStyleLbl="node1" presStyleIdx="6" presStyleCnt="10">
        <dgm:presLayoutVars>
          <dgm:chMax val="1"/>
          <dgm:bulletEnabled val="1"/>
        </dgm:presLayoutVars>
      </dgm:prSet>
      <dgm:spPr/>
    </dgm:pt>
    <dgm:pt modelId="{3DEF85F8-3FC7-4073-ACFC-82051E90513B}" type="pres">
      <dgm:prSet presAssocID="{A6BB95B9-87CC-431C-836C-D3F02128BD17}" presName="levelTx" presStyleLbl="revTx" presStyleIdx="0" presStyleCnt="0">
        <dgm:presLayoutVars>
          <dgm:chMax val="1"/>
          <dgm:bulletEnabled val="1"/>
        </dgm:presLayoutVars>
      </dgm:prSet>
      <dgm:spPr/>
    </dgm:pt>
    <dgm:pt modelId="{88C134A6-F3B9-46F0-9EF3-66F75AB9C340}" type="pres">
      <dgm:prSet presAssocID="{953732DD-D5B9-4C27-B61D-7576BC2FE6C9}" presName="Name8" presStyleCnt="0"/>
      <dgm:spPr/>
    </dgm:pt>
    <dgm:pt modelId="{A848DACC-3185-49FF-950A-DD4F501879C9}" type="pres">
      <dgm:prSet presAssocID="{953732DD-D5B9-4C27-B61D-7576BC2FE6C9}" presName="level" presStyleLbl="node1" presStyleIdx="7" presStyleCnt="10">
        <dgm:presLayoutVars>
          <dgm:chMax val="1"/>
          <dgm:bulletEnabled val="1"/>
        </dgm:presLayoutVars>
      </dgm:prSet>
      <dgm:spPr/>
    </dgm:pt>
    <dgm:pt modelId="{CCD79DF3-2437-4F13-8471-30848E0DEABE}" type="pres">
      <dgm:prSet presAssocID="{953732DD-D5B9-4C27-B61D-7576BC2FE6C9}" presName="levelTx" presStyleLbl="revTx" presStyleIdx="0" presStyleCnt="0">
        <dgm:presLayoutVars>
          <dgm:chMax val="1"/>
          <dgm:bulletEnabled val="1"/>
        </dgm:presLayoutVars>
      </dgm:prSet>
      <dgm:spPr/>
    </dgm:pt>
    <dgm:pt modelId="{3FD8BD77-2DEF-48BF-BD0A-DCFA82EC3F68}" type="pres">
      <dgm:prSet presAssocID="{C4D4A3B5-5284-4F34-BDFA-9AA151296609}" presName="Name8" presStyleCnt="0"/>
      <dgm:spPr/>
    </dgm:pt>
    <dgm:pt modelId="{0B06869E-5B9E-4095-B77A-BB69B1367BAE}" type="pres">
      <dgm:prSet presAssocID="{C4D4A3B5-5284-4F34-BDFA-9AA151296609}" presName="level" presStyleLbl="node1" presStyleIdx="8" presStyleCnt="10">
        <dgm:presLayoutVars>
          <dgm:chMax val="1"/>
          <dgm:bulletEnabled val="1"/>
        </dgm:presLayoutVars>
      </dgm:prSet>
      <dgm:spPr/>
    </dgm:pt>
    <dgm:pt modelId="{79430DCC-7918-4278-BC5D-3CF7C33C2665}" type="pres">
      <dgm:prSet presAssocID="{C4D4A3B5-5284-4F34-BDFA-9AA151296609}" presName="levelTx" presStyleLbl="revTx" presStyleIdx="0" presStyleCnt="0">
        <dgm:presLayoutVars>
          <dgm:chMax val="1"/>
          <dgm:bulletEnabled val="1"/>
        </dgm:presLayoutVars>
      </dgm:prSet>
      <dgm:spPr/>
    </dgm:pt>
    <dgm:pt modelId="{C028C27C-661C-4A27-A4EC-85CC8B14625D}" type="pres">
      <dgm:prSet presAssocID="{BDD3784D-FB08-40E7-A1D8-5462345C5F16}" presName="Name8" presStyleCnt="0"/>
      <dgm:spPr/>
    </dgm:pt>
    <dgm:pt modelId="{93823CBE-2F57-4EDF-9F2B-D65802511528}" type="pres">
      <dgm:prSet presAssocID="{BDD3784D-FB08-40E7-A1D8-5462345C5F16}" presName="level" presStyleLbl="node1" presStyleIdx="9" presStyleCnt="10">
        <dgm:presLayoutVars>
          <dgm:chMax val="1"/>
          <dgm:bulletEnabled val="1"/>
        </dgm:presLayoutVars>
      </dgm:prSet>
      <dgm:spPr/>
    </dgm:pt>
    <dgm:pt modelId="{074C79E5-6E98-4735-84AA-3CB5301312FD}" type="pres">
      <dgm:prSet presAssocID="{BDD3784D-FB08-40E7-A1D8-5462345C5F16}" presName="levelTx" presStyleLbl="revTx" presStyleIdx="0" presStyleCnt="0">
        <dgm:presLayoutVars>
          <dgm:chMax val="1"/>
          <dgm:bulletEnabled val="1"/>
        </dgm:presLayoutVars>
      </dgm:prSet>
      <dgm:spPr/>
    </dgm:pt>
  </dgm:ptLst>
  <dgm:cxnLst>
    <dgm:cxn modelId="{29D23B03-35DB-444F-9FC3-6490158F7449}" srcId="{8D742905-9C06-4A77-9F89-61A172B955D1}" destId="{7290F57B-C44E-4EFD-BC68-59169E8B58AC}" srcOrd="2" destOrd="0" parTransId="{46E44565-8C55-4FAA-A262-55FF6B4A9550}" sibTransId="{C028EC38-64B0-4D9A-AA11-CB2371561A43}"/>
    <dgm:cxn modelId="{B3C8AA08-92D3-4DD0-B7D2-F42E9B23D0B3}" srcId="{8D742905-9C06-4A77-9F89-61A172B955D1}" destId="{C4D4A3B5-5284-4F34-BDFA-9AA151296609}" srcOrd="8" destOrd="0" parTransId="{7031C735-B282-4ED7-A41D-B4145BBC7026}" sibTransId="{2F4EA8F2-3587-4CAA-B983-D65A01D03EC7}"/>
    <dgm:cxn modelId="{10656F0B-2415-4A42-9691-9E12E9B7AC21}" srcId="{8D742905-9C06-4A77-9F89-61A172B955D1}" destId="{919EF617-8F14-4A17-A17C-DE5250678F2E}" srcOrd="5" destOrd="0" parTransId="{DDCC13D4-BD0E-4612-B9D5-517B630D17EC}" sibTransId="{D8DD10D1-F397-48EB-B1CC-5CDA052C8B68}"/>
    <dgm:cxn modelId="{AF948D1C-D027-4188-9D40-FEC7DFD10ED3}" type="presOf" srcId="{A6BB95B9-87CC-431C-836C-D3F02128BD17}" destId="{9E5F0122-FCA4-459D-8B44-1C5293D5A923}" srcOrd="0" destOrd="0" presId="urn:microsoft.com/office/officeart/2005/8/layout/pyramid3"/>
    <dgm:cxn modelId="{04F5FD20-DB95-46CB-B386-D5C1F9923080}" type="presOf" srcId="{7290F57B-C44E-4EFD-BC68-59169E8B58AC}" destId="{AFD9EACD-B2B8-4237-BCF5-025190875F50}" srcOrd="0" destOrd="0" presId="urn:microsoft.com/office/officeart/2005/8/layout/pyramid3"/>
    <dgm:cxn modelId="{4B81972C-BBC4-497A-AF58-DDF91D6AE95C}" srcId="{8D742905-9C06-4A77-9F89-61A172B955D1}" destId="{34C2ECEA-FF26-4E9C-A40E-AE0E3653DA0D}" srcOrd="1" destOrd="0" parTransId="{9D17CF0B-B3E2-4FF4-B0F5-B731A86FE0BD}" sibTransId="{594979D7-BAC2-4CB8-AC09-1AA51C11D0CB}"/>
    <dgm:cxn modelId="{15CD0536-3D32-4C23-AA97-1A43E06E7F4D}" type="presOf" srcId="{60ECCE16-17A7-4491-9B14-273A2C89B3D6}" destId="{1FB1BF0A-6E69-4DD2-A7A7-472AAFB332A1}" srcOrd="0" destOrd="0" presId="urn:microsoft.com/office/officeart/2005/8/layout/pyramid3"/>
    <dgm:cxn modelId="{28521362-12C7-4D8D-B061-501C341297E9}" type="presOf" srcId="{7290F57B-C44E-4EFD-BC68-59169E8B58AC}" destId="{05FCF5BA-FBDC-43C3-9513-BFC5284F2F9D}" srcOrd="1" destOrd="0" presId="urn:microsoft.com/office/officeart/2005/8/layout/pyramid3"/>
    <dgm:cxn modelId="{45343062-313E-45F6-A706-F6604EE3B3D2}" type="presOf" srcId="{4F7F77C0-A2AA-4B8F-926D-0B29060DCCB4}" destId="{9D6D15F6-B2E4-435A-931D-F7DCA4C5D717}" srcOrd="1" destOrd="0" presId="urn:microsoft.com/office/officeart/2005/8/layout/pyramid3"/>
    <dgm:cxn modelId="{95F4E446-AA62-4EB3-82D3-EF71148BB6B4}" type="presOf" srcId="{953732DD-D5B9-4C27-B61D-7576BC2FE6C9}" destId="{CCD79DF3-2437-4F13-8471-30848E0DEABE}" srcOrd="1" destOrd="0" presId="urn:microsoft.com/office/officeart/2005/8/layout/pyramid3"/>
    <dgm:cxn modelId="{2E6E4D6A-55EC-49C6-B895-33488392CEB0}" type="presOf" srcId="{A6BB95B9-87CC-431C-836C-D3F02128BD17}" destId="{3DEF85F8-3FC7-4073-ACFC-82051E90513B}" srcOrd="1" destOrd="0" presId="urn:microsoft.com/office/officeart/2005/8/layout/pyramid3"/>
    <dgm:cxn modelId="{813D236B-52DB-403A-96BB-4F1631E64FEC}" srcId="{8D742905-9C06-4A77-9F89-61A172B955D1}" destId="{A6BB95B9-87CC-431C-836C-D3F02128BD17}" srcOrd="6" destOrd="0" parTransId="{8FC5A61E-9731-4701-9F8E-FEAF34C0EA31}" sibTransId="{A9082E5C-392F-4068-A266-A37E4B12531D}"/>
    <dgm:cxn modelId="{57622652-B37D-411A-B58A-CCA6762473C4}" type="presOf" srcId="{4F7F77C0-A2AA-4B8F-926D-0B29060DCCB4}" destId="{DAEBC992-F204-4724-85C5-1207EDFD0E78}" srcOrd="0" destOrd="0" presId="urn:microsoft.com/office/officeart/2005/8/layout/pyramid3"/>
    <dgm:cxn modelId="{1625C754-01CA-485C-ABFD-27A17A6CA2AE}" type="presOf" srcId="{34C2ECEA-FF26-4E9C-A40E-AE0E3653DA0D}" destId="{9A309A1B-A1E5-469E-8AD4-8BBC998D2070}" srcOrd="0" destOrd="0" presId="urn:microsoft.com/office/officeart/2005/8/layout/pyramid3"/>
    <dgm:cxn modelId="{DF6BF155-4084-4AC9-A77D-E3B84BB6551F}" srcId="{8D742905-9C06-4A77-9F89-61A172B955D1}" destId="{953732DD-D5B9-4C27-B61D-7576BC2FE6C9}" srcOrd="7" destOrd="0" parTransId="{85E6A07A-EB16-442E-AB7C-CCC36D099FEE}" sibTransId="{B4829346-C314-40CB-BE41-107820621DA0}"/>
    <dgm:cxn modelId="{CDF75A57-1A6D-437E-945E-90C0BB287118}" type="presOf" srcId="{919EF617-8F14-4A17-A17C-DE5250678F2E}" destId="{33E4BA68-3E90-4A19-9CC1-69FECFD7FDF0}" srcOrd="1" destOrd="0" presId="urn:microsoft.com/office/officeart/2005/8/layout/pyramid3"/>
    <dgm:cxn modelId="{05425879-583E-4C6E-8820-C7BE94520FED}" srcId="{8D742905-9C06-4A77-9F89-61A172B955D1}" destId="{BDD3784D-FB08-40E7-A1D8-5462345C5F16}" srcOrd="9" destOrd="0" parTransId="{E7BC1D21-E315-45FB-BC93-1B0BDE4D5C98}" sibTransId="{3593408D-1177-4CAF-8A3F-56AEB5F32096}"/>
    <dgm:cxn modelId="{242AA77B-8983-4701-BE40-23D0DCF55A41}" type="presOf" srcId="{98ACF12E-78B3-4C86-88C3-013EBAEFC80F}" destId="{7FC2826A-1F68-4B32-9616-4243269ACF4B}" srcOrd="1" destOrd="0" presId="urn:microsoft.com/office/officeart/2005/8/layout/pyramid3"/>
    <dgm:cxn modelId="{EB3BEE84-5F23-4BAE-BD85-46B614F9D4CC}" type="presOf" srcId="{60ECCE16-17A7-4491-9B14-273A2C89B3D6}" destId="{A351B9D5-55A1-4E4C-894C-5F84FFEE0D5C}" srcOrd="1" destOrd="0" presId="urn:microsoft.com/office/officeart/2005/8/layout/pyramid3"/>
    <dgm:cxn modelId="{18F35794-88AB-4AA9-8F0D-C3801425182F}" type="presOf" srcId="{919EF617-8F14-4A17-A17C-DE5250678F2E}" destId="{5AA75CCD-936F-4809-9428-F6C11E9A2000}" srcOrd="0" destOrd="0" presId="urn:microsoft.com/office/officeart/2005/8/layout/pyramid3"/>
    <dgm:cxn modelId="{E4DCE5AB-2B22-4113-8401-A84C7AADE434}" type="presOf" srcId="{98ACF12E-78B3-4C86-88C3-013EBAEFC80F}" destId="{8FCB8194-25A2-4C6F-8975-F2B6ABAC14BB}" srcOrd="0" destOrd="0" presId="urn:microsoft.com/office/officeart/2005/8/layout/pyramid3"/>
    <dgm:cxn modelId="{1AC16EB8-575B-4678-8BDF-8FFD54445A3A}" type="presOf" srcId="{C4D4A3B5-5284-4F34-BDFA-9AA151296609}" destId="{0B06869E-5B9E-4095-B77A-BB69B1367BAE}" srcOrd="0" destOrd="0" presId="urn:microsoft.com/office/officeart/2005/8/layout/pyramid3"/>
    <dgm:cxn modelId="{AFDECBBA-A727-4061-A1C5-53C9277DC88D}" srcId="{8D742905-9C06-4A77-9F89-61A172B955D1}" destId="{98ACF12E-78B3-4C86-88C3-013EBAEFC80F}" srcOrd="0" destOrd="0" parTransId="{B3CA82F5-235F-43A6-8CA6-BC92E427E203}" sibTransId="{29853BD5-22F6-49FB-BB64-1FF281A849E8}"/>
    <dgm:cxn modelId="{A3657DBC-9CD6-41F8-9BD7-ED15E89EE2EC}" type="presOf" srcId="{953732DD-D5B9-4C27-B61D-7576BC2FE6C9}" destId="{A848DACC-3185-49FF-950A-DD4F501879C9}" srcOrd="0" destOrd="0" presId="urn:microsoft.com/office/officeart/2005/8/layout/pyramid3"/>
    <dgm:cxn modelId="{FCFCEDC0-30F0-4A2D-96BB-48F2E948AA00}" type="presOf" srcId="{34C2ECEA-FF26-4E9C-A40E-AE0E3653DA0D}" destId="{66D884FE-5607-4214-AE97-73155FBAE093}" srcOrd="1" destOrd="0" presId="urn:microsoft.com/office/officeart/2005/8/layout/pyramid3"/>
    <dgm:cxn modelId="{28DDAAC9-D32A-4BD0-A226-0BAB7A095636}" type="presOf" srcId="{BDD3784D-FB08-40E7-A1D8-5462345C5F16}" destId="{93823CBE-2F57-4EDF-9F2B-D65802511528}" srcOrd="0" destOrd="0" presId="urn:microsoft.com/office/officeart/2005/8/layout/pyramid3"/>
    <dgm:cxn modelId="{E11DADD4-01CD-4B73-8A79-D4DEF8471537}" srcId="{8D742905-9C06-4A77-9F89-61A172B955D1}" destId="{4F7F77C0-A2AA-4B8F-926D-0B29060DCCB4}" srcOrd="4" destOrd="0" parTransId="{A14F041C-0AEA-4372-84EE-5BFD836D17A4}" sibTransId="{68A82677-53DB-4395-9AEA-ACE22DF89276}"/>
    <dgm:cxn modelId="{CC440DD7-4004-42DE-82DB-74D3C3B58F55}" type="presOf" srcId="{C4D4A3B5-5284-4F34-BDFA-9AA151296609}" destId="{79430DCC-7918-4278-BC5D-3CF7C33C2665}" srcOrd="1" destOrd="0" presId="urn:microsoft.com/office/officeart/2005/8/layout/pyramid3"/>
    <dgm:cxn modelId="{EE3607E7-CFCF-4C7A-B3D3-0B223D509542}" type="presOf" srcId="{8D742905-9C06-4A77-9F89-61A172B955D1}" destId="{DA00FC29-EA51-4194-87FF-118010DBADB4}" srcOrd="0" destOrd="0" presId="urn:microsoft.com/office/officeart/2005/8/layout/pyramid3"/>
    <dgm:cxn modelId="{E10EF2FB-A85D-4A30-8114-6F4FF0A66522}" type="presOf" srcId="{BDD3784D-FB08-40E7-A1D8-5462345C5F16}" destId="{074C79E5-6E98-4735-84AA-3CB5301312FD}" srcOrd="1" destOrd="0" presId="urn:microsoft.com/office/officeart/2005/8/layout/pyramid3"/>
    <dgm:cxn modelId="{59BE44FE-1CBA-43B4-9734-18EDC185F435}" srcId="{8D742905-9C06-4A77-9F89-61A172B955D1}" destId="{60ECCE16-17A7-4491-9B14-273A2C89B3D6}" srcOrd="3" destOrd="0" parTransId="{3E9D2EFB-57D2-4CC1-960E-85AD201F01AC}" sibTransId="{EAEC1B9D-5291-4DD3-9DE4-D5B3811F4F6D}"/>
    <dgm:cxn modelId="{7D85F6B8-1883-4CE3-857D-B1A44A81FBB7}" type="presParOf" srcId="{DA00FC29-EA51-4194-87FF-118010DBADB4}" destId="{E932C750-DB94-46D2-9227-8FE4FA327F48}" srcOrd="0" destOrd="0" presId="urn:microsoft.com/office/officeart/2005/8/layout/pyramid3"/>
    <dgm:cxn modelId="{1021642B-1A93-4DA6-9046-D95F1E9B696E}" type="presParOf" srcId="{E932C750-DB94-46D2-9227-8FE4FA327F48}" destId="{8FCB8194-25A2-4C6F-8975-F2B6ABAC14BB}" srcOrd="0" destOrd="0" presId="urn:microsoft.com/office/officeart/2005/8/layout/pyramid3"/>
    <dgm:cxn modelId="{FFED8733-D87D-46D9-A884-A74DEBCA479B}" type="presParOf" srcId="{E932C750-DB94-46D2-9227-8FE4FA327F48}" destId="{7FC2826A-1F68-4B32-9616-4243269ACF4B}" srcOrd="1" destOrd="0" presId="urn:microsoft.com/office/officeart/2005/8/layout/pyramid3"/>
    <dgm:cxn modelId="{E68B8B2F-8F10-4143-B64E-77C826670AE4}" type="presParOf" srcId="{DA00FC29-EA51-4194-87FF-118010DBADB4}" destId="{A0A0C0DC-43D9-4CA1-A8A2-A947C8B54BF6}" srcOrd="1" destOrd="0" presId="urn:microsoft.com/office/officeart/2005/8/layout/pyramid3"/>
    <dgm:cxn modelId="{0D509180-3788-4285-A9AC-34320780F1BA}" type="presParOf" srcId="{A0A0C0DC-43D9-4CA1-A8A2-A947C8B54BF6}" destId="{9A309A1B-A1E5-469E-8AD4-8BBC998D2070}" srcOrd="0" destOrd="0" presId="urn:microsoft.com/office/officeart/2005/8/layout/pyramid3"/>
    <dgm:cxn modelId="{FBA06ED1-6D12-4F33-84DD-76EA3AAB8594}" type="presParOf" srcId="{A0A0C0DC-43D9-4CA1-A8A2-A947C8B54BF6}" destId="{66D884FE-5607-4214-AE97-73155FBAE093}" srcOrd="1" destOrd="0" presId="urn:microsoft.com/office/officeart/2005/8/layout/pyramid3"/>
    <dgm:cxn modelId="{A01A3E9A-B597-426D-911C-2D1EA999FA9C}" type="presParOf" srcId="{DA00FC29-EA51-4194-87FF-118010DBADB4}" destId="{DECA0FF6-B32E-4806-9479-CD78FC2C98C0}" srcOrd="2" destOrd="0" presId="urn:microsoft.com/office/officeart/2005/8/layout/pyramid3"/>
    <dgm:cxn modelId="{F7E19B3F-BEB2-429E-AB94-D48A1133AAE4}" type="presParOf" srcId="{DECA0FF6-B32E-4806-9479-CD78FC2C98C0}" destId="{AFD9EACD-B2B8-4237-BCF5-025190875F50}" srcOrd="0" destOrd="0" presId="urn:microsoft.com/office/officeart/2005/8/layout/pyramid3"/>
    <dgm:cxn modelId="{FC425600-CD51-4DBA-9336-FA83AD5B3A27}" type="presParOf" srcId="{DECA0FF6-B32E-4806-9479-CD78FC2C98C0}" destId="{05FCF5BA-FBDC-43C3-9513-BFC5284F2F9D}" srcOrd="1" destOrd="0" presId="urn:microsoft.com/office/officeart/2005/8/layout/pyramid3"/>
    <dgm:cxn modelId="{51CD2C52-9802-4E71-9E53-2A3A3CC478BB}" type="presParOf" srcId="{DA00FC29-EA51-4194-87FF-118010DBADB4}" destId="{052B961F-CA1E-465E-ACD0-107D91D8C806}" srcOrd="3" destOrd="0" presId="urn:microsoft.com/office/officeart/2005/8/layout/pyramid3"/>
    <dgm:cxn modelId="{4685A800-821E-4374-BB11-BB2976AEBB67}" type="presParOf" srcId="{052B961F-CA1E-465E-ACD0-107D91D8C806}" destId="{1FB1BF0A-6E69-4DD2-A7A7-472AAFB332A1}" srcOrd="0" destOrd="0" presId="urn:microsoft.com/office/officeart/2005/8/layout/pyramid3"/>
    <dgm:cxn modelId="{3C19BE45-F387-42E1-9B86-DCB1006B106E}" type="presParOf" srcId="{052B961F-CA1E-465E-ACD0-107D91D8C806}" destId="{A351B9D5-55A1-4E4C-894C-5F84FFEE0D5C}" srcOrd="1" destOrd="0" presId="urn:microsoft.com/office/officeart/2005/8/layout/pyramid3"/>
    <dgm:cxn modelId="{9FCE1062-C36E-46D3-98F7-00EAE730238D}" type="presParOf" srcId="{DA00FC29-EA51-4194-87FF-118010DBADB4}" destId="{3B476802-4D13-4E1B-AFFC-B7A26286441A}" srcOrd="4" destOrd="0" presId="urn:microsoft.com/office/officeart/2005/8/layout/pyramid3"/>
    <dgm:cxn modelId="{EDADA232-406B-40C1-8554-32AC890D44B2}" type="presParOf" srcId="{3B476802-4D13-4E1B-AFFC-B7A26286441A}" destId="{DAEBC992-F204-4724-85C5-1207EDFD0E78}" srcOrd="0" destOrd="0" presId="urn:microsoft.com/office/officeart/2005/8/layout/pyramid3"/>
    <dgm:cxn modelId="{1F8B6801-4248-4990-A3F6-80252F10A4DD}" type="presParOf" srcId="{3B476802-4D13-4E1B-AFFC-B7A26286441A}" destId="{9D6D15F6-B2E4-435A-931D-F7DCA4C5D717}" srcOrd="1" destOrd="0" presId="urn:microsoft.com/office/officeart/2005/8/layout/pyramid3"/>
    <dgm:cxn modelId="{6911B65A-DF0E-4F1C-B21B-70E00DA58E5C}" type="presParOf" srcId="{DA00FC29-EA51-4194-87FF-118010DBADB4}" destId="{E1044E9D-4F91-4AF5-822C-524248519E41}" srcOrd="5" destOrd="0" presId="urn:microsoft.com/office/officeart/2005/8/layout/pyramid3"/>
    <dgm:cxn modelId="{31CBC353-FDE3-44CE-8E32-0069FD684E0B}" type="presParOf" srcId="{E1044E9D-4F91-4AF5-822C-524248519E41}" destId="{5AA75CCD-936F-4809-9428-F6C11E9A2000}" srcOrd="0" destOrd="0" presId="urn:microsoft.com/office/officeart/2005/8/layout/pyramid3"/>
    <dgm:cxn modelId="{6EEE7712-E76B-4719-9BD4-EE5370BBE4A5}" type="presParOf" srcId="{E1044E9D-4F91-4AF5-822C-524248519E41}" destId="{33E4BA68-3E90-4A19-9CC1-69FECFD7FDF0}" srcOrd="1" destOrd="0" presId="urn:microsoft.com/office/officeart/2005/8/layout/pyramid3"/>
    <dgm:cxn modelId="{6295E3F6-B1C5-437C-863D-6D896882F534}" type="presParOf" srcId="{DA00FC29-EA51-4194-87FF-118010DBADB4}" destId="{663598B9-B0D1-4AB8-AD50-BCDFEA614828}" srcOrd="6" destOrd="0" presId="urn:microsoft.com/office/officeart/2005/8/layout/pyramid3"/>
    <dgm:cxn modelId="{2B12B113-2DDB-436F-A200-EBF08B97927E}" type="presParOf" srcId="{663598B9-B0D1-4AB8-AD50-BCDFEA614828}" destId="{9E5F0122-FCA4-459D-8B44-1C5293D5A923}" srcOrd="0" destOrd="0" presId="urn:microsoft.com/office/officeart/2005/8/layout/pyramid3"/>
    <dgm:cxn modelId="{B8EA9A18-0C86-40AF-8707-8D4060058196}" type="presParOf" srcId="{663598B9-B0D1-4AB8-AD50-BCDFEA614828}" destId="{3DEF85F8-3FC7-4073-ACFC-82051E90513B}" srcOrd="1" destOrd="0" presId="urn:microsoft.com/office/officeart/2005/8/layout/pyramid3"/>
    <dgm:cxn modelId="{FD39A27F-B6A5-4B4A-BC5A-4010284D0C69}" type="presParOf" srcId="{DA00FC29-EA51-4194-87FF-118010DBADB4}" destId="{88C134A6-F3B9-46F0-9EF3-66F75AB9C340}" srcOrd="7" destOrd="0" presId="urn:microsoft.com/office/officeart/2005/8/layout/pyramid3"/>
    <dgm:cxn modelId="{67C8B236-283C-4C73-9FE7-F5E3279721C4}" type="presParOf" srcId="{88C134A6-F3B9-46F0-9EF3-66F75AB9C340}" destId="{A848DACC-3185-49FF-950A-DD4F501879C9}" srcOrd="0" destOrd="0" presId="urn:microsoft.com/office/officeart/2005/8/layout/pyramid3"/>
    <dgm:cxn modelId="{102E536E-A6E7-4FB5-BF95-2A1F99A4E867}" type="presParOf" srcId="{88C134A6-F3B9-46F0-9EF3-66F75AB9C340}" destId="{CCD79DF3-2437-4F13-8471-30848E0DEABE}" srcOrd="1" destOrd="0" presId="urn:microsoft.com/office/officeart/2005/8/layout/pyramid3"/>
    <dgm:cxn modelId="{23188CBE-B0FE-4A07-B212-1005C40FA88B}" type="presParOf" srcId="{DA00FC29-EA51-4194-87FF-118010DBADB4}" destId="{3FD8BD77-2DEF-48BF-BD0A-DCFA82EC3F68}" srcOrd="8" destOrd="0" presId="urn:microsoft.com/office/officeart/2005/8/layout/pyramid3"/>
    <dgm:cxn modelId="{E38DA19F-FEE8-44CA-ADA7-77A9E50CEE19}" type="presParOf" srcId="{3FD8BD77-2DEF-48BF-BD0A-DCFA82EC3F68}" destId="{0B06869E-5B9E-4095-B77A-BB69B1367BAE}" srcOrd="0" destOrd="0" presId="urn:microsoft.com/office/officeart/2005/8/layout/pyramid3"/>
    <dgm:cxn modelId="{7008581D-9B6E-4B83-9206-82FD0AA42939}" type="presParOf" srcId="{3FD8BD77-2DEF-48BF-BD0A-DCFA82EC3F68}" destId="{79430DCC-7918-4278-BC5D-3CF7C33C2665}" srcOrd="1" destOrd="0" presId="urn:microsoft.com/office/officeart/2005/8/layout/pyramid3"/>
    <dgm:cxn modelId="{2DE9179B-826A-4359-B676-8AC48F66846D}" type="presParOf" srcId="{DA00FC29-EA51-4194-87FF-118010DBADB4}" destId="{C028C27C-661C-4A27-A4EC-85CC8B14625D}" srcOrd="9" destOrd="0" presId="urn:microsoft.com/office/officeart/2005/8/layout/pyramid3"/>
    <dgm:cxn modelId="{3B92670F-977C-4858-ADF4-341E37B43C38}" type="presParOf" srcId="{C028C27C-661C-4A27-A4EC-85CC8B14625D}" destId="{93823CBE-2F57-4EDF-9F2B-D65802511528}" srcOrd="0" destOrd="0" presId="urn:microsoft.com/office/officeart/2005/8/layout/pyramid3"/>
    <dgm:cxn modelId="{95C17B6E-44DF-4F8D-B16A-2053E41620EF}" type="presParOf" srcId="{C028C27C-661C-4A27-A4EC-85CC8B14625D}" destId="{074C79E5-6E98-4735-84AA-3CB5301312FD}"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EE3688-C255-4B85-AEB5-45175FAB24E4}">
      <dsp:nvSpPr>
        <dsp:cNvPr id="0" name=""/>
        <dsp:cNvSpPr/>
      </dsp:nvSpPr>
      <dsp:spPr>
        <a:xfrm>
          <a:off x="6218635" y="1782817"/>
          <a:ext cx="3869731" cy="613880"/>
        </a:xfrm>
        <a:custGeom>
          <a:avLst/>
          <a:gdLst/>
          <a:ahLst/>
          <a:cxnLst/>
          <a:rect l="0" t="0" r="0" b="0"/>
          <a:pathLst>
            <a:path>
              <a:moveTo>
                <a:pt x="0" y="0"/>
              </a:moveTo>
              <a:lnTo>
                <a:pt x="0" y="418341"/>
              </a:lnTo>
              <a:lnTo>
                <a:pt x="3869731" y="418341"/>
              </a:lnTo>
              <a:lnTo>
                <a:pt x="3869731" y="613880"/>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F60E56-D029-4597-A03F-F3FF86151B88}">
      <dsp:nvSpPr>
        <dsp:cNvPr id="0" name=""/>
        <dsp:cNvSpPr/>
      </dsp:nvSpPr>
      <dsp:spPr>
        <a:xfrm>
          <a:off x="6218635" y="1782817"/>
          <a:ext cx="1289910" cy="613880"/>
        </a:xfrm>
        <a:custGeom>
          <a:avLst/>
          <a:gdLst/>
          <a:ahLst/>
          <a:cxnLst/>
          <a:rect l="0" t="0" r="0" b="0"/>
          <a:pathLst>
            <a:path>
              <a:moveTo>
                <a:pt x="0" y="0"/>
              </a:moveTo>
              <a:lnTo>
                <a:pt x="0" y="418341"/>
              </a:lnTo>
              <a:lnTo>
                <a:pt x="1289910" y="418341"/>
              </a:lnTo>
              <a:lnTo>
                <a:pt x="1289910" y="613880"/>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A9D9315-B9C0-45BD-BB12-E18872BBD3A4}">
      <dsp:nvSpPr>
        <dsp:cNvPr id="0" name=""/>
        <dsp:cNvSpPr/>
      </dsp:nvSpPr>
      <dsp:spPr>
        <a:xfrm>
          <a:off x="4928724" y="1782817"/>
          <a:ext cx="1289910" cy="613880"/>
        </a:xfrm>
        <a:custGeom>
          <a:avLst/>
          <a:gdLst/>
          <a:ahLst/>
          <a:cxnLst/>
          <a:rect l="0" t="0" r="0" b="0"/>
          <a:pathLst>
            <a:path>
              <a:moveTo>
                <a:pt x="1289910" y="0"/>
              </a:moveTo>
              <a:lnTo>
                <a:pt x="1289910" y="418341"/>
              </a:lnTo>
              <a:lnTo>
                <a:pt x="0" y="418341"/>
              </a:lnTo>
              <a:lnTo>
                <a:pt x="0" y="613880"/>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9851940-D66E-40DA-9D3E-CD7D8453AC12}">
      <dsp:nvSpPr>
        <dsp:cNvPr id="0" name=""/>
        <dsp:cNvSpPr/>
      </dsp:nvSpPr>
      <dsp:spPr>
        <a:xfrm>
          <a:off x="2348903" y="1782817"/>
          <a:ext cx="3869731" cy="613880"/>
        </a:xfrm>
        <a:custGeom>
          <a:avLst/>
          <a:gdLst/>
          <a:ahLst/>
          <a:cxnLst/>
          <a:rect l="0" t="0" r="0" b="0"/>
          <a:pathLst>
            <a:path>
              <a:moveTo>
                <a:pt x="3869731" y="0"/>
              </a:moveTo>
              <a:lnTo>
                <a:pt x="3869731" y="418341"/>
              </a:lnTo>
              <a:lnTo>
                <a:pt x="0" y="418341"/>
              </a:lnTo>
              <a:lnTo>
                <a:pt x="0" y="613880"/>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C44572A-BF80-473D-B917-8468B1DDFD9F}">
      <dsp:nvSpPr>
        <dsp:cNvPr id="0" name=""/>
        <dsp:cNvSpPr/>
      </dsp:nvSpPr>
      <dsp:spPr>
        <a:xfrm>
          <a:off x="3612" y="442482"/>
          <a:ext cx="2110762" cy="1340334"/>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4D1062A2-DC1E-46F9-8F6C-295036300800}">
      <dsp:nvSpPr>
        <dsp:cNvPr id="0" name=""/>
        <dsp:cNvSpPr/>
      </dsp:nvSpPr>
      <dsp:spPr>
        <a:xfrm>
          <a:off x="238141" y="665285"/>
          <a:ext cx="2110762" cy="1340334"/>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Template roles, duties, and privileges are delivered out of the box</a:t>
          </a:r>
        </a:p>
      </dsp:txBody>
      <dsp:txXfrm>
        <a:off x="277398" y="704542"/>
        <a:ext cx="2032248" cy="1261820"/>
      </dsp:txXfrm>
    </dsp:sp>
    <dsp:sp modelId="{36AA3532-71BA-4CDC-9AFA-A7EA3791DE26}">
      <dsp:nvSpPr>
        <dsp:cNvPr id="0" name=""/>
        <dsp:cNvSpPr/>
      </dsp:nvSpPr>
      <dsp:spPr>
        <a:xfrm>
          <a:off x="2583433" y="442482"/>
          <a:ext cx="2110762" cy="1340334"/>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1BCE0562-D30F-4EB5-A160-6AA47C41128F}">
      <dsp:nvSpPr>
        <dsp:cNvPr id="0" name=""/>
        <dsp:cNvSpPr/>
      </dsp:nvSpPr>
      <dsp:spPr>
        <a:xfrm>
          <a:off x="2817962" y="665285"/>
          <a:ext cx="2110762" cy="1340334"/>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Roles, duties, and privileges are system wide (not per company/legal entity)</a:t>
          </a:r>
        </a:p>
      </dsp:txBody>
      <dsp:txXfrm>
        <a:off x="2857219" y="704542"/>
        <a:ext cx="2032248" cy="1261820"/>
      </dsp:txXfrm>
    </dsp:sp>
    <dsp:sp modelId="{8F52B046-D86D-47F6-8FC5-7A84CA3FB1C0}">
      <dsp:nvSpPr>
        <dsp:cNvPr id="0" name=""/>
        <dsp:cNvSpPr/>
      </dsp:nvSpPr>
      <dsp:spPr>
        <a:xfrm>
          <a:off x="5163253" y="442482"/>
          <a:ext cx="2110762" cy="1340334"/>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E7523E4-3577-4167-B658-7D6D7785C8E1}">
      <dsp:nvSpPr>
        <dsp:cNvPr id="0" name=""/>
        <dsp:cNvSpPr/>
      </dsp:nvSpPr>
      <dsp:spPr>
        <a:xfrm>
          <a:off x="5397783" y="665285"/>
          <a:ext cx="2110762" cy="1340334"/>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User role assignments can be restricted by legal entity</a:t>
          </a:r>
        </a:p>
      </dsp:txBody>
      <dsp:txXfrm>
        <a:off x="5437040" y="704542"/>
        <a:ext cx="2032248" cy="1261820"/>
      </dsp:txXfrm>
    </dsp:sp>
    <dsp:sp modelId="{348FE5C8-F189-4504-B2A0-23D2DBFDB70F}">
      <dsp:nvSpPr>
        <dsp:cNvPr id="0" name=""/>
        <dsp:cNvSpPr/>
      </dsp:nvSpPr>
      <dsp:spPr>
        <a:xfrm>
          <a:off x="1293522" y="2396697"/>
          <a:ext cx="2110762" cy="1340334"/>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4A75C10-300C-498A-831C-6FD487F8F96A}">
      <dsp:nvSpPr>
        <dsp:cNvPr id="0" name=""/>
        <dsp:cNvSpPr/>
      </dsp:nvSpPr>
      <dsp:spPr>
        <a:xfrm>
          <a:off x="1528051" y="2619499"/>
          <a:ext cx="2110762" cy="1340334"/>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By default, when a user is assigned a role, it is assigned to all  companies/legal entities in the environment</a:t>
          </a:r>
        </a:p>
      </dsp:txBody>
      <dsp:txXfrm>
        <a:off x="1567308" y="2658756"/>
        <a:ext cx="2032248" cy="1261820"/>
      </dsp:txXfrm>
    </dsp:sp>
    <dsp:sp modelId="{E2371599-ECEB-4CAD-9A58-C0732C24753B}">
      <dsp:nvSpPr>
        <dsp:cNvPr id="0" name=""/>
        <dsp:cNvSpPr/>
      </dsp:nvSpPr>
      <dsp:spPr>
        <a:xfrm>
          <a:off x="3873343" y="2396697"/>
          <a:ext cx="2110762" cy="1340334"/>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CF5CDDE-2C2D-4936-9679-DF202F2F4BC3}">
      <dsp:nvSpPr>
        <dsp:cNvPr id="0" name=""/>
        <dsp:cNvSpPr/>
      </dsp:nvSpPr>
      <dsp:spPr>
        <a:xfrm>
          <a:off x="4107872" y="2619499"/>
          <a:ext cx="2110762" cy="1340334"/>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You can restrict this by explicitly granting a legal entity to the user role assignment</a:t>
          </a:r>
        </a:p>
      </dsp:txBody>
      <dsp:txXfrm>
        <a:off x="4147129" y="2658756"/>
        <a:ext cx="2032248" cy="1261820"/>
      </dsp:txXfrm>
    </dsp:sp>
    <dsp:sp modelId="{5CE25C42-2DFB-47C4-84D7-FA113C43C25E}">
      <dsp:nvSpPr>
        <dsp:cNvPr id="0" name=""/>
        <dsp:cNvSpPr/>
      </dsp:nvSpPr>
      <dsp:spPr>
        <a:xfrm>
          <a:off x="6453164" y="2396697"/>
          <a:ext cx="2110762" cy="1340334"/>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43C5FCB5-5BC7-4B0E-8D4C-D40857AD8537}">
      <dsp:nvSpPr>
        <dsp:cNvPr id="0" name=""/>
        <dsp:cNvSpPr/>
      </dsp:nvSpPr>
      <dsp:spPr>
        <a:xfrm>
          <a:off x="6687693" y="2619499"/>
          <a:ext cx="2110762" cy="1340334"/>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Once one company/legal entity is assigned to a user role assignment, a user only has that role access in the legal entity(ies) they assign to it</a:t>
          </a:r>
        </a:p>
      </dsp:txBody>
      <dsp:txXfrm>
        <a:off x="6726950" y="2658756"/>
        <a:ext cx="2032248" cy="1261820"/>
      </dsp:txXfrm>
    </dsp:sp>
    <dsp:sp modelId="{9FB9875B-FB6A-4A45-9484-3B5ED340DD8B}">
      <dsp:nvSpPr>
        <dsp:cNvPr id="0" name=""/>
        <dsp:cNvSpPr/>
      </dsp:nvSpPr>
      <dsp:spPr>
        <a:xfrm>
          <a:off x="9032985" y="2396697"/>
          <a:ext cx="2110762" cy="1340334"/>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9FE2C0C-1B52-4893-8D4B-742B51363881}">
      <dsp:nvSpPr>
        <dsp:cNvPr id="0" name=""/>
        <dsp:cNvSpPr/>
      </dsp:nvSpPr>
      <dsp:spPr>
        <a:xfrm>
          <a:off x="9267514" y="2619499"/>
          <a:ext cx="2110762" cy="1340334"/>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SecurityUserRole &amp; OMUserRoleOrganization (SecurityUserRoleCondition) tables</a:t>
          </a:r>
        </a:p>
      </dsp:txBody>
      <dsp:txXfrm>
        <a:off x="9306771" y="2658756"/>
        <a:ext cx="2032248" cy="12618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CB8194-25A2-4C6F-8975-F2B6ABAC14BB}">
      <dsp:nvSpPr>
        <dsp:cNvPr id="0" name=""/>
        <dsp:cNvSpPr/>
      </dsp:nvSpPr>
      <dsp:spPr>
        <a:xfrm rot="10800000">
          <a:off x="0" y="0"/>
          <a:ext cx="5573421" cy="431156"/>
        </a:xfrm>
        <a:prstGeom prst="trapezoid">
          <a:avLst>
            <a:gd name="adj" fmla="val 64633"/>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SCM Prem</a:t>
          </a:r>
        </a:p>
      </dsp:txBody>
      <dsp:txXfrm rot="-10800000">
        <a:off x="975348" y="0"/>
        <a:ext cx="3622723" cy="431156"/>
      </dsp:txXfrm>
    </dsp:sp>
    <dsp:sp modelId="{9A309A1B-A1E5-469E-8AD4-8BBC998D2070}">
      <dsp:nvSpPr>
        <dsp:cNvPr id="0" name=""/>
        <dsp:cNvSpPr/>
      </dsp:nvSpPr>
      <dsp:spPr>
        <a:xfrm rot="10800000">
          <a:off x="278671" y="431156"/>
          <a:ext cx="5016078" cy="431156"/>
        </a:xfrm>
        <a:prstGeom prst="trapezoid">
          <a:avLst>
            <a:gd name="adj" fmla="val 64633"/>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Finance Prem</a:t>
          </a:r>
        </a:p>
      </dsp:txBody>
      <dsp:txXfrm rot="-10800000">
        <a:off x="1156484" y="431156"/>
        <a:ext cx="3260451" cy="431156"/>
      </dsp:txXfrm>
    </dsp:sp>
    <dsp:sp modelId="{AFD9EACD-B2B8-4237-BCF5-025190875F50}">
      <dsp:nvSpPr>
        <dsp:cNvPr id="0" name=""/>
        <dsp:cNvSpPr/>
      </dsp:nvSpPr>
      <dsp:spPr>
        <a:xfrm rot="10800000">
          <a:off x="557342" y="862312"/>
          <a:ext cx="4458736" cy="431156"/>
        </a:xfrm>
        <a:prstGeom prst="trapezoid">
          <a:avLst>
            <a:gd name="adj" fmla="val 64633"/>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SCM</a:t>
          </a:r>
        </a:p>
      </dsp:txBody>
      <dsp:txXfrm rot="-10800000">
        <a:off x="1337621" y="862312"/>
        <a:ext cx="2898178" cy="431156"/>
      </dsp:txXfrm>
    </dsp:sp>
    <dsp:sp modelId="{1FB1BF0A-6E69-4DD2-A7A7-472AAFB332A1}">
      <dsp:nvSpPr>
        <dsp:cNvPr id="0" name=""/>
        <dsp:cNvSpPr/>
      </dsp:nvSpPr>
      <dsp:spPr>
        <a:xfrm rot="10800000">
          <a:off x="836013" y="1293468"/>
          <a:ext cx="3901394" cy="431156"/>
        </a:xfrm>
        <a:prstGeom prst="trapezoid">
          <a:avLst>
            <a:gd name="adj" fmla="val 64633"/>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Finance</a:t>
          </a:r>
        </a:p>
      </dsp:txBody>
      <dsp:txXfrm rot="-10800000">
        <a:off x="1518757" y="1293468"/>
        <a:ext cx="2535906" cy="431156"/>
      </dsp:txXfrm>
    </dsp:sp>
    <dsp:sp modelId="{DAEBC992-F204-4724-85C5-1207EDFD0E78}">
      <dsp:nvSpPr>
        <dsp:cNvPr id="0" name=""/>
        <dsp:cNvSpPr/>
      </dsp:nvSpPr>
      <dsp:spPr>
        <a:xfrm rot="10800000">
          <a:off x="1114684" y="1724624"/>
          <a:ext cx="3344052" cy="431156"/>
        </a:xfrm>
        <a:prstGeom prst="trapezoid">
          <a:avLst>
            <a:gd name="adj" fmla="val 64633"/>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Commerce</a:t>
          </a:r>
        </a:p>
      </dsp:txBody>
      <dsp:txXfrm rot="-10800000">
        <a:off x="1699893" y="1724624"/>
        <a:ext cx="2173634" cy="431156"/>
      </dsp:txXfrm>
    </dsp:sp>
    <dsp:sp modelId="{5AA75CCD-936F-4809-9428-F6C11E9A2000}">
      <dsp:nvSpPr>
        <dsp:cNvPr id="0" name=""/>
        <dsp:cNvSpPr/>
      </dsp:nvSpPr>
      <dsp:spPr>
        <a:xfrm rot="10800000">
          <a:off x="1393355" y="2155781"/>
          <a:ext cx="2786710" cy="431156"/>
        </a:xfrm>
        <a:prstGeom prst="trapezoid">
          <a:avLst>
            <a:gd name="adj" fmla="val 64633"/>
          </a:avLst>
        </a:prstGeom>
        <a:solidFill>
          <a:schemeClr val="accent3">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Project Operations</a:t>
          </a:r>
        </a:p>
      </dsp:txBody>
      <dsp:txXfrm rot="-10800000">
        <a:off x="1881029" y="2155781"/>
        <a:ext cx="1811361" cy="431156"/>
      </dsp:txXfrm>
    </dsp:sp>
    <dsp:sp modelId="{9E5F0122-FCA4-459D-8B44-1C5293D5A923}">
      <dsp:nvSpPr>
        <dsp:cNvPr id="0" name=""/>
        <dsp:cNvSpPr/>
      </dsp:nvSpPr>
      <dsp:spPr>
        <a:xfrm rot="10800000">
          <a:off x="1672026" y="2586937"/>
          <a:ext cx="2229368" cy="431156"/>
        </a:xfrm>
        <a:prstGeom prst="trapezoid">
          <a:avLst>
            <a:gd name="adj" fmla="val 64633"/>
          </a:avLst>
        </a:prstGeom>
        <a:solidFill>
          <a:schemeClr val="accent3">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Human Resources</a:t>
          </a:r>
        </a:p>
      </dsp:txBody>
      <dsp:txXfrm rot="-10800000">
        <a:off x="2062165" y="2586937"/>
        <a:ext cx="1449089" cy="431156"/>
      </dsp:txXfrm>
    </dsp:sp>
    <dsp:sp modelId="{A848DACC-3185-49FF-950A-DD4F501879C9}">
      <dsp:nvSpPr>
        <dsp:cNvPr id="0" name=""/>
        <dsp:cNvSpPr/>
      </dsp:nvSpPr>
      <dsp:spPr>
        <a:xfrm rot="10800000">
          <a:off x="1950697" y="3018093"/>
          <a:ext cx="1672026" cy="431156"/>
        </a:xfrm>
        <a:prstGeom prst="trapezoid">
          <a:avLst>
            <a:gd name="adj" fmla="val 64633"/>
          </a:avLst>
        </a:prstGeom>
        <a:solidFill>
          <a:schemeClr val="accent4"/>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Operations- Activity</a:t>
          </a:r>
        </a:p>
      </dsp:txBody>
      <dsp:txXfrm rot="-10800000">
        <a:off x="2243301" y="3018093"/>
        <a:ext cx="1086817" cy="431156"/>
      </dsp:txXfrm>
    </dsp:sp>
    <dsp:sp modelId="{0B06869E-5B9E-4095-B77A-BB69B1367BAE}">
      <dsp:nvSpPr>
        <dsp:cNvPr id="0" name=""/>
        <dsp:cNvSpPr/>
      </dsp:nvSpPr>
      <dsp:spPr>
        <a:xfrm rot="10800000">
          <a:off x="2229368" y="3449249"/>
          <a:ext cx="1114684" cy="431156"/>
        </a:xfrm>
        <a:prstGeom prst="trapezoid">
          <a:avLst>
            <a:gd name="adj" fmla="val 64633"/>
          </a:avLst>
        </a:prstGeom>
        <a:solidFill>
          <a:schemeClr val="accent4"/>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Team Member</a:t>
          </a:r>
        </a:p>
      </dsp:txBody>
      <dsp:txXfrm rot="-10800000">
        <a:off x="2424438" y="3449249"/>
        <a:ext cx="724544" cy="431156"/>
      </dsp:txXfrm>
    </dsp:sp>
    <dsp:sp modelId="{93823CBE-2F57-4EDF-9F2B-D65802511528}">
      <dsp:nvSpPr>
        <dsp:cNvPr id="0" name=""/>
        <dsp:cNvSpPr/>
      </dsp:nvSpPr>
      <dsp:spPr>
        <a:xfrm rot="10800000">
          <a:off x="2508039" y="3880405"/>
          <a:ext cx="557342" cy="431156"/>
        </a:xfrm>
        <a:prstGeom prst="trapezoid">
          <a:avLst>
            <a:gd name="adj" fmla="val 64633"/>
          </a:avLst>
        </a:prstGeom>
        <a:solidFill>
          <a:schemeClr val="accent4"/>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HR Self Service</a:t>
          </a:r>
        </a:p>
      </dsp:txBody>
      <dsp:txXfrm rot="-10800000">
        <a:off x="2508039" y="3880405"/>
        <a:ext cx="557342" cy="43115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52F568-5504-432B-9A36-24FE4D1F2DB0}" type="datetimeFigureOut">
              <a:rPr lang="en-US" smtClean="0"/>
              <a:t>8/4/2025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64DB47-D630-4E12-9E1B-D7E782A27E67}" type="slidenum">
              <a:rPr lang="en-US" smtClean="0"/>
              <a:t>‹#›</a:t>
            </a:fld>
            <a:endParaRPr lang="en-US"/>
          </a:p>
        </p:txBody>
      </p:sp>
    </p:spTree>
    <p:extLst>
      <p:ext uri="{BB962C8B-B14F-4D97-AF65-F5344CB8AC3E}">
        <p14:creationId xmlns:p14="http://schemas.microsoft.com/office/powerpoint/2010/main" val="891788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dynamics365musings.com/create-a-model-in-d365/"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dynamics365musings.com/create-a-model-in-d365/"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dynamics365musings.com/d365-project/" TargetMode="External"/><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dynamics365musings.com/d365-runnable-class/"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learn.microsoft.com/en-us/dynamics365/fin-ops-core/dev-itpro/deployment/create-apply-deployable-package#create-a-deployable-package" TargetMode="External"/><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dynamics365musings.com/customize-security-in-d365/" TargetMode="External"/><Relationship Id="rId2" Type="http://schemas.openxmlformats.org/officeDocument/2006/relationships/slide" Target="../slides/slide61.xml"/><Relationship Id="rId1" Type="http://schemas.openxmlformats.org/officeDocument/2006/relationships/notesMaster" Target="../notesMasters/notesMaster1.xml"/><Relationship Id="rId4" Type="http://schemas.openxmlformats.org/officeDocument/2006/relationships/hyperlink" Target="https://dynamics365musings.com/security-in-d365/" TargetMode="Externa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08" name="Google Shape;10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29" name="Google Shape;12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9D55F3FE-C285-16BE-5766-17EB93211031}"/>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C35985CE-8CBC-8AC6-D90F-F4F6A81E3AB2}"/>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AE0CFD2F-4A19-5DD6-9562-3AB9BAF5615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4991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91795908-6996-C2D5-7CBE-CE43B8D0338A}"/>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A90CD88D-7DF7-B9A8-4664-AEB2B268B14D}"/>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F186BC68-4124-8F5E-3FF6-52625E5841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1793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8AECC21E-0E89-115B-F061-4B6F6EF7FDAB}"/>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13663F85-23CC-2748-D52B-15C26B177322}"/>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339DA5CB-0A68-16B8-F885-0D71C435F8A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708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064822A3-00FC-4407-1817-7FC3EDC0BD79}"/>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210D313D-00E2-31F2-E22D-4E5C055466BC}"/>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2B528CC7-BB6B-091A-44A4-57985E45652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674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73" name="Google Shape;173;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F6A40F9E-4A2A-AE42-ADDF-425410C7A1DA}"/>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3114776E-B323-BC61-A9E7-124754230BF5}"/>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FE004BE8-4366-DD88-5357-4A0253B2268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0284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A150BAC8-9BA9-1200-99CC-F9CC6FA94691}"/>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D6420AAB-5596-ECF1-AA8D-85C07CD8FCF8}"/>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7D566043-8CE9-44C6-1ED4-7DD8A4AB5BE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3285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9B0F6057-13E0-689A-EF11-E52EA9382366}"/>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080C44E8-CC28-C23A-B06A-3C382BDE9DD4}"/>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6AEFE566-0A84-4714-8070-4040EFBD704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9076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84" name="Google Shape;184;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AC28FC60-52B3-47B5-1771-BA20D4818CA0}"/>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AAFD886B-9396-ECA5-2C6B-453B304264F9}"/>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EF4899C1-4E28-3429-A0C6-C23FD27752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19859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E33646E4-F7BC-36DC-9400-21068743996D}"/>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3402F859-1D65-F55A-8C8E-F58754351561}"/>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9D934DA7-4F04-5F34-CF80-21538AFB19F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13660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48243198-D78E-1336-3E70-2B0E20F662C6}"/>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6120D256-F18E-52A1-80E5-315B399FA2B3}"/>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862C9878-A9A7-BBC7-DF72-7A0C0B7CEB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7352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84" name="Google Shape;184;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734389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DBC1E17B-39E3-34ED-D0D9-2AB06BBBC2B0}"/>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25726D26-6EF1-420C-BB8B-0520D0FC5B45}"/>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FC56EF11-7429-4FCB-CF09-C34F469C27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32921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FACA33C2-9476-425A-0C37-980CF18C2AFC}"/>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44014414-BE9F-1414-8587-AEDC79FDB4C2}"/>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3297DD5E-741F-F7CD-7F9F-F5A390C3EF2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440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A3877D01-CFFF-57C2-4E20-416152B203C3}"/>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1CA11FF4-E9A1-D801-13ED-E7835FCD87BC}"/>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17FD538A-96E1-2A89-F15B-9EB936E2FF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89877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E0B49D38-DC33-AFB8-C3B1-A7C018FF942B}"/>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580DF07E-64F6-703C-D259-17D3FA2D249D}"/>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4BA5ED9C-1020-D208-A701-3FE505433B9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31162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CAC6AFE8-2B67-0429-4C1A-905ACC254487}"/>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2B036B1B-7420-390A-EC56-05FEEA3D8FE4}"/>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6CC91BEA-B692-0957-27D5-ED28F7253EE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99762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CC6367E4-CFE5-6FF3-49F6-586CD9F88B14}"/>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5159A328-C951-D911-DD13-089E3ABCCBD1}"/>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71351AA5-3AC5-CF28-EAD7-91F69A05BB4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051145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E361354D-EDB3-A70F-157A-8366C314B38A}"/>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2BBC7884-08B4-4404-1157-62F86F3A1FB9}"/>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F0878C02-FAC1-5ED6-6CA0-F058C6F79B7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48810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9BF829A4-E2A4-E775-FA34-48695B0C68EE}"/>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5D89CBA1-5CC3-F3CF-7868-F033923F3300}"/>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FC29204B-9B94-E7A4-B598-573C8E0659C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197227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45453FD4-D6D4-6341-9C4D-AFB596ED0C55}"/>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2B2E74C8-225B-CF0A-D006-990807349CC7}"/>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0DCCE99C-F2A1-AAD0-6260-24521A37EA1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88936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CB5E4AED-9A9D-9518-751D-94026F183786}"/>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56CBBD14-1A94-ADB2-E28B-0F19DBD74518}"/>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BB1FDE60-A43C-9FB2-E072-7ACDCF3884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122429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891ED56A-46B3-FEE2-E7E2-B19C55433B0E}"/>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91240096-D87A-1255-EF7E-044F699C91AA}"/>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CD4A603E-49EA-C662-3AB6-1FD9A63176E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88952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DC70C37A-A972-EEA4-4B07-8358C73BC259}"/>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C635F8BF-5C75-596B-8F00-56A688B3887F}"/>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84751051-CA69-D2C6-500D-3BEBAFF63E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30917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60AC4D36-84A9-81E8-9F74-3C6F4185A2AF}"/>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264354A5-627B-441D-723A-D23A4F9D222C}"/>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3F26564A-DE50-D0AD-6DED-76792AF7936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38970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2C7F3677-A6AE-D059-D9B8-988BB5FC58F8}"/>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E573F916-110C-7254-79AD-8FAA5844AFE6}"/>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D92DAF4C-D364-656A-397A-5D4410C0136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27629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8958B48A-0D0E-139C-470D-28D2C8D320B3}"/>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CC610551-EEAF-E86F-56D0-C2F09343A88C}"/>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0345C098-9D74-870D-115F-F0A2FAA4201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93184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2BD55756-E432-6DCD-AA83-E024F480610B}"/>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E132A98C-D417-00A1-4F9C-37F33844DA01}"/>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04D590DF-0D52-673E-1465-B801929E35B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487304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10516415-5A8B-3C55-5211-EA94F9EB2FD2}"/>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EE27AB99-3A04-C39E-8BCA-01685D5E187A}"/>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468A9829-522F-8D87-98B1-8597230FE23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32133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C897152A-3AF8-22A7-3A7D-B62AF524111E}"/>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63B3A18D-C2A2-B94E-2BFA-B5D40A08E6F1}"/>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A9E1D6D2-E5A6-A40C-4A24-609890C087C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72457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8E5EC32B-DFB0-7B1F-02EF-599601FD04A0}"/>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DBAA4B8F-1AE2-875E-38D1-4353B5CEB3CD}"/>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D150CFB8-F729-2502-8D9A-4D66F3283F5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14048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0A770719-72A6-BEA0-B373-83445B2AEBE9}"/>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24D1649B-CCCD-B825-FD26-EDF812F96307}"/>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F4D489C5-5438-422A-902E-EE551F586C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9067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AE882F85-3E81-A534-6730-E957FAE769DD}"/>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559670D3-4788-E5C1-D428-25E771A44E67}"/>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057C4896-4E97-8608-3BF3-0E0C26FD61D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15395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A0674EB9-F3E3-9626-1F18-4524F87AE7C1}"/>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A3B66BEB-DAA1-A602-1961-F86B0467E9AA}"/>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547FE49F-26F6-4AB0-8EE9-7E5F0F572FB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086895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B0E71751-5D0E-7BBE-0FD7-45540259AC59}"/>
            </a:ext>
          </a:extLst>
        </p:cNvPr>
        <p:cNvGrpSpPr/>
        <p:nvPr/>
      </p:nvGrpSpPr>
      <p:grpSpPr>
        <a:xfrm>
          <a:off x="0" y="0"/>
          <a:ext cx="0" cy="0"/>
          <a:chOff x="0" y="0"/>
          <a:chExt cx="0" cy="0"/>
        </a:xfrm>
      </p:grpSpPr>
      <p:sp>
        <p:nvSpPr>
          <p:cNvPr id="133" name="Google Shape;133;p7:notes">
            <a:extLst>
              <a:ext uri="{FF2B5EF4-FFF2-40B4-BE49-F238E27FC236}">
                <a16:creationId xmlns:a16="http://schemas.microsoft.com/office/drawing/2014/main" id="{5DEE37F4-DCD5-B02A-6DE6-E917DD43A8D0}"/>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134" name="Google Shape;134;p7:notes">
            <a:extLst>
              <a:ext uri="{FF2B5EF4-FFF2-40B4-BE49-F238E27FC236}">
                <a16:creationId xmlns:a16="http://schemas.microsoft.com/office/drawing/2014/main" id="{CFA9C595-3500-891D-A004-6A0EC29158C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25683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https://dynamics365musings.com/run-a-d365-job/</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A79531-6E54-43BB-9C3F-E6B0763DD2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94077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A79531-6E54-43BB-9C3F-E6B0763DD2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0795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44444"/>
                </a:solidFill>
                <a:effectLst/>
                <a:latin typeface="Roboto" panose="02000000000000000000" pitchFamily="2" charset="0"/>
              </a:rPr>
              <a:t>A D365 job, or custom script as they are sometimes called, can up applied to a Test, Stage, or Production environment in two ways.</a:t>
            </a:r>
          </a:p>
          <a:p>
            <a:pPr algn="l"/>
            <a:r>
              <a:rPr lang="en-US" b="0" i="0" dirty="0">
                <a:solidFill>
                  <a:srgbClr val="444444"/>
                </a:solidFill>
                <a:effectLst/>
                <a:latin typeface="Roboto" panose="02000000000000000000" pitchFamily="2" charset="0"/>
              </a:rPr>
              <a:t>The first is to apply the job as part of an all-in-one code package using Life Cycle Services. This option takes fewer steps, however, it requires brining the environment down for potentially several hours. If you are already planning to promote other code to the environment, a D365 runnable job can be included.</a:t>
            </a:r>
          </a:p>
          <a:p>
            <a:pPr algn="l"/>
            <a:r>
              <a:rPr lang="en-US" b="0" i="0" dirty="0">
                <a:solidFill>
                  <a:srgbClr val="444444"/>
                </a:solidFill>
                <a:effectLst/>
                <a:latin typeface="Roboto" panose="02000000000000000000" pitchFamily="2" charset="0"/>
              </a:rPr>
              <a:t>The second option is to create a new model, write the job as part of that model, and create a deployable package of just that model. Then, upload that deployable package to the destination environment, approve it, test it, and finally run it. This requires a lot more steps. However, it requires zero downtime. And can be done without delay.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A79531-6E54-43BB-9C3F-E6B0763DD2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52446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44444"/>
                </a:solidFill>
                <a:effectLst/>
                <a:latin typeface="Roboto" panose="02000000000000000000" pitchFamily="2" charset="0"/>
              </a:rPr>
              <a:t>Before, explaining the new steps, I want to explain the old steps so that you understand the differences, and how great this new feature is. These are the steps to run a job when deploying the code as a package through Life Cycle Services (LCS).</a:t>
            </a:r>
          </a:p>
          <a:p>
            <a:pPr algn="l"/>
            <a:r>
              <a:rPr lang="en-US" b="0" i="0" dirty="0">
                <a:solidFill>
                  <a:srgbClr val="444444"/>
                </a:solidFill>
                <a:effectLst/>
                <a:latin typeface="Roboto" panose="02000000000000000000" pitchFamily="2" charset="0"/>
              </a:rPr>
              <a:t>Due to the number of steps, I will save these specific steps for another article. However, I wanted to show that the previous steps to move the code require bringing down Stage and then Production for a period of time. The new steps do not.</a:t>
            </a:r>
          </a:p>
          <a:p>
            <a:pPr algn="l"/>
            <a:r>
              <a:rPr lang="en-US" b="0" i="0" dirty="0">
                <a:solidFill>
                  <a:srgbClr val="444444"/>
                </a:solidFill>
                <a:effectLst/>
                <a:latin typeface="Roboto" panose="02000000000000000000" pitchFamily="2" charset="0"/>
              </a:rPr>
              <a:t>First, write the x++ runnable class (job), and then check the code into source control.</a:t>
            </a:r>
          </a:p>
          <a:p>
            <a:pPr algn="l"/>
            <a:r>
              <a:rPr lang="en-US" b="0" i="0" dirty="0">
                <a:solidFill>
                  <a:srgbClr val="444444"/>
                </a:solidFill>
                <a:effectLst/>
                <a:latin typeface="Roboto" panose="02000000000000000000" pitchFamily="2" charset="0"/>
              </a:rPr>
              <a:t>Second, run a build pipeline in DevOps to take all of the custom source code and build a deployable package.</a:t>
            </a:r>
          </a:p>
          <a:p>
            <a:pPr algn="l"/>
            <a:r>
              <a:rPr lang="en-US" b="0" i="0" dirty="0">
                <a:solidFill>
                  <a:srgbClr val="444444"/>
                </a:solidFill>
                <a:effectLst/>
                <a:latin typeface="Roboto" panose="02000000000000000000" pitchFamily="2" charset="0"/>
              </a:rPr>
              <a:t>Third, download the package from DevOps and upload it to the asset library in Lifecycle Service (LCS). This is located at lcs.dynamics.com.</a:t>
            </a:r>
          </a:p>
          <a:p>
            <a:pPr algn="l"/>
            <a:r>
              <a:rPr lang="en-US" b="0" i="0" dirty="0">
                <a:solidFill>
                  <a:srgbClr val="444444"/>
                </a:solidFill>
                <a:effectLst/>
                <a:latin typeface="Roboto" panose="02000000000000000000" pitchFamily="2" charset="0"/>
              </a:rPr>
              <a:t>Fourth, in LCS, navigate to the environment detail page. Then, select </a:t>
            </a:r>
            <a:r>
              <a:rPr lang="en-US" b="1" i="0" dirty="0">
                <a:solidFill>
                  <a:srgbClr val="444444"/>
                </a:solidFill>
                <a:effectLst/>
                <a:latin typeface="Roboto" panose="02000000000000000000" pitchFamily="2" charset="0"/>
              </a:rPr>
              <a:t>Maintain&gt;Apply updates.</a:t>
            </a:r>
            <a:endParaRPr lang="en-US" b="0" i="0" dirty="0">
              <a:solidFill>
                <a:srgbClr val="444444"/>
              </a:solidFill>
              <a:effectLst/>
              <a:latin typeface="Roboto" panose="02000000000000000000" pitchFamily="2" charset="0"/>
            </a:endParaRPr>
          </a:p>
          <a:p>
            <a:pPr algn="l"/>
            <a:r>
              <a:rPr lang="en-US" b="0" i="0" dirty="0">
                <a:solidFill>
                  <a:srgbClr val="444444"/>
                </a:solidFill>
                <a:effectLst/>
                <a:latin typeface="Roboto" panose="02000000000000000000" pitchFamily="2" charset="0"/>
              </a:rPr>
              <a:t>Fifth, select your package from the list of software deployable packages. Then click the ‘Apply’ button.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A79531-6E54-43BB-9C3F-E6B0763DD2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1302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A79531-6E54-43BB-9C3F-E6B0763DD2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546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44444"/>
                </a:solidFill>
                <a:effectLst/>
                <a:latin typeface="Roboto" panose="02000000000000000000" pitchFamily="2" charset="0"/>
              </a:rPr>
              <a:t>Now, there is a process, that while a few more steps, make it so there is zero downtime in PROD.</a:t>
            </a:r>
          </a:p>
          <a:p>
            <a:pPr algn="l"/>
            <a:r>
              <a:rPr lang="en-US" b="0" i="0" dirty="0">
                <a:solidFill>
                  <a:srgbClr val="444444"/>
                </a:solidFill>
                <a:effectLst/>
                <a:latin typeface="Roboto" panose="02000000000000000000" pitchFamily="2" charset="0"/>
              </a:rPr>
              <a:t>In order to Run a D365 job in Production without any downtime, there are still a number of steps that need to be performed. To start, below are the steps for creating a new model and writing the x++ job. , and creating a deployable package.</a:t>
            </a:r>
          </a:p>
          <a:p>
            <a:pPr algn="l"/>
            <a:r>
              <a:rPr lang="en-US" b="0" i="0" dirty="0">
                <a:solidFill>
                  <a:srgbClr val="444444"/>
                </a:solidFill>
                <a:effectLst/>
                <a:latin typeface="Roboto" panose="02000000000000000000" pitchFamily="2" charset="0"/>
              </a:rPr>
              <a:t>First, even before writing the job, create a new Model for storing our code. This model is different than the Model we store the rest of the custom code. The purpose of this model is to only store our job that we write. See my article: </a:t>
            </a:r>
            <a:r>
              <a:rPr lang="en-US" b="0" i="0" u="none" strike="noStrike" dirty="0">
                <a:solidFill>
                  <a:srgbClr val="13C4A5"/>
                </a:solidFill>
                <a:effectLst/>
                <a:latin typeface="Roboto" panose="02000000000000000000" pitchFamily="2" charset="0"/>
                <a:hlinkClick r:id="rId3"/>
              </a:rPr>
              <a:t>How to Create A Model In D365</a:t>
            </a:r>
            <a:r>
              <a:rPr lang="en-US" b="0" i="0" dirty="0">
                <a:solidFill>
                  <a:srgbClr val="444444"/>
                </a:solidFill>
                <a:effectLst/>
                <a:latin typeface="Roboto" panose="02000000000000000000" pitchFamily="2" charset="0"/>
              </a:rPr>
              <a:t>. I named my project “</a:t>
            </a:r>
            <a:r>
              <a:rPr lang="en-US" b="1" i="0" dirty="0">
                <a:solidFill>
                  <a:srgbClr val="444444"/>
                </a:solidFill>
                <a:effectLst/>
                <a:latin typeface="Roboto" panose="02000000000000000000" pitchFamily="2" charset="0"/>
              </a:rPr>
              <a:t>dynamics365musingsRunnableJobOne</a:t>
            </a:r>
            <a:r>
              <a:rPr lang="en-US" b="0" i="0" dirty="0">
                <a:solidFill>
                  <a:srgbClr val="444444"/>
                </a:solidFill>
                <a:effectLst/>
                <a:latin typeface="Roboto" panose="02000000000000000000" pitchFamily="2" charset="0"/>
              </a:rPr>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A79531-6E54-43BB-9C3F-E6B0763DD2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1380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44444"/>
                </a:solidFill>
                <a:effectLst/>
                <a:latin typeface="Roboto" panose="02000000000000000000" pitchFamily="2" charset="0"/>
              </a:rPr>
              <a:t>Now, there is a process, that while a few more steps, make it so there is zero downtime in PROD.</a:t>
            </a:r>
          </a:p>
          <a:p>
            <a:pPr algn="l"/>
            <a:r>
              <a:rPr lang="en-US" b="0" i="0" dirty="0">
                <a:solidFill>
                  <a:srgbClr val="444444"/>
                </a:solidFill>
                <a:effectLst/>
                <a:latin typeface="Roboto" panose="02000000000000000000" pitchFamily="2" charset="0"/>
              </a:rPr>
              <a:t>In order to Run a D365 job in Production without any downtime, there are still a number of steps that need to be performed. To start, below are the steps for creating a new model and writing the x++ job. , and creating a deployable package.</a:t>
            </a:r>
          </a:p>
          <a:p>
            <a:pPr algn="l"/>
            <a:r>
              <a:rPr lang="en-US" b="0" i="0" dirty="0">
                <a:solidFill>
                  <a:srgbClr val="444444"/>
                </a:solidFill>
                <a:effectLst/>
                <a:latin typeface="Roboto" panose="02000000000000000000" pitchFamily="2" charset="0"/>
              </a:rPr>
              <a:t>First, even before writing the job, create a new Model for storing our code. This model is different than the Model we store the rest of the custom code. The purpose of this model is to only store our job that we write. See my article: </a:t>
            </a:r>
            <a:r>
              <a:rPr lang="en-US" b="0" i="0" u="none" strike="noStrike" dirty="0">
                <a:solidFill>
                  <a:srgbClr val="13C4A5"/>
                </a:solidFill>
                <a:effectLst/>
                <a:latin typeface="Roboto" panose="02000000000000000000" pitchFamily="2" charset="0"/>
                <a:hlinkClick r:id="rId3"/>
              </a:rPr>
              <a:t>How to Create A Model In D365</a:t>
            </a:r>
            <a:r>
              <a:rPr lang="en-US" b="0" i="0" dirty="0">
                <a:solidFill>
                  <a:srgbClr val="444444"/>
                </a:solidFill>
                <a:effectLst/>
                <a:latin typeface="Roboto" panose="02000000000000000000" pitchFamily="2" charset="0"/>
              </a:rPr>
              <a:t>. I named my project “</a:t>
            </a:r>
            <a:r>
              <a:rPr lang="en-US" b="1" i="0" dirty="0">
                <a:solidFill>
                  <a:srgbClr val="444444"/>
                </a:solidFill>
                <a:effectLst/>
                <a:latin typeface="Roboto" panose="02000000000000000000" pitchFamily="2" charset="0"/>
              </a:rPr>
              <a:t>dynamics365musingsRunnableJobOne</a:t>
            </a:r>
            <a:r>
              <a:rPr lang="en-US" b="0" i="0" dirty="0">
                <a:solidFill>
                  <a:srgbClr val="444444"/>
                </a:solidFill>
                <a:effectLst/>
                <a:latin typeface="Roboto" panose="02000000000000000000" pitchFamily="2" charset="0"/>
              </a:rPr>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A79531-6E54-43BB-9C3F-E6B0763DD2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81221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44444"/>
                </a:solidFill>
                <a:effectLst/>
                <a:latin typeface="Roboto" panose="02000000000000000000" pitchFamily="2" charset="0"/>
              </a:rPr>
              <a:t>Secondly, create a new project in Visual Studio, setting the model on that project to the one you created in step one. See my article: </a:t>
            </a:r>
            <a:r>
              <a:rPr lang="en-US" b="0" i="0" u="none" strike="noStrike" dirty="0">
                <a:solidFill>
                  <a:srgbClr val="13C4A5"/>
                </a:solidFill>
                <a:effectLst/>
                <a:latin typeface="Roboto" panose="02000000000000000000" pitchFamily="2" charset="0"/>
                <a:hlinkClick r:id="rId3"/>
              </a:rPr>
              <a:t>How to Create A D365 Project In Visual Studio</a:t>
            </a:r>
            <a:r>
              <a:rPr lang="en-US" b="0" i="0" dirty="0">
                <a:solidFill>
                  <a:srgbClr val="444444"/>
                </a:solidFill>
                <a:effectLst/>
                <a:latin typeface="Roboto" panose="02000000000000000000" pitchFamily="2" charset="0"/>
              </a:rPr>
              <a:t>. First, right click on the project, and select </a:t>
            </a:r>
            <a:r>
              <a:rPr lang="en-US" b="1" i="0" dirty="0">
                <a:solidFill>
                  <a:srgbClr val="444444"/>
                </a:solidFill>
                <a:effectLst/>
                <a:latin typeface="Roboto" panose="02000000000000000000" pitchFamily="2" charset="0"/>
              </a:rPr>
              <a:t>Properties</a:t>
            </a:r>
            <a:r>
              <a:rPr lang="en-US" b="0" i="0" dirty="0">
                <a:solidFill>
                  <a:srgbClr val="444444"/>
                </a:solidFill>
                <a:effectLst/>
                <a:latin typeface="Roboto" panose="02000000000000000000" pitchFamily="2" charset="0"/>
              </a:rPr>
              <a:t>. Then set the ‘</a:t>
            </a:r>
            <a:r>
              <a:rPr lang="en-US" b="1" i="0" dirty="0">
                <a:solidFill>
                  <a:srgbClr val="444444"/>
                </a:solidFill>
                <a:effectLst/>
                <a:latin typeface="Roboto" panose="02000000000000000000" pitchFamily="2" charset="0"/>
              </a:rPr>
              <a:t>Model</a:t>
            </a:r>
            <a:r>
              <a:rPr lang="en-US" b="0" i="0" dirty="0">
                <a:solidFill>
                  <a:srgbClr val="444444"/>
                </a:solidFill>
                <a:effectLst/>
                <a:latin typeface="Roboto" panose="02000000000000000000" pitchFamily="2" charset="0"/>
              </a:rPr>
              <a:t>‘ property to the name of the Model you just created.</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A79531-6E54-43BB-9C3F-E6B0763DD2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55704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44444"/>
                </a:solidFill>
                <a:effectLst/>
                <a:latin typeface="Roboto" panose="02000000000000000000" pitchFamily="2" charset="0"/>
              </a:rPr>
              <a:t>Thirdly, write the x++ runnable class (job) using Visual Studio. See the article </a:t>
            </a:r>
            <a:r>
              <a:rPr lang="en-US" b="0" i="0" u="none" strike="noStrike" dirty="0">
                <a:solidFill>
                  <a:srgbClr val="13C4A5"/>
                </a:solidFill>
                <a:effectLst/>
                <a:latin typeface="Roboto" panose="02000000000000000000" pitchFamily="2" charset="0"/>
                <a:hlinkClick r:id="rId3"/>
              </a:rPr>
              <a:t>How to Write a D365 Runnable Class (Job)</a:t>
            </a:r>
            <a:r>
              <a:rPr lang="en-US" b="0" i="0" dirty="0">
                <a:solidFill>
                  <a:srgbClr val="444444"/>
                </a:solidFill>
                <a:effectLst/>
                <a:latin typeface="Roboto" panose="02000000000000000000" pitchFamily="2" charset="0"/>
              </a:rPr>
              <a:t>.</a:t>
            </a:r>
          </a:p>
          <a:p>
            <a:pPr algn="l"/>
            <a:r>
              <a:rPr lang="en-US" b="0" i="0" dirty="0">
                <a:solidFill>
                  <a:srgbClr val="444444"/>
                </a:solidFill>
                <a:effectLst/>
                <a:latin typeface="Roboto" panose="02000000000000000000" pitchFamily="2" charset="0"/>
              </a:rPr>
              <a:t>For this example, name the job “</a:t>
            </a:r>
            <a:r>
              <a:rPr lang="en-US" b="1" i="0" dirty="0">
                <a:solidFill>
                  <a:srgbClr val="444444"/>
                </a:solidFill>
                <a:effectLst/>
                <a:latin typeface="Roboto" panose="02000000000000000000" pitchFamily="2" charset="0"/>
              </a:rPr>
              <a:t>Dynamics365mustingsRunnableJobOne</a:t>
            </a:r>
            <a:r>
              <a:rPr lang="en-US" b="0" i="0" dirty="0">
                <a:solidFill>
                  <a:srgbClr val="444444"/>
                </a:solidFill>
                <a:effectLst/>
                <a:latin typeface="Roboto" panose="02000000000000000000" pitchFamily="2" charset="0"/>
              </a:rPr>
              <a:t>“. The job name needs to be unique each time.</a:t>
            </a:r>
          </a:p>
          <a:p>
            <a:pPr algn="l"/>
            <a:r>
              <a:rPr lang="en-US" b="0" i="0" dirty="0">
                <a:solidFill>
                  <a:srgbClr val="444444"/>
                </a:solidFill>
                <a:effectLst/>
                <a:latin typeface="Roboto" panose="02000000000000000000" pitchFamily="2" charset="0"/>
              </a:rPr>
              <a:t>Next, it is important to say again that this process should typically only be used to modify data that cannot be modified using the user interface. Jobs can sometimes bypass validation which is not desirable. Therefore, you should always use the user interface to make data changes when possible. However, there are some cases where you need to run a D365 job.</a:t>
            </a:r>
          </a:p>
          <a:p>
            <a:pPr algn="l"/>
            <a:r>
              <a:rPr lang="en-US" b="0" i="0" dirty="0">
                <a:solidFill>
                  <a:srgbClr val="444444"/>
                </a:solidFill>
                <a:effectLst/>
                <a:latin typeface="Roboto" panose="02000000000000000000" pitchFamily="2" charset="0"/>
              </a:rPr>
              <a:t>In this example, I wrote a job to change the customer group on a particular customer in the ‘USRT’ company. While this can definitely be done using the user interface, I wanted to provide an example that would work on demo data and be easy for everyone to try themselves.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A79531-6E54-43BB-9C3F-E6B0763DD2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10640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class Dynamics365musingsRunnableJobOne</a:t>
            </a:r>
          </a:p>
          <a:p>
            <a:pPr marL="0" indent="0">
              <a:buNone/>
            </a:pPr>
            <a:r>
              <a:rPr lang="en-US" sz="1200" dirty="0"/>
              <a:t>{</a:t>
            </a:r>
          </a:p>
          <a:p>
            <a:pPr marL="0" indent="0">
              <a:buNone/>
            </a:pPr>
            <a:r>
              <a:rPr lang="en-US" sz="1200" dirty="0"/>
              <a:t>public static void main(</a:t>
            </a:r>
            <a:r>
              <a:rPr lang="en-US" sz="1200" dirty="0" err="1"/>
              <a:t>Args</a:t>
            </a:r>
            <a:r>
              <a:rPr lang="en-US" sz="1200" dirty="0"/>
              <a:t> _</a:t>
            </a:r>
            <a:r>
              <a:rPr lang="en-US" sz="1200" dirty="0" err="1"/>
              <a:t>args</a:t>
            </a:r>
            <a:r>
              <a:rPr lang="en-US" sz="1200" dirty="0"/>
              <a:t>)</a:t>
            </a:r>
          </a:p>
          <a:p>
            <a:pPr marL="0" indent="0">
              <a:buNone/>
            </a:pPr>
            <a:r>
              <a:rPr lang="en-US" sz="1200" dirty="0"/>
              <a:t>    {</a:t>
            </a:r>
          </a:p>
          <a:p>
            <a:pPr marL="0" indent="0">
              <a:buNone/>
            </a:pPr>
            <a:r>
              <a:rPr lang="en-US" sz="1200" dirty="0"/>
              <a:t>        </a:t>
            </a:r>
            <a:r>
              <a:rPr lang="en-US" sz="1200" dirty="0" err="1"/>
              <a:t>CustTable</a:t>
            </a:r>
            <a:r>
              <a:rPr lang="en-US" sz="1200" dirty="0"/>
              <a:t> </a:t>
            </a:r>
            <a:r>
              <a:rPr lang="en-US" sz="1200" dirty="0" err="1"/>
              <a:t>custTable</a:t>
            </a:r>
            <a:r>
              <a:rPr lang="en-US" sz="1200" dirty="0"/>
              <a:t>;</a:t>
            </a:r>
          </a:p>
          <a:p>
            <a:pPr marL="0" indent="0">
              <a:buNone/>
            </a:pPr>
            <a:endParaRPr lang="en-US" sz="1200" dirty="0"/>
          </a:p>
          <a:p>
            <a:pPr marL="0" indent="0">
              <a:buNone/>
            </a:pPr>
            <a:r>
              <a:rPr lang="en-US" sz="1200" dirty="0"/>
              <a:t>        </a:t>
            </a:r>
            <a:r>
              <a:rPr lang="en-US" sz="1200" dirty="0" err="1"/>
              <a:t>ttsbegin</a:t>
            </a:r>
            <a:r>
              <a:rPr lang="en-US" sz="1200" dirty="0"/>
              <a:t>;</a:t>
            </a:r>
          </a:p>
          <a:p>
            <a:pPr marL="0" indent="0">
              <a:buNone/>
            </a:pPr>
            <a:r>
              <a:rPr lang="en-US" sz="1200" dirty="0"/>
              <a:t>        </a:t>
            </a:r>
            <a:r>
              <a:rPr lang="en-US" sz="1200" dirty="0" err="1"/>
              <a:t>custTable</a:t>
            </a:r>
            <a:r>
              <a:rPr lang="en-US" sz="1200" dirty="0"/>
              <a:t> = </a:t>
            </a:r>
            <a:r>
              <a:rPr lang="en-US" sz="1200" dirty="0" err="1"/>
              <a:t>CustTable</a:t>
            </a:r>
            <a:r>
              <a:rPr lang="en-US" sz="1200" dirty="0"/>
              <a:t>::find("004003", true);</a:t>
            </a:r>
          </a:p>
          <a:p>
            <a:pPr marL="0" indent="0">
              <a:buNone/>
            </a:pPr>
            <a:endParaRPr lang="en-US" sz="1200" dirty="0"/>
          </a:p>
          <a:p>
            <a:pPr marL="0" indent="0">
              <a:buNone/>
            </a:pPr>
            <a:r>
              <a:rPr lang="en-US" sz="1200" dirty="0"/>
              <a:t>        if (</a:t>
            </a:r>
            <a:r>
              <a:rPr lang="en-US" sz="1200" dirty="0" err="1"/>
              <a:t>custTable.CustGroup</a:t>
            </a:r>
            <a:r>
              <a:rPr lang="en-US" sz="1200" dirty="0"/>
              <a:t> == "30")</a:t>
            </a:r>
          </a:p>
          <a:p>
            <a:pPr marL="0" indent="0">
              <a:buNone/>
            </a:pPr>
            <a:r>
              <a:rPr lang="en-US" sz="1200" dirty="0"/>
              <a:t>        {</a:t>
            </a:r>
          </a:p>
          <a:p>
            <a:pPr marL="0" indent="0">
              <a:buNone/>
            </a:pPr>
            <a:r>
              <a:rPr lang="en-US" sz="1200" dirty="0"/>
              <a:t>            </a:t>
            </a:r>
            <a:r>
              <a:rPr lang="en-US" sz="1200" dirty="0" err="1"/>
              <a:t>custTable.CustGroup</a:t>
            </a:r>
            <a:r>
              <a:rPr lang="en-US" sz="1200" dirty="0"/>
              <a:t> = "80";</a:t>
            </a:r>
          </a:p>
          <a:p>
            <a:pPr marL="0" indent="0">
              <a:buNone/>
            </a:pPr>
            <a:r>
              <a:rPr lang="en-US" sz="1200" dirty="0"/>
              <a:t>        }</a:t>
            </a:r>
          </a:p>
          <a:p>
            <a:pPr marL="0" indent="0">
              <a:buNone/>
            </a:pPr>
            <a:r>
              <a:rPr lang="en-US" sz="1200" dirty="0"/>
              <a:t>        else</a:t>
            </a:r>
          </a:p>
          <a:p>
            <a:pPr marL="0" indent="0">
              <a:buNone/>
            </a:pPr>
            <a:r>
              <a:rPr lang="en-US" sz="1200" dirty="0"/>
              <a:t>        {</a:t>
            </a:r>
          </a:p>
          <a:p>
            <a:pPr marL="0" indent="0">
              <a:buNone/>
            </a:pPr>
            <a:r>
              <a:rPr lang="en-US" sz="1200" dirty="0"/>
              <a:t>            </a:t>
            </a:r>
            <a:r>
              <a:rPr lang="en-US" sz="1200" dirty="0" err="1"/>
              <a:t>custTable.CustGroup</a:t>
            </a:r>
            <a:r>
              <a:rPr lang="en-US" sz="1200" dirty="0"/>
              <a:t> = "30";</a:t>
            </a:r>
          </a:p>
          <a:p>
            <a:pPr marL="0" indent="0">
              <a:buNone/>
            </a:pPr>
            <a:r>
              <a:rPr lang="en-US" sz="1200" dirty="0"/>
              <a:t>        }</a:t>
            </a:r>
          </a:p>
          <a:p>
            <a:pPr marL="0" indent="0">
              <a:buNone/>
            </a:pPr>
            <a:r>
              <a:rPr lang="en-US" sz="1200" dirty="0"/>
              <a:t>        </a:t>
            </a:r>
            <a:r>
              <a:rPr lang="en-US" sz="1200" dirty="0" err="1"/>
              <a:t>custTable.update</a:t>
            </a:r>
            <a:r>
              <a:rPr lang="en-US" sz="1200" dirty="0"/>
              <a:t>();</a:t>
            </a:r>
          </a:p>
          <a:p>
            <a:pPr marL="0" indent="0">
              <a:buNone/>
            </a:pPr>
            <a:endParaRPr lang="en-US" sz="1200" dirty="0"/>
          </a:p>
          <a:p>
            <a:pPr marL="0" indent="0">
              <a:buNone/>
            </a:pPr>
            <a:r>
              <a:rPr lang="en-US" sz="1200" dirty="0"/>
              <a:t>        </a:t>
            </a:r>
            <a:r>
              <a:rPr lang="en-US" sz="1200" dirty="0" err="1"/>
              <a:t>ttscommit</a:t>
            </a:r>
            <a:r>
              <a:rPr lang="en-US" sz="1200" dirty="0"/>
              <a:t>;</a:t>
            </a:r>
          </a:p>
          <a:p>
            <a:pPr marL="0" indent="0">
              <a:buNone/>
            </a:pPr>
            <a:endParaRPr lang="en-US" sz="1200" dirty="0"/>
          </a:p>
          <a:p>
            <a:pPr marL="0" indent="0">
              <a:buNone/>
            </a:pPr>
            <a:r>
              <a:rPr lang="en-US" sz="1200" dirty="0"/>
              <a:t>        Info(</a:t>
            </a:r>
            <a:r>
              <a:rPr lang="en-US" sz="1200" dirty="0" err="1"/>
              <a:t>strFmt</a:t>
            </a:r>
            <a:r>
              <a:rPr lang="en-US" sz="1200" dirty="0"/>
              <a:t>("Update customer group on customer %1 to %2", </a:t>
            </a:r>
            <a:r>
              <a:rPr lang="en-US" sz="1200" dirty="0" err="1"/>
              <a:t>custTable.AccountNum</a:t>
            </a:r>
            <a:r>
              <a:rPr lang="en-US" sz="1200" dirty="0"/>
              <a:t>, </a:t>
            </a:r>
            <a:r>
              <a:rPr lang="en-US" sz="1200" dirty="0" err="1"/>
              <a:t>custTable.CustGroup</a:t>
            </a:r>
            <a:r>
              <a:rPr lang="en-US" sz="1200" dirty="0"/>
              <a:t>));</a:t>
            </a:r>
          </a:p>
          <a:p>
            <a:pPr marL="0" indent="0">
              <a:buNone/>
            </a:pPr>
            <a:r>
              <a:rPr lang="en-US" sz="1200" dirty="0"/>
              <a:t>    }</a:t>
            </a:r>
          </a:p>
          <a:p>
            <a:pPr marL="0" indent="0">
              <a:buNone/>
            </a:pPr>
            <a:r>
              <a:rPr lang="en-US" sz="1200"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A79531-6E54-43BB-9C3F-E6B0763DD2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83532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44444"/>
                </a:solidFill>
                <a:effectLst/>
                <a:latin typeface="Roboto" panose="02000000000000000000" pitchFamily="2" charset="0"/>
              </a:rPr>
              <a:t>After creating the x++ job in a new Model, we need to create a deployable package of just this code.</a:t>
            </a:r>
          </a:p>
          <a:p>
            <a:pPr algn="l"/>
            <a:r>
              <a:rPr lang="en-US" b="0" i="0" dirty="0">
                <a:solidFill>
                  <a:srgbClr val="444444"/>
                </a:solidFill>
                <a:effectLst/>
                <a:latin typeface="Roboto" panose="02000000000000000000" pitchFamily="2" charset="0"/>
              </a:rPr>
              <a:t>For this, use Visual Studio to create a Deployable Package of this Model. Typically, deployable packages are created using a build pipeline in DevOps. However, in this case, this model will only be used to store this custom job. Therefore, we can just use Visual Studio directly.</a:t>
            </a:r>
          </a:p>
          <a:p>
            <a:pPr algn="l"/>
            <a:r>
              <a:rPr lang="en-US" b="0" i="0" dirty="0">
                <a:solidFill>
                  <a:srgbClr val="444444"/>
                </a:solidFill>
                <a:effectLst/>
                <a:latin typeface="Roboto" panose="02000000000000000000" pitchFamily="2" charset="0"/>
              </a:rPr>
              <a:t>In Visual Studio, go to </a:t>
            </a:r>
            <a:r>
              <a:rPr lang="en-US" b="1" i="0" dirty="0">
                <a:solidFill>
                  <a:srgbClr val="444444"/>
                </a:solidFill>
                <a:effectLst/>
                <a:latin typeface="Roboto" panose="02000000000000000000" pitchFamily="2" charset="0"/>
              </a:rPr>
              <a:t>Dynamics 365 &gt; Deploy &gt; Create Deployment Package</a:t>
            </a:r>
            <a:r>
              <a:rPr lang="en-US" b="0" i="0" dirty="0">
                <a:solidFill>
                  <a:srgbClr val="444444"/>
                </a:solidFill>
                <a:effectLst/>
                <a:latin typeface="Roboto" panose="02000000000000000000" pitchFamily="2" charset="0"/>
              </a:rPr>
              <a:t>. Next, check the checkbox next to the new Model you created for storing this job.</a:t>
            </a:r>
          </a:p>
          <a:p>
            <a:pPr algn="l"/>
            <a:endParaRPr lang="en-US" b="0" i="0" dirty="0">
              <a:solidFill>
                <a:srgbClr val="444444"/>
              </a:solidFill>
              <a:effectLst/>
              <a:latin typeface="Roboto" panose="02000000000000000000" pitchFamily="2" charset="0"/>
            </a:endParaRPr>
          </a:p>
          <a:p>
            <a:pPr algn="l"/>
            <a:r>
              <a:rPr lang="en-US" b="0" i="0" dirty="0">
                <a:solidFill>
                  <a:srgbClr val="444444"/>
                </a:solidFill>
                <a:effectLst/>
                <a:latin typeface="Roboto" panose="02000000000000000000" pitchFamily="2" charset="0"/>
              </a:rPr>
              <a:t>Then, specify a location to save the deployable package file. Finally, click the ‘</a:t>
            </a:r>
            <a:r>
              <a:rPr lang="en-US" b="1" i="0" dirty="0">
                <a:solidFill>
                  <a:srgbClr val="444444"/>
                </a:solidFill>
                <a:effectLst/>
                <a:latin typeface="Roboto" panose="02000000000000000000" pitchFamily="2" charset="0"/>
              </a:rPr>
              <a:t>Create</a:t>
            </a:r>
            <a:r>
              <a:rPr lang="en-US" b="0" i="0" dirty="0">
                <a:solidFill>
                  <a:srgbClr val="444444"/>
                </a:solidFill>
                <a:effectLst/>
                <a:latin typeface="Roboto" panose="02000000000000000000" pitchFamily="2" charset="0"/>
              </a:rPr>
              <a:t>‘ button.</a:t>
            </a:r>
          </a:p>
          <a:p>
            <a:pPr algn="l"/>
            <a:r>
              <a:rPr lang="en-US" b="0" i="0" dirty="0">
                <a:solidFill>
                  <a:srgbClr val="444444"/>
                </a:solidFill>
                <a:effectLst/>
                <a:latin typeface="Roboto" panose="02000000000000000000" pitchFamily="2" charset="0"/>
              </a:rPr>
              <a:t>Notice, a file will be created in the Package file location specified.</a:t>
            </a:r>
          </a:p>
          <a:p>
            <a:pPr algn="l"/>
            <a:r>
              <a:rPr lang="en-US" b="0" i="0" dirty="0">
                <a:solidFill>
                  <a:srgbClr val="444444"/>
                </a:solidFill>
                <a:effectLst/>
                <a:latin typeface="Roboto" panose="02000000000000000000" pitchFamily="2" charset="0"/>
              </a:rPr>
              <a:t>Feel free to review </a:t>
            </a:r>
            <a:r>
              <a:rPr lang="en-US" b="0" i="0" u="none" strike="noStrike" dirty="0">
                <a:solidFill>
                  <a:srgbClr val="13C4A5"/>
                </a:solidFill>
                <a:effectLst/>
                <a:latin typeface="Roboto" panose="02000000000000000000" pitchFamily="2" charset="0"/>
                <a:hlinkClick r:id="rId3"/>
              </a:rPr>
              <a:t>Microsoft’s documentation on these steps</a:t>
            </a:r>
            <a:r>
              <a:rPr lang="en-US" b="0" i="0" dirty="0">
                <a:solidFill>
                  <a:srgbClr val="444444"/>
                </a:solidFill>
                <a:effectLst/>
                <a:latin typeface="Roboto" panose="02000000000000000000" pitchFamily="2" charset="0"/>
              </a:rPr>
              <a:t>.</a:t>
            </a:r>
          </a:p>
          <a:p>
            <a:pPr algn="l"/>
            <a:endParaRPr lang="en-US" b="0" i="0" dirty="0">
              <a:solidFill>
                <a:srgbClr val="444444"/>
              </a:solidFill>
              <a:effectLst/>
              <a:latin typeface="Roboto" panose="02000000000000000000" pitchFamily="2"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A79531-6E54-43BB-9C3F-E6B0763DD2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1732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44444"/>
                </a:solidFill>
                <a:effectLst/>
                <a:latin typeface="Roboto" panose="02000000000000000000" pitchFamily="2" charset="0"/>
              </a:rPr>
              <a:t>At this time, we have the deployable package. Before we can upload and run a D365 job in Production, we need to provide the required security roles to allow this.</a:t>
            </a:r>
          </a:p>
          <a:p>
            <a:pPr algn="l"/>
            <a:r>
              <a:rPr lang="en-US" b="0" i="0" dirty="0">
                <a:solidFill>
                  <a:srgbClr val="444444"/>
                </a:solidFill>
                <a:effectLst/>
                <a:latin typeface="Roboto" panose="02000000000000000000" pitchFamily="2" charset="0"/>
              </a:rPr>
              <a:t>As part of this process, we need two users.</a:t>
            </a:r>
          </a:p>
          <a:p>
            <a:pPr algn="l">
              <a:buFont typeface="+mj-lt"/>
              <a:buAutoNum type="arabicPeriod"/>
            </a:pPr>
            <a:r>
              <a:rPr lang="en-US" b="0" i="0" dirty="0">
                <a:solidFill>
                  <a:srgbClr val="444444"/>
                </a:solidFill>
                <a:effectLst/>
                <a:latin typeface="inherit"/>
              </a:rPr>
              <a:t>First, one user needs the ‘</a:t>
            </a:r>
            <a:r>
              <a:rPr lang="en-US" b="1" i="0" dirty="0">
                <a:solidFill>
                  <a:srgbClr val="444444"/>
                </a:solidFill>
                <a:effectLst/>
                <a:latin typeface="inherit"/>
              </a:rPr>
              <a:t>Maintain custom scripts</a:t>
            </a:r>
            <a:r>
              <a:rPr lang="en-US" b="0" i="0" dirty="0">
                <a:solidFill>
                  <a:srgbClr val="444444"/>
                </a:solidFill>
                <a:effectLst/>
                <a:latin typeface="inherit"/>
              </a:rPr>
              <a:t>‘ duty. This duty allows this user to upload the package, test, and run the custom x++ script, or job.</a:t>
            </a:r>
          </a:p>
          <a:p>
            <a:pPr algn="l">
              <a:buFont typeface="+mj-lt"/>
              <a:buAutoNum type="arabicPeriod"/>
            </a:pPr>
            <a:r>
              <a:rPr lang="en-US" b="0" i="0" dirty="0">
                <a:solidFill>
                  <a:srgbClr val="444444"/>
                </a:solidFill>
                <a:effectLst/>
                <a:latin typeface="inherit"/>
              </a:rPr>
              <a:t>Secondly, a different user needs the ‘</a:t>
            </a:r>
            <a:r>
              <a:rPr lang="en-US" b="1" i="0" dirty="0">
                <a:solidFill>
                  <a:srgbClr val="444444"/>
                </a:solidFill>
                <a:effectLst/>
                <a:latin typeface="inherit"/>
              </a:rPr>
              <a:t>Approve custom scripts</a:t>
            </a:r>
            <a:r>
              <a:rPr lang="en-US" b="0" i="0" dirty="0">
                <a:solidFill>
                  <a:srgbClr val="444444"/>
                </a:solidFill>
                <a:effectLst/>
                <a:latin typeface="inherit"/>
              </a:rPr>
              <a:t>‘ duty. This duty allows the user to </a:t>
            </a:r>
            <a:r>
              <a:rPr lang="en-US" b="1" i="0" dirty="0">
                <a:solidFill>
                  <a:srgbClr val="444444"/>
                </a:solidFill>
                <a:effectLst/>
                <a:latin typeface="inherit"/>
              </a:rPr>
              <a:t>approve</a:t>
            </a:r>
            <a:r>
              <a:rPr lang="en-US" b="0" i="0" dirty="0">
                <a:solidFill>
                  <a:srgbClr val="444444"/>
                </a:solidFill>
                <a:effectLst/>
                <a:latin typeface="inherit"/>
              </a:rPr>
              <a:t> a custom x++ script (job) that has been uploaded by the first user.</a:t>
            </a:r>
          </a:p>
          <a:p>
            <a:pPr algn="l"/>
            <a:r>
              <a:rPr lang="en-US" b="0" i="0" dirty="0">
                <a:solidFill>
                  <a:srgbClr val="444444"/>
                </a:solidFill>
                <a:effectLst/>
                <a:latin typeface="Roboto" panose="02000000000000000000" pitchFamily="2" charset="0"/>
              </a:rPr>
              <a:t>Note, these are security ‘</a:t>
            </a:r>
            <a:r>
              <a:rPr lang="en-US" b="1" i="0" dirty="0">
                <a:solidFill>
                  <a:srgbClr val="444444"/>
                </a:solidFill>
                <a:effectLst/>
                <a:latin typeface="Roboto" panose="02000000000000000000" pitchFamily="2" charset="0"/>
              </a:rPr>
              <a:t>duties</a:t>
            </a:r>
            <a:r>
              <a:rPr lang="en-US" b="0" i="0" dirty="0">
                <a:solidFill>
                  <a:srgbClr val="444444"/>
                </a:solidFill>
                <a:effectLst/>
                <a:latin typeface="Roboto" panose="02000000000000000000" pitchFamily="2" charset="0"/>
              </a:rPr>
              <a:t>‘ and not </a:t>
            </a:r>
            <a:r>
              <a:rPr lang="en-US" b="1" i="0" dirty="0">
                <a:solidFill>
                  <a:srgbClr val="444444"/>
                </a:solidFill>
                <a:effectLst/>
                <a:latin typeface="Roboto" panose="02000000000000000000" pitchFamily="2" charset="0"/>
              </a:rPr>
              <a:t>roles</a:t>
            </a:r>
            <a:r>
              <a:rPr lang="en-US" b="0" i="0" dirty="0">
                <a:solidFill>
                  <a:srgbClr val="444444"/>
                </a:solidFill>
                <a:effectLst/>
                <a:latin typeface="Roboto" panose="02000000000000000000" pitchFamily="2" charset="0"/>
              </a:rPr>
              <a:t>. Therefore, you will not be able to add them directly on the </a:t>
            </a:r>
            <a:r>
              <a:rPr lang="en-US" b="1" i="0" dirty="0">
                <a:solidFill>
                  <a:srgbClr val="444444"/>
                </a:solidFill>
                <a:effectLst/>
                <a:latin typeface="Roboto" panose="02000000000000000000" pitchFamily="2" charset="0"/>
              </a:rPr>
              <a:t>Users </a:t>
            </a:r>
            <a:r>
              <a:rPr lang="en-US" b="0" i="0" dirty="0">
                <a:solidFill>
                  <a:srgbClr val="444444"/>
                </a:solidFill>
                <a:effectLst/>
                <a:latin typeface="Roboto" panose="02000000000000000000" pitchFamily="2" charset="0"/>
              </a:rPr>
              <a:t>form in D365 by clicking on the ‘</a:t>
            </a:r>
            <a:r>
              <a:rPr lang="en-US" b="1" i="0" dirty="0">
                <a:solidFill>
                  <a:srgbClr val="444444"/>
                </a:solidFill>
                <a:effectLst/>
                <a:latin typeface="Roboto" panose="02000000000000000000" pitchFamily="2" charset="0"/>
              </a:rPr>
              <a:t>assign roles</a:t>
            </a:r>
            <a:r>
              <a:rPr lang="en-US" b="0" i="0" dirty="0">
                <a:solidFill>
                  <a:srgbClr val="444444"/>
                </a:solidFill>
                <a:effectLst/>
                <a:latin typeface="Roboto" panose="02000000000000000000" pitchFamily="2" charset="0"/>
              </a:rPr>
              <a:t>‘ button. However, you can use the </a:t>
            </a:r>
            <a:r>
              <a:rPr lang="en-US" b="1" i="0" dirty="0">
                <a:solidFill>
                  <a:srgbClr val="444444"/>
                </a:solidFill>
                <a:effectLst/>
                <a:latin typeface="Roboto" panose="02000000000000000000" pitchFamily="2" charset="0"/>
              </a:rPr>
              <a:t>System Administration&gt;Security configuration</a:t>
            </a:r>
            <a:r>
              <a:rPr lang="en-US" b="0" i="0" dirty="0">
                <a:solidFill>
                  <a:srgbClr val="444444"/>
                </a:solidFill>
                <a:effectLst/>
                <a:latin typeface="Roboto" panose="02000000000000000000" pitchFamily="2" charset="0"/>
              </a:rPr>
              <a:t> from to add a duty to an existing role. Then, assign that role to a user. See my article </a:t>
            </a:r>
            <a:r>
              <a:rPr lang="en-US" b="0" i="0" u="none" strike="noStrike" dirty="0">
                <a:solidFill>
                  <a:srgbClr val="13C4A5"/>
                </a:solidFill>
                <a:effectLst/>
                <a:latin typeface="Roboto" panose="02000000000000000000" pitchFamily="2" charset="0"/>
                <a:hlinkClick r:id="rId3"/>
              </a:rPr>
              <a:t>Customize Security in D365</a:t>
            </a:r>
            <a:r>
              <a:rPr lang="en-US" b="0" i="0" dirty="0">
                <a:solidFill>
                  <a:srgbClr val="444444"/>
                </a:solidFill>
                <a:effectLst/>
                <a:latin typeface="Roboto" panose="02000000000000000000" pitchFamily="2" charset="0"/>
              </a:rPr>
              <a:t> for more detailed instructions on how to do this.</a:t>
            </a:r>
          </a:p>
          <a:p>
            <a:pPr algn="l"/>
            <a:r>
              <a:rPr lang="en-US" b="0" i="0" dirty="0">
                <a:solidFill>
                  <a:srgbClr val="444444"/>
                </a:solidFill>
                <a:effectLst/>
                <a:latin typeface="Roboto" panose="02000000000000000000" pitchFamily="2" charset="0"/>
              </a:rPr>
              <a:t>After adding the duties to an existing role, go to </a:t>
            </a:r>
            <a:r>
              <a:rPr lang="en-US" b="1" i="0" dirty="0">
                <a:solidFill>
                  <a:srgbClr val="444444"/>
                </a:solidFill>
                <a:effectLst/>
                <a:latin typeface="Roboto" panose="02000000000000000000" pitchFamily="2" charset="0"/>
              </a:rPr>
              <a:t>System Administration&gt;User&gt;Users</a:t>
            </a:r>
            <a:r>
              <a:rPr lang="en-US" b="0" i="0" dirty="0">
                <a:solidFill>
                  <a:srgbClr val="444444"/>
                </a:solidFill>
                <a:effectLst/>
                <a:latin typeface="Roboto" panose="02000000000000000000" pitchFamily="2" charset="0"/>
              </a:rPr>
              <a:t>. Select the user to view the details of that user. Then, click the ‘</a:t>
            </a:r>
            <a:r>
              <a:rPr lang="en-US" b="1" i="0" dirty="0">
                <a:solidFill>
                  <a:srgbClr val="444444"/>
                </a:solidFill>
                <a:effectLst/>
                <a:latin typeface="Roboto" panose="02000000000000000000" pitchFamily="2" charset="0"/>
              </a:rPr>
              <a:t>Assign roles</a:t>
            </a:r>
            <a:r>
              <a:rPr lang="en-US" b="0" i="0" dirty="0">
                <a:solidFill>
                  <a:srgbClr val="444444"/>
                </a:solidFill>
                <a:effectLst/>
                <a:latin typeface="Roboto" panose="02000000000000000000" pitchFamily="2" charset="0"/>
              </a:rPr>
              <a:t>‘ button to add these roles to the user.</a:t>
            </a:r>
          </a:p>
          <a:p>
            <a:pPr algn="l"/>
            <a:r>
              <a:rPr lang="en-US" b="0" i="0" dirty="0">
                <a:solidFill>
                  <a:srgbClr val="444444"/>
                </a:solidFill>
                <a:effectLst/>
                <a:latin typeface="Roboto" panose="02000000000000000000" pitchFamily="2" charset="0"/>
              </a:rPr>
              <a:t>See my article </a:t>
            </a:r>
            <a:r>
              <a:rPr lang="en-US" b="0" i="0" u="none" strike="noStrike" dirty="0">
                <a:solidFill>
                  <a:srgbClr val="13C4A5"/>
                </a:solidFill>
                <a:effectLst/>
                <a:latin typeface="Roboto" panose="02000000000000000000" pitchFamily="2" charset="0"/>
                <a:hlinkClick r:id="rId4"/>
              </a:rPr>
              <a:t>Security in D365</a:t>
            </a:r>
            <a:r>
              <a:rPr lang="en-US" b="0" i="0" dirty="0">
                <a:solidFill>
                  <a:srgbClr val="444444"/>
                </a:solidFill>
                <a:effectLst/>
                <a:latin typeface="Roboto" panose="02000000000000000000" pitchFamily="2" charset="0"/>
              </a:rPr>
              <a:t> for more detailed steps.</a:t>
            </a:r>
          </a:p>
          <a:p>
            <a:pPr algn="l"/>
            <a:r>
              <a:rPr lang="en-US" b="0" i="0" dirty="0">
                <a:solidFill>
                  <a:srgbClr val="444444"/>
                </a:solidFill>
                <a:effectLst/>
                <a:latin typeface="Roboto" panose="02000000000000000000" pitchFamily="2" charset="0"/>
              </a:rPr>
              <a:t>Ultimately, the reason for having two separate users is so that no single user can upload and run the job in Production. A different user always has to </a:t>
            </a:r>
            <a:r>
              <a:rPr lang="en-US" b="1" i="0" dirty="0">
                <a:solidFill>
                  <a:srgbClr val="444444"/>
                </a:solidFill>
                <a:effectLst/>
                <a:latin typeface="Roboto" panose="02000000000000000000" pitchFamily="2" charset="0"/>
              </a:rPr>
              <a:t>approve </a:t>
            </a:r>
            <a:r>
              <a:rPr lang="en-US" b="0" i="0" dirty="0">
                <a:solidFill>
                  <a:srgbClr val="444444"/>
                </a:solidFill>
                <a:effectLst/>
                <a:latin typeface="Roboto" panose="02000000000000000000" pitchFamily="2" charset="0"/>
              </a:rPr>
              <a:t>a job before it can be run. This is to minimize the risk of malicious action or accidents. Even if a user is assigned both duties, that user still won’t be able to approve their own scripts.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A79531-6E54-43BB-9C3F-E6B0763DD2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796102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44444"/>
                </a:solidFill>
                <a:effectLst/>
                <a:latin typeface="Roboto" panose="02000000000000000000" pitchFamily="2" charset="0"/>
              </a:rPr>
              <a:t>Next, in order to run a D365 job in Production, we need to upload and run the package in a new form in D365.</a:t>
            </a:r>
          </a:p>
          <a:p>
            <a:pPr algn="l"/>
            <a:r>
              <a:rPr lang="en-US" b="0" i="0" dirty="0">
                <a:solidFill>
                  <a:srgbClr val="444444"/>
                </a:solidFill>
                <a:effectLst/>
                <a:latin typeface="Roboto" panose="02000000000000000000" pitchFamily="2" charset="0"/>
              </a:rPr>
              <a:t>Note, the following steps are actually the same for any Tier 2 environment. For example, TEST, STAGE, and Production. Therefore, it is highly recommend you perform these steps first in a TEST or STAGE environment, before performing them in Production. This helps to ensure the job works as expected.</a:t>
            </a:r>
          </a:p>
          <a:p>
            <a:pPr algn="l"/>
            <a:r>
              <a:rPr lang="en-US" b="0" i="0" dirty="0">
                <a:solidFill>
                  <a:srgbClr val="444444"/>
                </a:solidFill>
                <a:effectLst/>
                <a:latin typeface="Roboto" panose="02000000000000000000" pitchFamily="2" charset="0"/>
              </a:rPr>
              <a:t>First, go to </a:t>
            </a:r>
            <a:r>
              <a:rPr lang="en-US" b="1" i="0" dirty="0">
                <a:solidFill>
                  <a:srgbClr val="444444"/>
                </a:solidFill>
                <a:effectLst/>
                <a:latin typeface="Roboto" panose="02000000000000000000" pitchFamily="2" charset="0"/>
              </a:rPr>
              <a:t>System </a:t>
            </a:r>
            <a:r>
              <a:rPr lang="en-US" b="1" i="0" dirty="0" err="1">
                <a:solidFill>
                  <a:srgbClr val="444444"/>
                </a:solidFill>
                <a:effectLst/>
                <a:latin typeface="Roboto" panose="02000000000000000000" pitchFamily="2" charset="0"/>
              </a:rPr>
              <a:t>adminstration</a:t>
            </a:r>
            <a:r>
              <a:rPr lang="en-US" b="1" i="0" dirty="0">
                <a:solidFill>
                  <a:srgbClr val="444444"/>
                </a:solidFill>
                <a:effectLst/>
                <a:latin typeface="Roboto" panose="02000000000000000000" pitchFamily="2" charset="0"/>
              </a:rPr>
              <a:t>&gt;Periodic tasks&gt;Database&gt;Custom scripts</a:t>
            </a:r>
            <a:r>
              <a:rPr lang="en-US" b="0" i="0" dirty="0">
                <a:solidFill>
                  <a:srgbClr val="444444"/>
                </a:solidFill>
                <a:effectLst/>
                <a:latin typeface="Roboto" panose="02000000000000000000" pitchFamily="2" charset="0"/>
              </a:rPr>
              <a:t>. Note, if you do not see this menu item option, make sure that you are in a Tier 2 environment with the proper security roles.</a:t>
            </a:r>
          </a:p>
          <a:p>
            <a:pPr algn="l"/>
            <a:r>
              <a:rPr lang="en-US" b="0" i="0" dirty="0">
                <a:solidFill>
                  <a:srgbClr val="444444"/>
                </a:solidFill>
                <a:effectLst/>
                <a:latin typeface="Roboto" panose="02000000000000000000" pitchFamily="2" charset="0"/>
              </a:rPr>
              <a:t>Second, click the ‘Upload’ button.</a:t>
            </a:r>
          </a:p>
          <a:p>
            <a:pPr algn="l"/>
            <a:r>
              <a:rPr lang="en-US" b="0" i="0" dirty="0">
                <a:solidFill>
                  <a:srgbClr val="444444"/>
                </a:solidFill>
                <a:effectLst/>
                <a:latin typeface="Roboto" panose="02000000000000000000" pitchFamily="2" charset="0"/>
              </a:rPr>
              <a:t>Third, click the ‘</a:t>
            </a:r>
            <a:r>
              <a:rPr lang="en-US" b="1" i="0" dirty="0">
                <a:solidFill>
                  <a:srgbClr val="444444"/>
                </a:solidFill>
                <a:effectLst/>
                <a:latin typeface="Roboto" panose="02000000000000000000" pitchFamily="2" charset="0"/>
              </a:rPr>
              <a:t>Browse</a:t>
            </a:r>
            <a:r>
              <a:rPr lang="en-US" b="0" i="0" dirty="0">
                <a:solidFill>
                  <a:srgbClr val="444444"/>
                </a:solidFill>
                <a:effectLst/>
                <a:latin typeface="Roboto" panose="02000000000000000000" pitchFamily="2" charset="0"/>
              </a:rPr>
              <a:t>‘ button and specify the deployable package that you created earlier. Additionally, you must enter text into the ‘Purpose’ box. Finally, click the </a:t>
            </a:r>
            <a:r>
              <a:rPr lang="en-US" b="1" i="0" dirty="0">
                <a:solidFill>
                  <a:srgbClr val="444444"/>
                </a:solidFill>
                <a:effectLst/>
                <a:latin typeface="Roboto" panose="02000000000000000000" pitchFamily="2" charset="0"/>
              </a:rPr>
              <a:t>Upload </a:t>
            </a:r>
            <a:r>
              <a:rPr lang="en-US" b="0" i="0" dirty="0">
                <a:solidFill>
                  <a:srgbClr val="444444"/>
                </a:solidFill>
                <a:effectLst/>
                <a:latin typeface="Roboto" panose="02000000000000000000" pitchFamily="2" charset="0"/>
              </a:rPr>
              <a:t>button on the dialog box.</a:t>
            </a:r>
          </a:p>
          <a:p>
            <a:br>
              <a:rPr lang="en-US" dirty="0"/>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A79531-6E54-43BB-9C3F-E6B0763DD2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84432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44444"/>
                </a:solidFill>
                <a:effectLst/>
                <a:latin typeface="Roboto" panose="02000000000000000000" pitchFamily="2" charset="0"/>
              </a:rPr>
              <a:t>After uploading the deployable package, before you can run a D365 job, you need a user to approve the job. However, this user must be a different user than the user that uploaded the deployable package.</a:t>
            </a:r>
          </a:p>
          <a:p>
            <a:pPr algn="l"/>
            <a:r>
              <a:rPr lang="en-US" b="0" i="0" dirty="0">
                <a:solidFill>
                  <a:srgbClr val="444444"/>
                </a:solidFill>
                <a:effectLst/>
                <a:latin typeface="Roboto" panose="02000000000000000000" pitchFamily="2" charset="0"/>
              </a:rPr>
              <a:t>Since jobs can be dangerous to run, the purpose of this approval is to ensure multiple people have approved the job before it is run.</a:t>
            </a:r>
          </a:p>
          <a:p>
            <a:pPr algn="l"/>
            <a:r>
              <a:rPr lang="en-US" b="0" i="0" dirty="0">
                <a:solidFill>
                  <a:srgbClr val="444444"/>
                </a:solidFill>
                <a:effectLst/>
                <a:latin typeface="Roboto" panose="02000000000000000000" pitchFamily="2" charset="0"/>
              </a:rPr>
              <a:t>First, go to </a:t>
            </a:r>
            <a:r>
              <a:rPr lang="en-US" b="1" i="0" dirty="0">
                <a:solidFill>
                  <a:srgbClr val="444444"/>
                </a:solidFill>
                <a:effectLst/>
                <a:latin typeface="Roboto" panose="02000000000000000000" pitchFamily="2" charset="0"/>
              </a:rPr>
              <a:t>System </a:t>
            </a:r>
            <a:r>
              <a:rPr lang="en-US" b="1" i="0" dirty="0" err="1">
                <a:solidFill>
                  <a:srgbClr val="444444"/>
                </a:solidFill>
                <a:effectLst/>
                <a:latin typeface="Roboto" panose="02000000000000000000" pitchFamily="2" charset="0"/>
              </a:rPr>
              <a:t>adminstration</a:t>
            </a:r>
            <a:r>
              <a:rPr lang="en-US" b="1" i="0" dirty="0">
                <a:solidFill>
                  <a:srgbClr val="444444"/>
                </a:solidFill>
                <a:effectLst/>
                <a:latin typeface="Roboto" panose="02000000000000000000" pitchFamily="2" charset="0"/>
              </a:rPr>
              <a:t>&gt;Periodic tasks&gt;Database&gt;Custom scripts</a:t>
            </a:r>
            <a:r>
              <a:rPr lang="en-US" b="0" i="0" dirty="0">
                <a:solidFill>
                  <a:srgbClr val="444444"/>
                </a:solidFill>
                <a:effectLst/>
                <a:latin typeface="Roboto" panose="02000000000000000000" pitchFamily="2" charset="0"/>
              </a:rPr>
              <a:t>.</a:t>
            </a:r>
          </a:p>
          <a:p>
            <a:pPr algn="l"/>
            <a:r>
              <a:rPr lang="en-US" b="0" i="0" dirty="0">
                <a:solidFill>
                  <a:srgbClr val="444444"/>
                </a:solidFill>
                <a:effectLst/>
                <a:latin typeface="Roboto" panose="02000000000000000000" pitchFamily="2" charset="0"/>
              </a:rPr>
              <a:t>Second, select the script to be approved.</a:t>
            </a:r>
          </a:p>
          <a:p>
            <a:pPr algn="l"/>
            <a:r>
              <a:rPr lang="en-US" b="0" i="0" dirty="0">
                <a:solidFill>
                  <a:srgbClr val="444444"/>
                </a:solidFill>
                <a:effectLst/>
                <a:latin typeface="Roboto" panose="02000000000000000000" pitchFamily="2" charset="0"/>
              </a:rPr>
              <a:t>Third, click the ‘</a:t>
            </a:r>
            <a:r>
              <a:rPr lang="en-US" b="1" i="0" dirty="0">
                <a:solidFill>
                  <a:srgbClr val="444444"/>
                </a:solidFill>
                <a:effectLst/>
                <a:latin typeface="Roboto" panose="02000000000000000000" pitchFamily="2" charset="0"/>
              </a:rPr>
              <a:t>Details</a:t>
            </a:r>
            <a:r>
              <a:rPr lang="en-US" b="0" i="0" dirty="0">
                <a:solidFill>
                  <a:srgbClr val="444444"/>
                </a:solidFill>
                <a:effectLst/>
                <a:latin typeface="Roboto" panose="02000000000000000000" pitchFamily="2" charset="0"/>
              </a:rPr>
              <a:t>‘ button.</a:t>
            </a:r>
          </a:p>
          <a:p>
            <a:pPr algn="l"/>
            <a:r>
              <a:rPr lang="en-US" b="0" i="0" dirty="0">
                <a:solidFill>
                  <a:srgbClr val="444444"/>
                </a:solidFill>
                <a:effectLst/>
                <a:latin typeface="Roboto" panose="02000000000000000000" pitchFamily="2" charset="0"/>
              </a:rPr>
              <a:t>Fourth, click the ‘</a:t>
            </a:r>
            <a:r>
              <a:rPr lang="en-US" b="1" i="0" dirty="0">
                <a:solidFill>
                  <a:srgbClr val="444444"/>
                </a:solidFill>
                <a:effectLst/>
                <a:latin typeface="Roboto" panose="02000000000000000000" pitchFamily="2" charset="0"/>
              </a:rPr>
              <a:t>Process workflow</a:t>
            </a:r>
            <a:r>
              <a:rPr lang="en-US" b="0" i="0" dirty="0">
                <a:solidFill>
                  <a:srgbClr val="444444"/>
                </a:solidFill>
                <a:effectLst/>
                <a:latin typeface="Roboto" panose="02000000000000000000" pitchFamily="2" charset="0"/>
              </a:rPr>
              <a:t>‘ tab. Then, click the ‘</a:t>
            </a:r>
            <a:r>
              <a:rPr lang="en-US" b="1" i="0" dirty="0">
                <a:solidFill>
                  <a:srgbClr val="444444"/>
                </a:solidFill>
                <a:effectLst/>
                <a:latin typeface="Roboto" panose="02000000000000000000" pitchFamily="2" charset="0"/>
              </a:rPr>
              <a:t>Approve</a:t>
            </a:r>
            <a:r>
              <a:rPr lang="en-US" b="0" i="0" dirty="0">
                <a:solidFill>
                  <a:srgbClr val="444444"/>
                </a:solidFill>
                <a:effectLst/>
                <a:latin typeface="Roboto" panose="02000000000000000000" pitchFamily="2" charset="0"/>
              </a:rPr>
              <a:t>‘ button.</a:t>
            </a:r>
          </a:p>
          <a:p>
            <a:pPr algn="l"/>
            <a:r>
              <a:rPr lang="en-US" b="0" i="0" dirty="0">
                <a:solidFill>
                  <a:srgbClr val="444444"/>
                </a:solidFill>
                <a:effectLst/>
                <a:latin typeface="Roboto" panose="02000000000000000000" pitchFamily="2" charset="0"/>
              </a:rPr>
              <a:t>Finally, click ‘</a:t>
            </a:r>
            <a:r>
              <a:rPr lang="en-US" b="1" i="0" dirty="0">
                <a:solidFill>
                  <a:srgbClr val="444444"/>
                </a:solidFill>
                <a:effectLst/>
                <a:latin typeface="Roboto" panose="02000000000000000000" pitchFamily="2" charset="0"/>
              </a:rPr>
              <a:t>Yes</a:t>
            </a:r>
            <a:r>
              <a:rPr lang="en-US" b="0" i="0" dirty="0">
                <a:solidFill>
                  <a:srgbClr val="444444"/>
                </a:solidFill>
                <a:effectLst/>
                <a:latin typeface="Roboto" panose="02000000000000000000" pitchFamily="2" charset="0"/>
              </a:rPr>
              <a:t>‘ on the dialog that pops up.</a:t>
            </a:r>
          </a:p>
          <a:p>
            <a:pPr algn="l"/>
            <a:r>
              <a:rPr lang="en-US" b="0" i="0" dirty="0">
                <a:solidFill>
                  <a:srgbClr val="444444"/>
                </a:solidFill>
                <a:effectLst/>
                <a:latin typeface="Roboto" panose="02000000000000000000" pitchFamily="2" charset="0"/>
              </a:rPr>
              <a:t>Importantly, if the same user that uploaded the package tries to approve, this error message will be shown.</a:t>
            </a:r>
          </a:p>
          <a:p>
            <a:pPr algn="l"/>
            <a:r>
              <a:rPr lang="en-US" b="0" i="0" dirty="0">
                <a:solidFill>
                  <a:srgbClr val="444444"/>
                </a:solidFill>
                <a:effectLst/>
                <a:latin typeface="Roboto" panose="02000000000000000000" pitchFamily="2" charset="0"/>
              </a:rPr>
              <a:t>After the script has been approved, the script must be tested.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A79531-6E54-43BB-9C3F-E6B0763DD2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71418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44444"/>
                </a:solidFill>
                <a:effectLst/>
                <a:latin typeface="Roboto" panose="02000000000000000000" pitchFamily="2" charset="0"/>
              </a:rPr>
              <a:t>Next, before you can run a D365 job, it must go through a test run. Either the uploader or the approver can run this test.</a:t>
            </a:r>
          </a:p>
          <a:p>
            <a:pPr algn="l"/>
            <a:r>
              <a:rPr lang="en-US" b="0" i="0" dirty="0">
                <a:solidFill>
                  <a:srgbClr val="444444"/>
                </a:solidFill>
                <a:effectLst/>
                <a:latin typeface="Roboto" panose="02000000000000000000" pitchFamily="2" charset="0"/>
              </a:rPr>
              <a:t>First, go to </a:t>
            </a:r>
            <a:r>
              <a:rPr lang="en-US" b="1" i="0" dirty="0">
                <a:solidFill>
                  <a:srgbClr val="444444"/>
                </a:solidFill>
                <a:effectLst/>
                <a:latin typeface="Roboto" panose="02000000000000000000" pitchFamily="2" charset="0"/>
              </a:rPr>
              <a:t>System </a:t>
            </a:r>
            <a:r>
              <a:rPr lang="en-US" b="1" i="0" dirty="0" err="1">
                <a:solidFill>
                  <a:srgbClr val="444444"/>
                </a:solidFill>
                <a:effectLst/>
                <a:latin typeface="Roboto" panose="02000000000000000000" pitchFamily="2" charset="0"/>
              </a:rPr>
              <a:t>adminstration</a:t>
            </a:r>
            <a:r>
              <a:rPr lang="en-US" b="1" i="0" dirty="0">
                <a:solidFill>
                  <a:srgbClr val="444444"/>
                </a:solidFill>
                <a:effectLst/>
                <a:latin typeface="Roboto" panose="02000000000000000000" pitchFamily="2" charset="0"/>
              </a:rPr>
              <a:t>&gt;Periodic tasks&gt;Database&gt;Custom scripts</a:t>
            </a:r>
            <a:r>
              <a:rPr lang="en-US" b="0" i="0" dirty="0">
                <a:solidFill>
                  <a:srgbClr val="444444"/>
                </a:solidFill>
                <a:effectLst/>
                <a:latin typeface="Roboto" panose="02000000000000000000" pitchFamily="2" charset="0"/>
              </a:rPr>
              <a:t>.</a:t>
            </a:r>
          </a:p>
          <a:p>
            <a:pPr algn="l"/>
            <a:r>
              <a:rPr lang="en-US" b="0" i="0" dirty="0">
                <a:solidFill>
                  <a:srgbClr val="444444"/>
                </a:solidFill>
                <a:effectLst/>
                <a:latin typeface="Roboto" panose="02000000000000000000" pitchFamily="2" charset="0"/>
              </a:rPr>
              <a:t>Second, select the script to be approved.</a:t>
            </a:r>
          </a:p>
          <a:p>
            <a:pPr algn="l"/>
            <a:r>
              <a:rPr lang="en-US" b="0" i="0" dirty="0">
                <a:solidFill>
                  <a:srgbClr val="444444"/>
                </a:solidFill>
                <a:effectLst/>
                <a:latin typeface="Roboto" panose="02000000000000000000" pitchFamily="2" charset="0"/>
              </a:rPr>
              <a:t>Third, click the ‘</a:t>
            </a:r>
            <a:r>
              <a:rPr lang="en-US" b="1" i="0" dirty="0">
                <a:solidFill>
                  <a:srgbClr val="444444"/>
                </a:solidFill>
                <a:effectLst/>
                <a:latin typeface="Roboto" panose="02000000000000000000" pitchFamily="2" charset="0"/>
              </a:rPr>
              <a:t>Details</a:t>
            </a:r>
            <a:r>
              <a:rPr lang="en-US" b="0" i="0" dirty="0">
                <a:solidFill>
                  <a:srgbClr val="444444"/>
                </a:solidFill>
                <a:effectLst/>
                <a:latin typeface="Roboto" panose="02000000000000000000" pitchFamily="2" charset="0"/>
              </a:rPr>
              <a:t>‘ button.</a:t>
            </a:r>
          </a:p>
          <a:p>
            <a:pPr algn="l"/>
            <a:r>
              <a:rPr lang="en-US" b="0" i="0" dirty="0">
                <a:solidFill>
                  <a:srgbClr val="444444"/>
                </a:solidFill>
                <a:effectLst/>
                <a:latin typeface="Roboto" panose="02000000000000000000" pitchFamily="2" charset="0"/>
              </a:rPr>
              <a:t>Fourth, click the ‘</a:t>
            </a:r>
            <a:r>
              <a:rPr lang="en-US" b="1" i="0" dirty="0">
                <a:solidFill>
                  <a:srgbClr val="444444"/>
                </a:solidFill>
                <a:effectLst/>
                <a:latin typeface="Roboto" panose="02000000000000000000" pitchFamily="2" charset="0"/>
              </a:rPr>
              <a:t>Process workflow</a:t>
            </a:r>
            <a:r>
              <a:rPr lang="en-US" b="0" i="0" dirty="0">
                <a:solidFill>
                  <a:srgbClr val="444444"/>
                </a:solidFill>
                <a:effectLst/>
                <a:latin typeface="Roboto" panose="02000000000000000000" pitchFamily="2" charset="0"/>
              </a:rPr>
              <a:t>‘ tab. Then, click the ‘</a:t>
            </a:r>
            <a:r>
              <a:rPr lang="en-US" b="1" i="0" dirty="0">
                <a:solidFill>
                  <a:srgbClr val="444444"/>
                </a:solidFill>
                <a:effectLst/>
                <a:latin typeface="Roboto" panose="02000000000000000000" pitchFamily="2" charset="0"/>
              </a:rPr>
              <a:t>Run test</a:t>
            </a:r>
            <a:r>
              <a:rPr lang="en-US" b="0" i="0" dirty="0">
                <a:solidFill>
                  <a:srgbClr val="444444"/>
                </a:solidFill>
                <a:effectLst/>
                <a:latin typeface="Roboto" panose="02000000000000000000" pitchFamily="2" charset="0"/>
              </a:rPr>
              <a:t>‘ button.</a:t>
            </a:r>
          </a:p>
          <a:p>
            <a:pPr algn="l"/>
            <a:r>
              <a:rPr lang="en-US" b="0" i="0" dirty="0">
                <a:solidFill>
                  <a:srgbClr val="444444"/>
                </a:solidFill>
                <a:effectLst/>
                <a:latin typeface="Roboto" panose="02000000000000000000" pitchFamily="2" charset="0"/>
              </a:rPr>
              <a:t>The system will finally run the job, however, it will not commit any changes made by the job. Review the logs and ensure the results are expected. In the ‘</a:t>
            </a:r>
            <a:r>
              <a:rPr lang="en-US" b="1" i="0" dirty="0">
                <a:solidFill>
                  <a:srgbClr val="444444"/>
                </a:solidFill>
                <a:effectLst/>
                <a:latin typeface="Roboto" panose="02000000000000000000" pitchFamily="2" charset="0"/>
              </a:rPr>
              <a:t>Process workflow</a:t>
            </a:r>
            <a:r>
              <a:rPr lang="en-US" b="0" i="0" dirty="0">
                <a:solidFill>
                  <a:srgbClr val="444444"/>
                </a:solidFill>
                <a:effectLst/>
                <a:latin typeface="Roboto" panose="02000000000000000000" pitchFamily="2" charset="0"/>
              </a:rPr>
              <a:t>‘ tab click ‘</a:t>
            </a:r>
            <a:r>
              <a:rPr lang="en-US" b="1" i="0" dirty="0">
                <a:solidFill>
                  <a:srgbClr val="444444"/>
                </a:solidFill>
                <a:effectLst/>
                <a:latin typeface="Roboto" panose="02000000000000000000" pitchFamily="2" charset="0"/>
              </a:rPr>
              <a:t>Accept test log</a:t>
            </a:r>
            <a:r>
              <a:rPr lang="en-US" b="0" i="0" dirty="0">
                <a:solidFill>
                  <a:srgbClr val="444444"/>
                </a:solidFill>
                <a:effectLst/>
                <a:latin typeface="Roboto" panose="02000000000000000000" pitchFamily="2" charset="0"/>
              </a:rPr>
              <a:t>‘ if the job ran as expected. Otherwise, click ‘</a:t>
            </a:r>
            <a:r>
              <a:rPr lang="en-US" b="1" i="0" dirty="0">
                <a:solidFill>
                  <a:srgbClr val="444444"/>
                </a:solidFill>
                <a:effectLst/>
                <a:latin typeface="Roboto" panose="02000000000000000000" pitchFamily="2" charset="0"/>
              </a:rPr>
              <a:t>Abandon</a:t>
            </a:r>
            <a:r>
              <a:rPr lang="en-US" b="0" i="0" dirty="0">
                <a:solidFill>
                  <a:srgbClr val="444444"/>
                </a:solidFill>
                <a:effectLst/>
                <a:latin typeface="Roboto" panose="02000000000000000000" pitchFamily="2" charset="0"/>
              </a:rPr>
              <a:t>‘.</a:t>
            </a:r>
          </a:p>
          <a:p>
            <a:pPr algn="l"/>
            <a:r>
              <a:rPr lang="en-US" b="0" i="0" dirty="0">
                <a:solidFill>
                  <a:srgbClr val="444444"/>
                </a:solidFill>
                <a:effectLst/>
                <a:latin typeface="Roboto" panose="02000000000000000000" pitchFamily="2" charset="0"/>
              </a:rPr>
              <a:t>Finally, click ‘</a:t>
            </a:r>
            <a:r>
              <a:rPr lang="en-US" b="1" i="0" dirty="0">
                <a:solidFill>
                  <a:srgbClr val="444444"/>
                </a:solidFill>
                <a:effectLst/>
                <a:latin typeface="Roboto" panose="02000000000000000000" pitchFamily="2" charset="0"/>
              </a:rPr>
              <a:t>Yes</a:t>
            </a:r>
            <a:r>
              <a:rPr lang="en-US" b="0" i="0" dirty="0">
                <a:solidFill>
                  <a:srgbClr val="444444"/>
                </a:solidFill>
                <a:effectLst/>
                <a:latin typeface="Roboto" panose="02000000000000000000" pitchFamily="2" charset="0"/>
              </a:rPr>
              <a:t>‘ on the dialog that pops up.</a:t>
            </a:r>
          </a:p>
          <a:p>
            <a:pPr algn="l"/>
            <a:r>
              <a:rPr lang="en-US" b="0" i="0" dirty="0">
                <a:solidFill>
                  <a:srgbClr val="444444"/>
                </a:solidFill>
                <a:effectLst/>
                <a:latin typeface="Roboto" panose="02000000000000000000" pitchFamily="2" charset="0"/>
              </a:rPr>
              <a:t>Importantly, if the same user that uploaded the package tries to approve, this error message will be shown.</a:t>
            </a:r>
          </a:p>
          <a:p>
            <a:pPr algn="l"/>
            <a:r>
              <a:rPr lang="en-US" b="0" i="0" dirty="0">
                <a:solidFill>
                  <a:srgbClr val="444444"/>
                </a:solidFill>
                <a:effectLst/>
                <a:latin typeface="Roboto" panose="02000000000000000000" pitchFamily="2" charset="0"/>
              </a:rPr>
              <a:t>After the script has been approved, the script must be tested.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A79531-6E54-43BB-9C3F-E6B0763DD2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588393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44444"/>
                </a:solidFill>
                <a:effectLst/>
                <a:latin typeface="Roboto" panose="02000000000000000000" pitchFamily="2" charset="0"/>
              </a:rPr>
              <a:t>Finally, you can run a D365 job in Production. After the job has been uploaded, approved, and run once as a test, it can be run for real.</a:t>
            </a:r>
          </a:p>
          <a:p>
            <a:pPr algn="l"/>
            <a:r>
              <a:rPr lang="en-US" b="0" i="0" dirty="0">
                <a:solidFill>
                  <a:srgbClr val="444444"/>
                </a:solidFill>
                <a:effectLst/>
                <a:latin typeface="Roboto" panose="02000000000000000000" pitchFamily="2" charset="0"/>
              </a:rPr>
              <a:t>Under the ‘</a:t>
            </a:r>
            <a:r>
              <a:rPr lang="en-US" b="1" i="0" dirty="0">
                <a:solidFill>
                  <a:srgbClr val="444444"/>
                </a:solidFill>
                <a:effectLst/>
                <a:latin typeface="Roboto" panose="02000000000000000000" pitchFamily="2" charset="0"/>
              </a:rPr>
              <a:t>Process workflow</a:t>
            </a:r>
            <a:r>
              <a:rPr lang="en-US" b="0" i="0" dirty="0">
                <a:solidFill>
                  <a:srgbClr val="444444"/>
                </a:solidFill>
                <a:effectLst/>
                <a:latin typeface="Roboto" panose="02000000000000000000" pitchFamily="2" charset="0"/>
              </a:rPr>
              <a:t>‘ tab, click the ‘</a:t>
            </a:r>
            <a:r>
              <a:rPr lang="en-US" b="1" i="0" dirty="0">
                <a:solidFill>
                  <a:srgbClr val="444444"/>
                </a:solidFill>
                <a:effectLst/>
                <a:latin typeface="Roboto" panose="02000000000000000000" pitchFamily="2" charset="0"/>
              </a:rPr>
              <a:t>Run</a:t>
            </a:r>
            <a:r>
              <a:rPr lang="en-US" b="0" i="0" dirty="0">
                <a:solidFill>
                  <a:srgbClr val="444444"/>
                </a:solidFill>
                <a:effectLst/>
                <a:latin typeface="Roboto" panose="02000000000000000000" pitchFamily="2" charset="0"/>
              </a:rPr>
              <a:t>‘ button.</a:t>
            </a:r>
          </a:p>
          <a:p>
            <a:pPr algn="l"/>
            <a:r>
              <a:rPr lang="en-US" b="0" i="0" dirty="0">
                <a:solidFill>
                  <a:srgbClr val="444444"/>
                </a:solidFill>
                <a:effectLst/>
                <a:latin typeface="Roboto" panose="02000000000000000000" pitchFamily="2" charset="0"/>
              </a:rPr>
              <a:t>This time the job will be run and any changes will be committed to the database.</a:t>
            </a:r>
          </a:p>
          <a:p>
            <a:pPr algn="l"/>
            <a:r>
              <a:rPr lang="en-US" b="0" i="0" dirty="0">
                <a:solidFill>
                  <a:srgbClr val="444444"/>
                </a:solidFill>
                <a:effectLst/>
                <a:latin typeface="Roboto" panose="02000000000000000000" pitchFamily="2" charset="0"/>
              </a:rPr>
              <a:t>Lastly, under the ‘</a:t>
            </a:r>
            <a:r>
              <a:rPr lang="en-US" b="1" i="0" dirty="0">
                <a:solidFill>
                  <a:srgbClr val="444444"/>
                </a:solidFill>
                <a:effectLst/>
                <a:latin typeface="Roboto" panose="02000000000000000000" pitchFamily="2" charset="0"/>
              </a:rPr>
              <a:t>Process workflow</a:t>
            </a:r>
            <a:r>
              <a:rPr lang="en-US" b="0" i="0" dirty="0">
                <a:solidFill>
                  <a:srgbClr val="444444"/>
                </a:solidFill>
                <a:effectLst/>
                <a:latin typeface="Roboto" panose="02000000000000000000" pitchFamily="2" charset="0"/>
              </a:rPr>
              <a:t>‘ tab, click either ‘</a:t>
            </a:r>
            <a:r>
              <a:rPr lang="en-US" b="1" i="0" dirty="0">
                <a:solidFill>
                  <a:srgbClr val="444444"/>
                </a:solidFill>
                <a:effectLst/>
                <a:latin typeface="Roboto" panose="02000000000000000000" pitchFamily="2" charset="0"/>
              </a:rPr>
              <a:t>Purpose resolved</a:t>
            </a:r>
            <a:r>
              <a:rPr lang="en-US" b="0" i="0" dirty="0">
                <a:solidFill>
                  <a:srgbClr val="444444"/>
                </a:solidFill>
                <a:effectLst/>
                <a:latin typeface="Roboto" panose="02000000000000000000" pitchFamily="2" charset="0"/>
              </a:rPr>
              <a:t>‘ or ‘</a:t>
            </a:r>
            <a:r>
              <a:rPr lang="en-US" b="1" i="0" dirty="0">
                <a:solidFill>
                  <a:srgbClr val="444444"/>
                </a:solidFill>
                <a:effectLst/>
                <a:latin typeface="Roboto" panose="02000000000000000000" pitchFamily="2" charset="0"/>
              </a:rPr>
              <a:t>Purpose unresolved</a:t>
            </a:r>
            <a:r>
              <a:rPr lang="en-US" b="0" i="0" dirty="0">
                <a:solidFill>
                  <a:srgbClr val="444444"/>
                </a:solidFill>
                <a:effectLst/>
                <a:latin typeface="Roboto" panose="02000000000000000000" pitchFamily="2" charset="0"/>
              </a:rPr>
              <a:t>‘.</a:t>
            </a:r>
          </a:p>
          <a:p>
            <a:pPr algn="l"/>
            <a:r>
              <a:rPr lang="en-US" b="0" i="0" dirty="0">
                <a:solidFill>
                  <a:srgbClr val="444444"/>
                </a:solidFill>
                <a:effectLst/>
                <a:latin typeface="Roboto" panose="02000000000000000000" pitchFamily="2" charset="0"/>
              </a:rPr>
              <a:t>Both options will lock the job, and a user cannot run it again. The difference is that the ‘</a:t>
            </a:r>
            <a:r>
              <a:rPr lang="en-US" b="1" i="0" dirty="0">
                <a:solidFill>
                  <a:srgbClr val="444444"/>
                </a:solidFill>
                <a:effectLst/>
                <a:latin typeface="Roboto" panose="02000000000000000000" pitchFamily="2" charset="0"/>
              </a:rPr>
              <a:t>Purpose resolved</a:t>
            </a:r>
            <a:r>
              <a:rPr lang="en-US" b="0" i="0" dirty="0">
                <a:solidFill>
                  <a:srgbClr val="444444"/>
                </a:solidFill>
                <a:effectLst/>
                <a:latin typeface="Roboto" panose="02000000000000000000" pitchFamily="2" charset="0"/>
              </a:rPr>
              <a:t>‘ will update the event log indicating that the script ran successful. Whereas the ‘</a:t>
            </a:r>
            <a:r>
              <a:rPr lang="en-US" b="1" i="0" dirty="0">
                <a:solidFill>
                  <a:srgbClr val="444444"/>
                </a:solidFill>
                <a:effectLst/>
                <a:latin typeface="Roboto" panose="02000000000000000000" pitchFamily="2" charset="0"/>
              </a:rPr>
              <a:t>Purpose unresolved</a:t>
            </a:r>
            <a:r>
              <a:rPr lang="en-US" b="0" i="0" dirty="0">
                <a:solidFill>
                  <a:srgbClr val="444444"/>
                </a:solidFill>
                <a:effectLst/>
                <a:latin typeface="Roboto" panose="02000000000000000000" pitchFamily="2" charset="0"/>
              </a:rPr>
              <a:t>‘ will update the event log indicating that the script run unsuccessfully.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A79531-6E54-43BB-9C3F-E6B0763DD2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60654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340"/>
              </a:spcAft>
              <a:buNone/>
            </a:pPr>
            <a:endParaRPr/>
          </a:p>
        </p:txBody>
      </p:sp>
      <p:sp>
        <p:nvSpPr>
          <p:cNvPr id="235" name="Google Shape;235;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734116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99DBA28-4A88-8FEC-5975-51748A7C2B34}"/>
              </a:ext>
            </a:extLst>
          </p:cNvPr>
          <p:cNvSpPr/>
          <p:nvPr userDrawn="1"/>
        </p:nvSpPr>
        <p:spPr>
          <a:xfrm>
            <a:off x="0" y="1"/>
            <a:ext cx="12192000" cy="3840480"/>
          </a:xfrm>
          <a:prstGeom prst="rect">
            <a:avLst/>
          </a:prstGeom>
          <a:gradFill flip="none" rotWithShape="1">
            <a:gsLst>
              <a:gs pos="0">
                <a:srgbClr val="9C3C9A"/>
              </a:gs>
              <a:gs pos="40000">
                <a:srgbClr val="ED3F7B"/>
              </a:gs>
              <a:gs pos="80000">
                <a:srgbClr val="F9ED4E"/>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ity skyline with many blue lights&#10;&#10;AI-generated content may be incorrect.">
            <a:extLst>
              <a:ext uri="{FF2B5EF4-FFF2-40B4-BE49-F238E27FC236}">
                <a16:creationId xmlns:a16="http://schemas.microsoft.com/office/drawing/2014/main" id="{6A399047-29B9-4A00-1B29-747FCE260DCE}"/>
              </a:ext>
            </a:extLst>
          </p:cNvPr>
          <p:cNvPicPr>
            <a:picLocks noChangeAspect="1"/>
          </p:cNvPicPr>
          <p:nvPr userDrawn="1"/>
        </p:nvPicPr>
        <p:blipFill>
          <a:blip r:embed="rId2"/>
          <a:srcRect l="1808" r="1663"/>
          <a:stretch/>
        </p:blipFill>
        <p:spPr>
          <a:xfrm>
            <a:off x="-1" y="586839"/>
            <a:ext cx="12191999" cy="4238039"/>
          </a:xfrm>
          <a:prstGeom prst="rect">
            <a:avLst/>
          </a:prstGeom>
        </p:spPr>
      </p:pic>
      <p:pic>
        <p:nvPicPr>
          <p:cNvPr id="15" name="Picture 14" descr="A purple and yellow city skyline&#10;&#10;AI-generated content may be incorrect.">
            <a:extLst>
              <a:ext uri="{FF2B5EF4-FFF2-40B4-BE49-F238E27FC236}">
                <a16:creationId xmlns:a16="http://schemas.microsoft.com/office/drawing/2014/main" id="{261BE470-0F59-AC23-6494-86C4E29710A4}"/>
              </a:ext>
            </a:extLst>
          </p:cNvPr>
          <p:cNvPicPr>
            <a:picLocks noChangeAspect="1"/>
          </p:cNvPicPr>
          <p:nvPr userDrawn="1"/>
        </p:nvPicPr>
        <p:blipFill>
          <a:blip r:embed="rId3"/>
          <a:srcRect l="3124" r="5642"/>
          <a:stretch/>
        </p:blipFill>
        <p:spPr>
          <a:xfrm flipH="1">
            <a:off x="0" y="777698"/>
            <a:ext cx="12192000" cy="4484011"/>
          </a:xfrm>
          <a:prstGeom prst="rect">
            <a:avLst/>
          </a:prstGeom>
        </p:spPr>
      </p:pic>
      <p:pic>
        <p:nvPicPr>
          <p:cNvPr id="19" name="Picture 18" descr="A city skyline at night&#10;&#10;AI-generated content may be incorrect.">
            <a:extLst>
              <a:ext uri="{FF2B5EF4-FFF2-40B4-BE49-F238E27FC236}">
                <a16:creationId xmlns:a16="http://schemas.microsoft.com/office/drawing/2014/main" id="{00653E19-581D-5710-3AA1-6B3CF3917ED5}"/>
              </a:ext>
            </a:extLst>
          </p:cNvPr>
          <p:cNvPicPr>
            <a:picLocks noChangeAspect="1"/>
          </p:cNvPicPr>
          <p:nvPr userDrawn="1"/>
        </p:nvPicPr>
        <p:blipFill>
          <a:blip r:embed="rId4"/>
          <a:srcRect l="2867" t="22029" r="2494" b="5361"/>
          <a:stretch/>
        </p:blipFill>
        <p:spPr>
          <a:xfrm>
            <a:off x="0" y="1596290"/>
            <a:ext cx="12191998" cy="5261709"/>
          </a:xfrm>
          <a:prstGeom prst="rect">
            <a:avLst/>
          </a:prstGeom>
        </p:spPr>
      </p:pic>
      <p:sp>
        <p:nvSpPr>
          <p:cNvPr id="7" name="TextBox 6">
            <a:extLst>
              <a:ext uri="{FF2B5EF4-FFF2-40B4-BE49-F238E27FC236}">
                <a16:creationId xmlns:a16="http://schemas.microsoft.com/office/drawing/2014/main" id="{A2B1DF37-A950-0B8C-2DB0-35007DB17288}"/>
              </a:ext>
            </a:extLst>
          </p:cNvPr>
          <p:cNvSpPr txBox="1"/>
          <p:nvPr userDrawn="1"/>
        </p:nvSpPr>
        <p:spPr>
          <a:xfrm>
            <a:off x="94521" y="6369700"/>
            <a:ext cx="1838965"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i="0" u="sng" dirty="0" err="1">
                <a:solidFill>
                  <a:schemeClr val="bg1"/>
                </a:solidFill>
                <a:latin typeface="Open Sans ExtraBold" pitchFamily="2" charset="0"/>
                <a:ea typeface="Open Sans ExtraBold" pitchFamily="2" charset="0"/>
                <a:cs typeface="Open Sans ExtraBold" pitchFamily="2" charset="0"/>
              </a:rPr>
              <a:t>dynamicscon.com</a:t>
            </a:r>
            <a:endParaRPr lang="en-US" sz="1400" b="1" i="0" u="sng" dirty="0">
              <a:solidFill>
                <a:schemeClr val="bg1"/>
              </a:solidFill>
              <a:latin typeface="Open Sans ExtraBold" pitchFamily="2" charset="0"/>
              <a:ea typeface="Open Sans ExtraBold" pitchFamily="2" charset="0"/>
              <a:cs typeface="Open Sans ExtraBold" pitchFamily="2" charset="0"/>
            </a:endParaRPr>
          </a:p>
        </p:txBody>
      </p:sp>
      <p:grpSp>
        <p:nvGrpSpPr>
          <p:cNvPr id="8" name="Group 7">
            <a:extLst>
              <a:ext uri="{FF2B5EF4-FFF2-40B4-BE49-F238E27FC236}">
                <a16:creationId xmlns:a16="http://schemas.microsoft.com/office/drawing/2014/main" id="{0418F232-04F8-4E2E-F9AF-7253BF82138A}"/>
              </a:ext>
            </a:extLst>
          </p:cNvPr>
          <p:cNvGrpSpPr/>
          <p:nvPr userDrawn="1"/>
        </p:nvGrpSpPr>
        <p:grpSpPr>
          <a:xfrm>
            <a:off x="1601913" y="958184"/>
            <a:ext cx="8988174" cy="5443417"/>
            <a:chOff x="1601913" y="958184"/>
            <a:chExt cx="8988174" cy="5443417"/>
          </a:xfrm>
        </p:grpSpPr>
        <p:pic>
          <p:nvPicPr>
            <p:cNvPr id="3" name="Picture 2" descr="A logo of a city&#10;&#10;AI-generated content may be incorrect.">
              <a:extLst>
                <a:ext uri="{FF2B5EF4-FFF2-40B4-BE49-F238E27FC236}">
                  <a16:creationId xmlns:a16="http://schemas.microsoft.com/office/drawing/2014/main" id="{4772473F-1BC2-B356-662E-EAFC4C164EAF}"/>
                </a:ext>
              </a:extLst>
            </p:cNvPr>
            <p:cNvPicPr>
              <a:picLocks noChangeAspect="1"/>
            </p:cNvPicPr>
            <p:nvPr userDrawn="1"/>
          </p:nvPicPr>
          <p:blipFill>
            <a:blip r:embed="rId5"/>
            <a:stretch>
              <a:fillRect/>
            </a:stretch>
          </p:blipFill>
          <p:spPr>
            <a:xfrm>
              <a:off x="2028007" y="3847837"/>
              <a:ext cx="4224746" cy="2553764"/>
            </a:xfrm>
            <a:prstGeom prst="rect">
              <a:avLst/>
            </a:prstGeom>
          </p:spPr>
        </p:pic>
        <p:pic>
          <p:nvPicPr>
            <p:cNvPr id="6" name="Picture 5" descr="A yellow text on a black background&#10;&#10;AI-generated content may be incorrect.">
              <a:extLst>
                <a:ext uri="{FF2B5EF4-FFF2-40B4-BE49-F238E27FC236}">
                  <a16:creationId xmlns:a16="http://schemas.microsoft.com/office/drawing/2014/main" id="{6DFF3C90-20D3-7E53-F389-45BBC1E09FA2}"/>
                </a:ext>
              </a:extLst>
            </p:cNvPr>
            <p:cNvPicPr>
              <a:picLocks noChangeAspect="1"/>
            </p:cNvPicPr>
            <p:nvPr userDrawn="1"/>
          </p:nvPicPr>
          <p:blipFill>
            <a:blip r:embed="rId6"/>
            <a:stretch>
              <a:fillRect/>
            </a:stretch>
          </p:blipFill>
          <p:spPr>
            <a:xfrm>
              <a:off x="1601913" y="958184"/>
              <a:ext cx="8988174" cy="4644391"/>
            </a:xfrm>
            <a:prstGeom prst="rect">
              <a:avLst/>
            </a:prstGeom>
          </p:spPr>
        </p:pic>
      </p:grpSp>
      <p:pic>
        <p:nvPicPr>
          <p:cNvPr id="4" name="Picture 3">
            <a:extLst>
              <a:ext uri="{FF2B5EF4-FFF2-40B4-BE49-F238E27FC236}">
                <a16:creationId xmlns:a16="http://schemas.microsoft.com/office/drawing/2014/main" id="{8B9F7B16-B410-A365-F137-A120E7389A82}"/>
              </a:ext>
            </a:extLst>
          </p:cNvPr>
          <p:cNvPicPr>
            <a:picLocks noChangeAspect="1"/>
          </p:cNvPicPr>
          <p:nvPr userDrawn="1"/>
        </p:nvPicPr>
        <p:blipFill>
          <a:blip r:embed="rId7"/>
          <a:stretch>
            <a:fillRect/>
          </a:stretch>
        </p:blipFill>
        <p:spPr>
          <a:xfrm>
            <a:off x="-923279" y="616079"/>
            <a:ext cx="4433677" cy="342105"/>
          </a:xfrm>
          <a:prstGeom prst="rect">
            <a:avLst/>
          </a:prstGeom>
        </p:spPr>
      </p:pic>
      <p:pic>
        <p:nvPicPr>
          <p:cNvPr id="11" name="Picture 10" descr="A couple of superheroes sitting on a fountain&#10;&#10;AI-generated content may be incorrect.">
            <a:extLst>
              <a:ext uri="{FF2B5EF4-FFF2-40B4-BE49-F238E27FC236}">
                <a16:creationId xmlns:a16="http://schemas.microsoft.com/office/drawing/2014/main" id="{54F15541-A593-CDD9-2CC1-59DE0D0C70D4}"/>
              </a:ext>
            </a:extLst>
          </p:cNvPr>
          <p:cNvPicPr>
            <a:picLocks noChangeAspect="1"/>
          </p:cNvPicPr>
          <p:nvPr userDrawn="1"/>
        </p:nvPicPr>
        <p:blipFill>
          <a:blip r:embed="rId8"/>
          <a:stretch>
            <a:fillRect/>
          </a:stretch>
        </p:blipFill>
        <p:spPr>
          <a:xfrm>
            <a:off x="9036293" y="3881406"/>
            <a:ext cx="2986058" cy="2986058"/>
          </a:xfrm>
          <a:prstGeom prst="rect">
            <a:avLst/>
          </a:prstGeom>
        </p:spPr>
      </p:pic>
    </p:spTree>
    <p:extLst>
      <p:ext uri="{BB962C8B-B14F-4D97-AF65-F5344CB8AC3E}">
        <p14:creationId xmlns:p14="http://schemas.microsoft.com/office/powerpoint/2010/main" val="4038943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Subtitle Sunris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3B4598"/>
              </a:gs>
              <a:gs pos="50000">
                <a:srgbClr val="9C3C9A"/>
              </a:gs>
              <a:gs pos="0">
                <a:srgbClr val="ED3F7B"/>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30">
            <a:extLst>
              <a:ext uri="{FF2B5EF4-FFF2-40B4-BE49-F238E27FC236}">
                <a16:creationId xmlns:a16="http://schemas.microsoft.com/office/drawing/2014/main" id="{34E64832-2A5E-1A03-F2D8-77A19644A590}"/>
              </a:ext>
            </a:extLst>
          </p:cNvPr>
          <p:cNvSpPr>
            <a:spLocks noGrp="1"/>
          </p:cNvSpPr>
          <p:nvPr>
            <p:ph type="title" hasCustomPrompt="1"/>
          </p:nvPr>
        </p:nvSpPr>
        <p:spPr>
          <a:xfrm>
            <a:off x="831850" y="2024023"/>
            <a:ext cx="10515600" cy="1325563"/>
          </a:xfrm>
        </p:spPr>
        <p:txBody>
          <a:bodyPr>
            <a:noAutofit/>
          </a:bodyPr>
          <a:lstStyle>
            <a:lvl1pPr algn="ctr">
              <a:defRPr sz="7200" b="1" i="0">
                <a:solidFill>
                  <a:srgbClr val="9C3C9A"/>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15" name="Text Placeholder 2">
            <a:extLst>
              <a:ext uri="{FF2B5EF4-FFF2-40B4-BE49-F238E27FC236}">
                <a16:creationId xmlns:a16="http://schemas.microsoft.com/office/drawing/2014/main" id="{D18C36EB-5529-72B2-87F7-9801C49E1409}"/>
              </a:ext>
            </a:extLst>
          </p:cNvPr>
          <p:cNvSpPr>
            <a:spLocks noGrp="1"/>
          </p:cNvSpPr>
          <p:nvPr>
            <p:ph type="body" idx="1" hasCustomPrompt="1"/>
          </p:nvPr>
        </p:nvSpPr>
        <p:spPr>
          <a:xfrm>
            <a:off x="831850" y="3508415"/>
            <a:ext cx="10515600" cy="1500187"/>
          </a:xfrm>
        </p:spPr>
        <p:txBody>
          <a:bodyPr>
            <a:normAutofit/>
          </a:bodyPr>
          <a:lstStyle>
            <a:lvl1pPr marL="0" indent="0" algn="ctr">
              <a:buNone/>
              <a:defRPr sz="3200" b="1" i="0">
                <a:solidFill>
                  <a:srgbClr val="ED3F7B"/>
                </a:solidFill>
                <a:latin typeface="Open Sans SemiBold" pitchFamily="2" charset="0"/>
                <a:ea typeface="Open Sans SemiBold" pitchFamily="2" charset="0"/>
                <a:cs typeface="Open Sans SemiBol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add subtitle</a:t>
            </a:r>
          </a:p>
        </p:txBody>
      </p:sp>
      <p:pic>
        <p:nvPicPr>
          <p:cNvPr id="30" name="Picture 29" descr="A bright light in the dark&#10;&#10;AI-generated content may be incorrect.">
            <a:extLst>
              <a:ext uri="{FF2B5EF4-FFF2-40B4-BE49-F238E27FC236}">
                <a16:creationId xmlns:a16="http://schemas.microsoft.com/office/drawing/2014/main" id="{3E5594DF-9208-4697-904A-8DA68C1D61C4}"/>
              </a:ext>
            </a:extLst>
          </p:cNvPr>
          <p:cNvPicPr>
            <a:picLocks noChangeAspect="1"/>
          </p:cNvPicPr>
          <p:nvPr userDrawn="1"/>
        </p:nvPicPr>
        <p:blipFill>
          <a:blip r:embed="rId2"/>
          <a:stretch>
            <a:fillRect/>
          </a:stretch>
        </p:blipFill>
        <p:spPr>
          <a:xfrm rot="1504020">
            <a:off x="10674513" y="4210539"/>
            <a:ext cx="2613910" cy="4220047"/>
          </a:xfrm>
          <a:prstGeom prst="rect">
            <a:avLst/>
          </a:prstGeom>
        </p:spPr>
      </p:pic>
      <p:grpSp>
        <p:nvGrpSpPr>
          <p:cNvPr id="24" name="Group 23">
            <a:extLst>
              <a:ext uri="{FF2B5EF4-FFF2-40B4-BE49-F238E27FC236}">
                <a16:creationId xmlns:a16="http://schemas.microsoft.com/office/drawing/2014/main" id="{9E820849-0AD2-0DF9-7E1F-A655D04AF34D}"/>
              </a:ext>
            </a:extLst>
          </p:cNvPr>
          <p:cNvGrpSpPr/>
          <p:nvPr userDrawn="1"/>
        </p:nvGrpSpPr>
        <p:grpSpPr>
          <a:xfrm>
            <a:off x="-115456" y="5592000"/>
            <a:ext cx="12646026" cy="1266001"/>
            <a:chOff x="-200297" y="5592000"/>
            <a:chExt cx="12646026" cy="1266001"/>
          </a:xfrm>
        </p:grpSpPr>
        <p:pic>
          <p:nvPicPr>
            <p:cNvPr id="19" name="Picture 18">
              <a:extLst>
                <a:ext uri="{FF2B5EF4-FFF2-40B4-BE49-F238E27FC236}">
                  <a16:creationId xmlns:a16="http://schemas.microsoft.com/office/drawing/2014/main" id="{D911F777-5810-21AF-2DDB-4648DC2CE60F}"/>
                </a:ext>
              </a:extLst>
            </p:cNvPr>
            <p:cNvPicPr>
              <a:picLocks noChangeAspect="1"/>
            </p:cNvPicPr>
            <p:nvPr userDrawn="1"/>
          </p:nvPicPr>
          <p:blipFill>
            <a:blip r:embed="rId3"/>
            <a:stretch>
              <a:fillRect/>
            </a:stretch>
          </p:blipFill>
          <p:spPr>
            <a:xfrm>
              <a:off x="-200297" y="5592001"/>
              <a:ext cx="3787911" cy="1266000"/>
            </a:xfrm>
            <a:prstGeom prst="rect">
              <a:avLst/>
            </a:prstGeom>
          </p:spPr>
        </p:pic>
        <p:pic>
          <p:nvPicPr>
            <p:cNvPr id="20" name="Picture 19">
              <a:extLst>
                <a:ext uri="{FF2B5EF4-FFF2-40B4-BE49-F238E27FC236}">
                  <a16:creationId xmlns:a16="http://schemas.microsoft.com/office/drawing/2014/main" id="{3C6BBEF0-ED0C-734C-C602-AA75B98BC689}"/>
                </a:ext>
              </a:extLst>
            </p:cNvPr>
            <p:cNvPicPr>
              <a:picLocks noChangeAspect="1"/>
            </p:cNvPicPr>
            <p:nvPr userDrawn="1"/>
          </p:nvPicPr>
          <p:blipFill>
            <a:blip r:embed="rId3"/>
            <a:stretch>
              <a:fillRect/>
            </a:stretch>
          </p:blipFill>
          <p:spPr>
            <a:xfrm flipH="1">
              <a:off x="1803781" y="5592001"/>
              <a:ext cx="3787911" cy="1266000"/>
            </a:xfrm>
            <a:prstGeom prst="rect">
              <a:avLst/>
            </a:prstGeom>
          </p:spPr>
        </p:pic>
        <p:pic>
          <p:nvPicPr>
            <p:cNvPr id="21" name="Picture 20">
              <a:extLst>
                <a:ext uri="{FF2B5EF4-FFF2-40B4-BE49-F238E27FC236}">
                  <a16:creationId xmlns:a16="http://schemas.microsoft.com/office/drawing/2014/main" id="{1974458A-5F50-8439-5525-3C9FD45534D9}"/>
                </a:ext>
              </a:extLst>
            </p:cNvPr>
            <p:cNvPicPr>
              <a:picLocks noChangeAspect="1"/>
            </p:cNvPicPr>
            <p:nvPr userDrawn="1"/>
          </p:nvPicPr>
          <p:blipFill>
            <a:blip r:embed="rId3"/>
            <a:stretch>
              <a:fillRect/>
            </a:stretch>
          </p:blipFill>
          <p:spPr>
            <a:xfrm>
              <a:off x="4510505" y="5592001"/>
              <a:ext cx="3787911" cy="1266000"/>
            </a:xfrm>
            <a:prstGeom prst="rect">
              <a:avLst/>
            </a:prstGeom>
          </p:spPr>
        </p:pic>
        <p:pic>
          <p:nvPicPr>
            <p:cNvPr id="22" name="Picture 21">
              <a:extLst>
                <a:ext uri="{FF2B5EF4-FFF2-40B4-BE49-F238E27FC236}">
                  <a16:creationId xmlns:a16="http://schemas.microsoft.com/office/drawing/2014/main" id="{5462E7BA-D1B1-A40D-DF99-06F394A68ED2}"/>
                </a:ext>
              </a:extLst>
            </p:cNvPr>
            <p:cNvPicPr>
              <a:picLocks noChangeAspect="1"/>
            </p:cNvPicPr>
            <p:nvPr userDrawn="1"/>
          </p:nvPicPr>
          <p:blipFill>
            <a:blip r:embed="rId3"/>
            <a:stretch>
              <a:fillRect/>
            </a:stretch>
          </p:blipFill>
          <p:spPr>
            <a:xfrm flipH="1">
              <a:off x="6600308" y="5592000"/>
              <a:ext cx="3787911" cy="1266000"/>
            </a:xfrm>
            <a:prstGeom prst="rect">
              <a:avLst/>
            </a:prstGeom>
          </p:spPr>
        </p:pic>
        <p:pic>
          <p:nvPicPr>
            <p:cNvPr id="23" name="Picture 22">
              <a:extLst>
                <a:ext uri="{FF2B5EF4-FFF2-40B4-BE49-F238E27FC236}">
                  <a16:creationId xmlns:a16="http://schemas.microsoft.com/office/drawing/2014/main" id="{ACA03C73-9CBF-581A-3DEB-C762B020C0AE}"/>
                </a:ext>
              </a:extLst>
            </p:cNvPr>
            <p:cNvPicPr>
              <a:picLocks noChangeAspect="1"/>
            </p:cNvPicPr>
            <p:nvPr userDrawn="1"/>
          </p:nvPicPr>
          <p:blipFill>
            <a:blip r:embed="rId3"/>
            <a:stretch>
              <a:fillRect/>
            </a:stretch>
          </p:blipFill>
          <p:spPr>
            <a:xfrm>
              <a:off x="8657818" y="5592000"/>
              <a:ext cx="378791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Tree>
    <p:extLst>
      <p:ext uri="{BB962C8B-B14F-4D97-AF65-F5344CB8AC3E}">
        <p14:creationId xmlns:p14="http://schemas.microsoft.com/office/powerpoint/2010/main" val="3374586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Sunris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3B4598"/>
              </a:gs>
              <a:gs pos="50000">
                <a:srgbClr val="9C3C9A"/>
              </a:gs>
              <a:gs pos="0">
                <a:srgbClr val="ED3F7B"/>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descr="A bright light in the dark&#10;&#10;AI-generated content may be incorrect.">
            <a:extLst>
              <a:ext uri="{FF2B5EF4-FFF2-40B4-BE49-F238E27FC236}">
                <a16:creationId xmlns:a16="http://schemas.microsoft.com/office/drawing/2014/main" id="{3E5594DF-9208-4697-904A-8DA68C1D61C4}"/>
              </a:ext>
            </a:extLst>
          </p:cNvPr>
          <p:cNvPicPr>
            <a:picLocks noChangeAspect="1"/>
          </p:cNvPicPr>
          <p:nvPr userDrawn="1"/>
        </p:nvPicPr>
        <p:blipFill>
          <a:blip r:embed="rId2"/>
          <a:stretch>
            <a:fillRect/>
          </a:stretch>
        </p:blipFill>
        <p:spPr>
          <a:xfrm rot="1504020">
            <a:off x="10674513" y="4210539"/>
            <a:ext cx="2613910" cy="4220047"/>
          </a:xfrm>
          <a:prstGeom prst="rect">
            <a:avLst/>
          </a:prstGeom>
        </p:spPr>
      </p:pic>
      <p:grpSp>
        <p:nvGrpSpPr>
          <p:cNvPr id="24" name="Group 23">
            <a:extLst>
              <a:ext uri="{FF2B5EF4-FFF2-40B4-BE49-F238E27FC236}">
                <a16:creationId xmlns:a16="http://schemas.microsoft.com/office/drawing/2014/main" id="{9E820849-0AD2-0DF9-7E1F-A655D04AF34D}"/>
              </a:ext>
            </a:extLst>
          </p:cNvPr>
          <p:cNvGrpSpPr/>
          <p:nvPr userDrawn="1"/>
        </p:nvGrpSpPr>
        <p:grpSpPr>
          <a:xfrm>
            <a:off x="-115456" y="5592000"/>
            <a:ext cx="12646026" cy="1266001"/>
            <a:chOff x="-200297" y="5592000"/>
            <a:chExt cx="12646026" cy="1266001"/>
          </a:xfrm>
        </p:grpSpPr>
        <p:pic>
          <p:nvPicPr>
            <p:cNvPr id="19" name="Picture 18">
              <a:extLst>
                <a:ext uri="{FF2B5EF4-FFF2-40B4-BE49-F238E27FC236}">
                  <a16:creationId xmlns:a16="http://schemas.microsoft.com/office/drawing/2014/main" id="{D911F777-5810-21AF-2DDB-4648DC2CE60F}"/>
                </a:ext>
              </a:extLst>
            </p:cNvPr>
            <p:cNvPicPr>
              <a:picLocks noChangeAspect="1"/>
            </p:cNvPicPr>
            <p:nvPr userDrawn="1"/>
          </p:nvPicPr>
          <p:blipFill>
            <a:blip r:embed="rId3"/>
            <a:stretch>
              <a:fillRect/>
            </a:stretch>
          </p:blipFill>
          <p:spPr>
            <a:xfrm>
              <a:off x="-200297" y="5592001"/>
              <a:ext cx="3787911" cy="1266000"/>
            </a:xfrm>
            <a:prstGeom prst="rect">
              <a:avLst/>
            </a:prstGeom>
          </p:spPr>
        </p:pic>
        <p:pic>
          <p:nvPicPr>
            <p:cNvPr id="20" name="Picture 19">
              <a:extLst>
                <a:ext uri="{FF2B5EF4-FFF2-40B4-BE49-F238E27FC236}">
                  <a16:creationId xmlns:a16="http://schemas.microsoft.com/office/drawing/2014/main" id="{3C6BBEF0-ED0C-734C-C602-AA75B98BC689}"/>
                </a:ext>
              </a:extLst>
            </p:cNvPr>
            <p:cNvPicPr>
              <a:picLocks noChangeAspect="1"/>
            </p:cNvPicPr>
            <p:nvPr userDrawn="1"/>
          </p:nvPicPr>
          <p:blipFill>
            <a:blip r:embed="rId3"/>
            <a:stretch>
              <a:fillRect/>
            </a:stretch>
          </p:blipFill>
          <p:spPr>
            <a:xfrm flipH="1">
              <a:off x="1803781" y="5592001"/>
              <a:ext cx="3787911" cy="1266000"/>
            </a:xfrm>
            <a:prstGeom prst="rect">
              <a:avLst/>
            </a:prstGeom>
          </p:spPr>
        </p:pic>
        <p:pic>
          <p:nvPicPr>
            <p:cNvPr id="21" name="Picture 20">
              <a:extLst>
                <a:ext uri="{FF2B5EF4-FFF2-40B4-BE49-F238E27FC236}">
                  <a16:creationId xmlns:a16="http://schemas.microsoft.com/office/drawing/2014/main" id="{1974458A-5F50-8439-5525-3C9FD45534D9}"/>
                </a:ext>
              </a:extLst>
            </p:cNvPr>
            <p:cNvPicPr>
              <a:picLocks noChangeAspect="1"/>
            </p:cNvPicPr>
            <p:nvPr userDrawn="1"/>
          </p:nvPicPr>
          <p:blipFill>
            <a:blip r:embed="rId3"/>
            <a:stretch>
              <a:fillRect/>
            </a:stretch>
          </p:blipFill>
          <p:spPr>
            <a:xfrm>
              <a:off x="4510505" y="5592001"/>
              <a:ext cx="3787911" cy="1266000"/>
            </a:xfrm>
            <a:prstGeom prst="rect">
              <a:avLst/>
            </a:prstGeom>
          </p:spPr>
        </p:pic>
        <p:pic>
          <p:nvPicPr>
            <p:cNvPr id="22" name="Picture 21">
              <a:extLst>
                <a:ext uri="{FF2B5EF4-FFF2-40B4-BE49-F238E27FC236}">
                  <a16:creationId xmlns:a16="http://schemas.microsoft.com/office/drawing/2014/main" id="{5462E7BA-D1B1-A40D-DF99-06F394A68ED2}"/>
                </a:ext>
              </a:extLst>
            </p:cNvPr>
            <p:cNvPicPr>
              <a:picLocks noChangeAspect="1"/>
            </p:cNvPicPr>
            <p:nvPr userDrawn="1"/>
          </p:nvPicPr>
          <p:blipFill>
            <a:blip r:embed="rId3"/>
            <a:stretch>
              <a:fillRect/>
            </a:stretch>
          </p:blipFill>
          <p:spPr>
            <a:xfrm flipH="1">
              <a:off x="6600308" y="5592000"/>
              <a:ext cx="3787911" cy="1266000"/>
            </a:xfrm>
            <a:prstGeom prst="rect">
              <a:avLst/>
            </a:prstGeom>
          </p:spPr>
        </p:pic>
        <p:pic>
          <p:nvPicPr>
            <p:cNvPr id="23" name="Picture 22">
              <a:extLst>
                <a:ext uri="{FF2B5EF4-FFF2-40B4-BE49-F238E27FC236}">
                  <a16:creationId xmlns:a16="http://schemas.microsoft.com/office/drawing/2014/main" id="{ACA03C73-9CBF-581A-3DEB-C762B020C0AE}"/>
                </a:ext>
              </a:extLst>
            </p:cNvPr>
            <p:cNvPicPr>
              <a:picLocks noChangeAspect="1"/>
            </p:cNvPicPr>
            <p:nvPr userDrawn="1"/>
          </p:nvPicPr>
          <p:blipFill>
            <a:blip r:embed="rId3"/>
            <a:stretch>
              <a:fillRect/>
            </a:stretch>
          </p:blipFill>
          <p:spPr>
            <a:xfrm>
              <a:off x="8657818" y="5592000"/>
              <a:ext cx="378791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Content Placeholder 2">
            <a:extLst>
              <a:ext uri="{FF2B5EF4-FFF2-40B4-BE49-F238E27FC236}">
                <a16:creationId xmlns:a16="http://schemas.microsoft.com/office/drawing/2014/main" id="{0D67A401-534F-83F4-D0F0-DF35AB8A0B7B}"/>
              </a:ext>
            </a:extLst>
          </p:cNvPr>
          <p:cNvSpPr>
            <a:spLocks noGrp="1"/>
          </p:cNvSpPr>
          <p:nvPr>
            <p:ph idx="1"/>
          </p:nvPr>
        </p:nvSpPr>
        <p:spPr>
          <a:xfrm>
            <a:off x="394315" y="1357460"/>
            <a:ext cx="11381889" cy="4402317"/>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C6740080-3552-E965-5C4B-6B5AF93B8A6A}"/>
              </a:ext>
            </a:extLst>
          </p:cNvPr>
          <p:cNvSpPr>
            <a:spLocks noGrp="1"/>
          </p:cNvSpPr>
          <p:nvPr>
            <p:ph type="title" hasCustomPrompt="1"/>
          </p:nvPr>
        </p:nvSpPr>
        <p:spPr>
          <a:xfrm>
            <a:off x="394316" y="367259"/>
            <a:ext cx="11381889" cy="880044"/>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dirty="0"/>
              <a:t>Click to add title</a:t>
            </a:r>
          </a:p>
        </p:txBody>
      </p:sp>
    </p:spTree>
    <p:extLst>
      <p:ext uri="{BB962C8B-B14F-4D97-AF65-F5344CB8AC3E}">
        <p14:creationId xmlns:p14="http://schemas.microsoft.com/office/powerpoint/2010/main" val="2616011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2 Content Sunris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3B4598"/>
              </a:gs>
              <a:gs pos="50000">
                <a:srgbClr val="9C3C9A"/>
              </a:gs>
              <a:gs pos="0">
                <a:srgbClr val="ED3F7B"/>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bright light in the dark&#10;&#10;AI-generated content may be incorrect.">
            <a:extLst>
              <a:ext uri="{FF2B5EF4-FFF2-40B4-BE49-F238E27FC236}">
                <a16:creationId xmlns:a16="http://schemas.microsoft.com/office/drawing/2014/main" id="{3E5594DF-9208-4697-904A-8DA68C1D61C4}"/>
              </a:ext>
            </a:extLst>
          </p:cNvPr>
          <p:cNvPicPr>
            <a:picLocks noChangeAspect="1"/>
          </p:cNvPicPr>
          <p:nvPr userDrawn="1"/>
        </p:nvPicPr>
        <p:blipFill>
          <a:blip r:embed="rId2"/>
          <a:stretch>
            <a:fillRect/>
          </a:stretch>
        </p:blipFill>
        <p:spPr>
          <a:xfrm rot="1504020">
            <a:off x="10674513" y="4210539"/>
            <a:ext cx="2613910" cy="4220047"/>
          </a:xfrm>
          <a:prstGeom prst="rect">
            <a:avLst/>
          </a:prstGeom>
        </p:spPr>
      </p:pic>
      <p:grpSp>
        <p:nvGrpSpPr>
          <p:cNvPr id="24" name="Group 23">
            <a:extLst>
              <a:ext uri="{FF2B5EF4-FFF2-40B4-BE49-F238E27FC236}">
                <a16:creationId xmlns:a16="http://schemas.microsoft.com/office/drawing/2014/main" id="{9E820849-0AD2-0DF9-7E1F-A655D04AF34D}"/>
              </a:ext>
            </a:extLst>
          </p:cNvPr>
          <p:cNvGrpSpPr/>
          <p:nvPr userDrawn="1"/>
        </p:nvGrpSpPr>
        <p:grpSpPr>
          <a:xfrm>
            <a:off x="-115456" y="5592000"/>
            <a:ext cx="12646026" cy="1266001"/>
            <a:chOff x="-200297" y="5592000"/>
            <a:chExt cx="12646026" cy="1266001"/>
          </a:xfrm>
        </p:grpSpPr>
        <p:pic>
          <p:nvPicPr>
            <p:cNvPr id="19" name="Picture 18">
              <a:extLst>
                <a:ext uri="{FF2B5EF4-FFF2-40B4-BE49-F238E27FC236}">
                  <a16:creationId xmlns:a16="http://schemas.microsoft.com/office/drawing/2014/main" id="{D911F777-5810-21AF-2DDB-4648DC2CE60F}"/>
                </a:ext>
              </a:extLst>
            </p:cNvPr>
            <p:cNvPicPr>
              <a:picLocks noChangeAspect="1"/>
            </p:cNvPicPr>
            <p:nvPr userDrawn="1"/>
          </p:nvPicPr>
          <p:blipFill>
            <a:blip r:embed="rId3"/>
            <a:stretch>
              <a:fillRect/>
            </a:stretch>
          </p:blipFill>
          <p:spPr>
            <a:xfrm>
              <a:off x="-200297" y="5592001"/>
              <a:ext cx="3787911" cy="1266000"/>
            </a:xfrm>
            <a:prstGeom prst="rect">
              <a:avLst/>
            </a:prstGeom>
          </p:spPr>
        </p:pic>
        <p:pic>
          <p:nvPicPr>
            <p:cNvPr id="20" name="Picture 19">
              <a:extLst>
                <a:ext uri="{FF2B5EF4-FFF2-40B4-BE49-F238E27FC236}">
                  <a16:creationId xmlns:a16="http://schemas.microsoft.com/office/drawing/2014/main" id="{3C6BBEF0-ED0C-734C-C602-AA75B98BC689}"/>
                </a:ext>
              </a:extLst>
            </p:cNvPr>
            <p:cNvPicPr>
              <a:picLocks noChangeAspect="1"/>
            </p:cNvPicPr>
            <p:nvPr userDrawn="1"/>
          </p:nvPicPr>
          <p:blipFill>
            <a:blip r:embed="rId3"/>
            <a:stretch>
              <a:fillRect/>
            </a:stretch>
          </p:blipFill>
          <p:spPr>
            <a:xfrm flipH="1">
              <a:off x="1803781" y="5592001"/>
              <a:ext cx="3787911" cy="1266000"/>
            </a:xfrm>
            <a:prstGeom prst="rect">
              <a:avLst/>
            </a:prstGeom>
          </p:spPr>
        </p:pic>
        <p:pic>
          <p:nvPicPr>
            <p:cNvPr id="21" name="Picture 20">
              <a:extLst>
                <a:ext uri="{FF2B5EF4-FFF2-40B4-BE49-F238E27FC236}">
                  <a16:creationId xmlns:a16="http://schemas.microsoft.com/office/drawing/2014/main" id="{1974458A-5F50-8439-5525-3C9FD45534D9}"/>
                </a:ext>
              </a:extLst>
            </p:cNvPr>
            <p:cNvPicPr>
              <a:picLocks noChangeAspect="1"/>
            </p:cNvPicPr>
            <p:nvPr userDrawn="1"/>
          </p:nvPicPr>
          <p:blipFill>
            <a:blip r:embed="rId3"/>
            <a:stretch>
              <a:fillRect/>
            </a:stretch>
          </p:blipFill>
          <p:spPr>
            <a:xfrm>
              <a:off x="4510505" y="5592001"/>
              <a:ext cx="3787911" cy="1266000"/>
            </a:xfrm>
            <a:prstGeom prst="rect">
              <a:avLst/>
            </a:prstGeom>
          </p:spPr>
        </p:pic>
        <p:pic>
          <p:nvPicPr>
            <p:cNvPr id="22" name="Picture 21">
              <a:extLst>
                <a:ext uri="{FF2B5EF4-FFF2-40B4-BE49-F238E27FC236}">
                  <a16:creationId xmlns:a16="http://schemas.microsoft.com/office/drawing/2014/main" id="{5462E7BA-D1B1-A40D-DF99-06F394A68ED2}"/>
                </a:ext>
              </a:extLst>
            </p:cNvPr>
            <p:cNvPicPr>
              <a:picLocks noChangeAspect="1"/>
            </p:cNvPicPr>
            <p:nvPr userDrawn="1"/>
          </p:nvPicPr>
          <p:blipFill>
            <a:blip r:embed="rId3"/>
            <a:stretch>
              <a:fillRect/>
            </a:stretch>
          </p:blipFill>
          <p:spPr>
            <a:xfrm flipH="1">
              <a:off x="6600308" y="5592000"/>
              <a:ext cx="3787911" cy="1266000"/>
            </a:xfrm>
            <a:prstGeom prst="rect">
              <a:avLst/>
            </a:prstGeom>
          </p:spPr>
        </p:pic>
        <p:pic>
          <p:nvPicPr>
            <p:cNvPr id="23" name="Picture 22">
              <a:extLst>
                <a:ext uri="{FF2B5EF4-FFF2-40B4-BE49-F238E27FC236}">
                  <a16:creationId xmlns:a16="http://schemas.microsoft.com/office/drawing/2014/main" id="{ACA03C73-9CBF-581A-3DEB-C762B020C0AE}"/>
                </a:ext>
              </a:extLst>
            </p:cNvPr>
            <p:cNvPicPr>
              <a:picLocks noChangeAspect="1"/>
            </p:cNvPicPr>
            <p:nvPr userDrawn="1"/>
          </p:nvPicPr>
          <p:blipFill>
            <a:blip r:embed="rId3"/>
            <a:stretch>
              <a:fillRect/>
            </a:stretch>
          </p:blipFill>
          <p:spPr>
            <a:xfrm>
              <a:off x="8657818" y="5592000"/>
              <a:ext cx="378791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4" name="Title 1">
            <a:extLst>
              <a:ext uri="{FF2B5EF4-FFF2-40B4-BE49-F238E27FC236}">
                <a16:creationId xmlns:a16="http://schemas.microsoft.com/office/drawing/2014/main" id="{D7D6ECEB-EEAA-5121-61A6-4A2F0688054C}"/>
              </a:ext>
            </a:extLst>
          </p:cNvPr>
          <p:cNvSpPr>
            <a:spLocks noGrp="1"/>
          </p:cNvSpPr>
          <p:nvPr>
            <p:ph type="title" hasCustomPrompt="1"/>
          </p:nvPr>
        </p:nvSpPr>
        <p:spPr>
          <a:xfrm>
            <a:off x="394316" y="367259"/>
            <a:ext cx="11381889" cy="880044"/>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5" name="Content Placeholder 2">
            <a:extLst>
              <a:ext uri="{FF2B5EF4-FFF2-40B4-BE49-F238E27FC236}">
                <a16:creationId xmlns:a16="http://schemas.microsoft.com/office/drawing/2014/main" id="{352C302F-939E-5E71-CBFC-43FD0274D19C}"/>
              </a:ext>
            </a:extLst>
          </p:cNvPr>
          <p:cNvSpPr>
            <a:spLocks noGrp="1"/>
          </p:cNvSpPr>
          <p:nvPr>
            <p:ph sz="half" idx="1"/>
          </p:nvPr>
        </p:nvSpPr>
        <p:spPr>
          <a:xfrm>
            <a:off x="394316" y="1349603"/>
            <a:ext cx="5625484" cy="4421496"/>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a:extLst>
              <a:ext uri="{FF2B5EF4-FFF2-40B4-BE49-F238E27FC236}">
                <a16:creationId xmlns:a16="http://schemas.microsoft.com/office/drawing/2014/main" id="{A3E95EFA-C277-0DB3-1F35-091DEE00B28A}"/>
              </a:ext>
            </a:extLst>
          </p:cNvPr>
          <p:cNvSpPr>
            <a:spLocks noGrp="1"/>
          </p:cNvSpPr>
          <p:nvPr>
            <p:ph sz="half" idx="10"/>
          </p:nvPr>
        </p:nvSpPr>
        <p:spPr>
          <a:xfrm>
            <a:off x="6150721" y="1347708"/>
            <a:ext cx="5625484" cy="4421496"/>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10358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Images, and Text Sunris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3B4598"/>
              </a:gs>
              <a:gs pos="50000">
                <a:srgbClr val="9C3C9A"/>
              </a:gs>
              <a:gs pos="0">
                <a:srgbClr val="ED3F7B"/>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bright light in the dark&#10;&#10;AI-generated content may be incorrect.">
            <a:extLst>
              <a:ext uri="{FF2B5EF4-FFF2-40B4-BE49-F238E27FC236}">
                <a16:creationId xmlns:a16="http://schemas.microsoft.com/office/drawing/2014/main" id="{3E5594DF-9208-4697-904A-8DA68C1D61C4}"/>
              </a:ext>
            </a:extLst>
          </p:cNvPr>
          <p:cNvPicPr>
            <a:picLocks noChangeAspect="1"/>
          </p:cNvPicPr>
          <p:nvPr userDrawn="1"/>
        </p:nvPicPr>
        <p:blipFill>
          <a:blip r:embed="rId2"/>
          <a:stretch>
            <a:fillRect/>
          </a:stretch>
        </p:blipFill>
        <p:spPr>
          <a:xfrm rot="1504020">
            <a:off x="10674513" y="4210539"/>
            <a:ext cx="2613910" cy="4220047"/>
          </a:xfrm>
          <a:prstGeom prst="rect">
            <a:avLst/>
          </a:prstGeom>
        </p:spPr>
      </p:pic>
      <p:grpSp>
        <p:nvGrpSpPr>
          <p:cNvPr id="24" name="Group 23">
            <a:extLst>
              <a:ext uri="{FF2B5EF4-FFF2-40B4-BE49-F238E27FC236}">
                <a16:creationId xmlns:a16="http://schemas.microsoft.com/office/drawing/2014/main" id="{9E820849-0AD2-0DF9-7E1F-A655D04AF34D}"/>
              </a:ext>
            </a:extLst>
          </p:cNvPr>
          <p:cNvGrpSpPr/>
          <p:nvPr userDrawn="1"/>
        </p:nvGrpSpPr>
        <p:grpSpPr>
          <a:xfrm>
            <a:off x="-115456" y="5592000"/>
            <a:ext cx="12646026" cy="1266001"/>
            <a:chOff x="-200297" y="5592000"/>
            <a:chExt cx="12646026" cy="1266001"/>
          </a:xfrm>
        </p:grpSpPr>
        <p:pic>
          <p:nvPicPr>
            <p:cNvPr id="19" name="Picture 18">
              <a:extLst>
                <a:ext uri="{FF2B5EF4-FFF2-40B4-BE49-F238E27FC236}">
                  <a16:creationId xmlns:a16="http://schemas.microsoft.com/office/drawing/2014/main" id="{D911F777-5810-21AF-2DDB-4648DC2CE60F}"/>
                </a:ext>
              </a:extLst>
            </p:cNvPr>
            <p:cNvPicPr>
              <a:picLocks noChangeAspect="1"/>
            </p:cNvPicPr>
            <p:nvPr userDrawn="1"/>
          </p:nvPicPr>
          <p:blipFill>
            <a:blip r:embed="rId3"/>
            <a:stretch>
              <a:fillRect/>
            </a:stretch>
          </p:blipFill>
          <p:spPr>
            <a:xfrm>
              <a:off x="-200297" y="5592001"/>
              <a:ext cx="3787911" cy="1266000"/>
            </a:xfrm>
            <a:prstGeom prst="rect">
              <a:avLst/>
            </a:prstGeom>
          </p:spPr>
        </p:pic>
        <p:pic>
          <p:nvPicPr>
            <p:cNvPr id="20" name="Picture 19">
              <a:extLst>
                <a:ext uri="{FF2B5EF4-FFF2-40B4-BE49-F238E27FC236}">
                  <a16:creationId xmlns:a16="http://schemas.microsoft.com/office/drawing/2014/main" id="{3C6BBEF0-ED0C-734C-C602-AA75B98BC689}"/>
                </a:ext>
              </a:extLst>
            </p:cNvPr>
            <p:cNvPicPr>
              <a:picLocks noChangeAspect="1"/>
            </p:cNvPicPr>
            <p:nvPr userDrawn="1"/>
          </p:nvPicPr>
          <p:blipFill>
            <a:blip r:embed="rId3"/>
            <a:stretch>
              <a:fillRect/>
            </a:stretch>
          </p:blipFill>
          <p:spPr>
            <a:xfrm flipH="1">
              <a:off x="1803781" y="5592001"/>
              <a:ext cx="3787911" cy="1266000"/>
            </a:xfrm>
            <a:prstGeom prst="rect">
              <a:avLst/>
            </a:prstGeom>
          </p:spPr>
        </p:pic>
        <p:pic>
          <p:nvPicPr>
            <p:cNvPr id="21" name="Picture 20">
              <a:extLst>
                <a:ext uri="{FF2B5EF4-FFF2-40B4-BE49-F238E27FC236}">
                  <a16:creationId xmlns:a16="http://schemas.microsoft.com/office/drawing/2014/main" id="{1974458A-5F50-8439-5525-3C9FD45534D9}"/>
                </a:ext>
              </a:extLst>
            </p:cNvPr>
            <p:cNvPicPr>
              <a:picLocks noChangeAspect="1"/>
            </p:cNvPicPr>
            <p:nvPr userDrawn="1"/>
          </p:nvPicPr>
          <p:blipFill>
            <a:blip r:embed="rId3"/>
            <a:stretch>
              <a:fillRect/>
            </a:stretch>
          </p:blipFill>
          <p:spPr>
            <a:xfrm>
              <a:off x="4510505" y="5592001"/>
              <a:ext cx="3787911" cy="1266000"/>
            </a:xfrm>
            <a:prstGeom prst="rect">
              <a:avLst/>
            </a:prstGeom>
          </p:spPr>
        </p:pic>
        <p:pic>
          <p:nvPicPr>
            <p:cNvPr id="22" name="Picture 21">
              <a:extLst>
                <a:ext uri="{FF2B5EF4-FFF2-40B4-BE49-F238E27FC236}">
                  <a16:creationId xmlns:a16="http://schemas.microsoft.com/office/drawing/2014/main" id="{5462E7BA-D1B1-A40D-DF99-06F394A68ED2}"/>
                </a:ext>
              </a:extLst>
            </p:cNvPr>
            <p:cNvPicPr>
              <a:picLocks noChangeAspect="1"/>
            </p:cNvPicPr>
            <p:nvPr userDrawn="1"/>
          </p:nvPicPr>
          <p:blipFill>
            <a:blip r:embed="rId3"/>
            <a:stretch>
              <a:fillRect/>
            </a:stretch>
          </p:blipFill>
          <p:spPr>
            <a:xfrm flipH="1">
              <a:off x="6600308" y="5592000"/>
              <a:ext cx="3787911" cy="1266000"/>
            </a:xfrm>
            <a:prstGeom prst="rect">
              <a:avLst/>
            </a:prstGeom>
          </p:spPr>
        </p:pic>
        <p:pic>
          <p:nvPicPr>
            <p:cNvPr id="23" name="Picture 22">
              <a:extLst>
                <a:ext uri="{FF2B5EF4-FFF2-40B4-BE49-F238E27FC236}">
                  <a16:creationId xmlns:a16="http://schemas.microsoft.com/office/drawing/2014/main" id="{ACA03C73-9CBF-581A-3DEB-C762B020C0AE}"/>
                </a:ext>
              </a:extLst>
            </p:cNvPr>
            <p:cNvPicPr>
              <a:picLocks noChangeAspect="1"/>
            </p:cNvPicPr>
            <p:nvPr userDrawn="1"/>
          </p:nvPicPr>
          <p:blipFill>
            <a:blip r:embed="rId3"/>
            <a:stretch>
              <a:fillRect/>
            </a:stretch>
          </p:blipFill>
          <p:spPr>
            <a:xfrm>
              <a:off x="8657818" y="5592000"/>
              <a:ext cx="378791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57ABDAF7-7D88-44D0-BC27-CB75499A2B93}"/>
              </a:ext>
            </a:extLst>
          </p:cNvPr>
          <p:cNvSpPr>
            <a:spLocks noGrp="1"/>
          </p:cNvSpPr>
          <p:nvPr>
            <p:ph type="title" hasCustomPrompt="1"/>
          </p:nvPr>
        </p:nvSpPr>
        <p:spPr>
          <a:xfrm>
            <a:off x="394316" y="367259"/>
            <a:ext cx="11381889" cy="880044"/>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3" name="Content Placeholder 2">
            <a:extLst>
              <a:ext uri="{FF2B5EF4-FFF2-40B4-BE49-F238E27FC236}">
                <a16:creationId xmlns:a16="http://schemas.microsoft.com/office/drawing/2014/main" id="{E59044C0-65DE-877D-FE31-0C379C882ED9}"/>
              </a:ext>
            </a:extLst>
          </p:cNvPr>
          <p:cNvSpPr>
            <a:spLocks noGrp="1"/>
          </p:cNvSpPr>
          <p:nvPr>
            <p:ph idx="10" hasCustomPrompt="1"/>
          </p:nvPr>
        </p:nvSpPr>
        <p:spPr>
          <a:xfrm>
            <a:off x="394316" y="3963177"/>
            <a:ext cx="11381889" cy="1796600"/>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4" name="Content Placeholder 3">
            <a:extLst>
              <a:ext uri="{FF2B5EF4-FFF2-40B4-BE49-F238E27FC236}">
                <a16:creationId xmlns:a16="http://schemas.microsoft.com/office/drawing/2014/main" id="{CD3B1E3C-48F2-9EDD-568B-3257F7F03F2E}"/>
              </a:ext>
            </a:extLst>
          </p:cNvPr>
          <p:cNvSpPr>
            <a:spLocks noGrp="1"/>
          </p:cNvSpPr>
          <p:nvPr>
            <p:ph sz="half" idx="2" hasCustomPrompt="1"/>
          </p:nvPr>
        </p:nvSpPr>
        <p:spPr>
          <a:xfrm>
            <a:off x="6151106" y="1347708"/>
            <a:ext cx="5628821" cy="2518929"/>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5" name="Content Placeholder 3">
            <a:extLst>
              <a:ext uri="{FF2B5EF4-FFF2-40B4-BE49-F238E27FC236}">
                <a16:creationId xmlns:a16="http://schemas.microsoft.com/office/drawing/2014/main" id="{7AE59C2F-82FD-FF57-D52C-2AEC5B9B7A47}"/>
              </a:ext>
            </a:extLst>
          </p:cNvPr>
          <p:cNvSpPr>
            <a:spLocks noGrp="1"/>
          </p:cNvSpPr>
          <p:nvPr>
            <p:ph sz="half" idx="11" hasCustomPrompt="1"/>
          </p:nvPr>
        </p:nvSpPr>
        <p:spPr>
          <a:xfrm>
            <a:off x="406507" y="1347708"/>
            <a:ext cx="5628821" cy="2518929"/>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2332185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Text, and Images Sunris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3B4598"/>
              </a:gs>
              <a:gs pos="50000">
                <a:srgbClr val="9C3C9A"/>
              </a:gs>
              <a:gs pos="0">
                <a:srgbClr val="ED3F7B"/>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bright light in the dark&#10;&#10;AI-generated content may be incorrect.">
            <a:extLst>
              <a:ext uri="{FF2B5EF4-FFF2-40B4-BE49-F238E27FC236}">
                <a16:creationId xmlns:a16="http://schemas.microsoft.com/office/drawing/2014/main" id="{3E5594DF-9208-4697-904A-8DA68C1D61C4}"/>
              </a:ext>
            </a:extLst>
          </p:cNvPr>
          <p:cNvPicPr>
            <a:picLocks noChangeAspect="1"/>
          </p:cNvPicPr>
          <p:nvPr userDrawn="1"/>
        </p:nvPicPr>
        <p:blipFill>
          <a:blip r:embed="rId2"/>
          <a:stretch>
            <a:fillRect/>
          </a:stretch>
        </p:blipFill>
        <p:spPr>
          <a:xfrm rot="1504020">
            <a:off x="10674513" y="4210539"/>
            <a:ext cx="2613910" cy="4220047"/>
          </a:xfrm>
          <a:prstGeom prst="rect">
            <a:avLst/>
          </a:prstGeom>
        </p:spPr>
      </p:pic>
      <p:grpSp>
        <p:nvGrpSpPr>
          <p:cNvPr id="24" name="Group 23">
            <a:extLst>
              <a:ext uri="{FF2B5EF4-FFF2-40B4-BE49-F238E27FC236}">
                <a16:creationId xmlns:a16="http://schemas.microsoft.com/office/drawing/2014/main" id="{9E820849-0AD2-0DF9-7E1F-A655D04AF34D}"/>
              </a:ext>
            </a:extLst>
          </p:cNvPr>
          <p:cNvGrpSpPr/>
          <p:nvPr userDrawn="1"/>
        </p:nvGrpSpPr>
        <p:grpSpPr>
          <a:xfrm>
            <a:off x="-115456" y="5592000"/>
            <a:ext cx="12646026" cy="1266001"/>
            <a:chOff x="-200297" y="5592000"/>
            <a:chExt cx="12646026" cy="1266001"/>
          </a:xfrm>
        </p:grpSpPr>
        <p:pic>
          <p:nvPicPr>
            <p:cNvPr id="19" name="Picture 18">
              <a:extLst>
                <a:ext uri="{FF2B5EF4-FFF2-40B4-BE49-F238E27FC236}">
                  <a16:creationId xmlns:a16="http://schemas.microsoft.com/office/drawing/2014/main" id="{D911F777-5810-21AF-2DDB-4648DC2CE60F}"/>
                </a:ext>
              </a:extLst>
            </p:cNvPr>
            <p:cNvPicPr>
              <a:picLocks noChangeAspect="1"/>
            </p:cNvPicPr>
            <p:nvPr userDrawn="1"/>
          </p:nvPicPr>
          <p:blipFill>
            <a:blip r:embed="rId3"/>
            <a:stretch>
              <a:fillRect/>
            </a:stretch>
          </p:blipFill>
          <p:spPr>
            <a:xfrm>
              <a:off x="-200297" y="5592001"/>
              <a:ext cx="3787911" cy="1266000"/>
            </a:xfrm>
            <a:prstGeom prst="rect">
              <a:avLst/>
            </a:prstGeom>
          </p:spPr>
        </p:pic>
        <p:pic>
          <p:nvPicPr>
            <p:cNvPr id="20" name="Picture 19">
              <a:extLst>
                <a:ext uri="{FF2B5EF4-FFF2-40B4-BE49-F238E27FC236}">
                  <a16:creationId xmlns:a16="http://schemas.microsoft.com/office/drawing/2014/main" id="{3C6BBEF0-ED0C-734C-C602-AA75B98BC689}"/>
                </a:ext>
              </a:extLst>
            </p:cNvPr>
            <p:cNvPicPr>
              <a:picLocks noChangeAspect="1"/>
            </p:cNvPicPr>
            <p:nvPr userDrawn="1"/>
          </p:nvPicPr>
          <p:blipFill>
            <a:blip r:embed="rId3"/>
            <a:stretch>
              <a:fillRect/>
            </a:stretch>
          </p:blipFill>
          <p:spPr>
            <a:xfrm flipH="1">
              <a:off x="1803781" y="5592001"/>
              <a:ext cx="3787911" cy="1266000"/>
            </a:xfrm>
            <a:prstGeom prst="rect">
              <a:avLst/>
            </a:prstGeom>
          </p:spPr>
        </p:pic>
        <p:pic>
          <p:nvPicPr>
            <p:cNvPr id="21" name="Picture 20">
              <a:extLst>
                <a:ext uri="{FF2B5EF4-FFF2-40B4-BE49-F238E27FC236}">
                  <a16:creationId xmlns:a16="http://schemas.microsoft.com/office/drawing/2014/main" id="{1974458A-5F50-8439-5525-3C9FD45534D9}"/>
                </a:ext>
              </a:extLst>
            </p:cNvPr>
            <p:cNvPicPr>
              <a:picLocks noChangeAspect="1"/>
            </p:cNvPicPr>
            <p:nvPr userDrawn="1"/>
          </p:nvPicPr>
          <p:blipFill>
            <a:blip r:embed="rId3"/>
            <a:stretch>
              <a:fillRect/>
            </a:stretch>
          </p:blipFill>
          <p:spPr>
            <a:xfrm>
              <a:off x="4510505" y="5592001"/>
              <a:ext cx="3787911" cy="1266000"/>
            </a:xfrm>
            <a:prstGeom prst="rect">
              <a:avLst/>
            </a:prstGeom>
          </p:spPr>
        </p:pic>
        <p:pic>
          <p:nvPicPr>
            <p:cNvPr id="22" name="Picture 21">
              <a:extLst>
                <a:ext uri="{FF2B5EF4-FFF2-40B4-BE49-F238E27FC236}">
                  <a16:creationId xmlns:a16="http://schemas.microsoft.com/office/drawing/2014/main" id="{5462E7BA-D1B1-A40D-DF99-06F394A68ED2}"/>
                </a:ext>
              </a:extLst>
            </p:cNvPr>
            <p:cNvPicPr>
              <a:picLocks noChangeAspect="1"/>
            </p:cNvPicPr>
            <p:nvPr userDrawn="1"/>
          </p:nvPicPr>
          <p:blipFill>
            <a:blip r:embed="rId3"/>
            <a:stretch>
              <a:fillRect/>
            </a:stretch>
          </p:blipFill>
          <p:spPr>
            <a:xfrm flipH="1">
              <a:off x="6600308" y="5592000"/>
              <a:ext cx="3787911" cy="1266000"/>
            </a:xfrm>
            <a:prstGeom prst="rect">
              <a:avLst/>
            </a:prstGeom>
          </p:spPr>
        </p:pic>
        <p:pic>
          <p:nvPicPr>
            <p:cNvPr id="23" name="Picture 22">
              <a:extLst>
                <a:ext uri="{FF2B5EF4-FFF2-40B4-BE49-F238E27FC236}">
                  <a16:creationId xmlns:a16="http://schemas.microsoft.com/office/drawing/2014/main" id="{ACA03C73-9CBF-581A-3DEB-C762B020C0AE}"/>
                </a:ext>
              </a:extLst>
            </p:cNvPr>
            <p:cNvPicPr>
              <a:picLocks noChangeAspect="1"/>
            </p:cNvPicPr>
            <p:nvPr userDrawn="1"/>
          </p:nvPicPr>
          <p:blipFill>
            <a:blip r:embed="rId3"/>
            <a:stretch>
              <a:fillRect/>
            </a:stretch>
          </p:blipFill>
          <p:spPr>
            <a:xfrm>
              <a:off x="8657818" y="5592000"/>
              <a:ext cx="378791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75D37107-7096-0614-CEF7-0D912343D16F}"/>
              </a:ext>
            </a:extLst>
          </p:cNvPr>
          <p:cNvSpPr>
            <a:spLocks noGrp="1"/>
          </p:cNvSpPr>
          <p:nvPr>
            <p:ph type="title" hasCustomPrompt="1"/>
          </p:nvPr>
        </p:nvSpPr>
        <p:spPr>
          <a:xfrm>
            <a:off x="394316" y="367259"/>
            <a:ext cx="11381889" cy="880044"/>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3" name="Content Placeholder 2">
            <a:extLst>
              <a:ext uri="{FF2B5EF4-FFF2-40B4-BE49-F238E27FC236}">
                <a16:creationId xmlns:a16="http://schemas.microsoft.com/office/drawing/2014/main" id="{C296992B-24BA-732D-725C-7E0BED47CBE5}"/>
              </a:ext>
            </a:extLst>
          </p:cNvPr>
          <p:cNvSpPr>
            <a:spLocks noGrp="1"/>
          </p:cNvSpPr>
          <p:nvPr>
            <p:ph idx="10" hasCustomPrompt="1"/>
          </p:nvPr>
        </p:nvSpPr>
        <p:spPr>
          <a:xfrm>
            <a:off x="394316" y="1347708"/>
            <a:ext cx="11381889" cy="1759156"/>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4" name="Content Placeholder 3">
            <a:extLst>
              <a:ext uri="{FF2B5EF4-FFF2-40B4-BE49-F238E27FC236}">
                <a16:creationId xmlns:a16="http://schemas.microsoft.com/office/drawing/2014/main" id="{F9112EFE-81F5-14F1-1C1D-2681575C2102}"/>
              </a:ext>
            </a:extLst>
          </p:cNvPr>
          <p:cNvSpPr>
            <a:spLocks noGrp="1"/>
          </p:cNvSpPr>
          <p:nvPr>
            <p:ph sz="half" idx="2" hasCustomPrompt="1"/>
          </p:nvPr>
        </p:nvSpPr>
        <p:spPr>
          <a:xfrm>
            <a:off x="6137983" y="3183603"/>
            <a:ext cx="5628821" cy="2595028"/>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5" name="Content Placeholder 3">
            <a:extLst>
              <a:ext uri="{FF2B5EF4-FFF2-40B4-BE49-F238E27FC236}">
                <a16:creationId xmlns:a16="http://schemas.microsoft.com/office/drawing/2014/main" id="{16A787EF-7FEA-D30D-A9B7-EEED79B97893}"/>
              </a:ext>
            </a:extLst>
          </p:cNvPr>
          <p:cNvSpPr>
            <a:spLocks noGrp="1"/>
          </p:cNvSpPr>
          <p:nvPr>
            <p:ph sz="half" idx="11" hasCustomPrompt="1"/>
          </p:nvPr>
        </p:nvSpPr>
        <p:spPr>
          <a:xfrm>
            <a:off x="393384" y="3183603"/>
            <a:ext cx="5628821" cy="2595028"/>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2066574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3 Images, and Text Sunris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3B4598"/>
              </a:gs>
              <a:gs pos="50000">
                <a:srgbClr val="9C3C9A"/>
              </a:gs>
              <a:gs pos="0">
                <a:srgbClr val="ED3F7B"/>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bright light in the dark&#10;&#10;AI-generated content may be incorrect.">
            <a:extLst>
              <a:ext uri="{FF2B5EF4-FFF2-40B4-BE49-F238E27FC236}">
                <a16:creationId xmlns:a16="http://schemas.microsoft.com/office/drawing/2014/main" id="{3E5594DF-9208-4697-904A-8DA68C1D61C4}"/>
              </a:ext>
            </a:extLst>
          </p:cNvPr>
          <p:cNvPicPr>
            <a:picLocks noChangeAspect="1"/>
          </p:cNvPicPr>
          <p:nvPr userDrawn="1"/>
        </p:nvPicPr>
        <p:blipFill>
          <a:blip r:embed="rId2"/>
          <a:stretch>
            <a:fillRect/>
          </a:stretch>
        </p:blipFill>
        <p:spPr>
          <a:xfrm rot="1504020">
            <a:off x="10674513" y="4210539"/>
            <a:ext cx="2613910" cy="4220047"/>
          </a:xfrm>
          <a:prstGeom prst="rect">
            <a:avLst/>
          </a:prstGeom>
        </p:spPr>
      </p:pic>
      <p:grpSp>
        <p:nvGrpSpPr>
          <p:cNvPr id="24" name="Group 23">
            <a:extLst>
              <a:ext uri="{FF2B5EF4-FFF2-40B4-BE49-F238E27FC236}">
                <a16:creationId xmlns:a16="http://schemas.microsoft.com/office/drawing/2014/main" id="{9E820849-0AD2-0DF9-7E1F-A655D04AF34D}"/>
              </a:ext>
            </a:extLst>
          </p:cNvPr>
          <p:cNvGrpSpPr/>
          <p:nvPr userDrawn="1"/>
        </p:nvGrpSpPr>
        <p:grpSpPr>
          <a:xfrm>
            <a:off x="-115456" y="5592000"/>
            <a:ext cx="12646026" cy="1266001"/>
            <a:chOff x="-200297" y="5592000"/>
            <a:chExt cx="12646026" cy="1266001"/>
          </a:xfrm>
        </p:grpSpPr>
        <p:pic>
          <p:nvPicPr>
            <p:cNvPr id="19" name="Picture 18">
              <a:extLst>
                <a:ext uri="{FF2B5EF4-FFF2-40B4-BE49-F238E27FC236}">
                  <a16:creationId xmlns:a16="http://schemas.microsoft.com/office/drawing/2014/main" id="{D911F777-5810-21AF-2DDB-4648DC2CE60F}"/>
                </a:ext>
              </a:extLst>
            </p:cNvPr>
            <p:cNvPicPr>
              <a:picLocks noChangeAspect="1"/>
            </p:cNvPicPr>
            <p:nvPr userDrawn="1"/>
          </p:nvPicPr>
          <p:blipFill>
            <a:blip r:embed="rId3"/>
            <a:stretch>
              <a:fillRect/>
            </a:stretch>
          </p:blipFill>
          <p:spPr>
            <a:xfrm>
              <a:off x="-200297" y="5592001"/>
              <a:ext cx="3787911" cy="1266000"/>
            </a:xfrm>
            <a:prstGeom prst="rect">
              <a:avLst/>
            </a:prstGeom>
          </p:spPr>
        </p:pic>
        <p:pic>
          <p:nvPicPr>
            <p:cNvPr id="20" name="Picture 19">
              <a:extLst>
                <a:ext uri="{FF2B5EF4-FFF2-40B4-BE49-F238E27FC236}">
                  <a16:creationId xmlns:a16="http://schemas.microsoft.com/office/drawing/2014/main" id="{3C6BBEF0-ED0C-734C-C602-AA75B98BC689}"/>
                </a:ext>
              </a:extLst>
            </p:cNvPr>
            <p:cNvPicPr>
              <a:picLocks noChangeAspect="1"/>
            </p:cNvPicPr>
            <p:nvPr userDrawn="1"/>
          </p:nvPicPr>
          <p:blipFill>
            <a:blip r:embed="rId3"/>
            <a:stretch>
              <a:fillRect/>
            </a:stretch>
          </p:blipFill>
          <p:spPr>
            <a:xfrm flipH="1">
              <a:off x="1803781" y="5592001"/>
              <a:ext cx="3787911" cy="1266000"/>
            </a:xfrm>
            <a:prstGeom prst="rect">
              <a:avLst/>
            </a:prstGeom>
          </p:spPr>
        </p:pic>
        <p:pic>
          <p:nvPicPr>
            <p:cNvPr id="21" name="Picture 20">
              <a:extLst>
                <a:ext uri="{FF2B5EF4-FFF2-40B4-BE49-F238E27FC236}">
                  <a16:creationId xmlns:a16="http://schemas.microsoft.com/office/drawing/2014/main" id="{1974458A-5F50-8439-5525-3C9FD45534D9}"/>
                </a:ext>
              </a:extLst>
            </p:cNvPr>
            <p:cNvPicPr>
              <a:picLocks noChangeAspect="1"/>
            </p:cNvPicPr>
            <p:nvPr userDrawn="1"/>
          </p:nvPicPr>
          <p:blipFill>
            <a:blip r:embed="rId3"/>
            <a:stretch>
              <a:fillRect/>
            </a:stretch>
          </p:blipFill>
          <p:spPr>
            <a:xfrm>
              <a:off x="4510505" y="5592001"/>
              <a:ext cx="3787911" cy="1266000"/>
            </a:xfrm>
            <a:prstGeom prst="rect">
              <a:avLst/>
            </a:prstGeom>
          </p:spPr>
        </p:pic>
        <p:pic>
          <p:nvPicPr>
            <p:cNvPr id="22" name="Picture 21">
              <a:extLst>
                <a:ext uri="{FF2B5EF4-FFF2-40B4-BE49-F238E27FC236}">
                  <a16:creationId xmlns:a16="http://schemas.microsoft.com/office/drawing/2014/main" id="{5462E7BA-D1B1-A40D-DF99-06F394A68ED2}"/>
                </a:ext>
              </a:extLst>
            </p:cNvPr>
            <p:cNvPicPr>
              <a:picLocks noChangeAspect="1"/>
            </p:cNvPicPr>
            <p:nvPr userDrawn="1"/>
          </p:nvPicPr>
          <p:blipFill>
            <a:blip r:embed="rId3"/>
            <a:stretch>
              <a:fillRect/>
            </a:stretch>
          </p:blipFill>
          <p:spPr>
            <a:xfrm flipH="1">
              <a:off x="6600308" y="5592000"/>
              <a:ext cx="3787911" cy="1266000"/>
            </a:xfrm>
            <a:prstGeom prst="rect">
              <a:avLst/>
            </a:prstGeom>
          </p:spPr>
        </p:pic>
        <p:pic>
          <p:nvPicPr>
            <p:cNvPr id="23" name="Picture 22">
              <a:extLst>
                <a:ext uri="{FF2B5EF4-FFF2-40B4-BE49-F238E27FC236}">
                  <a16:creationId xmlns:a16="http://schemas.microsoft.com/office/drawing/2014/main" id="{ACA03C73-9CBF-581A-3DEB-C762B020C0AE}"/>
                </a:ext>
              </a:extLst>
            </p:cNvPr>
            <p:cNvPicPr>
              <a:picLocks noChangeAspect="1"/>
            </p:cNvPicPr>
            <p:nvPr userDrawn="1"/>
          </p:nvPicPr>
          <p:blipFill>
            <a:blip r:embed="rId3"/>
            <a:stretch>
              <a:fillRect/>
            </a:stretch>
          </p:blipFill>
          <p:spPr>
            <a:xfrm>
              <a:off x="8657818" y="5592000"/>
              <a:ext cx="378791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958F9B1B-D84E-1657-0E32-A18DC98AC94E}"/>
              </a:ext>
            </a:extLst>
          </p:cNvPr>
          <p:cNvSpPr>
            <a:spLocks noGrp="1"/>
          </p:cNvSpPr>
          <p:nvPr>
            <p:ph type="title" hasCustomPrompt="1"/>
          </p:nvPr>
        </p:nvSpPr>
        <p:spPr>
          <a:xfrm>
            <a:off x="394316" y="367259"/>
            <a:ext cx="11381889" cy="880044"/>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3" name="Content Placeholder 2">
            <a:extLst>
              <a:ext uri="{FF2B5EF4-FFF2-40B4-BE49-F238E27FC236}">
                <a16:creationId xmlns:a16="http://schemas.microsoft.com/office/drawing/2014/main" id="{E6C5BFDD-F131-538C-82BF-60AA8B957B28}"/>
              </a:ext>
            </a:extLst>
          </p:cNvPr>
          <p:cNvSpPr>
            <a:spLocks noGrp="1"/>
          </p:cNvSpPr>
          <p:nvPr>
            <p:ph idx="10" hasCustomPrompt="1"/>
          </p:nvPr>
        </p:nvSpPr>
        <p:spPr>
          <a:xfrm>
            <a:off x="394316" y="3963176"/>
            <a:ext cx="11381889" cy="1806027"/>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4" name="Content Placeholder 3">
            <a:extLst>
              <a:ext uri="{FF2B5EF4-FFF2-40B4-BE49-F238E27FC236}">
                <a16:creationId xmlns:a16="http://schemas.microsoft.com/office/drawing/2014/main" id="{6DD7C7B0-5AB2-66CE-356D-80AB0118272A}"/>
              </a:ext>
            </a:extLst>
          </p:cNvPr>
          <p:cNvSpPr>
            <a:spLocks noGrp="1"/>
          </p:cNvSpPr>
          <p:nvPr>
            <p:ph sz="half" idx="11" hasCustomPrompt="1"/>
          </p:nvPr>
        </p:nvSpPr>
        <p:spPr>
          <a:xfrm>
            <a:off x="392451" y="1358222"/>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5" name="Content Placeholder 3">
            <a:extLst>
              <a:ext uri="{FF2B5EF4-FFF2-40B4-BE49-F238E27FC236}">
                <a16:creationId xmlns:a16="http://schemas.microsoft.com/office/drawing/2014/main" id="{43DC631C-88B6-4BA4-B1AA-125C4ADE11AF}"/>
              </a:ext>
            </a:extLst>
          </p:cNvPr>
          <p:cNvSpPr>
            <a:spLocks noGrp="1"/>
          </p:cNvSpPr>
          <p:nvPr>
            <p:ph sz="half" idx="12" hasCustomPrompt="1"/>
          </p:nvPr>
        </p:nvSpPr>
        <p:spPr>
          <a:xfrm>
            <a:off x="8032426" y="1347708"/>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6" name="Content Placeholder 3">
            <a:extLst>
              <a:ext uri="{FF2B5EF4-FFF2-40B4-BE49-F238E27FC236}">
                <a16:creationId xmlns:a16="http://schemas.microsoft.com/office/drawing/2014/main" id="{30019110-3022-F1D1-B092-9611490C83EE}"/>
              </a:ext>
            </a:extLst>
          </p:cNvPr>
          <p:cNvSpPr>
            <a:spLocks noGrp="1"/>
          </p:cNvSpPr>
          <p:nvPr>
            <p:ph sz="half" idx="13" hasCustomPrompt="1"/>
          </p:nvPr>
        </p:nvSpPr>
        <p:spPr>
          <a:xfrm>
            <a:off x="4212438" y="1356863"/>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935096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Text, and 3 Images Sunris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3B4598"/>
              </a:gs>
              <a:gs pos="50000">
                <a:srgbClr val="9C3C9A"/>
              </a:gs>
              <a:gs pos="0">
                <a:srgbClr val="ED3F7B"/>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bright light in the dark&#10;&#10;AI-generated content may be incorrect.">
            <a:extLst>
              <a:ext uri="{FF2B5EF4-FFF2-40B4-BE49-F238E27FC236}">
                <a16:creationId xmlns:a16="http://schemas.microsoft.com/office/drawing/2014/main" id="{3E5594DF-9208-4697-904A-8DA68C1D61C4}"/>
              </a:ext>
            </a:extLst>
          </p:cNvPr>
          <p:cNvPicPr>
            <a:picLocks noChangeAspect="1"/>
          </p:cNvPicPr>
          <p:nvPr userDrawn="1"/>
        </p:nvPicPr>
        <p:blipFill>
          <a:blip r:embed="rId2"/>
          <a:stretch>
            <a:fillRect/>
          </a:stretch>
        </p:blipFill>
        <p:spPr>
          <a:xfrm rot="1504020">
            <a:off x="10674513" y="4210539"/>
            <a:ext cx="2613910" cy="4220047"/>
          </a:xfrm>
          <a:prstGeom prst="rect">
            <a:avLst/>
          </a:prstGeom>
        </p:spPr>
      </p:pic>
      <p:grpSp>
        <p:nvGrpSpPr>
          <p:cNvPr id="24" name="Group 23">
            <a:extLst>
              <a:ext uri="{FF2B5EF4-FFF2-40B4-BE49-F238E27FC236}">
                <a16:creationId xmlns:a16="http://schemas.microsoft.com/office/drawing/2014/main" id="{9E820849-0AD2-0DF9-7E1F-A655D04AF34D}"/>
              </a:ext>
            </a:extLst>
          </p:cNvPr>
          <p:cNvGrpSpPr/>
          <p:nvPr userDrawn="1"/>
        </p:nvGrpSpPr>
        <p:grpSpPr>
          <a:xfrm>
            <a:off x="-115456" y="5592000"/>
            <a:ext cx="12646026" cy="1266001"/>
            <a:chOff x="-200297" y="5592000"/>
            <a:chExt cx="12646026" cy="1266001"/>
          </a:xfrm>
        </p:grpSpPr>
        <p:pic>
          <p:nvPicPr>
            <p:cNvPr id="19" name="Picture 18">
              <a:extLst>
                <a:ext uri="{FF2B5EF4-FFF2-40B4-BE49-F238E27FC236}">
                  <a16:creationId xmlns:a16="http://schemas.microsoft.com/office/drawing/2014/main" id="{D911F777-5810-21AF-2DDB-4648DC2CE60F}"/>
                </a:ext>
              </a:extLst>
            </p:cNvPr>
            <p:cNvPicPr>
              <a:picLocks noChangeAspect="1"/>
            </p:cNvPicPr>
            <p:nvPr userDrawn="1"/>
          </p:nvPicPr>
          <p:blipFill>
            <a:blip r:embed="rId3"/>
            <a:stretch>
              <a:fillRect/>
            </a:stretch>
          </p:blipFill>
          <p:spPr>
            <a:xfrm>
              <a:off x="-200297" y="5592001"/>
              <a:ext cx="3787911" cy="1266000"/>
            </a:xfrm>
            <a:prstGeom prst="rect">
              <a:avLst/>
            </a:prstGeom>
          </p:spPr>
        </p:pic>
        <p:pic>
          <p:nvPicPr>
            <p:cNvPr id="20" name="Picture 19">
              <a:extLst>
                <a:ext uri="{FF2B5EF4-FFF2-40B4-BE49-F238E27FC236}">
                  <a16:creationId xmlns:a16="http://schemas.microsoft.com/office/drawing/2014/main" id="{3C6BBEF0-ED0C-734C-C602-AA75B98BC689}"/>
                </a:ext>
              </a:extLst>
            </p:cNvPr>
            <p:cNvPicPr>
              <a:picLocks noChangeAspect="1"/>
            </p:cNvPicPr>
            <p:nvPr userDrawn="1"/>
          </p:nvPicPr>
          <p:blipFill>
            <a:blip r:embed="rId3"/>
            <a:stretch>
              <a:fillRect/>
            </a:stretch>
          </p:blipFill>
          <p:spPr>
            <a:xfrm flipH="1">
              <a:off x="1803781" y="5592001"/>
              <a:ext cx="3787911" cy="1266000"/>
            </a:xfrm>
            <a:prstGeom prst="rect">
              <a:avLst/>
            </a:prstGeom>
          </p:spPr>
        </p:pic>
        <p:pic>
          <p:nvPicPr>
            <p:cNvPr id="21" name="Picture 20">
              <a:extLst>
                <a:ext uri="{FF2B5EF4-FFF2-40B4-BE49-F238E27FC236}">
                  <a16:creationId xmlns:a16="http://schemas.microsoft.com/office/drawing/2014/main" id="{1974458A-5F50-8439-5525-3C9FD45534D9}"/>
                </a:ext>
              </a:extLst>
            </p:cNvPr>
            <p:cNvPicPr>
              <a:picLocks noChangeAspect="1"/>
            </p:cNvPicPr>
            <p:nvPr userDrawn="1"/>
          </p:nvPicPr>
          <p:blipFill>
            <a:blip r:embed="rId3"/>
            <a:stretch>
              <a:fillRect/>
            </a:stretch>
          </p:blipFill>
          <p:spPr>
            <a:xfrm>
              <a:off x="4510505" y="5592001"/>
              <a:ext cx="3787911" cy="1266000"/>
            </a:xfrm>
            <a:prstGeom prst="rect">
              <a:avLst/>
            </a:prstGeom>
          </p:spPr>
        </p:pic>
        <p:pic>
          <p:nvPicPr>
            <p:cNvPr id="22" name="Picture 21">
              <a:extLst>
                <a:ext uri="{FF2B5EF4-FFF2-40B4-BE49-F238E27FC236}">
                  <a16:creationId xmlns:a16="http://schemas.microsoft.com/office/drawing/2014/main" id="{5462E7BA-D1B1-A40D-DF99-06F394A68ED2}"/>
                </a:ext>
              </a:extLst>
            </p:cNvPr>
            <p:cNvPicPr>
              <a:picLocks noChangeAspect="1"/>
            </p:cNvPicPr>
            <p:nvPr userDrawn="1"/>
          </p:nvPicPr>
          <p:blipFill>
            <a:blip r:embed="rId3"/>
            <a:stretch>
              <a:fillRect/>
            </a:stretch>
          </p:blipFill>
          <p:spPr>
            <a:xfrm flipH="1">
              <a:off x="6600308" y="5592000"/>
              <a:ext cx="3787911" cy="1266000"/>
            </a:xfrm>
            <a:prstGeom prst="rect">
              <a:avLst/>
            </a:prstGeom>
          </p:spPr>
        </p:pic>
        <p:pic>
          <p:nvPicPr>
            <p:cNvPr id="23" name="Picture 22">
              <a:extLst>
                <a:ext uri="{FF2B5EF4-FFF2-40B4-BE49-F238E27FC236}">
                  <a16:creationId xmlns:a16="http://schemas.microsoft.com/office/drawing/2014/main" id="{ACA03C73-9CBF-581A-3DEB-C762B020C0AE}"/>
                </a:ext>
              </a:extLst>
            </p:cNvPr>
            <p:cNvPicPr>
              <a:picLocks noChangeAspect="1"/>
            </p:cNvPicPr>
            <p:nvPr userDrawn="1"/>
          </p:nvPicPr>
          <p:blipFill>
            <a:blip r:embed="rId3"/>
            <a:stretch>
              <a:fillRect/>
            </a:stretch>
          </p:blipFill>
          <p:spPr>
            <a:xfrm>
              <a:off x="8657818" y="5592000"/>
              <a:ext cx="378791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8649AB42-CA9D-5E2C-ED3F-55D46A6AB021}"/>
              </a:ext>
            </a:extLst>
          </p:cNvPr>
          <p:cNvSpPr>
            <a:spLocks noGrp="1"/>
          </p:cNvSpPr>
          <p:nvPr>
            <p:ph type="title" hasCustomPrompt="1"/>
          </p:nvPr>
        </p:nvSpPr>
        <p:spPr>
          <a:xfrm>
            <a:off x="394316" y="367259"/>
            <a:ext cx="11381889" cy="880044"/>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3" name="Content Placeholder 2">
            <a:extLst>
              <a:ext uri="{FF2B5EF4-FFF2-40B4-BE49-F238E27FC236}">
                <a16:creationId xmlns:a16="http://schemas.microsoft.com/office/drawing/2014/main" id="{F7E398D8-6201-A512-3F12-7ED26425DC73}"/>
              </a:ext>
            </a:extLst>
          </p:cNvPr>
          <p:cNvSpPr>
            <a:spLocks noGrp="1"/>
          </p:cNvSpPr>
          <p:nvPr>
            <p:ph idx="10" hasCustomPrompt="1"/>
          </p:nvPr>
        </p:nvSpPr>
        <p:spPr>
          <a:xfrm>
            <a:off x="394316" y="1347708"/>
            <a:ext cx="11381889" cy="1759156"/>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5" name="Content Placeholder 3">
            <a:extLst>
              <a:ext uri="{FF2B5EF4-FFF2-40B4-BE49-F238E27FC236}">
                <a16:creationId xmlns:a16="http://schemas.microsoft.com/office/drawing/2014/main" id="{8532DE5C-A3E2-9779-9A27-45FFC0E8B66E}"/>
              </a:ext>
            </a:extLst>
          </p:cNvPr>
          <p:cNvSpPr>
            <a:spLocks noGrp="1"/>
          </p:cNvSpPr>
          <p:nvPr>
            <p:ph sz="half" idx="11" hasCustomPrompt="1"/>
          </p:nvPr>
        </p:nvSpPr>
        <p:spPr>
          <a:xfrm>
            <a:off x="392451" y="3209036"/>
            <a:ext cx="3739363" cy="2561527"/>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6" name="Content Placeholder 3">
            <a:extLst>
              <a:ext uri="{FF2B5EF4-FFF2-40B4-BE49-F238E27FC236}">
                <a16:creationId xmlns:a16="http://schemas.microsoft.com/office/drawing/2014/main" id="{D6622280-39E4-F04A-3004-6BEB8C8CF1A1}"/>
              </a:ext>
            </a:extLst>
          </p:cNvPr>
          <p:cNvSpPr>
            <a:spLocks noGrp="1"/>
          </p:cNvSpPr>
          <p:nvPr>
            <p:ph sz="half" idx="12" hasCustomPrompt="1"/>
          </p:nvPr>
        </p:nvSpPr>
        <p:spPr>
          <a:xfrm>
            <a:off x="8032426" y="3198522"/>
            <a:ext cx="3739363" cy="2561527"/>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7" name="Content Placeholder 3">
            <a:extLst>
              <a:ext uri="{FF2B5EF4-FFF2-40B4-BE49-F238E27FC236}">
                <a16:creationId xmlns:a16="http://schemas.microsoft.com/office/drawing/2014/main" id="{94305A9A-0B32-C7E3-CE1A-0604730CC5AB}"/>
              </a:ext>
            </a:extLst>
          </p:cNvPr>
          <p:cNvSpPr>
            <a:spLocks noGrp="1"/>
          </p:cNvSpPr>
          <p:nvPr>
            <p:ph sz="half" idx="13" hasCustomPrompt="1"/>
          </p:nvPr>
        </p:nvSpPr>
        <p:spPr>
          <a:xfrm>
            <a:off x="4212438" y="3207677"/>
            <a:ext cx="3739363" cy="2561527"/>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2117043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Text, and 4 Images Sunris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3B4598"/>
              </a:gs>
              <a:gs pos="50000">
                <a:srgbClr val="9C3C9A"/>
              </a:gs>
              <a:gs pos="0">
                <a:srgbClr val="ED3F7B"/>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bright light in the dark&#10;&#10;AI-generated content may be incorrect.">
            <a:extLst>
              <a:ext uri="{FF2B5EF4-FFF2-40B4-BE49-F238E27FC236}">
                <a16:creationId xmlns:a16="http://schemas.microsoft.com/office/drawing/2014/main" id="{3E5594DF-9208-4697-904A-8DA68C1D61C4}"/>
              </a:ext>
            </a:extLst>
          </p:cNvPr>
          <p:cNvPicPr>
            <a:picLocks noChangeAspect="1"/>
          </p:cNvPicPr>
          <p:nvPr userDrawn="1"/>
        </p:nvPicPr>
        <p:blipFill>
          <a:blip r:embed="rId2"/>
          <a:stretch>
            <a:fillRect/>
          </a:stretch>
        </p:blipFill>
        <p:spPr>
          <a:xfrm rot="1504020">
            <a:off x="10674513" y="4210539"/>
            <a:ext cx="2613910" cy="4220047"/>
          </a:xfrm>
          <a:prstGeom prst="rect">
            <a:avLst/>
          </a:prstGeom>
        </p:spPr>
      </p:pic>
      <p:grpSp>
        <p:nvGrpSpPr>
          <p:cNvPr id="24" name="Group 23">
            <a:extLst>
              <a:ext uri="{FF2B5EF4-FFF2-40B4-BE49-F238E27FC236}">
                <a16:creationId xmlns:a16="http://schemas.microsoft.com/office/drawing/2014/main" id="{9E820849-0AD2-0DF9-7E1F-A655D04AF34D}"/>
              </a:ext>
            </a:extLst>
          </p:cNvPr>
          <p:cNvGrpSpPr/>
          <p:nvPr userDrawn="1"/>
        </p:nvGrpSpPr>
        <p:grpSpPr>
          <a:xfrm>
            <a:off x="-115456" y="5592000"/>
            <a:ext cx="12646026" cy="1266001"/>
            <a:chOff x="-200297" y="5592000"/>
            <a:chExt cx="12646026" cy="1266001"/>
          </a:xfrm>
        </p:grpSpPr>
        <p:pic>
          <p:nvPicPr>
            <p:cNvPr id="19" name="Picture 18">
              <a:extLst>
                <a:ext uri="{FF2B5EF4-FFF2-40B4-BE49-F238E27FC236}">
                  <a16:creationId xmlns:a16="http://schemas.microsoft.com/office/drawing/2014/main" id="{D911F777-5810-21AF-2DDB-4648DC2CE60F}"/>
                </a:ext>
              </a:extLst>
            </p:cNvPr>
            <p:cNvPicPr>
              <a:picLocks noChangeAspect="1"/>
            </p:cNvPicPr>
            <p:nvPr userDrawn="1"/>
          </p:nvPicPr>
          <p:blipFill>
            <a:blip r:embed="rId3"/>
            <a:stretch>
              <a:fillRect/>
            </a:stretch>
          </p:blipFill>
          <p:spPr>
            <a:xfrm>
              <a:off x="-200297" y="5592001"/>
              <a:ext cx="3787911" cy="1266000"/>
            </a:xfrm>
            <a:prstGeom prst="rect">
              <a:avLst/>
            </a:prstGeom>
          </p:spPr>
        </p:pic>
        <p:pic>
          <p:nvPicPr>
            <p:cNvPr id="20" name="Picture 19">
              <a:extLst>
                <a:ext uri="{FF2B5EF4-FFF2-40B4-BE49-F238E27FC236}">
                  <a16:creationId xmlns:a16="http://schemas.microsoft.com/office/drawing/2014/main" id="{3C6BBEF0-ED0C-734C-C602-AA75B98BC689}"/>
                </a:ext>
              </a:extLst>
            </p:cNvPr>
            <p:cNvPicPr>
              <a:picLocks noChangeAspect="1"/>
            </p:cNvPicPr>
            <p:nvPr userDrawn="1"/>
          </p:nvPicPr>
          <p:blipFill>
            <a:blip r:embed="rId3"/>
            <a:stretch>
              <a:fillRect/>
            </a:stretch>
          </p:blipFill>
          <p:spPr>
            <a:xfrm flipH="1">
              <a:off x="1803781" y="5592001"/>
              <a:ext cx="3787911" cy="1266000"/>
            </a:xfrm>
            <a:prstGeom prst="rect">
              <a:avLst/>
            </a:prstGeom>
          </p:spPr>
        </p:pic>
        <p:pic>
          <p:nvPicPr>
            <p:cNvPr id="21" name="Picture 20">
              <a:extLst>
                <a:ext uri="{FF2B5EF4-FFF2-40B4-BE49-F238E27FC236}">
                  <a16:creationId xmlns:a16="http://schemas.microsoft.com/office/drawing/2014/main" id="{1974458A-5F50-8439-5525-3C9FD45534D9}"/>
                </a:ext>
              </a:extLst>
            </p:cNvPr>
            <p:cNvPicPr>
              <a:picLocks noChangeAspect="1"/>
            </p:cNvPicPr>
            <p:nvPr userDrawn="1"/>
          </p:nvPicPr>
          <p:blipFill>
            <a:blip r:embed="rId3"/>
            <a:stretch>
              <a:fillRect/>
            </a:stretch>
          </p:blipFill>
          <p:spPr>
            <a:xfrm>
              <a:off x="4510505" y="5592001"/>
              <a:ext cx="3787911" cy="1266000"/>
            </a:xfrm>
            <a:prstGeom prst="rect">
              <a:avLst/>
            </a:prstGeom>
          </p:spPr>
        </p:pic>
        <p:pic>
          <p:nvPicPr>
            <p:cNvPr id="22" name="Picture 21">
              <a:extLst>
                <a:ext uri="{FF2B5EF4-FFF2-40B4-BE49-F238E27FC236}">
                  <a16:creationId xmlns:a16="http://schemas.microsoft.com/office/drawing/2014/main" id="{5462E7BA-D1B1-A40D-DF99-06F394A68ED2}"/>
                </a:ext>
              </a:extLst>
            </p:cNvPr>
            <p:cNvPicPr>
              <a:picLocks noChangeAspect="1"/>
            </p:cNvPicPr>
            <p:nvPr userDrawn="1"/>
          </p:nvPicPr>
          <p:blipFill>
            <a:blip r:embed="rId3"/>
            <a:stretch>
              <a:fillRect/>
            </a:stretch>
          </p:blipFill>
          <p:spPr>
            <a:xfrm flipH="1">
              <a:off x="6600308" y="5592000"/>
              <a:ext cx="3787911" cy="1266000"/>
            </a:xfrm>
            <a:prstGeom prst="rect">
              <a:avLst/>
            </a:prstGeom>
          </p:spPr>
        </p:pic>
        <p:pic>
          <p:nvPicPr>
            <p:cNvPr id="23" name="Picture 22">
              <a:extLst>
                <a:ext uri="{FF2B5EF4-FFF2-40B4-BE49-F238E27FC236}">
                  <a16:creationId xmlns:a16="http://schemas.microsoft.com/office/drawing/2014/main" id="{ACA03C73-9CBF-581A-3DEB-C762B020C0AE}"/>
                </a:ext>
              </a:extLst>
            </p:cNvPr>
            <p:cNvPicPr>
              <a:picLocks noChangeAspect="1"/>
            </p:cNvPicPr>
            <p:nvPr userDrawn="1"/>
          </p:nvPicPr>
          <p:blipFill>
            <a:blip r:embed="rId3"/>
            <a:stretch>
              <a:fillRect/>
            </a:stretch>
          </p:blipFill>
          <p:spPr>
            <a:xfrm>
              <a:off x="8657818" y="5592000"/>
              <a:ext cx="378791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F30958D4-94C7-5B2D-F38C-6DE49E011335}"/>
              </a:ext>
            </a:extLst>
          </p:cNvPr>
          <p:cNvSpPr>
            <a:spLocks noGrp="1"/>
          </p:cNvSpPr>
          <p:nvPr>
            <p:ph type="title" hasCustomPrompt="1"/>
          </p:nvPr>
        </p:nvSpPr>
        <p:spPr>
          <a:xfrm>
            <a:off x="394316" y="367259"/>
            <a:ext cx="11381889" cy="880044"/>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3" name="Content Placeholder 2">
            <a:extLst>
              <a:ext uri="{FF2B5EF4-FFF2-40B4-BE49-F238E27FC236}">
                <a16:creationId xmlns:a16="http://schemas.microsoft.com/office/drawing/2014/main" id="{17BBF2D8-7EFE-508F-4E6A-CD43C6C4D069}"/>
              </a:ext>
            </a:extLst>
          </p:cNvPr>
          <p:cNvSpPr>
            <a:spLocks noGrp="1"/>
          </p:cNvSpPr>
          <p:nvPr>
            <p:ph sz="half" idx="1" hasCustomPrompt="1"/>
          </p:nvPr>
        </p:nvSpPr>
        <p:spPr>
          <a:xfrm>
            <a:off x="3056199" y="1347708"/>
            <a:ext cx="6036643" cy="4421495"/>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4" name="Content Placeholder 2">
            <a:extLst>
              <a:ext uri="{FF2B5EF4-FFF2-40B4-BE49-F238E27FC236}">
                <a16:creationId xmlns:a16="http://schemas.microsoft.com/office/drawing/2014/main" id="{173F1AFD-3513-7DE6-31AF-11380D97A5CA}"/>
              </a:ext>
            </a:extLst>
          </p:cNvPr>
          <p:cNvSpPr>
            <a:spLocks noGrp="1"/>
          </p:cNvSpPr>
          <p:nvPr>
            <p:ph sz="half" idx="10" hasCustomPrompt="1"/>
          </p:nvPr>
        </p:nvSpPr>
        <p:spPr>
          <a:xfrm>
            <a:off x="394316" y="1347708"/>
            <a:ext cx="2570148" cy="2162873"/>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5" name="Content Placeholder 2">
            <a:extLst>
              <a:ext uri="{FF2B5EF4-FFF2-40B4-BE49-F238E27FC236}">
                <a16:creationId xmlns:a16="http://schemas.microsoft.com/office/drawing/2014/main" id="{CDE99042-B944-D3E3-48CE-0BA44DD378ED}"/>
              </a:ext>
            </a:extLst>
          </p:cNvPr>
          <p:cNvSpPr>
            <a:spLocks noGrp="1"/>
          </p:cNvSpPr>
          <p:nvPr>
            <p:ph sz="half" idx="11" hasCustomPrompt="1"/>
          </p:nvPr>
        </p:nvSpPr>
        <p:spPr>
          <a:xfrm>
            <a:off x="394316" y="3578624"/>
            <a:ext cx="2570148" cy="2162873"/>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6" name="Content Placeholder 2">
            <a:extLst>
              <a:ext uri="{FF2B5EF4-FFF2-40B4-BE49-F238E27FC236}">
                <a16:creationId xmlns:a16="http://schemas.microsoft.com/office/drawing/2014/main" id="{3536DF96-D18C-05A4-89C3-BD28375FB943}"/>
              </a:ext>
            </a:extLst>
          </p:cNvPr>
          <p:cNvSpPr>
            <a:spLocks noGrp="1"/>
          </p:cNvSpPr>
          <p:nvPr>
            <p:ph sz="half" idx="12" hasCustomPrompt="1"/>
          </p:nvPr>
        </p:nvSpPr>
        <p:spPr>
          <a:xfrm>
            <a:off x="9206057" y="1347708"/>
            <a:ext cx="2570148" cy="2162873"/>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7" name="Content Placeholder 2">
            <a:extLst>
              <a:ext uri="{FF2B5EF4-FFF2-40B4-BE49-F238E27FC236}">
                <a16:creationId xmlns:a16="http://schemas.microsoft.com/office/drawing/2014/main" id="{225803C7-0B27-D664-4217-93EA10297177}"/>
              </a:ext>
            </a:extLst>
          </p:cNvPr>
          <p:cNvSpPr>
            <a:spLocks noGrp="1"/>
          </p:cNvSpPr>
          <p:nvPr>
            <p:ph sz="half" idx="13" hasCustomPrompt="1"/>
          </p:nvPr>
        </p:nvSpPr>
        <p:spPr>
          <a:xfrm>
            <a:off x="9206057" y="3578624"/>
            <a:ext cx="2570148" cy="2162873"/>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36735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2 Text, and 2 Images Sunris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3B4598"/>
              </a:gs>
              <a:gs pos="50000">
                <a:srgbClr val="9C3C9A"/>
              </a:gs>
              <a:gs pos="0">
                <a:srgbClr val="ED3F7B"/>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bright light in the dark&#10;&#10;AI-generated content may be incorrect.">
            <a:extLst>
              <a:ext uri="{FF2B5EF4-FFF2-40B4-BE49-F238E27FC236}">
                <a16:creationId xmlns:a16="http://schemas.microsoft.com/office/drawing/2014/main" id="{3E5594DF-9208-4697-904A-8DA68C1D61C4}"/>
              </a:ext>
            </a:extLst>
          </p:cNvPr>
          <p:cNvPicPr>
            <a:picLocks noChangeAspect="1"/>
          </p:cNvPicPr>
          <p:nvPr userDrawn="1"/>
        </p:nvPicPr>
        <p:blipFill>
          <a:blip r:embed="rId2"/>
          <a:stretch>
            <a:fillRect/>
          </a:stretch>
        </p:blipFill>
        <p:spPr>
          <a:xfrm rot="1504020">
            <a:off x="10674513" y="4210539"/>
            <a:ext cx="2613910" cy="4220047"/>
          </a:xfrm>
          <a:prstGeom prst="rect">
            <a:avLst/>
          </a:prstGeom>
        </p:spPr>
      </p:pic>
      <p:grpSp>
        <p:nvGrpSpPr>
          <p:cNvPr id="24" name="Group 23">
            <a:extLst>
              <a:ext uri="{FF2B5EF4-FFF2-40B4-BE49-F238E27FC236}">
                <a16:creationId xmlns:a16="http://schemas.microsoft.com/office/drawing/2014/main" id="{9E820849-0AD2-0DF9-7E1F-A655D04AF34D}"/>
              </a:ext>
            </a:extLst>
          </p:cNvPr>
          <p:cNvGrpSpPr/>
          <p:nvPr userDrawn="1"/>
        </p:nvGrpSpPr>
        <p:grpSpPr>
          <a:xfrm>
            <a:off x="-115456" y="5592000"/>
            <a:ext cx="12646026" cy="1266001"/>
            <a:chOff x="-200297" y="5592000"/>
            <a:chExt cx="12646026" cy="1266001"/>
          </a:xfrm>
        </p:grpSpPr>
        <p:pic>
          <p:nvPicPr>
            <p:cNvPr id="19" name="Picture 18">
              <a:extLst>
                <a:ext uri="{FF2B5EF4-FFF2-40B4-BE49-F238E27FC236}">
                  <a16:creationId xmlns:a16="http://schemas.microsoft.com/office/drawing/2014/main" id="{D911F777-5810-21AF-2DDB-4648DC2CE60F}"/>
                </a:ext>
              </a:extLst>
            </p:cNvPr>
            <p:cNvPicPr>
              <a:picLocks noChangeAspect="1"/>
            </p:cNvPicPr>
            <p:nvPr userDrawn="1"/>
          </p:nvPicPr>
          <p:blipFill>
            <a:blip r:embed="rId3"/>
            <a:stretch>
              <a:fillRect/>
            </a:stretch>
          </p:blipFill>
          <p:spPr>
            <a:xfrm>
              <a:off x="-200297" y="5592001"/>
              <a:ext cx="3787911" cy="1266000"/>
            </a:xfrm>
            <a:prstGeom prst="rect">
              <a:avLst/>
            </a:prstGeom>
          </p:spPr>
        </p:pic>
        <p:pic>
          <p:nvPicPr>
            <p:cNvPr id="20" name="Picture 19">
              <a:extLst>
                <a:ext uri="{FF2B5EF4-FFF2-40B4-BE49-F238E27FC236}">
                  <a16:creationId xmlns:a16="http://schemas.microsoft.com/office/drawing/2014/main" id="{3C6BBEF0-ED0C-734C-C602-AA75B98BC689}"/>
                </a:ext>
              </a:extLst>
            </p:cNvPr>
            <p:cNvPicPr>
              <a:picLocks noChangeAspect="1"/>
            </p:cNvPicPr>
            <p:nvPr userDrawn="1"/>
          </p:nvPicPr>
          <p:blipFill>
            <a:blip r:embed="rId3"/>
            <a:stretch>
              <a:fillRect/>
            </a:stretch>
          </p:blipFill>
          <p:spPr>
            <a:xfrm flipH="1">
              <a:off x="1803781" y="5592001"/>
              <a:ext cx="3787911" cy="1266000"/>
            </a:xfrm>
            <a:prstGeom prst="rect">
              <a:avLst/>
            </a:prstGeom>
          </p:spPr>
        </p:pic>
        <p:pic>
          <p:nvPicPr>
            <p:cNvPr id="21" name="Picture 20">
              <a:extLst>
                <a:ext uri="{FF2B5EF4-FFF2-40B4-BE49-F238E27FC236}">
                  <a16:creationId xmlns:a16="http://schemas.microsoft.com/office/drawing/2014/main" id="{1974458A-5F50-8439-5525-3C9FD45534D9}"/>
                </a:ext>
              </a:extLst>
            </p:cNvPr>
            <p:cNvPicPr>
              <a:picLocks noChangeAspect="1"/>
            </p:cNvPicPr>
            <p:nvPr userDrawn="1"/>
          </p:nvPicPr>
          <p:blipFill>
            <a:blip r:embed="rId3"/>
            <a:stretch>
              <a:fillRect/>
            </a:stretch>
          </p:blipFill>
          <p:spPr>
            <a:xfrm>
              <a:off x="4510505" y="5592001"/>
              <a:ext cx="3787911" cy="1266000"/>
            </a:xfrm>
            <a:prstGeom prst="rect">
              <a:avLst/>
            </a:prstGeom>
          </p:spPr>
        </p:pic>
        <p:pic>
          <p:nvPicPr>
            <p:cNvPr id="22" name="Picture 21">
              <a:extLst>
                <a:ext uri="{FF2B5EF4-FFF2-40B4-BE49-F238E27FC236}">
                  <a16:creationId xmlns:a16="http://schemas.microsoft.com/office/drawing/2014/main" id="{5462E7BA-D1B1-A40D-DF99-06F394A68ED2}"/>
                </a:ext>
              </a:extLst>
            </p:cNvPr>
            <p:cNvPicPr>
              <a:picLocks noChangeAspect="1"/>
            </p:cNvPicPr>
            <p:nvPr userDrawn="1"/>
          </p:nvPicPr>
          <p:blipFill>
            <a:blip r:embed="rId3"/>
            <a:stretch>
              <a:fillRect/>
            </a:stretch>
          </p:blipFill>
          <p:spPr>
            <a:xfrm flipH="1">
              <a:off x="6600308" y="5592000"/>
              <a:ext cx="3787911" cy="1266000"/>
            </a:xfrm>
            <a:prstGeom prst="rect">
              <a:avLst/>
            </a:prstGeom>
          </p:spPr>
        </p:pic>
        <p:pic>
          <p:nvPicPr>
            <p:cNvPr id="23" name="Picture 22">
              <a:extLst>
                <a:ext uri="{FF2B5EF4-FFF2-40B4-BE49-F238E27FC236}">
                  <a16:creationId xmlns:a16="http://schemas.microsoft.com/office/drawing/2014/main" id="{ACA03C73-9CBF-581A-3DEB-C762B020C0AE}"/>
                </a:ext>
              </a:extLst>
            </p:cNvPr>
            <p:cNvPicPr>
              <a:picLocks noChangeAspect="1"/>
            </p:cNvPicPr>
            <p:nvPr userDrawn="1"/>
          </p:nvPicPr>
          <p:blipFill>
            <a:blip r:embed="rId3"/>
            <a:stretch>
              <a:fillRect/>
            </a:stretch>
          </p:blipFill>
          <p:spPr>
            <a:xfrm>
              <a:off x="8657818" y="5592000"/>
              <a:ext cx="378791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AE02E582-579C-EFF5-3EDC-EEA3CCCC2678}"/>
              </a:ext>
            </a:extLst>
          </p:cNvPr>
          <p:cNvSpPr>
            <a:spLocks noGrp="1"/>
          </p:cNvSpPr>
          <p:nvPr>
            <p:ph type="title" hasCustomPrompt="1"/>
          </p:nvPr>
        </p:nvSpPr>
        <p:spPr>
          <a:xfrm>
            <a:off x="394316" y="367259"/>
            <a:ext cx="11381889" cy="880044"/>
          </a:xfrm>
        </p:spPr>
        <p:txBody>
          <a:bodyPr>
            <a:normAutofit/>
          </a:bodyPr>
          <a:lstStyle>
            <a:lvl1pPr>
              <a:defRPr sz="4400" b="1" i="0">
                <a:solidFill>
                  <a:srgbClr val="9C3C9A"/>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3" name="Content Placeholder 2">
            <a:extLst>
              <a:ext uri="{FF2B5EF4-FFF2-40B4-BE49-F238E27FC236}">
                <a16:creationId xmlns:a16="http://schemas.microsoft.com/office/drawing/2014/main" id="{5C038665-153F-0B31-B067-B0588C59361E}"/>
              </a:ext>
            </a:extLst>
          </p:cNvPr>
          <p:cNvSpPr>
            <a:spLocks noGrp="1"/>
          </p:cNvSpPr>
          <p:nvPr>
            <p:ph sz="half" idx="1" hasCustomPrompt="1"/>
          </p:nvPr>
        </p:nvSpPr>
        <p:spPr>
          <a:xfrm>
            <a:off x="394316" y="1347708"/>
            <a:ext cx="4301971" cy="4449802"/>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4" name="Content Placeholder 2">
            <a:extLst>
              <a:ext uri="{FF2B5EF4-FFF2-40B4-BE49-F238E27FC236}">
                <a16:creationId xmlns:a16="http://schemas.microsoft.com/office/drawing/2014/main" id="{561709AC-2F2B-8B78-0EED-55EC063F156D}"/>
              </a:ext>
            </a:extLst>
          </p:cNvPr>
          <p:cNvSpPr>
            <a:spLocks noGrp="1"/>
          </p:cNvSpPr>
          <p:nvPr>
            <p:ph sz="half" idx="12" hasCustomPrompt="1"/>
          </p:nvPr>
        </p:nvSpPr>
        <p:spPr>
          <a:xfrm>
            <a:off x="4810926" y="1352141"/>
            <a:ext cx="2570148" cy="2176720"/>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5" name="Content Placeholder 2">
            <a:extLst>
              <a:ext uri="{FF2B5EF4-FFF2-40B4-BE49-F238E27FC236}">
                <a16:creationId xmlns:a16="http://schemas.microsoft.com/office/drawing/2014/main" id="{452E8B48-D665-6114-7498-7ACA53C41FB2}"/>
              </a:ext>
            </a:extLst>
          </p:cNvPr>
          <p:cNvSpPr>
            <a:spLocks noGrp="1"/>
          </p:cNvSpPr>
          <p:nvPr>
            <p:ph sz="half" idx="13" hasCustomPrompt="1"/>
          </p:nvPr>
        </p:nvSpPr>
        <p:spPr>
          <a:xfrm>
            <a:off x="4810926" y="3633699"/>
            <a:ext cx="2570148" cy="2126078"/>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6" name="Content Placeholder 2">
            <a:extLst>
              <a:ext uri="{FF2B5EF4-FFF2-40B4-BE49-F238E27FC236}">
                <a16:creationId xmlns:a16="http://schemas.microsoft.com/office/drawing/2014/main" id="{BD974744-3FE8-1ECB-F688-A8D96292CB4B}"/>
              </a:ext>
            </a:extLst>
          </p:cNvPr>
          <p:cNvSpPr>
            <a:spLocks noGrp="1"/>
          </p:cNvSpPr>
          <p:nvPr>
            <p:ph sz="half" idx="14" hasCustomPrompt="1"/>
          </p:nvPr>
        </p:nvSpPr>
        <p:spPr>
          <a:xfrm>
            <a:off x="7478697" y="1347708"/>
            <a:ext cx="4301971" cy="4449802"/>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Tree>
    <p:extLst>
      <p:ext uri="{BB962C8B-B14F-4D97-AF65-F5344CB8AC3E}">
        <p14:creationId xmlns:p14="http://schemas.microsoft.com/office/powerpoint/2010/main" val="151676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Subtitle_Dus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42ABE3"/>
              </a:gs>
              <a:gs pos="11000">
                <a:srgbClr val="3B45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background with white light&#10;&#10;AI-generated content may be incorrect.">
            <a:extLst>
              <a:ext uri="{FF2B5EF4-FFF2-40B4-BE49-F238E27FC236}">
                <a16:creationId xmlns:a16="http://schemas.microsoft.com/office/drawing/2014/main" id="{1DE38943-B87E-3DDD-2457-EC40482D9E8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30">
            <a:extLst>
              <a:ext uri="{FF2B5EF4-FFF2-40B4-BE49-F238E27FC236}">
                <a16:creationId xmlns:a16="http://schemas.microsoft.com/office/drawing/2014/main" id="{34E64832-2A5E-1A03-F2D8-77A19644A590}"/>
              </a:ext>
            </a:extLst>
          </p:cNvPr>
          <p:cNvSpPr>
            <a:spLocks noGrp="1"/>
          </p:cNvSpPr>
          <p:nvPr>
            <p:ph type="title" hasCustomPrompt="1"/>
          </p:nvPr>
        </p:nvSpPr>
        <p:spPr>
          <a:xfrm>
            <a:off x="831850" y="2024023"/>
            <a:ext cx="10515600" cy="1325563"/>
          </a:xfrm>
        </p:spPr>
        <p:txBody>
          <a:bodyPr>
            <a:noAutofit/>
          </a:bodyPr>
          <a:lstStyle>
            <a:lvl1pPr algn="ctr">
              <a:defRPr sz="7200" b="1" i="0">
                <a:solidFill>
                  <a:srgbClr val="3B4598"/>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15" name="Text Placeholder 2">
            <a:extLst>
              <a:ext uri="{FF2B5EF4-FFF2-40B4-BE49-F238E27FC236}">
                <a16:creationId xmlns:a16="http://schemas.microsoft.com/office/drawing/2014/main" id="{D18C36EB-5529-72B2-87F7-9801C49E1409}"/>
              </a:ext>
            </a:extLst>
          </p:cNvPr>
          <p:cNvSpPr>
            <a:spLocks noGrp="1"/>
          </p:cNvSpPr>
          <p:nvPr>
            <p:ph type="body" idx="1" hasCustomPrompt="1"/>
          </p:nvPr>
        </p:nvSpPr>
        <p:spPr>
          <a:xfrm>
            <a:off x="831850" y="3508415"/>
            <a:ext cx="10515600" cy="1500187"/>
          </a:xfrm>
        </p:spPr>
        <p:txBody>
          <a:bodyPr>
            <a:normAutofit/>
          </a:bodyPr>
          <a:lstStyle>
            <a:lvl1pPr marL="0" indent="0" algn="ctr">
              <a:buNone/>
              <a:defRPr sz="3200" b="1" i="0">
                <a:solidFill>
                  <a:srgbClr val="42ABE3"/>
                </a:solidFill>
                <a:latin typeface="Open Sans SemiBold" pitchFamily="2" charset="0"/>
                <a:ea typeface="Open Sans SemiBold" pitchFamily="2" charset="0"/>
                <a:cs typeface="Open Sans SemiBol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add subtitle</a:t>
            </a:r>
          </a:p>
        </p:txBody>
      </p:sp>
      <p:pic>
        <p:nvPicPr>
          <p:cNvPr id="8" name="Picture 7" descr="A city skyline with many blue lights&#10;&#10;AI-generated content may be incorrect.">
            <a:extLst>
              <a:ext uri="{FF2B5EF4-FFF2-40B4-BE49-F238E27FC236}">
                <a16:creationId xmlns:a16="http://schemas.microsoft.com/office/drawing/2014/main" id="{7CFF8511-1BE4-4053-355D-247789DFBFD2}"/>
              </a:ext>
            </a:extLst>
          </p:cNvPr>
          <p:cNvPicPr>
            <a:picLocks noChangeAspect="1"/>
          </p:cNvPicPr>
          <p:nvPr userDrawn="1"/>
        </p:nvPicPr>
        <p:blipFill>
          <a:blip r:embed="rId3"/>
          <a:stretch>
            <a:fillRect/>
          </a:stretch>
        </p:blipFill>
        <p:spPr>
          <a:xfrm flipH="1">
            <a:off x="6590744" y="5575025"/>
            <a:ext cx="3772981" cy="1266000"/>
          </a:xfrm>
          <a:prstGeom prst="rect">
            <a:avLst/>
          </a:prstGeom>
        </p:spPr>
      </p:pic>
      <p:grpSp>
        <p:nvGrpSpPr>
          <p:cNvPr id="17" name="Group 16">
            <a:extLst>
              <a:ext uri="{FF2B5EF4-FFF2-40B4-BE49-F238E27FC236}">
                <a16:creationId xmlns:a16="http://schemas.microsoft.com/office/drawing/2014/main" id="{3067191C-B69B-B611-CAED-AE905CC1EAB1}"/>
              </a:ext>
            </a:extLst>
          </p:cNvPr>
          <p:cNvGrpSpPr/>
          <p:nvPr userDrawn="1"/>
        </p:nvGrpSpPr>
        <p:grpSpPr>
          <a:xfrm>
            <a:off x="-115456" y="5591999"/>
            <a:ext cx="12638560" cy="1274489"/>
            <a:chOff x="-115456" y="5591999"/>
            <a:chExt cx="12638560" cy="1274489"/>
          </a:xfrm>
        </p:grpSpPr>
        <p:pic>
          <p:nvPicPr>
            <p:cNvPr id="5" name="Picture 4" descr="A city skyline with many blue lights&#10;&#10;AI-generated content may be incorrect.">
              <a:extLst>
                <a:ext uri="{FF2B5EF4-FFF2-40B4-BE49-F238E27FC236}">
                  <a16:creationId xmlns:a16="http://schemas.microsoft.com/office/drawing/2014/main" id="{41598363-048E-6177-6064-D2391D64797E}"/>
                </a:ext>
              </a:extLst>
            </p:cNvPr>
            <p:cNvPicPr>
              <a:picLocks noChangeAspect="1"/>
            </p:cNvPicPr>
            <p:nvPr userDrawn="1"/>
          </p:nvPicPr>
          <p:blipFill>
            <a:blip r:embed="rId3"/>
            <a:stretch>
              <a:fillRect/>
            </a:stretch>
          </p:blipFill>
          <p:spPr>
            <a:xfrm>
              <a:off x="-115456" y="5600488"/>
              <a:ext cx="3772981" cy="1266000"/>
            </a:xfrm>
            <a:prstGeom prst="rect">
              <a:avLst/>
            </a:prstGeom>
          </p:spPr>
        </p:pic>
        <p:pic>
          <p:nvPicPr>
            <p:cNvPr id="6" name="Picture 5" descr="A city skyline with many blue lights&#10;&#10;AI-generated content may be incorrect.">
              <a:extLst>
                <a:ext uri="{FF2B5EF4-FFF2-40B4-BE49-F238E27FC236}">
                  <a16:creationId xmlns:a16="http://schemas.microsoft.com/office/drawing/2014/main" id="{325C84B0-6C3E-F97E-C662-C5BF151004C3}"/>
                </a:ext>
              </a:extLst>
            </p:cNvPr>
            <p:cNvPicPr>
              <a:picLocks noChangeAspect="1"/>
            </p:cNvPicPr>
            <p:nvPr userDrawn="1"/>
          </p:nvPicPr>
          <p:blipFill>
            <a:blip r:embed="rId3"/>
            <a:stretch>
              <a:fillRect/>
            </a:stretch>
          </p:blipFill>
          <p:spPr>
            <a:xfrm flipH="1">
              <a:off x="1883413" y="5599843"/>
              <a:ext cx="3772981" cy="1266000"/>
            </a:xfrm>
            <a:prstGeom prst="rect">
              <a:avLst/>
            </a:prstGeom>
          </p:spPr>
        </p:pic>
        <p:pic>
          <p:nvPicPr>
            <p:cNvPr id="7" name="Picture 6" descr="A city skyline with many blue lights&#10;&#10;AI-generated content may be incorrect.">
              <a:extLst>
                <a:ext uri="{FF2B5EF4-FFF2-40B4-BE49-F238E27FC236}">
                  <a16:creationId xmlns:a16="http://schemas.microsoft.com/office/drawing/2014/main" id="{BCF05869-0122-7A34-9782-8B8007770D13}"/>
                </a:ext>
              </a:extLst>
            </p:cNvPr>
            <p:cNvPicPr>
              <a:picLocks noChangeAspect="1"/>
            </p:cNvPicPr>
            <p:nvPr userDrawn="1"/>
          </p:nvPicPr>
          <p:blipFill>
            <a:blip r:embed="rId3"/>
            <a:stretch>
              <a:fillRect/>
            </a:stretch>
          </p:blipFill>
          <p:spPr>
            <a:xfrm>
              <a:off x="4591875" y="5591999"/>
              <a:ext cx="3772981" cy="1266000"/>
            </a:xfrm>
            <a:prstGeom prst="rect">
              <a:avLst/>
            </a:prstGeom>
          </p:spPr>
        </p:pic>
        <p:pic>
          <p:nvPicPr>
            <p:cNvPr id="11" name="Picture 10" descr="A city skyline with many blue lights&#10;&#10;AI-generated content may be incorrect.">
              <a:extLst>
                <a:ext uri="{FF2B5EF4-FFF2-40B4-BE49-F238E27FC236}">
                  <a16:creationId xmlns:a16="http://schemas.microsoft.com/office/drawing/2014/main" id="{CC619E1F-348F-EFCF-F2BB-AA9BF708EAF2}"/>
                </a:ext>
              </a:extLst>
            </p:cNvPr>
            <p:cNvPicPr>
              <a:picLocks noChangeAspect="1"/>
            </p:cNvPicPr>
            <p:nvPr userDrawn="1"/>
          </p:nvPicPr>
          <p:blipFill>
            <a:blip r:embed="rId3"/>
            <a:stretch>
              <a:fillRect/>
            </a:stretch>
          </p:blipFill>
          <p:spPr>
            <a:xfrm flipH="1">
              <a:off x="6590743" y="5592000"/>
              <a:ext cx="3772981" cy="1266000"/>
            </a:xfrm>
            <a:prstGeom prst="rect">
              <a:avLst/>
            </a:prstGeom>
          </p:spPr>
        </p:pic>
        <p:pic>
          <p:nvPicPr>
            <p:cNvPr id="16" name="Picture 15" descr="A city skyline with many blue lights&#10;&#10;AI-generated content may be incorrect.">
              <a:extLst>
                <a:ext uri="{FF2B5EF4-FFF2-40B4-BE49-F238E27FC236}">
                  <a16:creationId xmlns:a16="http://schemas.microsoft.com/office/drawing/2014/main" id="{25BEE0D5-2340-075E-6109-A3C3C1D8CC38}"/>
                </a:ext>
              </a:extLst>
            </p:cNvPr>
            <p:cNvPicPr>
              <a:picLocks noChangeAspect="1"/>
            </p:cNvPicPr>
            <p:nvPr userDrawn="1"/>
          </p:nvPicPr>
          <p:blipFill>
            <a:blip r:embed="rId3"/>
            <a:stretch>
              <a:fillRect/>
            </a:stretch>
          </p:blipFill>
          <p:spPr>
            <a:xfrm>
              <a:off x="8750123" y="5600488"/>
              <a:ext cx="377298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Tree>
    <p:extLst>
      <p:ext uri="{BB962C8B-B14F-4D97-AF65-F5344CB8AC3E}">
        <p14:creationId xmlns:p14="http://schemas.microsoft.com/office/powerpoint/2010/main" val="41956656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Subtitle_Dus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42ABE3"/>
              </a:gs>
              <a:gs pos="11000">
                <a:srgbClr val="3B45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background with white light&#10;&#10;AI-generated content may be incorrect.">
            <a:extLst>
              <a:ext uri="{FF2B5EF4-FFF2-40B4-BE49-F238E27FC236}">
                <a16:creationId xmlns:a16="http://schemas.microsoft.com/office/drawing/2014/main" id="{1DE38943-B87E-3DDD-2457-EC40482D9E8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ity skyline with many blue lights&#10;&#10;AI-generated content may be incorrect.">
            <a:extLst>
              <a:ext uri="{FF2B5EF4-FFF2-40B4-BE49-F238E27FC236}">
                <a16:creationId xmlns:a16="http://schemas.microsoft.com/office/drawing/2014/main" id="{7CFF8511-1BE4-4053-355D-247789DFBFD2}"/>
              </a:ext>
            </a:extLst>
          </p:cNvPr>
          <p:cNvPicPr>
            <a:picLocks noChangeAspect="1"/>
          </p:cNvPicPr>
          <p:nvPr userDrawn="1"/>
        </p:nvPicPr>
        <p:blipFill>
          <a:blip r:embed="rId3"/>
          <a:stretch>
            <a:fillRect/>
          </a:stretch>
        </p:blipFill>
        <p:spPr>
          <a:xfrm flipH="1">
            <a:off x="6590744" y="5575025"/>
            <a:ext cx="3772981" cy="1266000"/>
          </a:xfrm>
          <a:prstGeom prst="rect">
            <a:avLst/>
          </a:prstGeom>
        </p:spPr>
      </p:pic>
      <p:grpSp>
        <p:nvGrpSpPr>
          <p:cNvPr id="17" name="Group 16">
            <a:extLst>
              <a:ext uri="{FF2B5EF4-FFF2-40B4-BE49-F238E27FC236}">
                <a16:creationId xmlns:a16="http://schemas.microsoft.com/office/drawing/2014/main" id="{3067191C-B69B-B611-CAED-AE905CC1EAB1}"/>
              </a:ext>
            </a:extLst>
          </p:cNvPr>
          <p:cNvGrpSpPr/>
          <p:nvPr userDrawn="1"/>
        </p:nvGrpSpPr>
        <p:grpSpPr>
          <a:xfrm>
            <a:off x="-115456" y="5591999"/>
            <a:ext cx="12638560" cy="1274489"/>
            <a:chOff x="-115456" y="5591999"/>
            <a:chExt cx="12638560" cy="1274489"/>
          </a:xfrm>
        </p:grpSpPr>
        <p:pic>
          <p:nvPicPr>
            <p:cNvPr id="5" name="Picture 4" descr="A city skyline with many blue lights&#10;&#10;AI-generated content may be incorrect.">
              <a:extLst>
                <a:ext uri="{FF2B5EF4-FFF2-40B4-BE49-F238E27FC236}">
                  <a16:creationId xmlns:a16="http://schemas.microsoft.com/office/drawing/2014/main" id="{41598363-048E-6177-6064-D2391D64797E}"/>
                </a:ext>
              </a:extLst>
            </p:cNvPr>
            <p:cNvPicPr>
              <a:picLocks noChangeAspect="1"/>
            </p:cNvPicPr>
            <p:nvPr userDrawn="1"/>
          </p:nvPicPr>
          <p:blipFill>
            <a:blip r:embed="rId3"/>
            <a:stretch>
              <a:fillRect/>
            </a:stretch>
          </p:blipFill>
          <p:spPr>
            <a:xfrm>
              <a:off x="-115456" y="5600488"/>
              <a:ext cx="3772981" cy="1266000"/>
            </a:xfrm>
            <a:prstGeom prst="rect">
              <a:avLst/>
            </a:prstGeom>
          </p:spPr>
        </p:pic>
        <p:pic>
          <p:nvPicPr>
            <p:cNvPr id="6" name="Picture 5" descr="A city skyline with many blue lights&#10;&#10;AI-generated content may be incorrect.">
              <a:extLst>
                <a:ext uri="{FF2B5EF4-FFF2-40B4-BE49-F238E27FC236}">
                  <a16:creationId xmlns:a16="http://schemas.microsoft.com/office/drawing/2014/main" id="{325C84B0-6C3E-F97E-C662-C5BF151004C3}"/>
                </a:ext>
              </a:extLst>
            </p:cNvPr>
            <p:cNvPicPr>
              <a:picLocks noChangeAspect="1"/>
            </p:cNvPicPr>
            <p:nvPr userDrawn="1"/>
          </p:nvPicPr>
          <p:blipFill>
            <a:blip r:embed="rId3"/>
            <a:stretch>
              <a:fillRect/>
            </a:stretch>
          </p:blipFill>
          <p:spPr>
            <a:xfrm flipH="1">
              <a:off x="1883413" y="5599843"/>
              <a:ext cx="3772981" cy="1266000"/>
            </a:xfrm>
            <a:prstGeom prst="rect">
              <a:avLst/>
            </a:prstGeom>
          </p:spPr>
        </p:pic>
        <p:pic>
          <p:nvPicPr>
            <p:cNvPr id="7" name="Picture 6" descr="A city skyline with many blue lights&#10;&#10;AI-generated content may be incorrect.">
              <a:extLst>
                <a:ext uri="{FF2B5EF4-FFF2-40B4-BE49-F238E27FC236}">
                  <a16:creationId xmlns:a16="http://schemas.microsoft.com/office/drawing/2014/main" id="{BCF05869-0122-7A34-9782-8B8007770D13}"/>
                </a:ext>
              </a:extLst>
            </p:cNvPr>
            <p:cNvPicPr>
              <a:picLocks noChangeAspect="1"/>
            </p:cNvPicPr>
            <p:nvPr userDrawn="1"/>
          </p:nvPicPr>
          <p:blipFill>
            <a:blip r:embed="rId3"/>
            <a:stretch>
              <a:fillRect/>
            </a:stretch>
          </p:blipFill>
          <p:spPr>
            <a:xfrm>
              <a:off x="4591875" y="5591999"/>
              <a:ext cx="3772981" cy="1266000"/>
            </a:xfrm>
            <a:prstGeom prst="rect">
              <a:avLst/>
            </a:prstGeom>
          </p:spPr>
        </p:pic>
        <p:pic>
          <p:nvPicPr>
            <p:cNvPr id="11" name="Picture 10" descr="A city skyline with many blue lights&#10;&#10;AI-generated content may be incorrect.">
              <a:extLst>
                <a:ext uri="{FF2B5EF4-FFF2-40B4-BE49-F238E27FC236}">
                  <a16:creationId xmlns:a16="http://schemas.microsoft.com/office/drawing/2014/main" id="{CC619E1F-348F-EFCF-F2BB-AA9BF708EAF2}"/>
                </a:ext>
              </a:extLst>
            </p:cNvPr>
            <p:cNvPicPr>
              <a:picLocks noChangeAspect="1"/>
            </p:cNvPicPr>
            <p:nvPr userDrawn="1"/>
          </p:nvPicPr>
          <p:blipFill>
            <a:blip r:embed="rId3"/>
            <a:stretch>
              <a:fillRect/>
            </a:stretch>
          </p:blipFill>
          <p:spPr>
            <a:xfrm flipH="1">
              <a:off x="6590743" y="5592000"/>
              <a:ext cx="3772981" cy="1266000"/>
            </a:xfrm>
            <a:prstGeom prst="rect">
              <a:avLst/>
            </a:prstGeom>
          </p:spPr>
        </p:pic>
        <p:pic>
          <p:nvPicPr>
            <p:cNvPr id="16" name="Picture 15" descr="A city skyline with many blue lights&#10;&#10;AI-generated content may be incorrect.">
              <a:extLst>
                <a:ext uri="{FF2B5EF4-FFF2-40B4-BE49-F238E27FC236}">
                  <a16:creationId xmlns:a16="http://schemas.microsoft.com/office/drawing/2014/main" id="{25BEE0D5-2340-075E-6109-A3C3C1D8CC38}"/>
                </a:ext>
              </a:extLst>
            </p:cNvPr>
            <p:cNvPicPr>
              <a:picLocks noChangeAspect="1"/>
            </p:cNvPicPr>
            <p:nvPr userDrawn="1"/>
          </p:nvPicPr>
          <p:blipFill>
            <a:blip r:embed="rId3"/>
            <a:stretch>
              <a:fillRect/>
            </a:stretch>
          </p:blipFill>
          <p:spPr>
            <a:xfrm>
              <a:off x="8750123" y="5600488"/>
              <a:ext cx="377298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Content Placeholder 2">
            <a:extLst>
              <a:ext uri="{FF2B5EF4-FFF2-40B4-BE49-F238E27FC236}">
                <a16:creationId xmlns:a16="http://schemas.microsoft.com/office/drawing/2014/main" id="{D5D4767A-CB43-DDF1-3971-339148541C2B}"/>
              </a:ext>
            </a:extLst>
          </p:cNvPr>
          <p:cNvSpPr>
            <a:spLocks noGrp="1"/>
          </p:cNvSpPr>
          <p:nvPr>
            <p:ph idx="1"/>
          </p:nvPr>
        </p:nvSpPr>
        <p:spPr>
          <a:xfrm>
            <a:off x="394315" y="1357460"/>
            <a:ext cx="11381889" cy="4402317"/>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a:extLst>
              <a:ext uri="{FF2B5EF4-FFF2-40B4-BE49-F238E27FC236}">
                <a16:creationId xmlns:a16="http://schemas.microsoft.com/office/drawing/2014/main" id="{432706FC-B096-B52E-4615-7DC39DAD98F2}"/>
              </a:ext>
            </a:extLst>
          </p:cNvPr>
          <p:cNvSpPr>
            <a:spLocks noGrp="1"/>
          </p:cNvSpPr>
          <p:nvPr>
            <p:ph type="title" hasCustomPrompt="1"/>
          </p:nvPr>
        </p:nvSpPr>
        <p:spPr>
          <a:xfrm>
            <a:off x="394316" y="367259"/>
            <a:ext cx="11381889" cy="880044"/>
          </a:xfrm>
        </p:spPr>
        <p:txBody>
          <a:bodyPr>
            <a:normAutofit/>
          </a:bodyPr>
          <a:lstStyle>
            <a:lvl1pPr>
              <a:defRPr sz="4400" b="1" i="0">
                <a:solidFill>
                  <a:srgbClr val="3B4598"/>
                </a:solidFill>
                <a:latin typeface="Open Sans ExtraBold" pitchFamily="2" charset="0"/>
                <a:ea typeface="Open Sans ExtraBold" pitchFamily="2" charset="0"/>
                <a:cs typeface="Open Sans ExtraBold" pitchFamily="2" charset="0"/>
              </a:defRPr>
            </a:lvl1pPr>
          </a:lstStyle>
          <a:p>
            <a:r>
              <a:rPr lang="en-US" dirty="0"/>
              <a:t>Click to add title</a:t>
            </a:r>
          </a:p>
        </p:txBody>
      </p:sp>
    </p:spTree>
    <p:extLst>
      <p:ext uri="{BB962C8B-B14F-4D97-AF65-F5344CB8AC3E}">
        <p14:creationId xmlns:p14="http://schemas.microsoft.com/office/powerpoint/2010/main" val="1160922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and Subtitle_Dus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42ABE3"/>
              </a:gs>
              <a:gs pos="11000">
                <a:srgbClr val="3B45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background with white light&#10;&#10;AI-generated content may be incorrect.">
            <a:extLst>
              <a:ext uri="{FF2B5EF4-FFF2-40B4-BE49-F238E27FC236}">
                <a16:creationId xmlns:a16="http://schemas.microsoft.com/office/drawing/2014/main" id="{1DE38943-B87E-3DDD-2457-EC40482D9E8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ity skyline with many blue lights&#10;&#10;AI-generated content may be incorrect.">
            <a:extLst>
              <a:ext uri="{FF2B5EF4-FFF2-40B4-BE49-F238E27FC236}">
                <a16:creationId xmlns:a16="http://schemas.microsoft.com/office/drawing/2014/main" id="{7CFF8511-1BE4-4053-355D-247789DFBFD2}"/>
              </a:ext>
            </a:extLst>
          </p:cNvPr>
          <p:cNvPicPr>
            <a:picLocks noChangeAspect="1"/>
          </p:cNvPicPr>
          <p:nvPr userDrawn="1"/>
        </p:nvPicPr>
        <p:blipFill>
          <a:blip r:embed="rId3"/>
          <a:stretch>
            <a:fillRect/>
          </a:stretch>
        </p:blipFill>
        <p:spPr>
          <a:xfrm flipH="1">
            <a:off x="6590744" y="5575025"/>
            <a:ext cx="3772981" cy="1266000"/>
          </a:xfrm>
          <a:prstGeom prst="rect">
            <a:avLst/>
          </a:prstGeom>
        </p:spPr>
      </p:pic>
      <p:grpSp>
        <p:nvGrpSpPr>
          <p:cNvPr id="17" name="Group 16">
            <a:extLst>
              <a:ext uri="{FF2B5EF4-FFF2-40B4-BE49-F238E27FC236}">
                <a16:creationId xmlns:a16="http://schemas.microsoft.com/office/drawing/2014/main" id="{3067191C-B69B-B611-CAED-AE905CC1EAB1}"/>
              </a:ext>
            </a:extLst>
          </p:cNvPr>
          <p:cNvGrpSpPr/>
          <p:nvPr userDrawn="1"/>
        </p:nvGrpSpPr>
        <p:grpSpPr>
          <a:xfrm>
            <a:off x="-115456" y="5591999"/>
            <a:ext cx="12638560" cy="1274489"/>
            <a:chOff x="-115456" y="5591999"/>
            <a:chExt cx="12638560" cy="1274489"/>
          </a:xfrm>
        </p:grpSpPr>
        <p:pic>
          <p:nvPicPr>
            <p:cNvPr id="5" name="Picture 4" descr="A city skyline with many blue lights&#10;&#10;AI-generated content may be incorrect.">
              <a:extLst>
                <a:ext uri="{FF2B5EF4-FFF2-40B4-BE49-F238E27FC236}">
                  <a16:creationId xmlns:a16="http://schemas.microsoft.com/office/drawing/2014/main" id="{41598363-048E-6177-6064-D2391D64797E}"/>
                </a:ext>
              </a:extLst>
            </p:cNvPr>
            <p:cNvPicPr>
              <a:picLocks noChangeAspect="1"/>
            </p:cNvPicPr>
            <p:nvPr userDrawn="1"/>
          </p:nvPicPr>
          <p:blipFill>
            <a:blip r:embed="rId3"/>
            <a:stretch>
              <a:fillRect/>
            </a:stretch>
          </p:blipFill>
          <p:spPr>
            <a:xfrm>
              <a:off x="-115456" y="5600488"/>
              <a:ext cx="3772981" cy="1266000"/>
            </a:xfrm>
            <a:prstGeom prst="rect">
              <a:avLst/>
            </a:prstGeom>
          </p:spPr>
        </p:pic>
        <p:pic>
          <p:nvPicPr>
            <p:cNvPr id="6" name="Picture 5" descr="A city skyline with many blue lights&#10;&#10;AI-generated content may be incorrect.">
              <a:extLst>
                <a:ext uri="{FF2B5EF4-FFF2-40B4-BE49-F238E27FC236}">
                  <a16:creationId xmlns:a16="http://schemas.microsoft.com/office/drawing/2014/main" id="{325C84B0-6C3E-F97E-C662-C5BF151004C3}"/>
                </a:ext>
              </a:extLst>
            </p:cNvPr>
            <p:cNvPicPr>
              <a:picLocks noChangeAspect="1"/>
            </p:cNvPicPr>
            <p:nvPr userDrawn="1"/>
          </p:nvPicPr>
          <p:blipFill>
            <a:blip r:embed="rId3"/>
            <a:stretch>
              <a:fillRect/>
            </a:stretch>
          </p:blipFill>
          <p:spPr>
            <a:xfrm flipH="1">
              <a:off x="1883413" y="5599843"/>
              <a:ext cx="3772981" cy="1266000"/>
            </a:xfrm>
            <a:prstGeom prst="rect">
              <a:avLst/>
            </a:prstGeom>
          </p:spPr>
        </p:pic>
        <p:pic>
          <p:nvPicPr>
            <p:cNvPr id="7" name="Picture 6" descr="A city skyline with many blue lights&#10;&#10;AI-generated content may be incorrect.">
              <a:extLst>
                <a:ext uri="{FF2B5EF4-FFF2-40B4-BE49-F238E27FC236}">
                  <a16:creationId xmlns:a16="http://schemas.microsoft.com/office/drawing/2014/main" id="{BCF05869-0122-7A34-9782-8B8007770D13}"/>
                </a:ext>
              </a:extLst>
            </p:cNvPr>
            <p:cNvPicPr>
              <a:picLocks noChangeAspect="1"/>
            </p:cNvPicPr>
            <p:nvPr userDrawn="1"/>
          </p:nvPicPr>
          <p:blipFill>
            <a:blip r:embed="rId3"/>
            <a:stretch>
              <a:fillRect/>
            </a:stretch>
          </p:blipFill>
          <p:spPr>
            <a:xfrm>
              <a:off x="4591875" y="5591999"/>
              <a:ext cx="3772981" cy="1266000"/>
            </a:xfrm>
            <a:prstGeom prst="rect">
              <a:avLst/>
            </a:prstGeom>
          </p:spPr>
        </p:pic>
        <p:pic>
          <p:nvPicPr>
            <p:cNvPr id="11" name="Picture 10" descr="A city skyline with many blue lights&#10;&#10;AI-generated content may be incorrect.">
              <a:extLst>
                <a:ext uri="{FF2B5EF4-FFF2-40B4-BE49-F238E27FC236}">
                  <a16:creationId xmlns:a16="http://schemas.microsoft.com/office/drawing/2014/main" id="{CC619E1F-348F-EFCF-F2BB-AA9BF708EAF2}"/>
                </a:ext>
              </a:extLst>
            </p:cNvPr>
            <p:cNvPicPr>
              <a:picLocks noChangeAspect="1"/>
            </p:cNvPicPr>
            <p:nvPr userDrawn="1"/>
          </p:nvPicPr>
          <p:blipFill>
            <a:blip r:embed="rId3"/>
            <a:stretch>
              <a:fillRect/>
            </a:stretch>
          </p:blipFill>
          <p:spPr>
            <a:xfrm flipH="1">
              <a:off x="6590743" y="5592000"/>
              <a:ext cx="3772981" cy="1266000"/>
            </a:xfrm>
            <a:prstGeom prst="rect">
              <a:avLst/>
            </a:prstGeom>
          </p:spPr>
        </p:pic>
        <p:pic>
          <p:nvPicPr>
            <p:cNvPr id="16" name="Picture 15" descr="A city skyline with many blue lights&#10;&#10;AI-generated content may be incorrect.">
              <a:extLst>
                <a:ext uri="{FF2B5EF4-FFF2-40B4-BE49-F238E27FC236}">
                  <a16:creationId xmlns:a16="http://schemas.microsoft.com/office/drawing/2014/main" id="{25BEE0D5-2340-075E-6109-A3C3C1D8CC38}"/>
                </a:ext>
              </a:extLst>
            </p:cNvPr>
            <p:cNvPicPr>
              <a:picLocks noChangeAspect="1"/>
            </p:cNvPicPr>
            <p:nvPr userDrawn="1"/>
          </p:nvPicPr>
          <p:blipFill>
            <a:blip r:embed="rId3"/>
            <a:stretch>
              <a:fillRect/>
            </a:stretch>
          </p:blipFill>
          <p:spPr>
            <a:xfrm>
              <a:off x="8750123" y="5600488"/>
              <a:ext cx="377298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49A06A9C-FB58-4491-3974-B1E6EA36892D}"/>
              </a:ext>
            </a:extLst>
          </p:cNvPr>
          <p:cNvSpPr>
            <a:spLocks noGrp="1"/>
          </p:cNvSpPr>
          <p:nvPr>
            <p:ph type="title" hasCustomPrompt="1"/>
          </p:nvPr>
        </p:nvSpPr>
        <p:spPr>
          <a:xfrm>
            <a:off x="394316" y="367259"/>
            <a:ext cx="11381889" cy="880044"/>
          </a:xfrm>
        </p:spPr>
        <p:txBody>
          <a:bodyPr>
            <a:normAutofit/>
          </a:bodyPr>
          <a:lstStyle>
            <a:lvl1pPr>
              <a:defRPr sz="4400" b="1" i="0">
                <a:solidFill>
                  <a:srgbClr val="3B4598"/>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4" name="Content Placeholder 2">
            <a:extLst>
              <a:ext uri="{FF2B5EF4-FFF2-40B4-BE49-F238E27FC236}">
                <a16:creationId xmlns:a16="http://schemas.microsoft.com/office/drawing/2014/main" id="{C7BC5458-4486-FE70-DBF3-3F5730396A06}"/>
              </a:ext>
            </a:extLst>
          </p:cNvPr>
          <p:cNvSpPr>
            <a:spLocks noGrp="1"/>
          </p:cNvSpPr>
          <p:nvPr>
            <p:ph sz="half" idx="1"/>
          </p:nvPr>
        </p:nvSpPr>
        <p:spPr>
          <a:xfrm>
            <a:off x="394316" y="1349603"/>
            <a:ext cx="5625484" cy="4421496"/>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a:extLst>
              <a:ext uri="{FF2B5EF4-FFF2-40B4-BE49-F238E27FC236}">
                <a16:creationId xmlns:a16="http://schemas.microsoft.com/office/drawing/2014/main" id="{901EA29B-6DEB-BEA0-914D-B70BED13D1F3}"/>
              </a:ext>
            </a:extLst>
          </p:cNvPr>
          <p:cNvSpPr>
            <a:spLocks noGrp="1"/>
          </p:cNvSpPr>
          <p:nvPr>
            <p:ph sz="half" idx="10"/>
          </p:nvPr>
        </p:nvSpPr>
        <p:spPr>
          <a:xfrm>
            <a:off x="6150721" y="1347708"/>
            <a:ext cx="5625484" cy="4421496"/>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617522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 and Subtitle_Dus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42ABE3"/>
              </a:gs>
              <a:gs pos="11000">
                <a:srgbClr val="3B45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background with white light&#10;&#10;AI-generated content may be incorrect.">
            <a:extLst>
              <a:ext uri="{FF2B5EF4-FFF2-40B4-BE49-F238E27FC236}">
                <a16:creationId xmlns:a16="http://schemas.microsoft.com/office/drawing/2014/main" id="{1DE38943-B87E-3DDD-2457-EC40482D9E8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ity skyline with many blue lights&#10;&#10;AI-generated content may be incorrect.">
            <a:extLst>
              <a:ext uri="{FF2B5EF4-FFF2-40B4-BE49-F238E27FC236}">
                <a16:creationId xmlns:a16="http://schemas.microsoft.com/office/drawing/2014/main" id="{7CFF8511-1BE4-4053-355D-247789DFBFD2}"/>
              </a:ext>
            </a:extLst>
          </p:cNvPr>
          <p:cNvPicPr>
            <a:picLocks noChangeAspect="1"/>
          </p:cNvPicPr>
          <p:nvPr userDrawn="1"/>
        </p:nvPicPr>
        <p:blipFill>
          <a:blip r:embed="rId3"/>
          <a:stretch>
            <a:fillRect/>
          </a:stretch>
        </p:blipFill>
        <p:spPr>
          <a:xfrm flipH="1">
            <a:off x="6590744" y="5575025"/>
            <a:ext cx="3772981" cy="1266000"/>
          </a:xfrm>
          <a:prstGeom prst="rect">
            <a:avLst/>
          </a:prstGeom>
        </p:spPr>
      </p:pic>
      <p:grpSp>
        <p:nvGrpSpPr>
          <p:cNvPr id="17" name="Group 16">
            <a:extLst>
              <a:ext uri="{FF2B5EF4-FFF2-40B4-BE49-F238E27FC236}">
                <a16:creationId xmlns:a16="http://schemas.microsoft.com/office/drawing/2014/main" id="{3067191C-B69B-B611-CAED-AE905CC1EAB1}"/>
              </a:ext>
            </a:extLst>
          </p:cNvPr>
          <p:cNvGrpSpPr/>
          <p:nvPr userDrawn="1"/>
        </p:nvGrpSpPr>
        <p:grpSpPr>
          <a:xfrm>
            <a:off x="-115456" y="5591999"/>
            <a:ext cx="12638560" cy="1274489"/>
            <a:chOff x="-115456" y="5591999"/>
            <a:chExt cx="12638560" cy="1274489"/>
          </a:xfrm>
        </p:grpSpPr>
        <p:pic>
          <p:nvPicPr>
            <p:cNvPr id="5" name="Picture 4" descr="A city skyline with many blue lights&#10;&#10;AI-generated content may be incorrect.">
              <a:extLst>
                <a:ext uri="{FF2B5EF4-FFF2-40B4-BE49-F238E27FC236}">
                  <a16:creationId xmlns:a16="http://schemas.microsoft.com/office/drawing/2014/main" id="{41598363-048E-6177-6064-D2391D64797E}"/>
                </a:ext>
              </a:extLst>
            </p:cNvPr>
            <p:cNvPicPr>
              <a:picLocks noChangeAspect="1"/>
            </p:cNvPicPr>
            <p:nvPr userDrawn="1"/>
          </p:nvPicPr>
          <p:blipFill>
            <a:blip r:embed="rId3"/>
            <a:stretch>
              <a:fillRect/>
            </a:stretch>
          </p:blipFill>
          <p:spPr>
            <a:xfrm>
              <a:off x="-115456" y="5600488"/>
              <a:ext cx="3772981" cy="1266000"/>
            </a:xfrm>
            <a:prstGeom prst="rect">
              <a:avLst/>
            </a:prstGeom>
          </p:spPr>
        </p:pic>
        <p:pic>
          <p:nvPicPr>
            <p:cNvPr id="6" name="Picture 5" descr="A city skyline with many blue lights&#10;&#10;AI-generated content may be incorrect.">
              <a:extLst>
                <a:ext uri="{FF2B5EF4-FFF2-40B4-BE49-F238E27FC236}">
                  <a16:creationId xmlns:a16="http://schemas.microsoft.com/office/drawing/2014/main" id="{325C84B0-6C3E-F97E-C662-C5BF151004C3}"/>
                </a:ext>
              </a:extLst>
            </p:cNvPr>
            <p:cNvPicPr>
              <a:picLocks noChangeAspect="1"/>
            </p:cNvPicPr>
            <p:nvPr userDrawn="1"/>
          </p:nvPicPr>
          <p:blipFill>
            <a:blip r:embed="rId3"/>
            <a:stretch>
              <a:fillRect/>
            </a:stretch>
          </p:blipFill>
          <p:spPr>
            <a:xfrm flipH="1">
              <a:off x="1883413" y="5599843"/>
              <a:ext cx="3772981" cy="1266000"/>
            </a:xfrm>
            <a:prstGeom prst="rect">
              <a:avLst/>
            </a:prstGeom>
          </p:spPr>
        </p:pic>
        <p:pic>
          <p:nvPicPr>
            <p:cNvPr id="7" name="Picture 6" descr="A city skyline with many blue lights&#10;&#10;AI-generated content may be incorrect.">
              <a:extLst>
                <a:ext uri="{FF2B5EF4-FFF2-40B4-BE49-F238E27FC236}">
                  <a16:creationId xmlns:a16="http://schemas.microsoft.com/office/drawing/2014/main" id="{BCF05869-0122-7A34-9782-8B8007770D13}"/>
                </a:ext>
              </a:extLst>
            </p:cNvPr>
            <p:cNvPicPr>
              <a:picLocks noChangeAspect="1"/>
            </p:cNvPicPr>
            <p:nvPr userDrawn="1"/>
          </p:nvPicPr>
          <p:blipFill>
            <a:blip r:embed="rId3"/>
            <a:stretch>
              <a:fillRect/>
            </a:stretch>
          </p:blipFill>
          <p:spPr>
            <a:xfrm>
              <a:off x="4591875" y="5591999"/>
              <a:ext cx="3772981" cy="1266000"/>
            </a:xfrm>
            <a:prstGeom prst="rect">
              <a:avLst/>
            </a:prstGeom>
          </p:spPr>
        </p:pic>
        <p:pic>
          <p:nvPicPr>
            <p:cNvPr id="11" name="Picture 10" descr="A city skyline with many blue lights&#10;&#10;AI-generated content may be incorrect.">
              <a:extLst>
                <a:ext uri="{FF2B5EF4-FFF2-40B4-BE49-F238E27FC236}">
                  <a16:creationId xmlns:a16="http://schemas.microsoft.com/office/drawing/2014/main" id="{CC619E1F-348F-EFCF-F2BB-AA9BF708EAF2}"/>
                </a:ext>
              </a:extLst>
            </p:cNvPr>
            <p:cNvPicPr>
              <a:picLocks noChangeAspect="1"/>
            </p:cNvPicPr>
            <p:nvPr userDrawn="1"/>
          </p:nvPicPr>
          <p:blipFill>
            <a:blip r:embed="rId3"/>
            <a:stretch>
              <a:fillRect/>
            </a:stretch>
          </p:blipFill>
          <p:spPr>
            <a:xfrm flipH="1">
              <a:off x="6590743" y="5592000"/>
              <a:ext cx="3772981" cy="1266000"/>
            </a:xfrm>
            <a:prstGeom prst="rect">
              <a:avLst/>
            </a:prstGeom>
          </p:spPr>
        </p:pic>
        <p:pic>
          <p:nvPicPr>
            <p:cNvPr id="16" name="Picture 15" descr="A city skyline with many blue lights&#10;&#10;AI-generated content may be incorrect.">
              <a:extLst>
                <a:ext uri="{FF2B5EF4-FFF2-40B4-BE49-F238E27FC236}">
                  <a16:creationId xmlns:a16="http://schemas.microsoft.com/office/drawing/2014/main" id="{25BEE0D5-2340-075E-6109-A3C3C1D8CC38}"/>
                </a:ext>
              </a:extLst>
            </p:cNvPr>
            <p:cNvPicPr>
              <a:picLocks noChangeAspect="1"/>
            </p:cNvPicPr>
            <p:nvPr userDrawn="1"/>
          </p:nvPicPr>
          <p:blipFill>
            <a:blip r:embed="rId3"/>
            <a:stretch>
              <a:fillRect/>
            </a:stretch>
          </p:blipFill>
          <p:spPr>
            <a:xfrm>
              <a:off x="8750123" y="5600488"/>
              <a:ext cx="377298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A2936479-8D30-0366-98A8-B1F99459F4AF}"/>
              </a:ext>
            </a:extLst>
          </p:cNvPr>
          <p:cNvSpPr>
            <a:spLocks noGrp="1"/>
          </p:cNvSpPr>
          <p:nvPr>
            <p:ph type="title" hasCustomPrompt="1"/>
          </p:nvPr>
        </p:nvSpPr>
        <p:spPr>
          <a:xfrm>
            <a:off x="394316" y="367259"/>
            <a:ext cx="11381889" cy="880044"/>
          </a:xfrm>
        </p:spPr>
        <p:txBody>
          <a:bodyPr>
            <a:normAutofit/>
          </a:bodyPr>
          <a:lstStyle>
            <a:lvl1pPr>
              <a:defRPr sz="4400" b="1" i="0">
                <a:solidFill>
                  <a:srgbClr val="3B4598"/>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4" name="Content Placeholder 2">
            <a:extLst>
              <a:ext uri="{FF2B5EF4-FFF2-40B4-BE49-F238E27FC236}">
                <a16:creationId xmlns:a16="http://schemas.microsoft.com/office/drawing/2014/main" id="{85F462C1-2CFF-D0A0-6B38-AB8AFBAE6F58}"/>
              </a:ext>
            </a:extLst>
          </p:cNvPr>
          <p:cNvSpPr>
            <a:spLocks noGrp="1"/>
          </p:cNvSpPr>
          <p:nvPr>
            <p:ph idx="10" hasCustomPrompt="1"/>
          </p:nvPr>
        </p:nvSpPr>
        <p:spPr>
          <a:xfrm>
            <a:off x="394316" y="3963177"/>
            <a:ext cx="11381889" cy="1796600"/>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3" name="Content Placeholder 3">
            <a:extLst>
              <a:ext uri="{FF2B5EF4-FFF2-40B4-BE49-F238E27FC236}">
                <a16:creationId xmlns:a16="http://schemas.microsoft.com/office/drawing/2014/main" id="{89B68249-C779-95E6-8347-096090E8A8B2}"/>
              </a:ext>
            </a:extLst>
          </p:cNvPr>
          <p:cNvSpPr>
            <a:spLocks noGrp="1"/>
          </p:cNvSpPr>
          <p:nvPr>
            <p:ph sz="half" idx="2" hasCustomPrompt="1"/>
          </p:nvPr>
        </p:nvSpPr>
        <p:spPr>
          <a:xfrm>
            <a:off x="6151106" y="1347708"/>
            <a:ext cx="5628821" cy="2518929"/>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4" name="Content Placeholder 3">
            <a:extLst>
              <a:ext uri="{FF2B5EF4-FFF2-40B4-BE49-F238E27FC236}">
                <a16:creationId xmlns:a16="http://schemas.microsoft.com/office/drawing/2014/main" id="{5B8F2154-FAB8-6148-B867-71F96F377399}"/>
              </a:ext>
            </a:extLst>
          </p:cNvPr>
          <p:cNvSpPr>
            <a:spLocks noGrp="1"/>
          </p:cNvSpPr>
          <p:nvPr>
            <p:ph sz="half" idx="11" hasCustomPrompt="1"/>
          </p:nvPr>
        </p:nvSpPr>
        <p:spPr>
          <a:xfrm>
            <a:off x="406507" y="1347708"/>
            <a:ext cx="5628821" cy="2518929"/>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2650237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le and Subtitle_Dus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42ABE3"/>
              </a:gs>
              <a:gs pos="11000">
                <a:srgbClr val="3B45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background with white light&#10;&#10;AI-generated content may be incorrect.">
            <a:extLst>
              <a:ext uri="{FF2B5EF4-FFF2-40B4-BE49-F238E27FC236}">
                <a16:creationId xmlns:a16="http://schemas.microsoft.com/office/drawing/2014/main" id="{1DE38943-B87E-3DDD-2457-EC40482D9E8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ity skyline with many blue lights&#10;&#10;AI-generated content may be incorrect.">
            <a:extLst>
              <a:ext uri="{FF2B5EF4-FFF2-40B4-BE49-F238E27FC236}">
                <a16:creationId xmlns:a16="http://schemas.microsoft.com/office/drawing/2014/main" id="{7CFF8511-1BE4-4053-355D-247789DFBFD2}"/>
              </a:ext>
            </a:extLst>
          </p:cNvPr>
          <p:cNvPicPr>
            <a:picLocks noChangeAspect="1"/>
          </p:cNvPicPr>
          <p:nvPr userDrawn="1"/>
        </p:nvPicPr>
        <p:blipFill>
          <a:blip r:embed="rId3"/>
          <a:stretch>
            <a:fillRect/>
          </a:stretch>
        </p:blipFill>
        <p:spPr>
          <a:xfrm flipH="1">
            <a:off x="6590744" y="5575025"/>
            <a:ext cx="3772981" cy="1266000"/>
          </a:xfrm>
          <a:prstGeom prst="rect">
            <a:avLst/>
          </a:prstGeom>
        </p:spPr>
      </p:pic>
      <p:grpSp>
        <p:nvGrpSpPr>
          <p:cNvPr id="17" name="Group 16">
            <a:extLst>
              <a:ext uri="{FF2B5EF4-FFF2-40B4-BE49-F238E27FC236}">
                <a16:creationId xmlns:a16="http://schemas.microsoft.com/office/drawing/2014/main" id="{3067191C-B69B-B611-CAED-AE905CC1EAB1}"/>
              </a:ext>
            </a:extLst>
          </p:cNvPr>
          <p:cNvGrpSpPr/>
          <p:nvPr userDrawn="1"/>
        </p:nvGrpSpPr>
        <p:grpSpPr>
          <a:xfrm>
            <a:off x="-115456" y="5591999"/>
            <a:ext cx="12638560" cy="1274489"/>
            <a:chOff x="-115456" y="5591999"/>
            <a:chExt cx="12638560" cy="1274489"/>
          </a:xfrm>
        </p:grpSpPr>
        <p:pic>
          <p:nvPicPr>
            <p:cNvPr id="5" name="Picture 4" descr="A city skyline with many blue lights&#10;&#10;AI-generated content may be incorrect.">
              <a:extLst>
                <a:ext uri="{FF2B5EF4-FFF2-40B4-BE49-F238E27FC236}">
                  <a16:creationId xmlns:a16="http://schemas.microsoft.com/office/drawing/2014/main" id="{41598363-048E-6177-6064-D2391D64797E}"/>
                </a:ext>
              </a:extLst>
            </p:cNvPr>
            <p:cNvPicPr>
              <a:picLocks noChangeAspect="1"/>
            </p:cNvPicPr>
            <p:nvPr userDrawn="1"/>
          </p:nvPicPr>
          <p:blipFill>
            <a:blip r:embed="rId3"/>
            <a:stretch>
              <a:fillRect/>
            </a:stretch>
          </p:blipFill>
          <p:spPr>
            <a:xfrm>
              <a:off x="-115456" y="5600488"/>
              <a:ext cx="3772981" cy="1266000"/>
            </a:xfrm>
            <a:prstGeom prst="rect">
              <a:avLst/>
            </a:prstGeom>
          </p:spPr>
        </p:pic>
        <p:pic>
          <p:nvPicPr>
            <p:cNvPr id="6" name="Picture 5" descr="A city skyline with many blue lights&#10;&#10;AI-generated content may be incorrect.">
              <a:extLst>
                <a:ext uri="{FF2B5EF4-FFF2-40B4-BE49-F238E27FC236}">
                  <a16:creationId xmlns:a16="http://schemas.microsoft.com/office/drawing/2014/main" id="{325C84B0-6C3E-F97E-C662-C5BF151004C3}"/>
                </a:ext>
              </a:extLst>
            </p:cNvPr>
            <p:cNvPicPr>
              <a:picLocks noChangeAspect="1"/>
            </p:cNvPicPr>
            <p:nvPr userDrawn="1"/>
          </p:nvPicPr>
          <p:blipFill>
            <a:blip r:embed="rId3"/>
            <a:stretch>
              <a:fillRect/>
            </a:stretch>
          </p:blipFill>
          <p:spPr>
            <a:xfrm flipH="1">
              <a:off x="1883413" y="5599843"/>
              <a:ext cx="3772981" cy="1266000"/>
            </a:xfrm>
            <a:prstGeom prst="rect">
              <a:avLst/>
            </a:prstGeom>
          </p:spPr>
        </p:pic>
        <p:pic>
          <p:nvPicPr>
            <p:cNvPr id="7" name="Picture 6" descr="A city skyline with many blue lights&#10;&#10;AI-generated content may be incorrect.">
              <a:extLst>
                <a:ext uri="{FF2B5EF4-FFF2-40B4-BE49-F238E27FC236}">
                  <a16:creationId xmlns:a16="http://schemas.microsoft.com/office/drawing/2014/main" id="{BCF05869-0122-7A34-9782-8B8007770D13}"/>
                </a:ext>
              </a:extLst>
            </p:cNvPr>
            <p:cNvPicPr>
              <a:picLocks noChangeAspect="1"/>
            </p:cNvPicPr>
            <p:nvPr userDrawn="1"/>
          </p:nvPicPr>
          <p:blipFill>
            <a:blip r:embed="rId3"/>
            <a:stretch>
              <a:fillRect/>
            </a:stretch>
          </p:blipFill>
          <p:spPr>
            <a:xfrm>
              <a:off x="4591875" y="5591999"/>
              <a:ext cx="3772981" cy="1266000"/>
            </a:xfrm>
            <a:prstGeom prst="rect">
              <a:avLst/>
            </a:prstGeom>
          </p:spPr>
        </p:pic>
        <p:pic>
          <p:nvPicPr>
            <p:cNvPr id="11" name="Picture 10" descr="A city skyline with many blue lights&#10;&#10;AI-generated content may be incorrect.">
              <a:extLst>
                <a:ext uri="{FF2B5EF4-FFF2-40B4-BE49-F238E27FC236}">
                  <a16:creationId xmlns:a16="http://schemas.microsoft.com/office/drawing/2014/main" id="{CC619E1F-348F-EFCF-F2BB-AA9BF708EAF2}"/>
                </a:ext>
              </a:extLst>
            </p:cNvPr>
            <p:cNvPicPr>
              <a:picLocks noChangeAspect="1"/>
            </p:cNvPicPr>
            <p:nvPr userDrawn="1"/>
          </p:nvPicPr>
          <p:blipFill>
            <a:blip r:embed="rId3"/>
            <a:stretch>
              <a:fillRect/>
            </a:stretch>
          </p:blipFill>
          <p:spPr>
            <a:xfrm flipH="1">
              <a:off x="6590743" y="5592000"/>
              <a:ext cx="3772981" cy="1266000"/>
            </a:xfrm>
            <a:prstGeom prst="rect">
              <a:avLst/>
            </a:prstGeom>
          </p:spPr>
        </p:pic>
        <p:pic>
          <p:nvPicPr>
            <p:cNvPr id="16" name="Picture 15" descr="A city skyline with many blue lights&#10;&#10;AI-generated content may be incorrect.">
              <a:extLst>
                <a:ext uri="{FF2B5EF4-FFF2-40B4-BE49-F238E27FC236}">
                  <a16:creationId xmlns:a16="http://schemas.microsoft.com/office/drawing/2014/main" id="{25BEE0D5-2340-075E-6109-A3C3C1D8CC38}"/>
                </a:ext>
              </a:extLst>
            </p:cNvPr>
            <p:cNvPicPr>
              <a:picLocks noChangeAspect="1"/>
            </p:cNvPicPr>
            <p:nvPr userDrawn="1"/>
          </p:nvPicPr>
          <p:blipFill>
            <a:blip r:embed="rId3"/>
            <a:stretch>
              <a:fillRect/>
            </a:stretch>
          </p:blipFill>
          <p:spPr>
            <a:xfrm>
              <a:off x="8750123" y="5600488"/>
              <a:ext cx="377298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5D1443E7-83B6-9D9D-95B0-95C13945E4D7}"/>
              </a:ext>
            </a:extLst>
          </p:cNvPr>
          <p:cNvSpPr>
            <a:spLocks noGrp="1"/>
          </p:cNvSpPr>
          <p:nvPr>
            <p:ph type="title" hasCustomPrompt="1"/>
          </p:nvPr>
        </p:nvSpPr>
        <p:spPr>
          <a:xfrm>
            <a:off x="394316" y="367259"/>
            <a:ext cx="11381889" cy="880044"/>
          </a:xfrm>
        </p:spPr>
        <p:txBody>
          <a:bodyPr>
            <a:normAutofit/>
          </a:bodyPr>
          <a:lstStyle>
            <a:lvl1pPr>
              <a:defRPr sz="4400" b="1" i="0">
                <a:solidFill>
                  <a:srgbClr val="3B4598"/>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4" name="Content Placeholder 2">
            <a:extLst>
              <a:ext uri="{FF2B5EF4-FFF2-40B4-BE49-F238E27FC236}">
                <a16:creationId xmlns:a16="http://schemas.microsoft.com/office/drawing/2014/main" id="{D53D06AF-E740-17F1-FABD-186A5F24F6C3}"/>
              </a:ext>
            </a:extLst>
          </p:cNvPr>
          <p:cNvSpPr>
            <a:spLocks noGrp="1"/>
          </p:cNvSpPr>
          <p:nvPr>
            <p:ph idx="10" hasCustomPrompt="1"/>
          </p:nvPr>
        </p:nvSpPr>
        <p:spPr>
          <a:xfrm>
            <a:off x="394316" y="1347708"/>
            <a:ext cx="11381889" cy="1759156"/>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3" name="Content Placeholder 3">
            <a:extLst>
              <a:ext uri="{FF2B5EF4-FFF2-40B4-BE49-F238E27FC236}">
                <a16:creationId xmlns:a16="http://schemas.microsoft.com/office/drawing/2014/main" id="{9A4AA9F0-8950-9B11-B323-EB868A65E590}"/>
              </a:ext>
            </a:extLst>
          </p:cNvPr>
          <p:cNvSpPr>
            <a:spLocks noGrp="1"/>
          </p:cNvSpPr>
          <p:nvPr>
            <p:ph sz="half" idx="2" hasCustomPrompt="1"/>
          </p:nvPr>
        </p:nvSpPr>
        <p:spPr>
          <a:xfrm>
            <a:off x="6137983" y="3183603"/>
            <a:ext cx="5628821" cy="2595028"/>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4" name="Content Placeholder 3">
            <a:extLst>
              <a:ext uri="{FF2B5EF4-FFF2-40B4-BE49-F238E27FC236}">
                <a16:creationId xmlns:a16="http://schemas.microsoft.com/office/drawing/2014/main" id="{AA9AD557-FD79-25E6-091F-823A037D9039}"/>
              </a:ext>
            </a:extLst>
          </p:cNvPr>
          <p:cNvSpPr>
            <a:spLocks noGrp="1"/>
          </p:cNvSpPr>
          <p:nvPr>
            <p:ph sz="half" idx="11" hasCustomPrompt="1"/>
          </p:nvPr>
        </p:nvSpPr>
        <p:spPr>
          <a:xfrm>
            <a:off x="393384" y="3183603"/>
            <a:ext cx="5628821" cy="2595028"/>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1487313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le and Subtitle_Dus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42ABE3"/>
              </a:gs>
              <a:gs pos="11000">
                <a:srgbClr val="3B45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background with white light&#10;&#10;AI-generated content may be incorrect.">
            <a:extLst>
              <a:ext uri="{FF2B5EF4-FFF2-40B4-BE49-F238E27FC236}">
                <a16:creationId xmlns:a16="http://schemas.microsoft.com/office/drawing/2014/main" id="{1DE38943-B87E-3DDD-2457-EC40482D9E8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ity skyline with many blue lights&#10;&#10;AI-generated content may be incorrect.">
            <a:extLst>
              <a:ext uri="{FF2B5EF4-FFF2-40B4-BE49-F238E27FC236}">
                <a16:creationId xmlns:a16="http://schemas.microsoft.com/office/drawing/2014/main" id="{7CFF8511-1BE4-4053-355D-247789DFBFD2}"/>
              </a:ext>
            </a:extLst>
          </p:cNvPr>
          <p:cNvPicPr>
            <a:picLocks noChangeAspect="1"/>
          </p:cNvPicPr>
          <p:nvPr userDrawn="1"/>
        </p:nvPicPr>
        <p:blipFill>
          <a:blip r:embed="rId3"/>
          <a:stretch>
            <a:fillRect/>
          </a:stretch>
        </p:blipFill>
        <p:spPr>
          <a:xfrm flipH="1">
            <a:off x="6590744" y="5575025"/>
            <a:ext cx="3772981" cy="1266000"/>
          </a:xfrm>
          <a:prstGeom prst="rect">
            <a:avLst/>
          </a:prstGeom>
        </p:spPr>
      </p:pic>
      <p:grpSp>
        <p:nvGrpSpPr>
          <p:cNvPr id="17" name="Group 16">
            <a:extLst>
              <a:ext uri="{FF2B5EF4-FFF2-40B4-BE49-F238E27FC236}">
                <a16:creationId xmlns:a16="http://schemas.microsoft.com/office/drawing/2014/main" id="{3067191C-B69B-B611-CAED-AE905CC1EAB1}"/>
              </a:ext>
            </a:extLst>
          </p:cNvPr>
          <p:cNvGrpSpPr/>
          <p:nvPr userDrawn="1"/>
        </p:nvGrpSpPr>
        <p:grpSpPr>
          <a:xfrm>
            <a:off x="-115456" y="5591999"/>
            <a:ext cx="12638560" cy="1274489"/>
            <a:chOff x="-115456" y="5591999"/>
            <a:chExt cx="12638560" cy="1274489"/>
          </a:xfrm>
        </p:grpSpPr>
        <p:pic>
          <p:nvPicPr>
            <p:cNvPr id="5" name="Picture 4" descr="A city skyline with many blue lights&#10;&#10;AI-generated content may be incorrect.">
              <a:extLst>
                <a:ext uri="{FF2B5EF4-FFF2-40B4-BE49-F238E27FC236}">
                  <a16:creationId xmlns:a16="http://schemas.microsoft.com/office/drawing/2014/main" id="{41598363-048E-6177-6064-D2391D64797E}"/>
                </a:ext>
              </a:extLst>
            </p:cNvPr>
            <p:cNvPicPr>
              <a:picLocks noChangeAspect="1"/>
            </p:cNvPicPr>
            <p:nvPr userDrawn="1"/>
          </p:nvPicPr>
          <p:blipFill>
            <a:blip r:embed="rId3"/>
            <a:stretch>
              <a:fillRect/>
            </a:stretch>
          </p:blipFill>
          <p:spPr>
            <a:xfrm>
              <a:off x="-115456" y="5600488"/>
              <a:ext cx="3772981" cy="1266000"/>
            </a:xfrm>
            <a:prstGeom prst="rect">
              <a:avLst/>
            </a:prstGeom>
          </p:spPr>
        </p:pic>
        <p:pic>
          <p:nvPicPr>
            <p:cNvPr id="6" name="Picture 5" descr="A city skyline with many blue lights&#10;&#10;AI-generated content may be incorrect.">
              <a:extLst>
                <a:ext uri="{FF2B5EF4-FFF2-40B4-BE49-F238E27FC236}">
                  <a16:creationId xmlns:a16="http://schemas.microsoft.com/office/drawing/2014/main" id="{325C84B0-6C3E-F97E-C662-C5BF151004C3}"/>
                </a:ext>
              </a:extLst>
            </p:cNvPr>
            <p:cNvPicPr>
              <a:picLocks noChangeAspect="1"/>
            </p:cNvPicPr>
            <p:nvPr userDrawn="1"/>
          </p:nvPicPr>
          <p:blipFill>
            <a:blip r:embed="rId3"/>
            <a:stretch>
              <a:fillRect/>
            </a:stretch>
          </p:blipFill>
          <p:spPr>
            <a:xfrm flipH="1">
              <a:off x="1883413" y="5599843"/>
              <a:ext cx="3772981" cy="1266000"/>
            </a:xfrm>
            <a:prstGeom prst="rect">
              <a:avLst/>
            </a:prstGeom>
          </p:spPr>
        </p:pic>
        <p:pic>
          <p:nvPicPr>
            <p:cNvPr id="7" name="Picture 6" descr="A city skyline with many blue lights&#10;&#10;AI-generated content may be incorrect.">
              <a:extLst>
                <a:ext uri="{FF2B5EF4-FFF2-40B4-BE49-F238E27FC236}">
                  <a16:creationId xmlns:a16="http://schemas.microsoft.com/office/drawing/2014/main" id="{BCF05869-0122-7A34-9782-8B8007770D13}"/>
                </a:ext>
              </a:extLst>
            </p:cNvPr>
            <p:cNvPicPr>
              <a:picLocks noChangeAspect="1"/>
            </p:cNvPicPr>
            <p:nvPr userDrawn="1"/>
          </p:nvPicPr>
          <p:blipFill>
            <a:blip r:embed="rId3"/>
            <a:stretch>
              <a:fillRect/>
            </a:stretch>
          </p:blipFill>
          <p:spPr>
            <a:xfrm>
              <a:off x="4591875" y="5591999"/>
              <a:ext cx="3772981" cy="1266000"/>
            </a:xfrm>
            <a:prstGeom prst="rect">
              <a:avLst/>
            </a:prstGeom>
          </p:spPr>
        </p:pic>
        <p:pic>
          <p:nvPicPr>
            <p:cNvPr id="11" name="Picture 10" descr="A city skyline with many blue lights&#10;&#10;AI-generated content may be incorrect.">
              <a:extLst>
                <a:ext uri="{FF2B5EF4-FFF2-40B4-BE49-F238E27FC236}">
                  <a16:creationId xmlns:a16="http://schemas.microsoft.com/office/drawing/2014/main" id="{CC619E1F-348F-EFCF-F2BB-AA9BF708EAF2}"/>
                </a:ext>
              </a:extLst>
            </p:cNvPr>
            <p:cNvPicPr>
              <a:picLocks noChangeAspect="1"/>
            </p:cNvPicPr>
            <p:nvPr userDrawn="1"/>
          </p:nvPicPr>
          <p:blipFill>
            <a:blip r:embed="rId3"/>
            <a:stretch>
              <a:fillRect/>
            </a:stretch>
          </p:blipFill>
          <p:spPr>
            <a:xfrm flipH="1">
              <a:off x="6590743" y="5592000"/>
              <a:ext cx="3772981" cy="1266000"/>
            </a:xfrm>
            <a:prstGeom prst="rect">
              <a:avLst/>
            </a:prstGeom>
          </p:spPr>
        </p:pic>
        <p:pic>
          <p:nvPicPr>
            <p:cNvPr id="16" name="Picture 15" descr="A city skyline with many blue lights&#10;&#10;AI-generated content may be incorrect.">
              <a:extLst>
                <a:ext uri="{FF2B5EF4-FFF2-40B4-BE49-F238E27FC236}">
                  <a16:creationId xmlns:a16="http://schemas.microsoft.com/office/drawing/2014/main" id="{25BEE0D5-2340-075E-6109-A3C3C1D8CC38}"/>
                </a:ext>
              </a:extLst>
            </p:cNvPr>
            <p:cNvPicPr>
              <a:picLocks noChangeAspect="1"/>
            </p:cNvPicPr>
            <p:nvPr userDrawn="1"/>
          </p:nvPicPr>
          <p:blipFill>
            <a:blip r:embed="rId3"/>
            <a:stretch>
              <a:fillRect/>
            </a:stretch>
          </p:blipFill>
          <p:spPr>
            <a:xfrm>
              <a:off x="8750123" y="5600488"/>
              <a:ext cx="377298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E3C0A905-A4EE-CDDD-2A6B-C7475222E89C}"/>
              </a:ext>
            </a:extLst>
          </p:cNvPr>
          <p:cNvSpPr>
            <a:spLocks noGrp="1"/>
          </p:cNvSpPr>
          <p:nvPr>
            <p:ph type="title" hasCustomPrompt="1"/>
          </p:nvPr>
        </p:nvSpPr>
        <p:spPr>
          <a:xfrm>
            <a:off x="394316" y="367259"/>
            <a:ext cx="11381889" cy="880044"/>
          </a:xfrm>
        </p:spPr>
        <p:txBody>
          <a:bodyPr>
            <a:normAutofit/>
          </a:bodyPr>
          <a:lstStyle>
            <a:lvl1pPr>
              <a:defRPr sz="4400" b="1" i="0">
                <a:solidFill>
                  <a:srgbClr val="3B4598"/>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4" name="Content Placeholder 2">
            <a:extLst>
              <a:ext uri="{FF2B5EF4-FFF2-40B4-BE49-F238E27FC236}">
                <a16:creationId xmlns:a16="http://schemas.microsoft.com/office/drawing/2014/main" id="{8B915BCC-F1D1-C2EF-6928-13D7487A979E}"/>
              </a:ext>
            </a:extLst>
          </p:cNvPr>
          <p:cNvSpPr>
            <a:spLocks noGrp="1"/>
          </p:cNvSpPr>
          <p:nvPr>
            <p:ph idx="10" hasCustomPrompt="1"/>
          </p:nvPr>
        </p:nvSpPr>
        <p:spPr>
          <a:xfrm>
            <a:off x="394316" y="3963176"/>
            <a:ext cx="11381889" cy="1806027"/>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3" name="Content Placeholder 3">
            <a:extLst>
              <a:ext uri="{FF2B5EF4-FFF2-40B4-BE49-F238E27FC236}">
                <a16:creationId xmlns:a16="http://schemas.microsoft.com/office/drawing/2014/main" id="{4EDDDE5A-0B5C-DE40-DB11-7ECFC3CB0C08}"/>
              </a:ext>
            </a:extLst>
          </p:cNvPr>
          <p:cNvSpPr>
            <a:spLocks noGrp="1"/>
          </p:cNvSpPr>
          <p:nvPr>
            <p:ph sz="half" idx="11" hasCustomPrompt="1"/>
          </p:nvPr>
        </p:nvSpPr>
        <p:spPr>
          <a:xfrm>
            <a:off x="392451" y="1358222"/>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4" name="Content Placeholder 3">
            <a:extLst>
              <a:ext uri="{FF2B5EF4-FFF2-40B4-BE49-F238E27FC236}">
                <a16:creationId xmlns:a16="http://schemas.microsoft.com/office/drawing/2014/main" id="{986D1CA3-81B6-D575-9ADA-66E89436E03C}"/>
              </a:ext>
            </a:extLst>
          </p:cNvPr>
          <p:cNvSpPr>
            <a:spLocks noGrp="1"/>
          </p:cNvSpPr>
          <p:nvPr>
            <p:ph sz="half" idx="12" hasCustomPrompt="1"/>
          </p:nvPr>
        </p:nvSpPr>
        <p:spPr>
          <a:xfrm>
            <a:off x="8032426" y="1347708"/>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5" name="Content Placeholder 3">
            <a:extLst>
              <a:ext uri="{FF2B5EF4-FFF2-40B4-BE49-F238E27FC236}">
                <a16:creationId xmlns:a16="http://schemas.microsoft.com/office/drawing/2014/main" id="{15E11FC8-53E7-5FFB-404E-CC2FB9E2EB1E}"/>
              </a:ext>
            </a:extLst>
          </p:cNvPr>
          <p:cNvSpPr>
            <a:spLocks noGrp="1"/>
          </p:cNvSpPr>
          <p:nvPr>
            <p:ph sz="half" idx="13" hasCustomPrompt="1"/>
          </p:nvPr>
        </p:nvSpPr>
        <p:spPr>
          <a:xfrm>
            <a:off x="4212438" y="1356863"/>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15655059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Title and Subtitle_Dus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42ABE3"/>
              </a:gs>
              <a:gs pos="11000">
                <a:srgbClr val="3B45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background with white light&#10;&#10;AI-generated content may be incorrect.">
            <a:extLst>
              <a:ext uri="{FF2B5EF4-FFF2-40B4-BE49-F238E27FC236}">
                <a16:creationId xmlns:a16="http://schemas.microsoft.com/office/drawing/2014/main" id="{1DE38943-B87E-3DDD-2457-EC40482D9E8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ity skyline with many blue lights&#10;&#10;AI-generated content may be incorrect.">
            <a:extLst>
              <a:ext uri="{FF2B5EF4-FFF2-40B4-BE49-F238E27FC236}">
                <a16:creationId xmlns:a16="http://schemas.microsoft.com/office/drawing/2014/main" id="{7CFF8511-1BE4-4053-355D-247789DFBFD2}"/>
              </a:ext>
            </a:extLst>
          </p:cNvPr>
          <p:cNvPicPr>
            <a:picLocks noChangeAspect="1"/>
          </p:cNvPicPr>
          <p:nvPr userDrawn="1"/>
        </p:nvPicPr>
        <p:blipFill>
          <a:blip r:embed="rId3"/>
          <a:stretch>
            <a:fillRect/>
          </a:stretch>
        </p:blipFill>
        <p:spPr>
          <a:xfrm flipH="1">
            <a:off x="6590744" y="5575025"/>
            <a:ext cx="3772981" cy="1266000"/>
          </a:xfrm>
          <a:prstGeom prst="rect">
            <a:avLst/>
          </a:prstGeom>
        </p:spPr>
      </p:pic>
      <p:grpSp>
        <p:nvGrpSpPr>
          <p:cNvPr id="17" name="Group 16">
            <a:extLst>
              <a:ext uri="{FF2B5EF4-FFF2-40B4-BE49-F238E27FC236}">
                <a16:creationId xmlns:a16="http://schemas.microsoft.com/office/drawing/2014/main" id="{3067191C-B69B-B611-CAED-AE905CC1EAB1}"/>
              </a:ext>
            </a:extLst>
          </p:cNvPr>
          <p:cNvGrpSpPr/>
          <p:nvPr userDrawn="1"/>
        </p:nvGrpSpPr>
        <p:grpSpPr>
          <a:xfrm>
            <a:off x="-115456" y="5591999"/>
            <a:ext cx="12638560" cy="1274489"/>
            <a:chOff x="-115456" y="5591999"/>
            <a:chExt cx="12638560" cy="1274489"/>
          </a:xfrm>
        </p:grpSpPr>
        <p:pic>
          <p:nvPicPr>
            <p:cNvPr id="5" name="Picture 4" descr="A city skyline with many blue lights&#10;&#10;AI-generated content may be incorrect.">
              <a:extLst>
                <a:ext uri="{FF2B5EF4-FFF2-40B4-BE49-F238E27FC236}">
                  <a16:creationId xmlns:a16="http://schemas.microsoft.com/office/drawing/2014/main" id="{41598363-048E-6177-6064-D2391D64797E}"/>
                </a:ext>
              </a:extLst>
            </p:cNvPr>
            <p:cNvPicPr>
              <a:picLocks noChangeAspect="1"/>
            </p:cNvPicPr>
            <p:nvPr userDrawn="1"/>
          </p:nvPicPr>
          <p:blipFill>
            <a:blip r:embed="rId3"/>
            <a:stretch>
              <a:fillRect/>
            </a:stretch>
          </p:blipFill>
          <p:spPr>
            <a:xfrm>
              <a:off x="-115456" y="5600488"/>
              <a:ext cx="3772981" cy="1266000"/>
            </a:xfrm>
            <a:prstGeom prst="rect">
              <a:avLst/>
            </a:prstGeom>
          </p:spPr>
        </p:pic>
        <p:pic>
          <p:nvPicPr>
            <p:cNvPr id="6" name="Picture 5" descr="A city skyline with many blue lights&#10;&#10;AI-generated content may be incorrect.">
              <a:extLst>
                <a:ext uri="{FF2B5EF4-FFF2-40B4-BE49-F238E27FC236}">
                  <a16:creationId xmlns:a16="http://schemas.microsoft.com/office/drawing/2014/main" id="{325C84B0-6C3E-F97E-C662-C5BF151004C3}"/>
                </a:ext>
              </a:extLst>
            </p:cNvPr>
            <p:cNvPicPr>
              <a:picLocks noChangeAspect="1"/>
            </p:cNvPicPr>
            <p:nvPr userDrawn="1"/>
          </p:nvPicPr>
          <p:blipFill>
            <a:blip r:embed="rId3"/>
            <a:stretch>
              <a:fillRect/>
            </a:stretch>
          </p:blipFill>
          <p:spPr>
            <a:xfrm flipH="1">
              <a:off x="1883413" y="5599843"/>
              <a:ext cx="3772981" cy="1266000"/>
            </a:xfrm>
            <a:prstGeom prst="rect">
              <a:avLst/>
            </a:prstGeom>
          </p:spPr>
        </p:pic>
        <p:pic>
          <p:nvPicPr>
            <p:cNvPr id="7" name="Picture 6" descr="A city skyline with many blue lights&#10;&#10;AI-generated content may be incorrect.">
              <a:extLst>
                <a:ext uri="{FF2B5EF4-FFF2-40B4-BE49-F238E27FC236}">
                  <a16:creationId xmlns:a16="http://schemas.microsoft.com/office/drawing/2014/main" id="{BCF05869-0122-7A34-9782-8B8007770D13}"/>
                </a:ext>
              </a:extLst>
            </p:cNvPr>
            <p:cNvPicPr>
              <a:picLocks noChangeAspect="1"/>
            </p:cNvPicPr>
            <p:nvPr userDrawn="1"/>
          </p:nvPicPr>
          <p:blipFill>
            <a:blip r:embed="rId3"/>
            <a:stretch>
              <a:fillRect/>
            </a:stretch>
          </p:blipFill>
          <p:spPr>
            <a:xfrm>
              <a:off x="4591875" y="5591999"/>
              <a:ext cx="3772981" cy="1266000"/>
            </a:xfrm>
            <a:prstGeom prst="rect">
              <a:avLst/>
            </a:prstGeom>
          </p:spPr>
        </p:pic>
        <p:pic>
          <p:nvPicPr>
            <p:cNvPr id="11" name="Picture 10" descr="A city skyline with many blue lights&#10;&#10;AI-generated content may be incorrect.">
              <a:extLst>
                <a:ext uri="{FF2B5EF4-FFF2-40B4-BE49-F238E27FC236}">
                  <a16:creationId xmlns:a16="http://schemas.microsoft.com/office/drawing/2014/main" id="{CC619E1F-348F-EFCF-F2BB-AA9BF708EAF2}"/>
                </a:ext>
              </a:extLst>
            </p:cNvPr>
            <p:cNvPicPr>
              <a:picLocks noChangeAspect="1"/>
            </p:cNvPicPr>
            <p:nvPr userDrawn="1"/>
          </p:nvPicPr>
          <p:blipFill>
            <a:blip r:embed="rId3"/>
            <a:stretch>
              <a:fillRect/>
            </a:stretch>
          </p:blipFill>
          <p:spPr>
            <a:xfrm flipH="1">
              <a:off x="6590743" y="5592000"/>
              <a:ext cx="3772981" cy="1266000"/>
            </a:xfrm>
            <a:prstGeom prst="rect">
              <a:avLst/>
            </a:prstGeom>
          </p:spPr>
        </p:pic>
        <p:pic>
          <p:nvPicPr>
            <p:cNvPr id="16" name="Picture 15" descr="A city skyline with many blue lights&#10;&#10;AI-generated content may be incorrect.">
              <a:extLst>
                <a:ext uri="{FF2B5EF4-FFF2-40B4-BE49-F238E27FC236}">
                  <a16:creationId xmlns:a16="http://schemas.microsoft.com/office/drawing/2014/main" id="{25BEE0D5-2340-075E-6109-A3C3C1D8CC38}"/>
                </a:ext>
              </a:extLst>
            </p:cNvPr>
            <p:cNvPicPr>
              <a:picLocks noChangeAspect="1"/>
            </p:cNvPicPr>
            <p:nvPr userDrawn="1"/>
          </p:nvPicPr>
          <p:blipFill>
            <a:blip r:embed="rId3"/>
            <a:stretch>
              <a:fillRect/>
            </a:stretch>
          </p:blipFill>
          <p:spPr>
            <a:xfrm>
              <a:off x="8750123" y="5600488"/>
              <a:ext cx="377298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A858BFC4-4E31-2888-F812-62A2B962DF7B}"/>
              </a:ext>
            </a:extLst>
          </p:cNvPr>
          <p:cNvSpPr>
            <a:spLocks noGrp="1"/>
          </p:cNvSpPr>
          <p:nvPr>
            <p:ph type="title" hasCustomPrompt="1"/>
          </p:nvPr>
        </p:nvSpPr>
        <p:spPr>
          <a:xfrm>
            <a:off x="394316" y="367259"/>
            <a:ext cx="11381889" cy="880044"/>
          </a:xfrm>
        </p:spPr>
        <p:txBody>
          <a:bodyPr>
            <a:normAutofit/>
          </a:bodyPr>
          <a:lstStyle>
            <a:lvl1pPr>
              <a:defRPr sz="4400" b="1" i="0">
                <a:solidFill>
                  <a:srgbClr val="3B4598"/>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4" name="Content Placeholder 2">
            <a:extLst>
              <a:ext uri="{FF2B5EF4-FFF2-40B4-BE49-F238E27FC236}">
                <a16:creationId xmlns:a16="http://schemas.microsoft.com/office/drawing/2014/main" id="{31F95820-6C20-4F94-DDD8-E825B362F339}"/>
              </a:ext>
            </a:extLst>
          </p:cNvPr>
          <p:cNvSpPr>
            <a:spLocks noGrp="1"/>
          </p:cNvSpPr>
          <p:nvPr>
            <p:ph idx="10" hasCustomPrompt="1"/>
          </p:nvPr>
        </p:nvSpPr>
        <p:spPr>
          <a:xfrm>
            <a:off x="394316" y="1347708"/>
            <a:ext cx="11381889" cy="1759156"/>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3" name="Content Placeholder 3">
            <a:extLst>
              <a:ext uri="{FF2B5EF4-FFF2-40B4-BE49-F238E27FC236}">
                <a16:creationId xmlns:a16="http://schemas.microsoft.com/office/drawing/2014/main" id="{E7187696-4112-ED8D-1C60-7ADC2672CE52}"/>
              </a:ext>
            </a:extLst>
          </p:cNvPr>
          <p:cNvSpPr>
            <a:spLocks noGrp="1"/>
          </p:cNvSpPr>
          <p:nvPr>
            <p:ph sz="half" idx="11" hasCustomPrompt="1"/>
          </p:nvPr>
        </p:nvSpPr>
        <p:spPr>
          <a:xfrm>
            <a:off x="392451" y="3209036"/>
            <a:ext cx="3739363" cy="2561527"/>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4" name="Content Placeholder 3">
            <a:extLst>
              <a:ext uri="{FF2B5EF4-FFF2-40B4-BE49-F238E27FC236}">
                <a16:creationId xmlns:a16="http://schemas.microsoft.com/office/drawing/2014/main" id="{233FA28F-BE9A-BE71-1D57-A205E28D420D}"/>
              </a:ext>
            </a:extLst>
          </p:cNvPr>
          <p:cNvSpPr>
            <a:spLocks noGrp="1"/>
          </p:cNvSpPr>
          <p:nvPr>
            <p:ph sz="half" idx="12" hasCustomPrompt="1"/>
          </p:nvPr>
        </p:nvSpPr>
        <p:spPr>
          <a:xfrm>
            <a:off x="8032426" y="3198522"/>
            <a:ext cx="3739363" cy="2561527"/>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5" name="Content Placeholder 3">
            <a:extLst>
              <a:ext uri="{FF2B5EF4-FFF2-40B4-BE49-F238E27FC236}">
                <a16:creationId xmlns:a16="http://schemas.microsoft.com/office/drawing/2014/main" id="{6275704D-EFE8-1909-BFE1-CAC283341426}"/>
              </a:ext>
            </a:extLst>
          </p:cNvPr>
          <p:cNvSpPr>
            <a:spLocks noGrp="1"/>
          </p:cNvSpPr>
          <p:nvPr>
            <p:ph sz="half" idx="13" hasCustomPrompt="1"/>
          </p:nvPr>
        </p:nvSpPr>
        <p:spPr>
          <a:xfrm>
            <a:off x="4212438" y="3207677"/>
            <a:ext cx="3739363" cy="2561527"/>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21226502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Title and Subtitle _Dus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42ABE3"/>
              </a:gs>
              <a:gs pos="11000">
                <a:srgbClr val="3B45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background with white light&#10;&#10;AI-generated content may be incorrect.">
            <a:extLst>
              <a:ext uri="{FF2B5EF4-FFF2-40B4-BE49-F238E27FC236}">
                <a16:creationId xmlns:a16="http://schemas.microsoft.com/office/drawing/2014/main" id="{1DE38943-B87E-3DDD-2457-EC40482D9E8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ity skyline with many blue lights&#10;&#10;AI-generated content may be incorrect.">
            <a:extLst>
              <a:ext uri="{FF2B5EF4-FFF2-40B4-BE49-F238E27FC236}">
                <a16:creationId xmlns:a16="http://schemas.microsoft.com/office/drawing/2014/main" id="{7CFF8511-1BE4-4053-355D-247789DFBFD2}"/>
              </a:ext>
            </a:extLst>
          </p:cNvPr>
          <p:cNvPicPr>
            <a:picLocks noChangeAspect="1"/>
          </p:cNvPicPr>
          <p:nvPr userDrawn="1"/>
        </p:nvPicPr>
        <p:blipFill>
          <a:blip r:embed="rId3"/>
          <a:stretch>
            <a:fillRect/>
          </a:stretch>
        </p:blipFill>
        <p:spPr>
          <a:xfrm flipH="1">
            <a:off x="6590744" y="5575025"/>
            <a:ext cx="3772981" cy="1266000"/>
          </a:xfrm>
          <a:prstGeom prst="rect">
            <a:avLst/>
          </a:prstGeom>
        </p:spPr>
      </p:pic>
      <p:grpSp>
        <p:nvGrpSpPr>
          <p:cNvPr id="17" name="Group 16">
            <a:extLst>
              <a:ext uri="{FF2B5EF4-FFF2-40B4-BE49-F238E27FC236}">
                <a16:creationId xmlns:a16="http://schemas.microsoft.com/office/drawing/2014/main" id="{3067191C-B69B-B611-CAED-AE905CC1EAB1}"/>
              </a:ext>
            </a:extLst>
          </p:cNvPr>
          <p:cNvGrpSpPr/>
          <p:nvPr userDrawn="1"/>
        </p:nvGrpSpPr>
        <p:grpSpPr>
          <a:xfrm>
            <a:off x="-115456" y="5591999"/>
            <a:ext cx="12638560" cy="1274489"/>
            <a:chOff x="-115456" y="5591999"/>
            <a:chExt cx="12638560" cy="1274489"/>
          </a:xfrm>
        </p:grpSpPr>
        <p:pic>
          <p:nvPicPr>
            <p:cNvPr id="5" name="Picture 4" descr="A city skyline with many blue lights&#10;&#10;AI-generated content may be incorrect.">
              <a:extLst>
                <a:ext uri="{FF2B5EF4-FFF2-40B4-BE49-F238E27FC236}">
                  <a16:creationId xmlns:a16="http://schemas.microsoft.com/office/drawing/2014/main" id="{41598363-048E-6177-6064-D2391D64797E}"/>
                </a:ext>
              </a:extLst>
            </p:cNvPr>
            <p:cNvPicPr>
              <a:picLocks noChangeAspect="1"/>
            </p:cNvPicPr>
            <p:nvPr userDrawn="1"/>
          </p:nvPicPr>
          <p:blipFill>
            <a:blip r:embed="rId3"/>
            <a:stretch>
              <a:fillRect/>
            </a:stretch>
          </p:blipFill>
          <p:spPr>
            <a:xfrm>
              <a:off x="-115456" y="5600488"/>
              <a:ext cx="3772981" cy="1266000"/>
            </a:xfrm>
            <a:prstGeom prst="rect">
              <a:avLst/>
            </a:prstGeom>
          </p:spPr>
        </p:pic>
        <p:pic>
          <p:nvPicPr>
            <p:cNvPr id="6" name="Picture 5" descr="A city skyline with many blue lights&#10;&#10;AI-generated content may be incorrect.">
              <a:extLst>
                <a:ext uri="{FF2B5EF4-FFF2-40B4-BE49-F238E27FC236}">
                  <a16:creationId xmlns:a16="http://schemas.microsoft.com/office/drawing/2014/main" id="{325C84B0-6C3E-F97E-C662-C5BF151004C3}"/>
                </a:ext>
              </a:extLst>
            </p:cNvPr>
            <p:cNvPicPr>
              <a:picLocks noChangeAspect="1"/>
            </p:cNvPicPr>
            <p:nvPr userDrawn="1"/>
          </p:nvPicPr>
          <p:blipFill>
            <a:blip r:embed="rId3"/>
            <a:stretch>
              <a:fillRect/>
            </a:stretch>
          </p:blipFill>
          <p:spPr>
            <a:xfrm flipH="1">
              <a:off x="1883413" y="5599843"/>
              <a:ext cx="3772981" cy="1266000"/>
            </a:xfrm>
            <a:prstGeom prst="rect">
              <a:avLst/>
            </a:prstGeom>
          </p:spPr>
        </p:pic>
        <p:pic>
          <p:nvPicPr>
            <p:cNvPr id="7" name="Picture 6" descr="A city skyline with many blue lights&#10;&#10;AI-generated content may be incorrect.">
              <a:extLst>
                <a:ext uri="{FF2B5EF4-FFF2-40B4-BE49-F238E27FC236}">
                  <a16:creationId xmlns:a16="http://schemas.microsoft.com/office/drawing/2014/main" id="{BCF05869-0122-7A34-9782-8B8007770D13}"/>
                </a:ext>
              </a:extLst>
            </p:cNvPr>
            <p:cNvPicPr>
              <a:picLocks noChangeAspect="1"/>
            </p:cNvPicPr>
            <p:nvPr userDrawn="1"/>
          </p:nvPicPr>
          <p:blipFill>
            <a:blip r:embed="rId3"/>
            <a:stretch>
              <a:fillRect/>
            </a:stretch>
          </p:blipFill>
          <p:spPr>
            <a:xfrm>
              <a:off x="4591875" y="5591999"/>
              <a:ext cx="3772981" cy="1266000"/>
            </a:xfrm>
            <a:prstGeom prst="rect">
              <a:avLst/>
            </a:prstGeom>
          </p:spPr>
        </p:pic>
        <p:pic>
          <p:nvPicPr>
            <p:cNvPr id="11" name="Picture 10" descr="A city skyline with many blue lights&#10;&#10;AI-generated content may be incorrect.">
              <a:extLst>
                <a:ext uri="{FF2B5EF4-FFF2-40B4-BE49-F238E27FC236}">
                  <a16:creationId xmlns:a16="http://schemas.microsoft.com/office/drawing/2014/main" id="{CC619E1F-348F-EFCF-F2BB-AA9BF708EAF2}"/>
                </a:ext>
              </a:extLst>
            </p:cNvPr>
            <p:cNvPicPr>
              <a:picLocks noChangeAspect="1"/>
            </p:cNvPicPr>
            <p:nvPr userDrawn="1"/>
          </p:nvPicPr>
          <p:blipFill>
            <a:blip r:embed="rId3"/>
            <a:stretch>
              <a:fillRect/>
            </a:stretch>
          </p:blipFill>
          <p:spPr>
            <a:xfrm flipH="1">
              <a:off x="6590743" y="5592000"/>
              <a:ext cx="3772981" cy="1266000"/>
            </a:xfrm>
            <a:prstGeom prst="rect">
              <a:avLst/>
            </a:prstGeom>
          </p:spPr>
        </p:pic>
        <p:pic>
          <p:nvPicPr>
            <p:cNvPr id="16" name="Picture 15" descr="A city skyline with many blue lights&#10;&#10;AI-generated content may be incorrect.">
              <a:extLst>
                <a:ext uri="{FF2B5EF4-FFF2-40B4-BE49-F238E27FC236}">
                  <a16:creationId xmlns:a16="http://schemas.microsoft.com/office/drawing/2014/main" id="{25BEE0D5-2340-075E-6109-A3C3C1D8CC38}"/>
                </a:ext>
              </a:extLst>
            </p:cNvPr>
            <p:cNvPicPr>
              <a:picLocks noChangeAspect="1"/>
            </p:cNvPicPr>
            <p:nvPr userDrawn="1"/>
          </p:nvPicPr>
          <p:blipFill>
            <a:blip r:embed="rId3"/>
            <a:stretch>
              <a:fillRect/>
            </a:stretch>
          </p:blipFill>
          <p:spPr>
            <a:xfrm>
              <a:off x="8750123" y="5600488"/>
              <a:ext cx="377298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19DF1874-DFE4-A1C9-9DBD-34D1F411A50A}"/>
              </a:ext>
            </a:extLst>
          </p:cNvPr>
          <p:cNvSpPr>
            <a:spLocks noGrp="1"/>
          </p:cNvSpPr>
          <p:nvPr>
            <p:ph type="title" hasCustomPrompt="1"/>
          </p:nvPr>
        </p:nvSpPr>
        <p:spPr>
          <a:xfrm>
            <a:off x="394316" y="367259"/>
            <a:ext cx="11381889" cy="880044"/>
          </a:xfrm>
        </p:spPr>
        <p:txBody>
          <a:bodyPr>
            <a:normAutofit/>
          </a:bodyPr>
          <a:lstStyle>
            <a:lvl1pPr>
              <a:defRPr sz="4400" b="1" i="0">
                <a:solidFill>
                  <a:srgbClr val="3B4598"/>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4" name="Content Placeholder 2">
            <a:extLst>
              <a:ext uri="{FF2B5EF4-FFF2-40B4-BE49-F238E27FC236}">
                <a16:creationId xmlns:a16="http://schemas.microsoft.com/office/drawing/2014/main" id="{A70F513F-4F4E-BFBF-DE4B-21F592BBC76A}"/>
              </a:ext>
            </a:extLst>
          </p:cNvPr>
          <p:cNvSpPr>
            <a:spLocks noGrp="1"/>
          </p:cNvSpPr>
          <p:nvPr>
            <p:ph sz="half" idx="1" hasCustomPrompt="1"/>
          </p:nvPr>
        </p:nvSpPr>
        <p:spPr>
          <a:xfrm>
            <a:off x="3056199" y="1347708"/>
            <a:ext cx="6036643" cy="4421495"/>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3" name="Content Placeholder 2">
            <a:extLst>
              <a:ext uri="{FF2B5EF4-FFF2-40B4-BE49-F238E27FC236}">
                <a16:creationId xmlns:a16="http://schemas.microsoft.com/office/drawing/2014/main" id="{3B14CE42-4C50-3788-F472-3BF58358B155}"/>
              </a:ext>
            </a:extLst>
          </p:cNvPr>
          <p:cNvSpPr>
            <a:spLocks noGrp="1"/>
          </p:cNvSpPr>
          <p:nvPr>
            <p:ph sz="half" idx="10" hasCustomPrompt="1"/>
          </p:nvPr>
        </p:nvSpPr>
        <p:spPr>
          <a:xfrm>
            <a:off x="394316" y="1347708"/>
            <a:ext cx="2570148" cy="2162873"/>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4" name="Content Placeholder 2">
            <a:extLst>
              <a:ext uri="{FF2B5EF4-FFF2-40B4-BE49-F238E27FC236}">
                <a16:creationId xmlns:a16="http://schemas.microsoft.com/office/drawing/2014/main" id="{D7433F95-E050-2FC7-892D-F468C8DB83D4}"/>
              </a:ext>
            </a:extLst>
          </p:cNvPr>
          <p:cNvSpPr>
            <a:spLocks noGrp="1"/>
          </p:cNvSpPr>
          <p:nvPr>
            <p:ph sz="half" idx="11" hasCustomPrompt="1"/>
          </p:nvPr>
        </p:nvSpPr>
        <p:spPr>
          <a:xfrm>
            <a:off x="394316" y="3578624"/>
            <a:ext cx="2570148" cy="2162873"/>
          </a:xfrm>
        </p:spPr>
        <p:txBody>
          <a:bodyPr/>
          <a:lstStyle>
            <a:lvl1pPr>
              <a:defRPr>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5" name="Content Placeholder 2">
            <a:extLst>
              <a:ext uri="{FF2B5EF4-FFF2-40B4-BE49-F238E27FC236}">
                <a16:creationId xmlns:a16="http://schemas.microsoft.com/office/drawing/2014/main" id="{440198F9-6632-99BA-A505-76ECD1470727}"/>
              </a:ext>
            </a:extLst>
          </p:cNvPr>
          <p:cNvSpPr>
            <a:spLocks noGrp="1"/>
          </p:cNvSpPr>
          <p:nvPr>
            <p:ph sz="half" idx="12" hasCustomPrompt="1"/>
          </p:nvPr>
        </p:nvSpPr>
        <p:spPr>
          <a:xfrm>
            <a:off x="9206057" y="1347708"/>
            <a:ext cx="2570148" cy="2162873"/>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8" name="Content Placeholder 2">
            <a:extLst>
              <a:ext uri="{FF2B5EF4-FFF2-40B4-BE49-F238E27FC236}">
                <a16:creationId xmlns:a16="http://schemas.microsoft.com/office/drawing/2014/main" id="{82610093-46F8-9D87-110A-7D7D72C35237}"/>
              </a:ext>
            </a:extLst>
          </p:cNvPr>
          <p:cNvSpPr>
            <a:spLocks noGrp="1"/>
          </p:cNvSpPr>
          <p:nvPr>
            <p:ph sz="half" idx="13" hasCustomPrompt="1"/>
          </p:nvPr>
        </p:nvSpPr>
        <p:spPr>
          <a:xfrm>
            <a:off x="9206057" y="3578624"/>
            <a:ext cx="2570148" cy="2162873"/>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Tree>
    <p:extLst>
      <p:ext uri="{BB962C8B-B14F-4D97-AF65-F5344CB8AC3E}">
        <p14:creationId xmlns:p14="http://schemas.microsoft.com/office/powerpoint/2010/main" val="2188432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9_Title and Subtitle_Dus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49F99D-6480-91B0-099C-0C87A608C289}"/>
              </a:ext>
            </a:extLst>
          </p:cNvPr>
          <p:cNvSpPr/>
          <p:nvPr userDrawn="1"/>
        </p:nvSpPr>
        <p:spPr>
          <a:xfrm rot="10800000">
            <a:off x="0" y="0"/>
            <a:ext cx="12192000" cy="6858000"/>
          </a:xfrm>
          <a:prstGeom prst="rect">
            <a:avLst/>
          </a:prstGeom>
          <a:gradFill>
            <a:gsLst>
              <a:gs pos="100000">
                <a:srgbClr val="42ABE3"/>
              </a:gs>
              <a:gs pos="11000">
                <a:srgbClr val="3B45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background with white light&#10;&#10;AI-generated content may be incorrect.">
            <a:extLst>
              <a:ext uri="{FF2B5EF4-FFF2-40B4-BE49-F238E27FC236}">
                <a16:creationId xmlns:a16="http://schemas.microsoft.com/office/drawing/2014/main" id="{1DE38943-B87E-3DDD-2457-EC40482D9E8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5B8D8D9E-103B-EBBB-911B-4955F18A0C0C}"/>
              </a:ext>
            </a:extLst>
          </p:cNvPr>
          <p:cNvSpPr/>
          <p:nvPr userDrawn="1"/>
        </p:nvSpPr>
        <p:spPr>
          <a:xfrm>
            <a:off x="302581" y="266854"/>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ity skyline with many blue lights&#10;&#10;AI-generated content may be incorrect.">
            <a:extLst>
              <a:ext uri="{FF2B5EF4-FFF2-40B4-BE49-F238E27FC236}">
                <a16:creationId xmlns:a16="http://schemas.microsoft.com/office/drawing/2014/main" id="{7CFF8511-1BE4-4053-355D-247789DFBFD2}"/>
              </a:ext>
            </a:extLst>
          </p:cNvPr>
          <p:cNvPicPr>
            <a:picLocks noChangeAspect="1"/>
          </p:cNvPicPr>
          <p:nvPr userDrawn="1"/>
        </p:nvPicPr>
        <p:blipFill>
          <a:blip r:embed="rId3"/>
          <a:stretch>
            <a:fillRect/>
          </a:stretch>
        </p:blipFill>
        <p:spPr>
          <a:xfrm flipH="1">
            <a:off x="6590744" y="5575025"/>
            <a:ext cx="3772981" cy="1266000"/>
          </a:xfrm>
          <a:prstGeom prst="rect">
            <a:avLst/>
          </a:prstGeom>
        </p:spPr>
      </p:pic>
      <p:grpSp>
        <p:nvGrpSpPr>
          <p:cNvPr id="17" name="Group 16">
            <a:extLst>
              <a:ext uri="{FF2B5EF4-FFF2-40B4-BE49-F238E27FC236}">
                <a16:creationId xmlns:a16="http://schemas.microsoft.com/office/drawing/2014/main" id="{3067191C-B69B-B611-CAED-AE905CC1EAB1}"/>
              </a:ext>
            </a:extLst>
          </p:cNvPr>
          <p:cNvGrpSpPr/>
          <p:nvPr userDrawn="1"/>
        </p:nvGrpSpPr>
        <p:grpSpPr>
          <a:xfrm>
            <a:off x="-115456" y="5591999"/>
            <a:ext cx="12638560" cy="1274489"/>
            <a:chOff x="-115456" y="5591999"/>
            <a:chExt cx="12638560" cy="1274489"/>
          </a:xfrm>
        </p:grpSpPr>
        <p:pic>
          <p:nvPicPr>
            <p:cNvPr id="5" name="Picture 4" descr="A city skyline with many blue lights&#10;&#10;AI-generated content may be incorrect.">
              <a:extLst>
                <a:ext uri="{FF2B5EF4-FFF2-40B4-BE49-F238E27FC236}">
                  <a16:creationId xmlns:a16="http://schemas.microsoft.com/office/drawing/2014/main" id="{41598363-048E-6177-6064-D2391D64797E}"/>
                </a:ext>
              </a:extLst>
            </p:cNvPr>
            <p:cNvPicPr>
              <a:picLocks noChangeAspect="1"/>
            </p:cNvPicPr>
            <p:nvPr userDrawn="1"/>
          </p:nvPicPr>
          <p:blipFill>
            <a:blip r:embed="rId3"/>
            <a:stretch>
              <a:fillRect/>
            </a:stretch>
          </p:blipFill>
          <p:spPr>
            <a:xfrm>
              <a:off x="-115456" y="5600488"/>
              <a:ext cx="3772981" cy="1266000"/>
            </a:xfrm>
            <a:prstGeom prst="rect">
              <a:avLst/>
            </a:prstGeom>
          </p:spPr>
        </p:pic>
        <p:pic>
          <p:nvPicPr>
            <p:cNvPr id="6" name="Picture 5" descr="A city skyline with many blue lights&#10;&#10;AI-generated content may be incorrect.">
              <a:extLst>
                <a:ext uri="{FF2B5EF4-FFF2-40B4-BE49-F238E27FC236}">
                  <a16:creationId xmlns:a16="http://schemas.microsoft.com/office/drawing/2014/main" id="{325C84B0-6C3E-F97E-C662-C5BF151004C3}"/>
                </a:ext>
              </a:extLst>
            </p:cNvPr>
            <p:cNvPicPr>
              <a:picLocks noChangeAspect="1"/>
            </p:cNvPicPr>
            <p:nvPr userDrawn="1"/>
          </p:nvPicPr>
          <p:blipFill>
            <a:blip r:embed="rId3"/>
            <a:stretch>
              <a:fillRect/>
            </a:stretch>
          </p:blipFill>
          <p:spPr>
            <a:xfrm flipH="1">
              <a:off x="1883413" y="5599843"/>
              <a:ext cx="3772981" cy="1266000"/>
            </a:xfrm>
            <a:prstGeom prst="rect">
              <a:avLst/>
            </a:prstGeom>
          </p:spPr>
        </p:pic>
        <p:pic>
          <p:nvPicPr>
            <p:cNvPr id="7" name="Picture 6" descr="A city skyline with many blue lights&#10;&#10;AI-generated content may be incorrect.">
              <a:extLst>
                <a:ext uri="{FF2B5EF4-FFF2-40B4-BE49-F238E27FC236}">
                  <a16:creationId xmlns:a16="http://schemas.microsoft.com/office/drawing/2014/main" id="{BCF05869-0122-7A34-9782-8B8007770D13}"/>
                </a:ext>
              </a:extLst>
            </p:cNvPr>
            <p:cNvPicPr>
              <a:picLocks noChangeAspect="1"/>
            </p:cNvPicPr>
            <p:nvPr userDrawn="1"/>
          </p:nvPicPr>
          <p:blipFill>
            <a:blip r:embed="rId3"/>
            <a:stretch>
              <a:fillRect/>
            </a:stretch>
          </p:blipFill>
          <p:spPr>
            <a:xfrm>
              <a:off x="4591875" y="5591999"/>
              <a:ext cx="3772981" cy="1266000"/>
            </a:xfrm>
            <a:prstGeom prst="rect">
              <a:avLst/>
            </a:prstGeom>
          </p:spPr>
        </p:pic>
        <p:pic>
          <p:nvPicPr>
            <p:cNvPr id="11" name="Picture 10" descr="A city skyline with many blue lights&#10;&#10;AI-generated content may be incorrect.">
              <a:extLst>
                <a:ext uri="{FF2B5EF4-FFF2-40B4-BE49-F238E27FC236}">
                  <a16:creationId xmlns:a16="http://schemas.microsoft.com/office/drawing/2014/main" id="{CC619E1F-348F-EFCF-F2BB-AA9BF708EAF2}"/>
                </a:ext>
              </a:extLst>
            </p:cNvPr>
            <p:cNvPicPr>
              <a:picLocks noChangeAspect="1"/>
            </p:cNvPicPr>
            <p:nvPr userDrawn="1"/>
          </p:nvPicPr>
          <p:blipFill>
            <a:blip r:embed="rId3"/>
            <a:stretch>
              <a:fillRect/>
            </a:stretch>
          </p:blipFill>
          <p:spPr>
            <a:xfrm flipH="1">
              <a:off x="6590743" y="5592000"/>
              <a:ext cx="3772981" cy="1266000"/>
            </a:xfrm>
            <a:prstGeom prst="rect">
              <a:avLst/>
            </a:prstGeom>
          </p:spPr>
        </p:pic>
        <p:pic>
          <p:nvPicPr>
            <p:cNvPr id="16" name="Picture 15" descr="A city skyline with many blue lights&#10;&#10;AI-generated content may be incorrect.">
              <a:extLst>
                <a:ext uri="{FF2B5EF4-FFF2-40B4-BE49-F238E27FC236}">
                  <a16:creationId xmlns:a16="http://schemas.microsoft.com/office/drawing/2014/main" id="{25BEE0D5-2340-075E-6109-A3C3C1D8CC38}"/>
                </a:ext>
              </a:extLst>
            </p:cNvPr>
            <p:cNvPicPr>
              <a:picLocks noChangeAspect="1"/>
            </p:cNvPicPr>
            <p:nvPr userDrawn="1"/>
          </p:nvPicPr>
          <p:blipFill>
            <a:blip r:embed="rId3"/>
            <a:stretch>
              <a:fillRect/>
            </a:stretch>
          </p:blipFill>
          <p:spPr>
            <a:xfrm>
              <a:off x="8750123" y="5600488"/>
              <a:ext cx="3772981" cy="1266000"/>
            </a:xfrm>
            <a:prstGeom prst="rect">
              <a:avLst/>
            </a:prstGeom>
          </p:spPr>
        </p:pic>
      </p:grpSp>
      <p:pic>
        <p:nvPicPr>
          <p:cNvPr id="12" name="Picture 11">
            <a:extLst>
              <a:ext uri="{FF2B5EF4-FFF2-40B4-BE49-F238E27FC236}">
                <a16:creationId xmlns:a16="http://schemas.microsoft.com/office/drawing/2014/main" id="{E193B843-36FD-CE4C-0AEA-163E7C9F3B4A}"/>
              </a:ext>
            </a:extLst>
          </p:cNvPr>
          <p:cNvPicPr>
            <a:picLocks noChangeAspect="1"/>
          </p:cNvPicPr>
          <p:nvPr userDrawn="1"/>
        </p:nvPicPr>
        <p:blipFill>
          <a:blip r:embed="rId4"/>
          <a:stretch>
            <a:fillRect/>
          </a:stretch>
        </p:blipFill>
        <p:spPr>
          <a:xfrm>
            <a:off x="84402" y="5589492"/>
            <a:ext cx="1101947" cy="1179341"/>
          </a:xfrm>
          <a:prstGeom prst="rect">
            <a:avLst/>
          </a:prstGeom>
          <a:effectLst/>
        </p:spPr>
      </p:pic>
      <p:sp>
        <p:nvSpPr>
          <p:cNvPr id="2" name="Title 1">
            <a:extLst>
              <a:ext uri="{FF2B5EF4-FFF2-40B4-BE49-F238E27FC236}">
                <a16:creationId xmlns:a16="http://schemas.microsoft.com/office/drawing/2014/main" id="{A582943D-7B16-B6C5-5304-D5B0ED879CBA}"/>
              </a:ext>
            </a:extLst>
          </p:cNvPr>
          <p:cNvSpPr>
            <a:spLocks noGrp="1"/>
          </p:cNvSpPr>
          <p:nvPr>
            <p:ph type="title" hasCustomPrompt="1"/>
          </p:nvPr>
        </p:nvSpPr>
        <p:spPr>
          <a:xfrm>
            <a:off x="394316" y="367259"/>
            <a:ext cx="11381889" cy="880044"/>
          </a:xfrm>
        </p:spPr>
        <p:txBody>
          <a:bodyPr>
            <a:normAutofit/>
          </a:bodyPr>
          <a:lstStyle>
            <a:lvl1pPr>
              <a:defRPr sz="4400" b="1" i="0">
                <a:solidFill>
                  <a:srgbClr val="3B4598"/>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4" name="Content Placeholder 2">
            <a:extLst>
              <a:ext uri="{FF2B5EF4-FFF2-40B4-BE49-F238E27FC236}">
                <a16:creationId xmlns:a16="http://schemas.microsoft.com/office/drawing/2014/main" id="{B2854EEB-977D-57C9-827F-0F27D4A454D3}"/>
              </a:ext>
            </a:extLst>
          </p:cNvPr>
          <p:cNvSpPr>
            <a:spLocks noGrp="1"/>
          </p:cNvSpPr>
          <p:nvPr>
            <p:ph sz="half" idx="1" hasCustomPrompt="1"/>
          </p:nvPr>
        </p:nvSpPr>
        <p:spPr>
          <a:xfrm>
            <a:off x="394316" y="1347708"/>
            <a:ext cx="4301971" cy="4449802"/>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
        <p:nvSpPr>
          <p:cNvPr id="13" name="Content Placeholder 2">
            <a:extLst>
              <a:ext uri="{FF2B5EF4-FFF2-40B4-BE49-F238E27FC236}">
                <a16:creationId xmlns:a16="http://schemas.microsoft.com/office/drawing/2014/main" id="{4A482B45-889F-5142-BC0F-D45E525DF049}"/>
              </a:ext>
            </a:extLst>
          </p:cNvPr>
          <p:cNvSpPr>
            <a:spLocks noGrp="1"/>
          </p:cNvSpPr>
          <p:nvPr>
            <p:ph sz="half" idx="12" hasCustomPrompt="1"/>
          </p:nvPr>
        </p:nvSpPr>
        <p:spPr>
          <a:xfrm>
            <a:off x="4810926" y="1352141"/>
            <a:ext cx="2570148" cy="2176720"/>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4" name="Content Placeholder 2">
            <a:extLst>
              <a:ext uri="{FF2B5EF4-FFF2-40B4-BE49-F238E27FC236}">
                <a16:creationId xmlns:a16="http://schemas.microsoft.com/office/drawing/2014/main" id="{47CDB073-0680-7F55-1F46-B744F046286B}"/>
              </a:ext>
            </a:extLst>
          </p:cNvPr>
          <p:cNvSpPr>
            <a:spLocks noGrp="1"/>
          </p:cNvSpPr>
          <p:nvPr>
            <p:ph sz="half" idx="13" hasCustomPrompt="1"/>
          </p:nvPr>
        </p:nvSpPr>
        <p:spPr>
          <a:xfrm>
            <a:off x="4810926" y="3633699"/>
            <a:ext cx="2570148" cy="2126078"/>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add image</a:t>
            </a:r>
          </a:p>
        </p:txBody>
      </p:sp>
      <p:sp>
        <p:nvSpPr>
          <p:cNvPr id="15" name="Content Placeholder 2">
            <a:extLst>
              <a:ext uri="{FF2B5EF4-FFF2-40B4-BE49-F238E27FC236}">
                <a16:creationId xmlns:a16="http://schemas.microsoft.com/office/drawing/2014/main" id="{5525C6F3-1234-EE7F-022F-A09807F53B31}"/>
              </a:ext>
            </a:extLst>
          </p:cNvPr>
          <p:cNvSpPr>
            <a:spLocks noGrp="1"/>
          </p:cNvSpPr>
          <p:nvPr>
            <p:ph sz="half" idx="14" hasCustomPrompt="1"/>
          </p:nvPr>
        </p:nvSpPr>
        <p:spPr>
          <a:xfrm>
            <a:off x="7478697" y="1347708"/>
            <a:ext cx="4301971" cy="4449802"/>
          </a:xfrm>
        </p:spPr>
        <p:txBody>
          <a:bodyPr/>
          <a:lstStyle>
            <a:lvl1pPr>
              <a:defRPr b="0" i="0">
                <a:latin typeface="Open Sans Light" pitchFamily="2" charset="0"/>
                <a:ea typeface="Open Sans Light" pitchFamily="2" charset="0"/>
                <a:cs typeface="Open Sans Light" pitchFamily="2" charset="0"/>
              </a:defRPr>
            </a:lvl1pPr>
          </a:lstStyle>
          <a:p>
            <a:pPr lvl="0"/>
            <a:r>
              <a:rPr lang="en-US" dirty="0"/>
              <a:t>Click to edit text</a:t>
            </a:r>
          </a:p>
        </p:txBody>
      </p:sp>
    </p:spTree>
    <p:extLst>
      <p:ext uri="{BB962C8B-B14F-4D97-AF65-F5344CB8AC3E}">
        <p14:creationId xmlns:p14="http://schemas.microsoft.com/office/powerpoint/2010/main" val="6614749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2F4F6-A377-102F-21E4-65F7106631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7C45FDF-F36E-1E86-88D7-F805B5A83EC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BB2589-A922-4544-404A-A5703F7B89BC}"/>
              </a:ext>
            </a:extLst>
          </p:cNvPr>
          <p:cNvSpPr>
            <a:spLocks noGrp="1"/>
          </p:cNvSpPr>
          <p:nvPr>
            <p:ph type="dt" sz="half" idx="10"/>
          </p:nvPr>
        </p:nvSpPr>
        <p:spPr/>
        <p:txBody>
          <a:bodyPr/>
          <a:lstStyle/>
          <a:p>
            <a:fld id="{16AF657A-ACF9-4E40-A2DA-3323CFDC064A}" type="datetimeFigureOut">
              <a:rPr lang="en-US" smtClean="0"/>
              <a:t>8/4/2025</a:t>
            </a:fld>
            <a:endParaRPr lang="en-US"/>
          </a:p>
        </p:txBody>
      </p:sp>
      <p:sp>
        <p:nvSpPr>
          <p:cNvPr id="5" name="Footer Placeholder 4">
            <a:extLst>
              <a:ext uri="{FF2B5EF4-FFF2-40B4-BE49-F238E27FC236}">
                <a16:creationId xmlns:a16="http://schemas.microsoft.com/office/drawing/2014/main" id="{9527BCE2-1626-CD37-772A-B152E26139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023B5B-D966-84C6-A3D9-951249CB4244}"/>
              </a:ext>
            </a:extLst>
          </p:cNvPr>
          <p:cNvSpPr>
            <a:spLocks noGrp="1"/>
          </p:cNvSpPr>
          <p:nvPr>
            <p:ph type="sldNum" sz="quarter" idx="12"/>
          </p:nvPr>
        </p:nvSpPr>
        <p:spPr/>
        <p:txBody>
          <a:bodyPr/>
          <a:lstStyle/>
          <a:p>
            <a:fld id="{F40DF7C2-04DF-C149-BAB4-89733FA27B6E}" type="slidenum">
              <a:rPr lang="en-US" smtClean="0"/>
              <a:t>‹#›</a:t>
            </a:fld>
            <a:endParaRPr lang="en-US"/>
          </a:p>
        </p:txBody>
      </p:sp>
    </p:spTree>
    <p:extLst>
      <p:ext uri="{BB962C8B-B14F-4D97-AF65-F5344CB8AC3E}">
        <p14:creationId xmlns:p14="http://schemas.microsoft.com/office/powerpoint/2010/main" val="32523884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73C7F-EE87-485B-467F-06692F7260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EE542E-DC40-CFC3-16BA-CADE736DCA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9B1641-5E9A-ADFA-3070-E42BCA5B88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CE8E95-6A05-5B6C-FFD0-0083B214A34D}"/>
              </a:ext>
            </a:extLst>
          </p:cNvPr>
          <p:cNvSpPr>
            <a:spLocks noGrp="1"/>
          </p:cNvSpPr>
          <p:nvPr>
            <p:ph type="dt" sz="half" idx="10"/>
          </p:nvPr>
        </p:nvSpPr>
        <p:spPr/>
        <p:txBody>
          <a:bodyPr/>
          <a:lstStyle/>
          <a:p>
            <a:fld id="{16AF657A-ACF9-4E40-A2DA-3323CFDC064A}" type="datetimeFigureOut">
              <a:rPr lang="en-US" smtClean="0"/>
              <a:t>8/4/2025</a:t>
            </a:fld>
            <a:endParaRPr lang="en-US"/>
          </a:p>
        </p:txBody>
      </p:sp>
      <p:sp>
        <p:nvSpPr>
          <p:cNvPr id="6" name="Footer Placeholder 5">
            <a:extLst>
              <a:ext uri="{FF2B5EF4-FFF2-40B4-BE49-F238E27FC236}">
                <a16:creationId xmlns:a16="http://schemas.microsoft.com/office/drawing/2014/main" id="{4A18B8AE-4F5D-C434-057E-AAB644D00C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5FE0E1-414E-FFE8-C837-4DEE2CC0FE57}"/>
              </a:ext>
            </a:extLst>
          </p:cNvPr>
          <p:cNvSpPr>
            <a:spLocks noGrp="1"/>
          </p:cNvSpPr>
          <p:nvPr>
            <p:ph type="sldNum" sz="quarter" idx="12"/>
          </p:nvPr>
        </p:nvSpPr>
        <p:spPr/>
        <p:txBody>
          <a:bodyPr/>
          <a:lstStyle/>
          <a:p>
            <a:fld id="{F40DF7C2-04DF-C149-BAB4-89733FA27B6E}" type="slidenum">
              <a:rPr lang="en-US" smtClean="0"/>
              <a:t>‹#›</a:t>
            </a:fld>
            <a:endParaRPr lang="en-US"/>
          </a:p>
        </p:txBody>
      </p:sp>
    </p:spTree>
    <p:extLst>
      <p:ext uri="{BB962C8B-B14F-4D97-AF65-F5344CB8AC3E}">
        <p14:creationId xmlns:p14="http://schemas.microsoft.com/office/powerpoint/2010/main" val="8247891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EFE54-3880-AA4C-F032-2D3D21FB76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458F92-0635-A403-EA30-92607F5B76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0930E7-EAFB-9465-9872-D7CF1AA56D2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C67C39-2BDC-C99B-F4D7-7DFC3791F6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6F93E6-2F44-E7A1-99A4-D82A692E7B8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4BC3099-B0E4-3DC2-6B63-B9D964FC8951}"/>
              </a:ext>
            </a:extLst>
          </p:cNvPr>
          <p:cNvSpPr>
            <a:spLocks noGrp="1"/>
          </p:cNvSpPr>
          <p:nvPr>
            <p:ph type="dt" sz="half" idx="10"/>
          </p:nvPr>
        </p:nvSpPr>
        <p:spPr/>
        <p:txBody>
          <a:bodyPr/>
          <a:lstStyle/>
          <a:p>
            <a:fld id="{16AF657A-ACF9-4E40-A2DA-3323CFDC064A}" type="datetimeFigureOut">
              <a:rPr lang="en-US" smtClean="0"/>
              <a:t>8/4/2025</a:t>
            </a:fld>
            <a:endParaRPr lang="en-US"/>
          </a:p>
        </p:txBody>
      </p:sp>
      <p:sp>
        <p:nvSpPr>
          <p:cNvPr id="8" name="Footer Placeholder 7">
            <a:extLst>
              <a:ext uri="{FF2B5EF4-FFF2-40B4-BE49-F238E27FC236}">
                <a16:creationId xmlns:a16="http://schemas.microsoft.com/office/drawing/2014/main" id="{58E86309-1628-B814-C2FD-76AF47DF5B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6F44B4-C8B5-51DB-5307-0E7AE738A899}"/>
              </a:ext>
            </a:extLst>
          </p:cNvPr>
          <p:cNvSpPr>
            <a:spLocks noGrp="1"/>
          </p:cNvSpPr>
          <p:nvPr>
            <p:ph type="sldNum" sz="quarter" idx="12"/>
          </p:nvPr>
        </p:nvSpPr>
        <p:spPr/>
        <p:txBody>
          <a:bodyPr/>
          <a:lstStyle/>
          <a:p>
            <a:fld id="{F40DF7C2-04DF-C149-BAB4-89733FA27B6E}" type="slidenum">
              <a:rPr lang="en-US" smtClean="0"/>
              <a:t>‹#›</a:t>
            </a:fld>
            <a:endParaRPr lang="en-US"/>
          </a:p>
        </p:txBody>
      </p:sp>
    </p:spTree>
    <p:extLst>
      <p:ext uri="{BB962C8B-B14F-4D97-AF65-F5344CB8AC3E}">
        <p14:creationId xmlns:p14="http://schemas.microsoft.com/office/powerpoint/2010/main" val="36984586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C7A67-8478-A358-5499-248DAD0DBA3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5C39709-B1B9-B59F-1F65-AEA8F5E3C65A}"/>
              </a:ext>
            </a:extLst>
          </p:cNvPr>
          <p:cNvSpPr>
            <a:spLocks noGrp="1"/>
          </p:cNvSpPr>
          <p:nvPr>
            <p:ph type="dt" sz="half" idx="10"/>
          </p:nvPr>
        </p:nvSpPr>
        <p:spPr/>
        <p:txBody>
          <a:bodyPr/>
          <a:lstStyle/>
          <a:p>
            <a:fld id="{16AF657A-ACF9-4E40-A2DA-3323CFDC064A}" type="datetimeFigureOut">
              <a:rPr lang="en-US" smtClean="0"/>
              <a:t>8/4/2025</a:t>
            </a:fld>
            <a:endParaRPr lang="en-US"/>
          </a:p>
        </p:txBody>
      </p:sp>
      <p:sp>
        <p:nvSpPr>
          <p:cNvPr id="4" name="Footer Placeholder 3">
            <a:extLst>
              <a:ext uri="{FF2B5EF4-FFF2-40B4-BE49-F238E27FC236}">
                <a16:creationId xmlns:a16="http://schemas.microsoft.com/office/drawing/2014/main" id="{1526886E-3AEB-8E0B-421B-8F1888555D0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1EEE027-F325-70E1-CE56-8D8EC1C9DD44}"/>
              </a:ext>
            </a:extLst>
          </p:cNvPr>
          <p:cNvSpPr>
            <a:spLocks noGrp="1"/>
          </p:cNvSpPr>
          <p:nvPr>
            <p:ph type="sldNum" sz="quarter" idx="12"/>
          </p:nvPr>
        </p:nvSpPr>
        <p:spPr/>
        <p:txBody>
          <a:bodyPr/>
          <a:lstStyle/>
          <a:p>
            <a:fld id="{F40DF7C2-04DF-C149-BAB4-89733FA27B6E}" type="slidenum">
              <a:rPr lang="en-US" smtClean="0"/>
              <a:t>‹#›</a:t>
            </a:fld>
            <a:endParaRPr lang="en-US"/>
          </a:p>
        </p:txBody>
      </p:sp>
    </p:spTree>
    <p:extLst>
      <p:ext uri="{BB962C8B-B14F-4D97-AF65-F5344CB8AC3E}">
        <p14:creationId xmlns:p14="http://schemas.microsoft.com/office/powerpoint/2010/main" val="22106932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74D02B-FAC9-3918-9CB5-CE8CE9CC8F1B}"/>
              </a:ext>
            </a:extLst>
          </p:cNvPr>
          <p:cNvSpPr>
            <a:spLocks noGrp="1"/>
          </p:cNvSpPr>
          <p:nvPr>
            <p:ph type="dt" sz="half" idx="10"/>
          </p:nvPr>
        </p:nvSpPr>
        <p:spPr/>
        <p:txBody>
          <a:bodyPr/>
          <a:lstStyle/>
          <a:p>
            <a:fld id="{16AF657A-ACF9-4E40-A2DA-3323CFDC064A}" type="datetimeFigureOut">
              <a:rPr lang="en-US" smtClean="0"/>
              <a:t>8/4/2025</a:t>
            </a:fld>
            <a:endParaRPr lang="en-US"/>
          </a:p>
        </p:txBody>
      </p:sp>
      <p:sp>
        <p:nvSpPr>
          <p:cNvPr id="3" name="Footer Placeholder 2">
            <a:extLst>
              <a:ext uri="{FF2B5EF4-FFF2-40B4-BE49-F238E27FC236}">
                <a16:creationId xmlns:a16="http://schemas.microsoft.com/office/drawing/2014/main" id="{D6DB6D17-0A99-46F0-7353-6CAB6A94963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A2C6C87-2EE8-E13D-5C78-88F5BD5AF54D}"/>
              </a:ext>
            </a:extLst>
          </p:cNvPr>
          <p:cNvSpPr>
            <a:spLocks noGrp="1"/>
          </p:cNvSpPr>
          <p:nvPr>
            <p:ph type="sldNum" sz="quarter" idx="12"/>
          </p:nvPr>
        </p:nvSpPr>
        <p:spPr/>
        <p:txBody>
          <a:bodyPr/>
          <a:lstStyle/>
          <a:p>
            <a:fld id="{F40DF7C2-04DF-C149-BAB4-89733FA27B6E}" type="slidenum">
              <a:rPr lang="en-US" smtClean="0"/>
              <a:t>‹#›</a:t>
            </a:fld>
            <a:endParaRPr lang="en-US"/>
          </a:p>
        </p:txBody>
      </p:sp>
    </p:spTree>
    <p:extLst>
      <p:ext uri="{BB962C8B-B14F-4D97-AF65-F5344CB8AC3E}">
        <p14:creationId xmlns:p14="http://schemas.microsoft.com/office/powerpoint/2010/main" val="9454905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56B0B-A774-A488-FFE5-7C3FAB9F80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A747E3-FCF2-B714-176D-EBE2372540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3505F0-740D-1966-EE8D-87BDD39322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2F6CEA-0F88-E037-7A45-5FAB3008F29A}"/>
              </a:ext>
            </a:extLst>
          </p:cNvPr>
          <p:cNvSpPr>
            <a:spLocks noGrp="1"/>
          </p:cNvSpPr>
          <p:nvPr>
            <p:ph type="dt" sz="half" idx="10"/>
          </p:nvPr>
        </p:nvSpPr>
        <p:spPr/>
        <p:txBody>
          <a:bodyPr/>
          <a:lstStyle/>
          <a:p>
            <a:fld id="{16AF657A-ACF9-4E40-A2DA-3323CFDC064A}" type="datetimeFigureOut">
              <a:rPr lang="en-US" smtClean="0"/>
              <a:t>8/4/2025</a:t>
            </a:fld>
            <a:endParaRPr lang="en-US"/>
          </a:p>
        </p:txBody>
      </p:sp>
      <p:sp>
        <p:nvSpPr>
          <p:cNvPr id="6" name="Footer Placeholder 5">
            <a:extLst>
              <a:ext uri="{FF2B5EF4-FFF2-40B4-BE49-F238E27FC236}">
                <a16:creationId xmlns:a16="http://schemas.microsoft.com/office/drawing/2014/main" id="{57B7324D-739C-A329-31D7-0754104E8C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41A541-BD2E-AA13-06CB-49D937B5525E}"/>
              </a:ext>
            </a:extLst>
          </p:cNvPr>
          <p:cNvSpPr>
            <a:spLocks noGrp="1"/>
          </p:cNvSpPr>
          <p:nvPr>
            <p:ph type="sldNum" sz="quarter" idx="12"/>
          </p:nvPr>
        </p:nvSpPr>
        <p:spPr/>
        <p:txBody>
          <a:bodyPr/>
          <a:lstStyle/>
          <a:p>
            <a:fld id="{F40DF7C2-04DF-C149-BAB4-89733FA27B6E}" type="slidenum">
              <a:rPr lang="en-US" smtClean="0"/>
              <a:t>‹#›</a:t>
            </a:fld>
            <a:endParaRPr lang="en-US"/>
          </a:p>
        </p:txBody>
      </p:sp>
    </p:spTree>
    <p:extLst>
      <p:ext uri="{BB962C8B-B14F-4D97-AF65-F5344CB8AC3E}">
        <p14:creationId xmlns:p14="http://schemas.microsoft.com/office/powerpoint/2010/main" val="26809374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F8B69-B14E-E370-0B98-73FDEA1D28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9B4CDCD-2995-3354-FC2F-6FB3A96D2C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0908B48-1FF4-DDEB-CE3B-17A5B40556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C1679-7946-EB79-6C8B-47AB5F6CA65C}"/>
              </a:ext>
            </a:extLst>
          </p:cNvPr>
          <p:cNvSpPr>
            <a:spLocks noGrp="1"/>
          </p:cNvSpPr>
          <p:nvPr>
            <p:ph type="dt" sz="half" idx="10"/>
          </p:nvPr>
        </p:nvSpPr>
        <p:spPr/>
        <p:txBody>
          <a:bodyPr/>
          <a:lstStyle/>
          <a:p>
            <a:fld id="{16AF657A-ACF9-4E40-A2DA-3323CFDC064A}" type="datetimeFigureOut">
              <a:rPr lang="en-US" smtClean="0"/>
              <a:t>8/4/2025</a:t>
            </a:fld>
            <a:endParaRPr lang="en-US"/>
          </a:p>
        </p:txBody>
      </p:sp>
      <p:sp>
        <p:nvSpPr>
          <p:cNvPr id="6" name="Footer Placeholder 5">
            <a:extLst>
              <a:ext uri="{FF2B5EF4-FFF2-40B4-BE49-F238E27FC236}">
                <a16:creationId xmlns:a16="http://schemas.microsoft.com/office/drawing/2014/main" id="{40E7FBDF-C98E-8C97-BA0B-14CD65830F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60114F-7C56-A33F-2D7F-663B25BCA46D}"/>
              </a:ext>
            </a:extLst>
          </p:cNvPr>
          <p:cNvSpPr>
            <a:spLocks noGrp="1"/>
          </p:cNvSpPr>
          <p:nvPr>
            <p:ph type="sldNum" sz="quarter" idx="12"/>
          </p:nvPr>
        </p:nvSpPr>
        <p:spPr/>
        <p:txBody>
          <a:bodyPr/>
          <a:lstStyle/>
          <a:p>
            <a:fld id="{F40DF7C2-04DF-C149-BAB4-89733FA27B6E}" type="slidenum">
              <a:rPr lang="en-US" smtClean="0"/>
              <a:t>‹#›</a:t>
            </a:fld>
            <a:endParaRPr lang="en-US"/>
          </a:p>
        </p:txBody>
      </p:sp>
    </p:spTree>
    <p:extLst>
      <p:ext uri="{BB962C8B-B14F-4D97-AF65-F5344CB8AC3E}">
        <p14:creationId xmlns:p14="http://schemas.microsoft.com/office/powerpoint/2010/main" val="15828310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4A0BE-E6E1-DDB5-576A-6E1389D0363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5544BC-A011-19F6-5A94-37C13412D9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0A6D42-E720-F2C2-0E6B-63D13F4E749E}"/>
              </a:ext>
            </a:extLst>
          </p:cNvPr>
          <p:cNvSpPr>
            <a:spLocks noGrp="1"/>
          </p:cNvSpPr>
          <p:nvPr>
            <p:ph type="dt" sz="half" idx="10"/>
          </p:nvPr>
        </p:nvSpPr>
        <p:spPr/>
        <p:txBody>
          <a:bodyPr/>
          <a:lstStyle/>
          <a:p>
            <a:fld id="{16AF657A-ACF9-4E40-A2DA-3323CFDC064A}" type="datetimeFigureOut">
              <a:rPr lang="en-US" smtClean="0"/>
              <a:t>8/4/2025</a:t>
            </a:fld>
            <a:endParaRPr lang="en-US"/>
          </a:p>
        </p:txBody>
      </p:sp>
      <p:sp>
        <p:nvSpPr>
          <p:cNvPr id="5" name="Footer Placeholder 4">
            <a:extLst>
              <a:ext uri="{FF2B5EF4-FFF2-40B4-BE49-F238E27FC236}">
                <a16:creationId xmlns:a16="http://schemas.microsoft.com/office/drawing/2014/main" id="{FCE91BEC-D288-76D0-6302-126DD60560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567C70-3296-899F-EFA8-146733509D50}"/>
              </a:ext>
            </a:extLst>
          </p:cNvPr>
          <p:cNvSpPr>
            <a:spLocks noGrp="1"/>
          </p:cNvSpPr>
          <p:nvPr>
            <p:ph type="sldNum" sz="quarter" idx="12"/>
          </p:nvPr>
        </p:nvSpPr>
        <p:spPr/>
        <p:txBody>
          <a:bodyPr/>
          <a:lstStyle/>
          <a:p>
            <a:fld id="{F40DF7C2-04DF-C149-BAB4-89733FA27B6E}" type="slidenum">
              <a:rPr lang="en-US" smtClean="0"/>
              <a:t>‹#›</a:t>
            </a:fld>
            <a:endParaRPr lang="en-US"/>
          </a:p>
        </p:txBody>
      </p:sp>
    </p:spTree>
    <p:extLst>
      <p:ext uri="{BB962C8B-B14F-4D97-AF65-F5344CB8AC3E}">
        <p14:creationId xmlns:p14="http://schemas.microsoft.com/office/powerpoint/2010/main" val="39006949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E536A0-8893-DFB5-F3D9-BF93C292E7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2DAB9BA-8C69-613C-DBE2-2A3A334950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C681C4-FC08-6253-721C-406630474D7B}"/>
              </a:ext>
            </a:extLst>
          </p:cNvPr>
          <p:cNvSpPr>
            <a:spLocks noGrp="1"/>
          </p:cNvSpPr>
          <p:nvPr>
            <p:ph type="dt" sz="half" idx="10"/>
          </p:nvPr>
        </p:nvSpPr>
        <p:spPr/>
        <p:txBody>
          <a:bodyPr/>
          <a:lstStyle/>
          <a:p>
            <a:fld id="{16AF657A-ACF9-4E40-A2DA-3323CFDC064A}" type="datetimeFigureOut">
              <a:rPr lang="en-US" smtClean="0"/>
              <a:t>8/4/2025</a:t>
            </a:fld>
            <a:endParaRPr lang="en-US"/>
          </a:p>
        </p:txBody>
      </p:sp>
      <p:sp>
        <p:nvSpPr>
          <p:cNvPr id="5" name="Footer Placeholder 4">
            <a:extLst>
              <a:ext uri="{FF2B5EF4-FFF2-40B4-BE49-F238E27FC236}">
                <a16:creationId xmlns:a16="http://schemas.microsoft.com/office/drawing/2014/main" id="{575F6646-D7D1-5D3E-EFFE-D858528F46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241F9-6864-9CFD-8B75-C903A3827F52}"/>
              </a:ext>
            </a:extLst>
          </p:cNvPr>
          <p:cNvSpPr>
            <a:spLocks noGrp="1"/>
          </p:cNvSpPr>
          <p:nvPr>
            <p:ph type="sldNum" sz="quarter" idx="12"/>
          </p:nvPr>
        </p:nvSpPr>
        <p:spPr/>
        <p:txBody>
          <a:bodyPr/>
          <a:lstStyle/>
          <a:p>
            <a:fld id="{F40DF7C2-04DF-C149-BAB4-89733FA27B6E}" type="slidenum">
              <a:rPr lang="en-US" smtClean="0"/>
              <a:t>‹#›</a:t>
            </a:fld>
            <a:endParaRPr lang="en-US"/>
          </a:p>
        </p:txBody>
      </p:sp>
    </p:spTree>
    <p:extLst>
      <p:ext uri="{BB962C8B-B14F-4D97-AF65-F5344CB8AC3E}">
        <p14:creationId xmlns:p14="http://schemas.microsoft.com/office/powerpoint/2010/main" val="42824625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Blank Content">
  <p:cSld name="Blank Content">
    <p:bg>
      <p:bgPr>
        <a:solidFill>
          <a:schemeClr val="lt1"/>
        </a:solidFill>
        <a:effectLst/>
      </p:bgPr>
    </p:bg>
    <p:spTree>
      <p:nvGrpSpPr>
        <p:cNvPr id="1" name="Shape 39"/>
        <p:cNvGrpSpPr/>
        <p:nvPr/>
      </p:nvGrpSpPr>
      <p:grpSpPr>
        <a:xfrm>
          <a:off x="0" y="0"/>
          <a:ext cx="0" cy="0"/>
          <a:chOff x="0" y="0"/>
          <a:chExt cx="0" cy="0"/>
        </a:xfrm>
      </p:grpSpPr>
      <p:pic>
        <p:nvPicPr>
          <p:cNvPr id="40" name="Google Shape;40;p38" descr="object 3"/>
          <p:cNvPicPr preferRelativeResize="0"/>
          <p:nvPr/>
        </p:nvPicPr>
        <p:blipFill rotWithShape="1">
          <a:blip r:embed="rId2">
            <a:alphaModFix/>
          </a:blip>
          <a:srcRect t="80014"/>
          <a:stretch/>
        </p:blipFill>
        <p:spPr>
          <a:xfrm>
            <a:off x="1" y="5931873"/>
            <a:ext cx="12217957" cy="926127"/>
          </a:xfrm>
          <a:prstGeom prst="rect">
            <a:avLst/>
          </a:prstGeom>
          <a:noFill/>
          <a:ln>
            <a:noFill/>
          </a:ln>
        </p:spPr>
      </p:pic>
      <p:sp>
        <p:nvSpPr>
          <p:cNvPr id="41" name="Google Shape;41;p38"/>
          <p:cNvSpPr txBox="1"/>
          <p:nvPr/>
        </p:nvSpPr>
        <p:spPr>
          <a:xfrm>
            <a:off x="699648" y="6342794"/>
            <a:ext cx="2631382" cy="196150"/>
          </a:xfrm>
          <a:prstGeom prst="rect">
            <a:avLst/>
          </a:prstGeom>
          <a:noFill/>
          <a:ln>
            <a:noFill/>
          </a:ln>
        </p:spPr>
        <p:txBody>
          <a:bodyPr spcFirstLastPara="1" wrap="square" lIns="0" tIns="0" rIns="0" bIns="0" anchor="t" anchorCtr="0">
            <a:spAutoFit/>
          </a:bodyPr>
          <a:lstStyle/>
          <a:p>
            <a:pPr marL="0" marR="0" lvl="0" indent="12450" algn="l" rtl="0">
              <a:spcBef>
                <a:spcPts val="0"/>
              </a:spcBef>
              <a:spcAft>
                <a:spcPts val="0"/>
              </a:spcAft>
              <a:buNone/>
            </a:pPr>
            <a:r>
              <a:rPr lang="en-US" sz="1274">
                <a:solidFill>
                  <a:schemeClr val="lt1"/>
                </a:solidFill>
                <a:latin typeface="Lucida Sans"/>
                <a:ea typeface="Lucida Sans"/>
                <a:cs typeface="Lucida Sans"/>
                <a:sym typeface="Lucida Sans"/>
              </a:rPr>
              <a:t>@ 2024 Dynamic Communities</a:t>
            </a:r>
            <a:endParaRPr sz="1765"/>
          </a:p>
        </p:txBody>
      </p:sp>
      <p:sp>
        <p:nvSpPr>
          <p:cNvPr id="42" name="Google Shape;42;p38"/>
          <p:cNvSpPr txBox="1">
            <a:spLocks noGrp="1"/>
          </p:cNvSpPr>
          <p:nvPr>
            <p:ph type="title"/>
          </p:nvPr>
        </p:nvSpPr>
        <p:spPr>
          <a:xfrm>
            <a:off x="699648" y="450050"/>
            <a:ext cx="10756788" cy="698347"/>
          </a:xfrm>
          <a:prstGeom prst="rect">
            <a:avLst/>
          </a:prstGeom>
          <a:noFill/>
          <a:ln>
            <a:noFill/>
          </a:ln>
        </p:spPr>
        <p:txBody>
          <a:bodyPr spcFirstLastPara="1" wrap="square" lIns="146300" tIns="91425" rIns="146300" bIns="91425" anchor="ctr" anchorCtr="0">
            <a:noAutofit/>
          </a:bodyPr>
          <a:lstStyle>
            <a:lvl1pPr lvl="0" algn="l">
              <a:lnSpc>
                <a:spcPct val="90000"/>
              </a:lnSpc>
              <a:spcBef>
                <a:spcPts val="0"/>
              </a:spcBef>
              <a:spcAft>
                <a:spcPts val="0"/>
              </a:spcAft>
              <a:buClr>
                <a:srgbClr val="1E275C"/>
              </a:buClr>
              <a:buSzPts val="4400"/>
              <a:buFont typeface="Quattrocento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38"/>
          <p:cNvSpPr txBox="1">
            <a:spLocks noGrp="1"/>
          </p:cNvSpPr>
          <p:nvPr>
            <p:ph type="body" idx="1"/>
          </p:nvPr>
        </p:nvSpPr>
        <p:spPr>
          <a:xfrm>
            <a:off x="699338" y="1564221"/>
            <a:ext cx="10757098" cy="3956733"/>
          </a:xfrm>
          <a:prstGeom prst="rect">
            <a:avLst/>
          </a:prstGeom>
          <a:noFill/>
          <a:ln>
            <a:noFill/>
          </a:ln>
        </p:spPr>
        <p:txBody>
          <a:bodyPr spcFirstLastPara="1" wrap="square" lIns="146300" tIns="91425" rIns="146300" bIns="91425" anchor="t" anchorCtr="0">
            <a:noAutofit/>
          </a:bodyPr>
          <a:lstStyle>
            <a:lvl1pPr marL="448193" lvl="0" indent="-380964" algn="l">
              <a:lnSpc>
                <a:spcPct val="90000"/>
              </a:lnSpc>
              <a:spcBef>
                <a:spcPts val="549"/>
              </a:spcBef>
              <a:spcAft>
                <a:spcPts val="0"/>
              </a:spcAft>
              <a:buClr>
                <a:srgbClr val="000000"/>
              </a:buClr>
              <a:buSzPts val="2520"/>
              <a:buChar char="•"/>
              <a:defRPr sz="2745"/>
            </a:lvl1pPr>
            <a:lvl2pPr marL="896386" lvl="1" indent="-358555" algn="l">
              <a:lnSpc>
                <a:spcPct val="90000"/>
              </a:lnSpc>
              <a:spcBef>
                <a:spcPts val="471"/>
              </a:spcBef>
              <a:spcAft>
                <a:spcPts val="0"/>
              </a:spcAft>
              <a:buClr>
                <a:srgbClr val="000000"/>
              </a:buClr>
              <a:buSzPts val="2160"/>
              <a:buChar char="•"/>
              <a:defRPr sz="2353"/>
            </a:lvl2pPr>
            <a:lvl3pPr marL="1344579" lvl="2" indent="-336145" algn="l">
              <a:lnSpc>
                <a:spcPct val="90000"/>
              </a:lnSpc>
              <a:spcBef>
                <a:spcPts val="392"/>
              </a:spcBef>
              <a:spcAft>
                <a:spcPts val="0"/>
              </a:spcAft>
              <a:buClr>
                <a:srgbClr val="000000"/>
              </a:buClr>
              <a:buSzPts val="1800"/>
              <a:buChar char="•"/>
              <a:defRPr sz="1961"/>
            </a:lvl3pPr>
            <a:lvl4pPr marL="1792773" lvl="3" indent="-324939" algn="l">
              <a:lnSpc>
                <a:spcPct val="90000"/>
              </a:lnSpc>
              <a:spcBef>
                <a:spcPts val="353"/>
              </a:spcBef>
              <a:spcAft>
                <a:spcPts val="0"/>
              </a:spcAft>
              <a:buClr>
                <a:schemeClr val="dk1"/>
              </a:buClr>
              <a:buSzPts val="1620"/>
              <a:buChar char="•"/>
              <a:defRPr/>
            </a:lvl4pPr>
            <a:lvl5pPr marL="2240966" lvl="4" indent="-324940" algn="l">
              <a:lnSpc>
                <a:spcPct val="90000"/>
              </a:lnSpc>
              <a:spcBef>
                <a:spcPts val="353"/>
              </a:spcBef>
              <a:spcAft>
                <a:spcPts val="0"/>
              </a:spcAft>
              <a:buClr>
                <a:schemeClr val="dk1"/>
              </a:buClr>
              <a:buSzPts val="1620"/>
              <a:buChar char="•"/>
              <a:defRPr/>
            </a:lvl5pPr>
            <a:lvl6pPr marL="2689159" lvl="5" indent="-336145" algn="l">
              <a:spcBef>
                <a:spcPts val="353"/>
              </a:spcBef>
              <a:spcAft>
                <a:spcPts val="0"/>
              </a:spcAft>
              <a:buClr>
                <a:schemeClr val="dk1"/>
              </a:buClr>
              <a:buSzPts val="1800"/>
              <a:buChar char="•"/>
              <a:defRPr/>
            </a:lvl6pPr>
            <a:lvl7pPr marL="3137352" lvl="6" indent="-336145" algn="l">
              <a:spcBef>
                <a:spcPts val="353"/>
              </a:spcBef>
              <a:spcAft>
                <a:spcPts val="0"/>
              </a:spcAft>
              <a:buClr>
                <a:schemeClr val="dk1"/>
              </a:buClr>
              <a:buSzPts val="1800"/>
              <a:buChar char="•"/>
              <a:defRPr/>
            </a:lvl7pPr>
            <a:lvl8pPr marL="3585545" lvl="7" indent="-336145" algn="l">
              <a:spcBef>
                <a:spcPts val="353"/>
              </a:spcBef>
              <a:spcAft>
                <a:spcPts val="0"/>
              </a:spcAft>
              <a:buClr>
                <a:schemeClr val="dk1"/>
              </a:buClr>
              <a:buSzPts val="1800"/>
              <a:buChar char="•"/>
              <a:defRPr/>
            </a:lvl8pPr>
            <a:lvl9pPr marL="4033738" lvl="8" indent="-336145" algn="l">
              <a:spcBef>
                <a:spcPts val="353"/>
              </a:spcBef>
              <a:spcAft>
                <a:spcPts val="0"/>
              </a:spcAft>
              <a:buClr>
                <a:schemeClr val="dk1"/>
              </a:buClr>
              <a:buSzPts val="1800"/>
              <a:buChar char="•"/>
              <a:defRPr/>
            </a:lvl9pPr>
          </a:lstStyle>
          <a:p>
            <a:endParaRPr/>
          </a:p>
        </p:txBody>
      </p:sp>
      <p:pic>
        <p:nvPicPr>
          <p:cNvPr id="44" name="Google Shape;44;p38"/>
          <p:cNvPicPr preferRelativeResize="0"/>
          <p:nvPr/>
        </p:nvPicPr>
        <p:blipFill rotWithShape="1">
          <a:blip r:embed="rId3">
            <a:alphaModFix/>
          </a:blip>
          <a:srcRect/>
          <a:stretch/>
        </p:blipFill>
        <p:spPr>
          <a:xfrm>
            <a:off x="9166566" y="210087"/>
            <a:ext cx="3025434" cy="1070882"/>
          </a:xfrm>
          <a:prstGeom prst="rect">
            <a:avLst/>
          </a:prstGeom>
          <a:noFill/>
          <a:ln>
            <a:noFill/>
          </a:ln>
        </p:spPr>
      </p:pic>
    </p:spTree>
    <p:extLst>
      <p:ext uri="{BB962C8B-B14F-4D97-AF65-F5344CB8AC3E}">
        <p14:creationId xmlns:p14="http://schemas.microsoft.com/office/powerpoint/2010/main" val="3271935086"/>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1_Blank Content">
    <p:bg>
      <p:bgPr>
        <a:solidFill>
          <a:schemeClr val="bg1"/>
        </a:solidFill>
        <a:effectLst/>
      </p:bgPr>
    </p:bg>
    <p:spTree>
      <p:nvGrpSpPr>
        <p:cNvPr id="1" name=""/>
        <p:cNvGrpSpPr/>
        <p:nvPr/>
      </p:nvGrpSpPr>
      <p:grpSpPr>
        <a:xfrm>
          <a:off x="0" y="0"/>
          <a:ext cx="0" cy="0"/>
          <a:chOff x="0" y="0"/>
          <a:chExt cx="0" cy="0"/>
        </a:xfrm>
      </p:grpSpPr>
      <p:pic>
        <p:nvPicPr>
          <p:cNvPr id="4" name="object 3" descr="object 3">
            <a:extLst>
              <a:ext uri="{FF2B5EF4-FFF2-40B4-BE49-F238E27FC236}">
                <a16:creationId xmlns:a16="http://schemas.microsoft.com/office/drawing/2014/main" id="{A5D03D5E-93BB-8906-4997-A84B5DF91C60}"/>
              </a:ext>
            </a:extLst>
          </p:cNvPr>
          <p:cNvPicPr>
            <a:picLocks noChangeAspect="1"/>
          </p:cNvPicPr>
          <p:nvPr userDrawn="1"/>
        </p:nvPicPr>
        <p:blipFill rotWithShape="1">
          <a:blip r:embed="rId2"/>
          <a:srcRect t="80014"/>
          <a:stretch/>
        </p:blipFill>
        <p:spPr>
          <a:xfrm>
            <a:off x="1" y="5931873"/>
            <a:ext cx="12217957" cy="926127"/>
          </a:xfrm>
          <a:prstGeom prst="rect">
            <a:avLst/>
          </a:prstGeom>
          <a:ln w="12700" cap="flat">
            <a:noFill/>
            <a:miter lim="400000"/>
          </a:ln>
          <a:effectLst/>
        </p:spPr>
      </p:pic>
      <p:sp>
        <p:nvSpPr>
          <p:cNvPr id="6" name="object 10">
            <a:extLst>
              <a:ext uri="{FF2B5EF4-FFF2-40B4-BE49-F238E27FC236}">
                <a16:creationId xmlns:a16="http://schemas.microsoft.com/office/drawing/2014/main" id="{3F3FC02D-4163-99D0-F7E6-842667F226E2}"/>
              </a:ext>
            </a:extLst>
          </p:cNvPr>
          <p:cNvSpPr txBox="1"/>
          <p:nvPr userDrawn="1"/>
        </p:nvSpPr>
        <p:spPr>
          <a:xfrm>
            <a:off x="699648" y="6342794"/>
            <a:ext cx="2631382" cy="19615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p>
            <a:pPr indent="12450">
              <a:spcBef>
                <a:spcPts val="98"/>
              </a:spcBef>
              <a:defRPr sz="1300" spc="215">
                <a:solidFill>
                  <a:srgbClr val="3C474C"/>
                </a:solidFill>
                <a:latin typeface="Lucida Sans Unicode"/>
                <a:ea typeface="Lucida Sans Unicode"/>
                <a:cs typeface="Lucida Sans Unicode"/>
                <a:sym typeface="Lucida Sans Unicode"/>
              </a:defRPr>
            </a:pPr>
            <a:r>
              <a:rPr sz="1274">
                <a:solidFill>
                  <a:schemeClr val="bg1"/>
                </a:solidFill>
              </a:rPr>
              <a:t>@</a:t>
            </a:r>
            <a:r>
              <a:rPr sz="1274" spc="-64">
                <a:solidFill>
                  <a:schemeClr val="bg1"/>
                </a:solidFill>
              </a:rPr>
              <a:t> </a:t>
            </a:r>
            <a:r>
              <a:rPr sz="1274" spc="-49">
                <a:solidFill>
                  <a:schemeClr val="bg1"/>
                </a:solidFill>
              </a:rPr>
              <a:t>202</a:t>
            </a:r>
            <a:r>
              <a:rPr lang="en-US" sz="1274" spc="-49">
                <a:solidFill>
                  <a:schemeClr val="bg1"/>
                </a:solidFill>
              </a:rPr>
              <a:t>4</a:t>
            </a:r>
            <a:r>
              <a:rPr sz="1274" spc="-64">
                <a:solidFill>
                  <a:schemeClr val="bg1"/>
                </a:solidFill>
              </a:rPr>
              <a:t> </a:t>
            </a:r>
            <a:r>
              <a:rPr sz="1274" spc="59">
                <a:solidFill>
                  <a:schemeClr val="bg1"/>
                </a:solidFill>
              </a:rPr>
              <a:t>Dynamic</a:t>
            </a:r>
            <a:r>
              <a:rPr sz="1274" spc="-64">
                <a:solidFill>
                  <a:schemeClr val="bg1"/>
                </a:solidFill>
              </a:rPr>
              <a:t> </a:t>
            </a:r>
            <a:r>
              <a:rPr sz="1274" spc="39">
                <a:solidFill>
                  <a:schemeClr val="bg1"/>
                </a:solidFill>
              </a:rPr>
              <a:t>Communities</a:t>
            </a:r>
          </a:p>
        </p:txBody>
      </p:sp>
      <p:sp>
        <p:nvSpPr>
          <p:cNvPr id="3" name="Title 2">
            <a:extLst>
              <a:ext uri="{FF2B5EF4-FFF2-40B4-BE49-F238E27FC236}">
                <a16:creationId xmlns:a16="http://schemas.microsoft.com/office/drawing/2014/main" id="{45969C0B-617D-29BE-69D1-96DCD556DE15}"/>
              </a:ext>
            </a:extLst>
          </p:cNvPr>
          <p:cNvSpPr>
            <a:spLocks noGrp="1"/>
          </p:cNvSpPr>
          <p:nvPr>
            <p:ph type="title" hasCustomPrompt="1"/>
          </p:nvPr>
        </p:nvSpPr>
        <p:spPr>
          <a:xfrm>
            <a:off x="699648" y="450050"/>
            <a:ext cx="10756788" cy="698347"/>
          </a:xfrm>
        </p:spPr>
        <p:txBody>
          <a:bodyPr/>
          <a:lstStyle>
            <a:lvl1pPr>
              <a:defRPr/>
            </a:lvl1pPr>
          </a:lstStyle>
          <a:p>
            <a:r>
              <a:rPr lang="en-US"/>
              <a:t>Title</a:t>
            </a:r>
          </a:p>
        </p:txBody>
      </p:sp>
      <p:sp>
        <p:nvSpPr>
          <p:cNvPr id="7" name="Text Placeholder 6">
            <a:extLst>
              <a:ext uri="{FF2B5EF4-FFF2-40B4-BE49-F238E27FC236}">
                <a16:creationId xmlns:a16="http://schemas.microsoft.com/office/drawing/2014/main" id="{B19BD2D9-3E59-9AC9-5C71-E4D386FAEFA0}"/>
              </a:ext>
            </a:extLst>
          </p:cNvPr>
          <p:cNvSpPr>
            <a:spLocks noGrp="1"/>
          </p:cNvSpPr>
          <p:nvPr>
            <p:ph type="body" sz="quarter" idx="10"/>
          </p:nvPr>
        </p:nvSpPr>
        <p:spPr>
          <a:xfrm>
            <a:off x="699338" y="1564221"/>
            <a:ext cx="10757098" cy="3956733"/>
          </a:xfrm>
        </p:spPr>
        <p:txBody>
          <a:bodyPr/>
          <a:lstStyle/>
          <a:p>
            <a:pPr lvl="0"/>
            <a:endParaRPr lang="en-US"/>
          </a:p>
        </p:txBody>
      </p:sp>
      <p:pic>
        <p:nvPicPr>
          <p:cNvPr id="8" name="Picture 7">
            <a:extLst>
              <a:ext uri="{FF2B5EF4-FFF2-40B4-BE49-F238E27FC236}">
                <a16:creationId xmlns:a16="http://schemas.microsoft.com/office/drawing/2014/main" id="{17165A25-F545-F0E8-D06C-6484AA82E930}"/>
              </a:ext>
            </a:extLst>
          </p:cNvPr>
          <p:cNvPicPr>
            <a:picLocks noChangeAspect="1"/>
          </p:cNvPicPr>
          <p:nvPr userDrawn="1"/>
        </p:nvPicPr>
        <p:blipFill>
          <a:blip r:embed="rId3"/>
          <a:stretch>
            <a:fillRect/>
          </a:stretch>
        </p:blipFill>
        <p:spPr>
          <a:xfrm>
            <a:off x="9166566" y="210087"/>
            <a:ext cx="3025434" cy="1070882"/>
          </a:xfrm>
          <a:prstGeom prst="rect">
            <a:avLst/>
          </a:prstGeom>
        </p:spPr>
      </p:pic>
    </p:spTree>
    <p:extLst>
      <p:ext uri="{BB962C8B-B14F-4D97-AF65-F5344CB8AC3E}">
        <p14:creationId xmlns:p14="http://schemas.microsoft.com/office/powerpoint/2010/main" val="3269875675"/>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Title Only">
  <p:cSld name="1_Title Only">
    <p:bg>
      <p:bgPr>
        <a:solidFill>
          <a:schemeClr val="lt1"/>
        </a:solidFill>
        <a:effectLst/>
      </p:bgPr>
    </p:bg>
    <p:spTree>
      <p:nvGrpSpPr>
        <p:cNvPr id="1" name="Shape 31"/>
        <p:cNvGrpSpPr/>
        <p:nvPr/>
      </p:nvGrpSpPr>
      <p:grpSpPr>
        <a:xfrm>
          <a:off x="0" y="0"/>
          <a:ext cx="0" cy="0"/>
          <a:chOff x="0" y="0"/>
          <a:chExt cx="0" cy="0"/>
        </a:xfrm>
      </p:grpSpPr>
      <p:pic>
        <p:nvPicPr>
          <p:cNvPr id="32" name="Google Shape;32;p37" descr="A blue and orange corner with a white background&#10;&#10;Description automatically generated"/>
          <p:cNvPicPr preferRelativeResize="0"/>
          <p:nvPr/>
        </p:nvPicPr>
        <p:blipFill rotWithShape="1">
          <a:blip r:embed="rId2">
            <a:alphaModFix/>
          </a:blip>
          <a:srcRect/>
          <a:stretch/>
        </p:blipFill>
        <p:spPr>
          <a:xfrm>
            <a:off x="0" y="1069"/>
            <a:ext cx="12192000" cy="6855862"/>
          </a:xfrm>
          <a:prstGeom prst="rect">
            <a:avLst/>
          </a:prstGeom>
          <a:noFill/>
          <a:ln>
            <a:noFill/>
          </a:ln>
        </p:spPr>
      </p:pic>
      <p:sp>
        <p:nvSpPr>
          <p:cNvPr id="33" name="Google Shape;33;p37"/>
          <p:cNvSpPr txBox="1">
            <a:spLocks noGrp="1"/>
          </p:cNvSpPr>
          <p:nvPr>
            <p:ph type="title"/>
          </p:nvPr>
        </p:nvSpPr>
        <p:spPr>
          <a:xfrm>
            <a:off x="658917" y="1897390"/>
            <a:ext cx="5958160" cy="1325563"/>
          </a:xfrm>
          <a:prstGeom prst="rect">
            <a:avLst/>
          </a:prstGeom>
          <a:noFill/>
          <a:ln>
            <a:noFill/>
          </a:ln>
        </p:spPr>
        <p:txBody>
          <a:bodyPr spcFirstLastPara="1" wrap="square" lIns="146300" tIns="91425" rIns="146300" bIns="91425" anchor="ctr" anchorCtr="0">
            <a:noAutofit/>
          </a:bodyPr>
          <a:lstStyle>
            <a:lvl1pPr lvl="0" algn="l">
              <a:lnSpc>
                <a:spcPct val="90000"/>
              </a:lnSpc>
              <a:spcBef>
                <a:spcPts val="0"/>
              </a:spcBef>
              <a:spcAft>
                <a:spcPts val="0"/>
              </a:spcAft>
              <a:buClr>
                <a:srgbClr val="1E275C"/>
              </a:buClr>
              <a:buSzPts val="4400"/>
              <a:buFont typeface="Quattrocento Sans"/>
              <a:buNone/>
              <a:defRPr sz="4313" b="1" i="0">
                <a:solidFill>
                  <a:srgbClr val="1E275C"/>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37"/>
          <p:cNvSpPr txBox="1">
            <a:spLocks noGrp="1"/>
          </p:cNvSpPr>
          <p:nvPr>
            <p:ph type="sldNum" idx="12"/>
          </p:nvPr>
        </p:nvSpPr>
        <p:spPr>
          <a:xfrm>
            <a:off x="0" y="0"/>
            <a:ext cx="2941026" cy="2941443"/>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765" b="0" i="0" u="none" strike="noStrike" cap="none">
                <a:solidFill>
                  <a:schemeClr val="dk1"/>
                </a:solidFill>
                <a:latin typeface="Quattrocento Sans"/>
                <a:ea typeface="Quattrocento Sans"/>
                <a:cs typeface="Quattrocento Sans"/>
                <a:sym typeface="Quattrocento Sans"/>
              </a:defRPr>
            </a:lvl1pPr>
            <a:lvl2pPr marL="0" marR="0" lvl="1" indent="0" algn="l" rtl="0">
              <a:spcBef>
                <a:spcPts val="0"/>
              </a:spcBef>
              <a:buNone/>
              <a:defRPr sz="1765" b="0" i="0" u="none" strike="noStrike" cap="none">
                <a:solidFill>
                  <a:schemeClr val="dk1"/>
                </a:solidFill>
                <a:latin typeface="Quattrocento Sans"/>
                <a:ea typeface="Quattrocento Sans"/>
                <a:cs typeface="Quattrocento Sans"/>
                <a:sym typeface="Quattrocento Sans"/>
              </a:defRPr>
            </a:lvl2pPr>
            <a:lvl3pPr marL="0" marR="0" lvl="2" indent="0" algn="l" rtl="0">
              <a:spcBef>
                <a:spcPts val="0"/>
              </a:spcBef>
              <a:buNone/>
              <a:defRPr sz="1765" b="0" i="0" u="none" strike="noStrike" cap="none">
                <a:solidFill>
                  <a:schemeClr val="dk1"/>
                </a:solidFill>
                <a:latin typeface="Quattrocento Sans"/>
                <a:ea typeface="Quattrocento Sans"/>
                <a:cs typeface="Quattrocento Sans"/>
                <a:sym typeface="Quattrocento Sans"/>
              </a:defRPr>
            </a:lvl3pPr>
            <a:lvl4pPr marL="0" marR="0" lvl="3" indent="0" algn="l" rtl="0">
              <a:spcBef>
                <a:spcPts val="0"/>
              </a:spcBef>
              <a:buNone/>
              <a:defRPr sz="1765" b="0" i="0" u="none" strike="noStrike" cap="none">
                <a:solidFill>
                  <a:schemeClr val="dk1"/>
                </a:solidFill>
                <a:latin typeface="Quattrocento Sans"/>
                <a:ea typeface="Quattrocento Sans"/>
                <a:cs typeface="Quattrocento Sans"/>
                <a:sym typeface="Quattrocento Sans"/>
              </a:defRPr>
            </a:lvl4pPr>
            <a:lvl5pPr marL="0" marR="0" lvl="4" indent="0" algn="l" rtl="0">
              <a:spcBef>
                <a:spcPts val="0"/>
              </a:spcBef>
              <a:buNone/>
              <a:defRPr sz="1765" b="0" i="0" u="none" strike="noStrike" cap="none">
                <a:solidFill>
                  <a:schemeClr val="dk1"/>
                </a:solidFill>
                <a:latin typeface="Quattrocento Sans"/>
                <a:ea typeface="Quattrocento Sans"/>
                <a:cs typeface="Quattrocento Sans"/>
                <a:sym typeface="Quattrocento Sans"/>
              </a:defRPr>
            </a:lvl5pPr>
            <a:lvl6pPr marL="0" marR="0" lvl="5" indent="0" algn="l" rtl="0">
              <a:spcBef>
                <a:spcPts val="0"/>
              </a:spcBef>
              <a:buNone/>
              <a:defRPr sz="1765" b="0" i="0" u="none" strike="noStrike" cap="none">
                <a:solidFill>
                  <a:schemeClr val="dk1"/>
                </a:solidFill>
                <a:latin typeface="Quattrocento Sans"/>
                <a:ea typeface="Quattrocento Sans"/>
                <a:cs typeface="Quattrocento Sans"/>
                <a:sym typeface="Quattrocento Sans"/>
              </a:defRPr>
            </a:lvl6pPr>
            <a:lvl7pPr marL="0" marR="0" lvl="6" indent="0" algn="l" rtl="0">
              <a:spcBef>
                <a:spcPts val="0"/>
              </a:spcBef>
              <a:buNone/>
              <a:defRPr sz="1765" b="0" i="0" u="none" strike="noStrike" cap="none">
                <a:solidFill>
                  <a:schemeClr val="dk1"/>
                </a:solidFill>
                <a:latin typeface="Quattrocento Sans"/>
                <a:ea typeface="Quattrocento Sans"/>
                <a:cs typeface="Quattrocento Sans"/>
                <a:sym typeface="Quattrocento Sans"/>
              </a:defRPr>
            </a:lvl7pPr>
            <a:lvl8pPr marL="0" marR="0" lvl="7" indent="0" algn="l" rtl="0">
              <a:spcBef>
                <a:spcPts val="0"/>
              </a:spcBef>
              <a:buNone/>
              <a:defRPr sz="1765" b="0" i="0" u="none" strike="noStrike" cap="none">
                <a:solidFill>
                  <a:schemeClr val="dk1"/>
                </a:solidFill>
                <a:latin typeface="Quattrocento Sans"/>
                <a:ea typeface="Quattrocento Sans"/>
                <a:cs typeface="Quattrocento Sans"/>
                <a:sym typeface="Quattrocento Sans"/>
              </a:defRPr>
            </a:lvl8pPr>
            <a:lvl9pPr marL="0" marR="0" lvl="8" indent="0" algn="l" rtl="0">
              <a:spcBef>
                <a:spcPts val="0"/>
              </a:spcBef>
              <a:buNone/>
              <a:defRPr sz="1765" b="0" i="0" u="none" strike="noStrike" cap="none">
                <a:solidFill>
                  <a:schemeClr val="dk1"/>
                </a:solidFill>
                <a:latin typeface="Quattrocento Sans"/>
                <a:ea typeface="Quattrocento Sans"/>
                <a:cs typeface="Quattrocento Sans"/>
                <a:sym typeface="Quattrocento Sans"/>
              </a:defRPr>
            </a:lvl9pPr>
          </a:lstStyle>
          <a:p>
            <a:fld id="{00000000-1234-1234-1234-123412341234}" type="slidenum">
              <a:rPr lang="en-US" smtClean="0"/>
              <a:pPr/>
              <a:t>‹#›</a:t>
            </a:fld>
            <a:endParaRPr lang="en-US"/>
          </a:p>
        </p:txBody>
      </p:sp>
      <p:sp>
        <p:nvSpPr>
          <p:cNvPr id="35" name="Google Shape;35;p37"/>
          <p:cNvSpPr txBox="1"/>
          <p:nvPr/>
        </p:nvSpPr>
        <p:spPr>
          <a:xfrm>
            <a:off x="457200" y="640081"/>
            <a:ext cx="7173083" cy="72424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353">
                <a:solidFill>
                  <a:schemeClr val="dk1"/>
                </a:solidFill>
                <a:latin typeface="Poppins"/>
                <a:ea typeface="Poppins"/>
                <a:cs typeface="Poppins"/>
                <a:sym typeface="Poppins"/>
              </a:rPr>
              <a:t>The largest independent innovation, education, and training event for Microsoft Biz Apps</a:t>
            </a:r>
            <a:endParaRPr sz="1765"/>
          </a:p>
        </p:txBody>
      </p:sp>
      <p:sp>
        <p:nvSpPr>
          <p:cNvPr id="36" name="Google Shape;36;p37"/>
          <p:cNvSpPr/>
          <p:nvPr/>
        </p:nvSpPr>
        <p:spPr>
          <a:xfrm>
            <a:off x="422648" y="2286001"/>
            <a:ext cx="94336" cy="485129"/>
          </a:xfrm>
          <a:prstGeom prst="rect">
            <a:avLst/>
          </a:prstGeom>
          <a:solidFill>
            <a:srgbClr val="E88C24"/>
          </a:solidFill>
          <a:ln>
            <a:noFill/>
          </a:ln>
        </p:spPr>
        <p:txBody>
          <a:bodyPr spcFirstLastPara="1" wrap="square" lIns="45708" tIns="44802" rIns="45708" bIns="44802" anchor="t"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7" name="Google Shape;37;p37"/>
          <p:cNvSpPr txBox="1"/>
          <p:nvPr/>
        </p:nvSpPr>
        <p:spPr>
          <a:xfrm>
            <a:off x="2398247" y="6628875"/>
            <a:ext cx="2684147" cy="200055"/>
          </a:xfrm>
          <a:prstGeom prst="rect">
            <a:avLst/>
          </a:prstGeom>
          <a:noFill/>
          <a:ln>
            <a:noFill/>
          </a:ln>
        </p:spPr>
        <p:txBody>
          <a:bodyPr spcFirstLastPara="1" wrap="square" lIns="0" tIns="0" rIns="0" bIns="0" anchor="t" anchorCtr="0">
            <a:spAutoFit/>
          </a:bodyPr>
          <a:lstStyle/>
          <a:p>
            <a:pPr marL="0" marR="0" lvl="0" indent="12698" algn="l" rtl="0">
              <a:spcBef>
                <a:spcPts val="0"/>
              </a:spcBef>
              <a:spcAft>
                <a:spcPts val="0"/>
              </a:spcAft>
              <a:buNone/>
            </a:pPr>
            <a:r>
              <a:rPr lang="en-US" sz="1300">
                <a:solidFill>
                  <a:schemeClr val="lt1"/>
                </a:solidFill>
                <a:latin typeface="Lucida Sans"/>
                <a:ea typeface="Lucida Sans"/>
                <a:cs typeface="Lucida Sans"/>
                <a:sym typeface="Lucida Sans"/>
              </a:rPr>
              <a:t>@ 2024 Dynamic Communities</a:t>
            </a:r>
            <a:endParaRPr sz="1765"/>
          </a:p>
        </p:txBody>
      </p:sp>
      <p:pic>
        <p:nvPicPr>
          <p:cNvPr id="38" name="Google Shape;38;p37"/>
          <p:cNvPicPr preferRelativeResize="0"/>
          <p:nvPr/>
        </p:nvPicPr>
        <p:blipFill rotWithShape="1">
          <a:blip r:embed="rId3">
            <a:alphaModFix/>
          </a:blip>
          <a:srcRect/>
          <a:stretch/>
        </p:blipFill>
        <p:spPr>
          <a:xfrm>
            <a:off x="9166566" y="210087"/>
            <a:ext cx="3025434" cy="1070882"/>
          </a:xfrm>
          <a:prstGeom prst="rect">
            <a:avLst/>
          </a:prstGeom>
          <a:noFill/>
          <a:ln>
            <a:noFill/>
          </a:ln>
        </p:spPr>
      </p:pic>
    </p:spTree>
    <p:extLst>
      <p:ext uri="{BB962C8B-B14F-4D97-AF65-F5344CB8AC3E}">
        <p14:creationId xmlns:p14="http://schemas.microsoft.com/office/powerpoint/2010/main" val="39803148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549345-CE3F-C54F-AE2F-E15BAA6B6F82}"/>
              </a:ext>
            </a:extLst>
          </p:cNvPr>
          <p:cNvSpPr>
            <a:spLocks noGrp="1"/>
          </p:cNvSpPr>
          <p:nvPr>
            <p:ph type="dt" sz="half" idx="10"/>
          </p:nvPr>
        </p:nvSpPr>
        <p:spPr/>
        <p:txBody>
          <a:bodyPr/>
          <a:lstStyle/>
          <a:p>
            <a:fld id="{867559FA-2A0A-F34F-AF4C-C7F9D6B8B11F}" type="datetimeFigureOut">
              <a:rPr lang="en-US" smtClean="0"/>
              <a:t>8/4/2025</a:t>
            </a:fld>
            <a:endParaRPr lang="en-US"/>
          </a:p>
        </p:txBody>
      </p:sp>
      <p:sp>
        <p:nvSpPr>
          <p:cNvPr id="3" name="Footer Placeholder 2">
            <a:extLst>
              <a:ext uri="{FF2B5EF4-FFF2-40B4-BE49-F238E27FC236}">
                <a16:creationId xmlns:a16="http://schemas.microsoft.com/office/drawing/2014/main" id="{F0053066-DA82-B44F-8AD5-23D137D87A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F198EA1-351F-4848-BB6B-57438739FDD5}"/>
              </a:ext>
            </a:extLst>
          </p:cNvPr>
          <p:cNvSpPr>
            <a:spLocks noGrp="1"/>
          </p:cNvSpPr>
          <p:nvPr>
            <p:ph type="sldNum" sz="quarter" idx="12"/>
          </p:nvPr>
        </p:nvSpPr>
        <p:spPr/>
        <p:txBody>
          <a:bodyPr/>
          <a:lstStyle/>
          <a:p>
            <a:fld id="{0D37D404-0F36-364B-A315-CC51279A2806}" type="slidenum">
              <a:rPr lang="en-US" smtClean="0"/>
              <a:t>‹#›</a:t>
            </a:fld>
            <a:endParaRPr lang="en-US"/>
          </a:p>
        </p:txBody>
      </p:sp>
      <p:sp>
        <p:nvSpPr>
          <p:cNvPr id="12" name="Title 1">
            <a:extLst>
              <a:ext uri="{FF2B5EF4-FFF2-40B4-BE49-F238E27FC236}">
                <a16:creationId xmlns:a16="http://schemas.microsoft.com/office/drawing/2014/main" id="{06718F65-3A9E-0040-9425-596E7DF6C009}"/>
              </a:ext>
            </a:extLst>
          </p:cNvPr>
          <p:cNvSpPr>
            <a:spLocks noGrp="1"/>
          </p:cNvSpPr>
          <p:nvPr>
            <p:ph type="title" hasCustomPrompt="1"/>
          </p:nvPr>
        </p:nvSpPr>
        <p:spPr>
          <a:xfrm>
            <a:off x="838200" y="365125"/>
            <a:ext cx="10515600" cy="1325563"/>
          </a:xfrm>
        </p:spPr>
        <p:txBody>
          <a:bodyPr/>
          <a:lstStyle/>
          <a:p>
            <a:r>
              <a:rPr lang="en-US" dirty="0"/>
              <a:t>CLICK TO EDIT MASTER TITLE STYLE</a:t>
            </a:r>
          </a:p>
        </p:txBody>
      </p:sp>
      <p:sp>
        <p:nvSpPr>
          <p:cNvPr id="13" name="Content Placeholder 2">
            <a:extLst>
              <a:ext uri="{FF2B5EF4-FFF2-40B4-BE49-F238E27FC236}">
                <a16:creationId xmlns:a16="http://schemas.microsoft.com/office/drawing/2014/main" id="{64F109E3-9AFA-F94B-BE31-3B4A0013AA5A}"/>
              </a:ext>
            </a:extLst>
          </p:cNvPr>
          <p:cNvSpPr>
            <a:spLocks noGrp="1"/>
          </p:cNvSpPr>
          <p:nvPr>
            <p:ph sz="half" idx="1"/>
          </p:nvPr>
        </p:nvSpPr>
        <p:spPr>
          <a:xfrm>
            <a:off x="1582619" y="1820861"/>
            <a:ext cx="2713653" cy="3538789"/>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a:p>
            <a:pPr lvl="1"/>
            <a:r>
              <a:rPr lang="en-US" dirty="0"/>
              <a:t>Second level</a:t>
            </a:r>
          </a:p>
        </p:txBody>
      </p:sp>
      <p:sp>
        <p:nvSpPr>
          <p:cNvPr id="14" name="Content Placeholder 2">
            <a:extLst>
              <a:ext uri="{FF2B5EF4-FFF2-40B4-BE49-F238E27FC236}">
                <a16:creationId xmlns:a16="http://schemas.microsoft.com/office/drawing/2014/main" id="{F1C8BB38-9E90-9D40-9C9A-E0D53619619E}"/>
              </a:ext>
            </a:extLst>
          </p:cNvPr>
          <p:cNvSpPr>
            <a:spLocks noGrp="1"/>
          </p:cNvSpPr>
          <p:nvPr>
            <p:ph sz="half" idx="13"/>
          </p:nvPr>
        </p:nvSpPr>
        <p:spPr>
          <a:xfrm>
            <a:off x="4925259" y="1820862"/>
            <a:ext cx="2713653" cy="3538788"/>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a:p>
            <a:pPr lvl="1"/>
            <a:r>
              <a:rPr lang="en-US" dirty="0"/>
              <a:t>Second level</a:t>
            </a:r>
          </a:p>
        </p:txBody>
      </p:sp>
      <p:sp>
        <p:nvSpPr>
          <p:cNvPr id="15" name="Content Placeholder 2">
            <a:extLst>
              <a:ext uri="{FF2B5EF4-FFF2-40B4-BE49-F238E27FC236}">
                <a16:creationId xmlns:a16="http://schemas.microsoft.com/office/drawing/2014/main" id="{2BF5E7A6-6BAA-5C4E-84F8-8017870B06CF}"/>
              </a:ext>
            </a:extLst>
          </p:cNvPr>
          <p:cNvSpPr>
            <a:spLocks noGrp="1"/>
          </p:cNvSpPr>
          <p:nvPr>
            <p:ph sz="half" idx="14"/>
          </p:nvPr>
        </p:nvSpPr>
        <p:spPr>
          <a:xfrm>
            <a:off x="8237419" y="1820862"/>
            <a:ext cx="2713653" cy="3538788"/>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a:p>
            <a:pPr lvl="1"/>
            <a:r>
              <a:rPr lang="en-US" dirty="0"/>
              <a:t>Second level</a:t>
            </a:r>
          </a:p>
        </p:txBody>
      </p:sp>
      <p:sp>
        <p:nvSpPr>
          <p:cNvPr id="16" name="Content Placeholder 2">
            <a:extLst>
              <a:ext uri="{FF2B5EF4-FFF2-40B4-BE49-F238E27FC236}">
                <a16:creationId xmlns:a16="http://schemas.microsoft.com/office/drawing/2014/main" id="{2560D080-A294-644A-8678-97858F93B063}"/>
              </a:ext>
            </a:extLst>
          </p:cNvPr>
          <p:cNvSpPr>
            <a:spLocks noGrp="1"/>
          </p:cNvSpPr>
          <p:nvPr>
            <p:ph sz="half" idx="15"/>
          </p:nvPr>
        </p:nvSpPr>
        <p:spPr>
          <a:xfrm>
            <a:off x="1754635" y="1974770"/>
            <a:ext cx="2339141" cy="3177858"/>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a:p>
            <a:pPr lvl="1"/>
            <a:r>
              <a:rPr lang="en-US" dirty="0"/>
              <a:t>Second level</a:t>
            </a:r>
          </a:p>
        </p:txBody>
      </p:sp>
      <p:sp>
        <p:nvSpPr>
          <p:cNvPr id="17" name="Content Placeholder 2">
            <a:extLst>
              <a:ext uri="{FF2B5EF4-FFF2-40B4-BE49-F238E27FC236}">
                <a16:creationId xmlns:a16="http://schemas.microsoft.com/office/drawing/2014/main" id="{169FCE76-7193-B140-B45C-6293452FCFFA}"/>
              </a:ext>
            </a:extLst>
          </p:cNvPr>
          <p:cNvSpPr>
            <a:spLocks noGrp="1"/>
          </p:cNvSpPr>
          <p:nvPr>
            <p:ph sz="half" idx="16"/>
          </p:nvPr>
        </p:nvSpPr>
        <p:spPr>
          <a:xfrm>
            <a:off x="5097275" y="1974770"/>
            <a:ext cx="2339141" cy="3177858"/>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a:p>
            <a:pPr lvl="1"/>
            <a:r>
              <a:rPr lang="en-US" dirty="0"/>
              <a:t>Second level</a:t>
            </a:r>
          </a:p>
        </p:txBody>
      </p:sp>
      <p:sp>
        <p:nvSpPr>
          <p:cNvPr id="18" name="Content Placeholder 2">
            <a:extLst>
              <a:ext uri="{FF2B5EF4-FFF2-40B4-BE49-F238E27FC236}">
                <a16:creationId xmlns:a16="http://schemas.microsoft.com/office/drawing/2014/main" id="{80D0752B-5C97-084B-BE48-519C6330F22F}"/>
              </a:ext>
            </a:extLst>
          </p:cNvPr>
          <p:cNvSpPr>
            <a:spLocks noGrp="1"/>
          </p:cNvSpPr>
          <p:nvPr>
            <p:ph sz="half" idx="17"/>
          </p:nvPr>
        </p:nvSpPr>
        <p:spPr>
          <a:xfrm>
            <a:off x="8409435" y="1974770"/>
            <a:ext cx="2339141" cy="3177858"/>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a:p>
            <a:pPr lvl="1"/>
            <a:r>
              <a:rPr lang="en-US" dirty="0"/>
              <a:t>Second level</a:t>
            </a:r>
          </a:p>
        </p:txBody>
      </p:sp>
    </p:spTree>
    <p:extLst>
      <p:ext uri="{BB962C8B-B14F-4D97-AF65-F5344CB8AC3E}">
        <p14:creationId xmlns:p14="http://schemas.microsoft.com/office/powerpoint/2010/main" val="32059582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9E919-9305-CA42-B273-882E4CB9D5CE}"/>
              </a:ext>
            </a:extLst>
          </p:cNvPr>
          <p:cNvSpPr>
            <a:spLocks noGrp="1"/>
          </p:cNvSpPr>
          <p:nvPr>
            <p:ph type="ctrTitle" hasCustomPrompt="1"/>
          </p:nvPr>
        </p:nvSpPr>
        <p:spPr>
          <a:xfrm>
            <a:off x="1524000" y="1122363"/>
            <a:ext cx="9144000" cy="2387600"/>
          </a:xfrm>
        </p:spPr>
        <p:txBody>
          <a:bodyPr anchor="b"/>
          <a:lstStyle>
            <a:lvl1pPr algn="ctr">
              <a:defRPr sz="3600"/>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id="{6C47E038-A148-8E4F-AE9C-C5A9DABB09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B12B3F7-E53D-9F47-95E9-2F8203A03F6E}"/>
              </a:ext>
            </a:extLst>
          </p:cNvPr>
          <p:cNvSpPr>
            <a:spLocks noGrp="1"/>
          </p:cNvSpPr>
          <p:nvPr>
            <p:ph type="dt" sz="half" idx="10"/>
          </p:nvPr>
        </p:nvSpPr>
        <p:spPr/>
        <p:txBody>
          <a:bodyPr/>
          <a:lstStyle/>
          <a:p>
            <a:fld id="{867559FA-2A0A-F34F-AF4C-C7F9D6B8B11F}" type="datetimeFigureOut">
              <a:rPr lang="en-US" smtClean="0"/>
              <a:t>8/4/2025</a:t>
            </a:fld>
            <a:endParaRPr lang="en-US"/>
          </a:p>
        </p:txBody>
      </p:sp>
      <p:sp>
        <p:nvSpPr>
          <p:cNvPr id="5" name="Footer Placeholder 4">
            <a:extLst>
              <a:ext uri="{FF2B5EF4-FFF2-40B4-BE49-F238E27FC236}">
                <a16:creationId xmlns:a16="http://schemas.microsoft.com/office/drawing/2014/main" id="{38540D99-CB2A-0F43-9342-F15BADA75FB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B70236E-47F1-264C-8D42-357033AE18D1}"/>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22297630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5FDDF-F324-1A4D-9336-3455385853CD}"/>
              </a:ext>
            </a:extLst>
          </p:cNvPr>
          <p:cNvSpPr>
            <a:spLocks noGrp="1"/>
          </p:cNvSpPr>
          <p:nvPr>
            <p:ph type="title" hasCustomPrompt="1"/>
          </p:nvPr>
        </p:nvSpPr>
        <p:spPr>
          <a:xfrm>
            <a:off x="838200" y="457200"/>
            <a:ext cx="10515600" cy="1233488"/>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0C169E4-ABD3-924D-A394-F0CFA952E8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B800E8-6030-E94C-BF71-3A1CCC5F720A}"/>
              </a:ext>
            </a:extLst>
          </p:cNvPr>
          <p:cNvSpPr>
            <a:spLocks noGrp="1"/>
          </p:cNvSpPr>
          <p:nvPr>
            <p:ph type="dt" sz="half" idx="10"/>
          </p:nvPr>
        </p:nvSpPr>
        <p:spPr/>
        <p:txBody>
          <a:bodyPr/>
          <a:lstStyle/>
          <a:p>
            <a:fld id="{867559FA-2A0A-F34F-AF4C-C7F9D6B8B11F}" type="datetimeFigureOut">
              <a:rPr lang="en-US" smtClean="0"/>
              <a:t>8/4/2025</a:t>
            </a:fld>
            <a:endParaRPr lang="en-US"/>
          </a:p>
        </p:txBody>
      </p:sp>
      <p:sp>
        <p:nvSpPr>
          <p:cNvPr id="5" name="Footer Placeholder 4">
            <a:extLst>
              <a:ext uri="{FF2B5EF4-FFF2-40B4-BE49-F238E27FC236}">
                <a16:creationId xmlns:a16="http://schemas.microsoft.com/office/drawing/2014/main" id="{E185AFFC-2F64-D043-918A-3A7AB259244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B41164D-6F4C-4C4C-BA83-F0D7A16CE6D0}"/>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29830979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8C806-4534-194E-8534-5A744EB194DC}"/>
              </a:ext>
            </a:extLst>
          </p:cNvPr>
          <p:cNvSpPr>
            <a:spLocks noGrp="1"/>
          </p:cNvSpPr>
          <p:nvPr>
            <p:ph type="title" hasCustomPrompt="1"/>
          </p:nvPr>
        </p:nvSpPr>
        <p:spPr>
          <a:xfrm>
            <a:off x="831850" y="1709739"/>
            <a:ext cx="10515600" cy="1833562"/>
          </a:xfrm>
        </p:spPr>
        <p:txBody>
          <a:bodyPr anchor="b"/>
          <a:lstStyle>
            <a:lvl1pPr>
              <a:defRPr sz="3600"/>
            </a:lvl1pPr>
          </a:lstStyle>
          <a:p>
            <a:r>
              <a:rPr lang="en-US" dirty="0"/>
              <a:t>CLICK TO EDIT </a:t>
            </a:r>
            <a:br>
              <a:rPr lang="en-US" dirty="0"/>
            </a:br>
            <a:r>
              <a:rPr lang="en-US" dirty="0"/>
              <a:t>MASTER TITLE STYLE</a:t>
            </a:r>
          </a:p>
        </p:txBody>
      </p:sp>
      <p:sp>
        <p:nvSpPr>
          <p:cNvPr id="3" name="Text Placeholder 2">
            <a:extLst>
              <a:ext uri="{FF2B5EF4-FFF2-40B4-BE49-F238E27FC236}">
                <a16:creationId xmlns:a16="http://schemas.microsoft.com/office/drawing/2014/main" id="{F9179942-429F-E345-98D4-0E3DABA1D4FB}"/>
              </a:ext>
            </a:extLst>
          </p:cNvPr>
          <p:cNvSpPr>
            <a:spLocks noGrp="1"/>
          </p:cNvSpPr>
          <p:nvPr>
            <p:ph type="body" idx="1"/>
          </p:nvPr>
        </p:nvSpPr>
        <p:spPr>
          <a:xfrm>
            <a:off x="831850" y="3987801"/>
            <a:ext cx="10515600" cy="2101850"/>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DC37C52-6CDF-C647-A2CC-296038960BFD}"/>
              </a:ext>
            </a:extLst>
          </p:cNvPr>
          <p:cNvSpPr>
            <a:spLocks noGrp="1"/>
          </p:cNvSpPr>
          <p:nvPr>
            <p:ph type="dt" sz="half" idx="10"/>
          </p:nvPr>
        </p:nvSpPr>
        <p:spPr/>
        <p:txBody>
          <a:bodyPr/>
          <a:lstStyle/>
          <a:p>
            <a:fld id="{867559FA-2A0A-F34F-AF4C-C7F9D6B8B11F}" type="datetimeFigureOut">
              <a:rPr lang="en-US" smtClean="0"/>
              <a:t>8/4/2025</a:t>
            </a:fld>
            <a:endParaRPr lang="en-US"/>
          </a:p>
        </p:txBody>
      </p:sp>
      <p:sp>
        <p:nvSpPr>
          <p:cNvPr id="5" name="Footer Placeholder 4">
            <a:extLst>
              <a:ext uri="{FF2B5EF4-FFF2-40B4-BE49-F238E27FC236}">
                <a16:creationId xmlns:a16="http://schemas.microsoft.com/office/drawing/2014/main" id="{6686CF0D-A9AC-E845-9051-E9D133493EB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18DDCC5-5E81-BD45-B2DD-780534CFCEF2}"/>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10120830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2417F-AFBC-A54B-9ADA-D2580CF4DD74}"/>
              </a:ext>
            </a:extLst>
          </p:cNvPr>
          <p:cNvSpPr>
            <a:spLocks noGrp="1"/>
          </p:cNvSpPr>
          <p:nvPr>
            <p:ph type="title" hasCustomPrompt="1"/>
          </p:nvPr>
        </p:nvSpPr>
        <p:spPr>
          <a:xfrm>
            <a:off x="838200" y="457200"/>
            <a:ext cx="10515600" cy="1233488"/>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3B1D332B-A9A1-7142-AC49-0BC75D88AC38}"/>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92AE7A4-B964-E94D-9643-E172B7F611D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DB9E0B4-4153-BB40-A369-370C30F15705}"/>
              </a:ext>
            </a:extLst>
          </p:cNvPr>
          <p:cNvSpPr>
            <a:spLocks noGrp="1"/>
          </p:cNvSpPr>
          <p:nvPr>
            <p:ph type="dt" sz="half" idx="10"/>
          </p:nvPr>
        </p:nvSpPr>
        <p:spPr/>
        <p:txBody>
          <a:bodyPr/>
          <a:lstStyle/>
          <a:p>
            <a:fld id="{867559FA-2A0A-F34F-AF4C-C7F9D6B8B11F}" type="datetimeFigureOut">
              <a:rPr lang="en-US" smtClean="0"/>
              <a:t>8/4/2025</a:t>
            </a:fld>
            <a:endParaRPr lang="en-US"/>
          </a:p>
        </p:txBody>
      </p:sp>
      <p:sp>
        <p:nvSpPr>
          <p:cNvPr id="6" name="Footer Placeholder 5">
            <a:extLst>
              <a:ext uri="{FF2B5EF4-FFF2-40B4-BE49-F238E27FC236}">
                <a16:creationId xmlns:a16="http://schemas.microsoft.com/office/drawing/2014/main" id="{95D45EB5-673D-D247-8BD5-7C60BE62DDF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AFB1C36-A51D-4148-8489-0E4DBFB00F5F}"/>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13756552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51A6A-F151-EE4C-B83B-933B1338D3CE}"/>
              </a:ext>
            </a:extLst>
          </p:cNvPr>
          <p:cNvSpPr>
            <a:spLocks noGrp="1"/>
          </p:cNvSpPr>
          <p:nvPr>
            <p:ph type="title" hasCustomPrompt="1"/>
          </p:nvPr>
        </p:nvSpPr>
        <p:spPr>
          <a:xfrm>
            <a:off x="839788" y="457200"/>
            <a:ext cx="10515600" cy="1233488"/>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45F6613C-918D-CA49-A08A-FAAF73285E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2ABBC6D-9DE1-3F42-805D-0AC21368D43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AF3757-D228-4441-878E-CAF0ECD61D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E98BB9-F46D-6E44-9F3A-714BDEA0684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E558106-6BB7-D14C-A30F-06611296CB81}"/>
              </a:ext>
            </a:extLst>
          </p:cNvPr>
          <p:cNvSpPr>
            <a:spLocks noGrp="1"/>
          </p:cNvSpPr>
          <p:nvPr>
            <p:ph type="dt" sz="half" idx="10"/>
          </p:nvPr>
        </p:nvSpPr>
        <p:spPr/>
        <p:txBody>
          <a:bodyPr/>
          <a:lstStyle/>
          <a:p>
            <a:fld id="{867559FA-2A0A-F34F-AF4C-C7F9D6B8B11F}" type="datetimeFigureOut">
              <a:rPr lang="en-US" smtClean="0"/>
              <a:t>8/4/2025</a:t>
            </a:fld>
            <a:endParaRPr lang="en-US"/>
          </a:p>
        </p:txBody>
      </p:sp>
      <p:sp>
        <p:nvSpPr>
          <p:cNvPr id="8" name="Footer Placeholder 7">
            <a:extLst>
              <a:ext uri="{FF2B5EF4-FFF2-40B4-BE49-F238E27FC236}">
                <a16:creationId xmlns:a16="http://schemas.microsoft.com/office/drawing/2014/main" id="{BEAE84C1-2C4F-9042-A3BA-873DE7E7646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4F9BE38F-4E3E-E54E-A205-908F9C25F5B0}"/>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22628093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514B1-0196-9A44-B386-9F819067667B}"/>
              </a:ext>
            </a:extLst>
          </p:cNvPr>
          <p:cNvSpPr>
            <a:spLocks noGrp="1"/>
          </p:cNvSpPr>
          <p:nvPr>
            <p:ph type="title" hasCustomPrompt="1"/>
          </p:nvPr>
        </p:nvSpPr>
        <p:spPr>
          <a:xfrm>
            <a:off x="838200" y="457200"/>
            <a:ext cx="10515600" cy="1233488"/>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ED300E22-BC4A-3542-BF49-2297CD697AE5}"/>
              </a:ext>
            </a:extLst>
          </p:cNvPr>
          <p:cNvSpPr>
            <a:spLocks noGrp="1"/>
          </p:cNvSpPr>
          <p:nvPr>
            <p:ph type="dt" sz="half" idx="10"/>
          </p:nvPr>
        </p:nvSpPr>
        <p:spPr/>
        <p:txBody>
          <a:bodyPr/>
          <a:lstStyle/>
          <a:p>
            <a:fld id="{867559FA-2A0A-F34F-AF4C-C7F9D6B8B11F}" type="datetimeFigureOut">
              <a:rPr lang="en-US" smtClean="0"/>
              <a:t>8/4/2025</a:t>
            </a:fld>
            <a:endParaRPr lang="en-US"/>
          </a:p>
        </p:txBody>
      </p:sp>
      <p:sp>
        <p:nvSpPr>
          <p:cNvPr id="4" name="Footer Placeholder 3">
            <a:extLst>
              <a:ext uri="{FF2B5EF4-FFF2-40B4-BE49-F238E27FC236}">
                <a16:creationId xmlns:a16="http://schemas.microsoft.com/office/drawing/2014/main" id="{B4F93F1E-F430-6E4F-8297-09D5B124726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D89C2203-2C70-EB4E-91D1-43786E90795F}"/>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23996684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549345-CE3F-C54F-AE2F-E15BAA6B6F82}"/>
              </a:ext>
            </a:extLst>
          </p:cNvPr>
          <p:cNvSpPr>
            <a:spLocks noGrp="1"/>
          </p:cNvSpPr>
          <p:nvPr>
            <p:ph type="dt" sz="half" idx="10"/>
          </p:nvPr>
        </p:nvSpPr>
        <p:spPr/>
        <p:txBody>
          <a:bodyPr/>
          <a:lstStyle/>
          <a:p>
            <a:fld id="{867559FA-2A0A-F34F-AF4C-C7F9D6B8B11F}" type="datetimeFigureOut">
              <a:rPr lang="en-US" smtClean="0"/>
              <a:t>8/4/2025</a:t>
            </a:fld>
            <a:endParaRPr lang="en-US"/>
          </a:p>
        </p:txBody>
      </p:sp>
      <p:sp>
        <p:nvSpPr>
          <p:cNvPr id="3" name="Footer Placeholder 2">
            <a:extLst>
              <a:ext uri="{FF2B5EF4-FFF2-40B4-BE49-F238E27FC236}">
                <a16:creationId xmlns:a16="http://schemas.microsoft.com/office/drawing/2014/main" id="{F0053066-DA82-B44F-8AD5-23D137D87A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F198EA1-351F-4848-BB6B-57438739FDD5}"/>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21631404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A9C78-3FF8-4A40-B8D9-AAE673D3E83D}"/>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5876FC16-9CAC-EA46-A43D-80FEA0E34C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6C207C1-15C8-6445-908A-8A2660192B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D904BE-56C6-D043-A2D1-B9FD124AC2EE}"/>
              </a:ext>
            </a:extLst>
          </p:cNvPr>
          <p:cNvSpPr>
            <a:spLocks noGrp="1"/>
          </p:cNvSpPr>
          <p:nvPr>
            <p:ph type="dt" sz="half" idx="10"/>
          </p:nvPr>
        </p:nvSpPr>
        <p:spPr/>
        <p:txBody>
          <a:bodyPr/>
          <a:lstStyle/>
          <a:p>
            <a:fld id="{867559FA-2A0A-F34F-AF4C-C7F9D6B8B11F}" type="datetimeFigureOut">
              <a:rPr lang="en-US" smtClean="0"/>
              <a:t>8/4/2025</a:t>
            </a:fld>
            <a:endParaRPr lang="en-US"/>
          </a:p>
        </p:txBody>
      </p:sp>
      <p:sp>
        <p:nvSpPr>
          <p:cNvPr id="6" name="Footer Placeholder 5">
            <a:extLst>
              <a:ext uri="{FF2B5EF4-FFF2-40B4-BE49-F238E27FC236}">
                <a16:creationId xmlns:a16="http://schemas.microsoft.com/office/drawing/2014/main" id="{D68D3381-4ECC-9045-AE26-F130BA94F80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44BC6BB-E1D0-1741-BD86-E640E845BABC}"/>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40880453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9F879-F423-7C4B-AD53-3FFD3062F64B}"/>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E9CBDCAA-CA58-7E47-BFFA-634DBD6F07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90C00F1-AEE7-7E4F-AFC8-3F7D63F396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E86E29-798D-ED41-BD81-C8EAA2FE2A8D}"/>
              </a:ext>
            </a:extLst>
          </p:cNvPr>
          <p:cNvSpPr>
            <a:spLocks noGrp="1"/>
          </p:cNvSpPr>
          <p:nvPr>
            <p:ph type="dt" sz="half" idx="10"/>
          </p:nvPr>
        </p:nvSpPr>
        <p:spPr/>
        <p:txBody>
          <a:bodyPr/>
          <a:lstStyle/>
          <a:p>
            <a:fld id="{867559FA-2A0A-F34F-AF4C-C7F9D6B8B11F}" type="datetimeFigureOut">
              <a:rPr lang="en-US" smtClean="0"/>
              <a:t>8/4/2025</a:t>
            </a:fld>
            <a:endParaRPr lang="en-US"/>
          </a:p>
        </p:txBody>
      </p:sp>
      <p:sp>
        <p:nvSpPr>
          <p:cNvPr id="6" name="Footer Placeholder 5">
            <a:extLst>
              <a:ext uri="{FF2B5EF4-FFF2-40B4-BE49-F238E27FC236}">
                <a16:creationId xmlns:a16="http://schemas.microsoft.com/office/drawing/2014/main" id="{DBAE1602-B015-E64A-9CAB-BA899D35B9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665D8F2-2355-A04D-97FE-5DB141A1D6FC}"/>
              </a:ext>
            </a:extLst>
          </p:cNvPr>
          <p:cNvSpPr>
            <a:spLocks noGrp="1"/>
          </p:cNvSpPr>
          <p:nvPr>
            <p:ph type="sldNum" sz="quarter" idx="12"/>
          </p:nvPr>
        </p:nvSpPr>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20385966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549345-CE3F-C54F-AE2F-E15BAA6B6F82}"/>
              </a:ext>
            </a:extLst>
          </p:cNvPr>
          <p:cNvSpPr>
            <a:spLocks noGrp="1"/>
          </p:cNvSpPr>
          <p:nvPr>
            <p:ph type="dt" sz="half" idx="10"/>
          </p:nvPr>
        </p:nvSpPr>
        <p:spPr/>
        <p:txBody>
          <a:bodyPr/>
          <a:lstStyle/>
          <a:p>
            <a:fld id="{867559FA-2A0A-F34F-AF4C-C7F9D6B8B11F}" type="datetimeFigureOut">
              <a:rPr lang="en-US" smtClean="0"/>
              <a:t>8/4/2025</a:t>
            </a:fld>
            <a:endParaRPr lang="en-US"/>
          </a:p>
        </p:txBody>
      </p:sp>
      <p:sp>
        <p:nvSpPr>
          <p:cNvPr id="3" name="Footer Placeholder 2">
            <a:extLst>
              <a:ext uri="{FF2B5EF4-FFF2-40B4-BE49-F238E27FC236}">
                <a16:creationId xmlns:a16="http://schemas.microsoft.com/office/drawing/2014/main" id="{F0053066-DA82-B44F-8AD5-23D137D87A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F198EA1-351F-4848-BB6B-57438739FDD5}"/>
              </a:ext>
            </a:extLst>
          </p:cNvPr>
          <p:cNvSpPr>
            <a:spLocks noGrp="1"/>
          </p:cNvSpPr>
          <p:nvPr>
            <p:ph type="sldNum" sz="quarter" idx="12"/>
          </p:nvPr>
        </p:nvSpPr>
        <p:spPr/>
        <p:txBody>
          <a:bodyPr/>
          <a:lstStyle/>
          <a:p>
            <a:fld id="{0D37D404-0F36-364B-A315-CC51279A2806}" type="slidenum">
              <a:rPr lang="en-US" smtClean="0"/>
              <a:t>‹#›</a:t>
            </a:fld>
            <a:endParaRPr lang="en-US"/>
          </a:p>
        </p:txBody>
      </p:sp>
      <p:sp>
        <p:nvSpPr>
          <p:cNvPr id="5" name="Title Placeholder 1">
            <a:extLst>
              <a:ext uri="{FF2B5EF4-FFF2-40B4-BE49-F238E27FC236}">
                <a16:creationId xmlns:a16="http://schemas.microsoft.com/office/drawing/2014/main" id="{353804C6-FF57-804C-B27F-20527F6AEAE5}"/>
              </a:ext>
            </a:extLst>
          </p:cNvPr>
          <p:cNvSpPr>
            <a:spLocks noGrp="1"/>
          </p:cNvSpPr>
          <p:nvPr>
            <p:ph type="title"/>
          </p:nvPr>
        </p:nvSpPr>
        <p:spPr>
          <a:xfrm>
            <a:off x="381000" y="2345970"/>
            <a:ext cx="114300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9122627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Speakers_Sing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508000" y="6195483"/>
            <a:ext cx="2743200" cy="256117"/>
          </a:xfrm>
          <a:prstGeom prst="rect">
            <a:avLst/>
          </a:prstGeom>
        </p:spPr>
        <p:txBody>
          <a:bodyPr/>
          <a:lstStyle/>
          <a:p>
            <a:fld id="{936A99BC-3C9D-4DF8-8B8C-E1FD2BDF0AD4}" type="slidenum">
              <a:rPr lang="en-US" smtClean="0"/>
              <a:t>‹#›</a:t>
            </a:fld>
            <a:endParaRPr lang="en-US"/>
          </a:p>
        </p:txBody>
      </p:sp>
      <p:sp>
        <p:nvSpPr>
          <p:cNvPr id="7" name="Picture Placeholder 11"/>
          <p:cNvSpPr>
            <a:spLocks noGrp="1"/>
          </p:cNvSpPr>
          <p:nvPr>
            <p:ph type="pic" sz="quarter" idx="14"/>
          </p:nvPr>
        </p:nvSpPr>
        <p:spPr>
          <a:xfrm>
            <a:off x="889000" y="2015502"/>
            <a:ext cx="2459561" cy="2457866"/>
          </a:xfrm>
          <a:prstGeom prst="rect">
            <a:avLst/>
          </a:prstGeom>
        </p:spPr>
        <p:txBody>
          <a:bodyPr>
            <a:normAutofit/>
          </a:bodyPr>
          <a:lstStyle>
            <a:lvl1pPr marL="0" indent="0">
              <a:buNone/>
              <a:defRPr sz="1000"/>
            </a:lvl1pPr>
          </a:lstStyle>
          <a:p>
            <a:r>
              <a:rPr lang="en-US"/>
              <a:t>Click icon to add picture</a:t>
            </a:r>
            <a:endParaRPr lang="en-GB" dirty="0"/>
          </a:p>
        </p:txBody>
      </p:sp>
      <p:sp>
        <p:nvSpPr>
          <p:cNvPr id="9" name="Text Placeholder 24"/>
          <p:cNvSpPr>
            <a:spLocks noGrp="1"/>
          </p:cNvSpPr>
          <p:nvPr>
            <p:ph type="body" sz="quarter" idx="20" hasCustomPrompt="1"/>
          </p:nvPr>
        </p:nvSpPr>
        <p:spPr>
          <a:xfrm>
            <a:off x="3524986" y="2687228"/>
            <a:ext cx="5619014" cy="1786140"/>
          </a:xfrm>
          <a:prstGeom prst="rect">
            <a:avLst/>
          </a:prstGeom>
        </p:spPr>
        <p:txBody>
          <a:bodyPr>
            <a:noAutofit/>
          </a:bodyPr>
          <a:lstStyle>
            <a:lvl1pPr marL="0" indent="0">
              <a:buNone/>
              <a:defRPr sz="1400" b="0" baseline="0">
                <a:solidFill>
                  <a:schemeClr val="tx1"/>
                </a:solidFill>
                <a:latin typeface="Arial" panose="020B0604020202020204" pitchFamily="34" charset="0"/>
                <a:cs typeface="Arial" panose="020B0604020202020204" pitchFamily="34" charset="0"/>
              </a:defRPr>
            </a:lvl1pPr>
            <a:lvl2pPr>
              <a:defRPr sz="1600"/>
            </a:lvl2pPr>
            <a:lvl3pPr>
              <a:defRPr sz="1400"/>
            </a:lvl3pPr>
            <a:lvl4pPr>
              <a:defRPr sz="1200"/>
            </a:lvl4pPr>
            <a:lvl5pPr>
              <a:defRPr sz="1200"/>
            </a:lvl5pPr>
          </a:lstStyle>
          <a:p>
            <a:pPr lvl="0"/>
            <a:r>
              <a:rPr lang="en-US" dirty="0"/>
              <a:t>Brief sentence or bio about the team member.</a:t>
            </a:r>
          </a:p>
        </p:txBody>
      </p:sp>
      <p:sp>
        <p:nvSpPr>
          <p:cNvPr id="10" name="Text Placeholder 24"/>
          <p:cNvSpPr>
            <a:spLocks noGrp="1"/>
          </p:cNvSpPr>
          <p:nvPr>
            <p:ph type="body" sz="quarter" idx="21" hasCustomPrompt="1"/>
          </p:nvPr>
        </p:nvSpPr>
        <p:spPr>
          <a:xfrm>
            <a:off x="3524987" y="2015502"/>
            <a:ext cx="5619010" cy="316129"/>
          </a:xfrm>
          <a:prstGeom prst="rect">
            <a:avLst/>
          </a:prstGeom>
        </p:spPr>
        <p:txBody>
          <a:bodyPr>
            <a:noAutofit/>
          </a:bodyPr>
          <a:lstStyle>
            <a:lvl1pPr marL="0" indent="0">
              <a:buNone/>
              <a:defRPr sz="1800" b="1" baseline="0">
                <a:solidFill>
                  <a:schemeClr val="accent2"/>
                </a:solidFill>
                <a:latin typeface="Arial" panose="020B0604020202020204" pitchFamily="34" charset="0"/>
                <a:cs typeface="Arial" panose="020B0604020202020204" pitchFamily="34" charset="0"/>
              </a:defRPr>
            </a:lvl1pPr>
            <a:lvl2pPr>
              <a:defRPr sz="1600"/>
            </a:lvl2pPr>
            <a:lvl3pPr>
              <a:defRPr sz="1400"/>
            </a:lvl3pPr>
            <a:lvl4pPr>
              <a:defRPr sz="1200"/>
            </a:lvl4pPr>
            <a:lvl5pPr>
              <a:defRPr sz="1200"/>
            </a:lvl5pPr>
          </a:lstStyle>
          <a:p>
            <a:pPr lvl="0"/>
            <a:r>
              <a:rPr lang="en-US" dirty="0"/>
              <a:t>Name</a:t>
            </a:r>
          </a:p>
        </p:txBody>
      </p:sp>
      <p:sp>
        <p:nvSpPr>
          <p:cNvPr id="11" name="Text Placeholder 24"/>
          <p:cNvSpPr>
            <a:spLocks noGrp="1"/>
          </p:cNvSpPr>
          <p:nvPr>
            <p:ph type="body" sz="quarter" idx="22" hasCustomPrompt="1"/>
          </p:nvPr>
        </p:nvSpPr>
        <p:spPr>
          <a:xfrm>
            <a:off x="3524987" y="2362305"/>
            <a:ext cx="5619010" cy="324923"/>
          </a:xfrm>
          <a:prstGeom prst="rect">
            <a:avLst/>
          </a:prstGeom>
        </p:spPr>
        <p:txBody>
          <a:bodyPr>
            <a:noAutofit/>
          </a:bodyPr>
          <a:lstStyle>
            <a:lvl1pPr marL="0" indent="0">
              <a:buNone/>
              <a:defRPr sz="1800" b="0" baseline="0">
                <a:solidFill>
                  <a:schemeClr val="accent2"/>
                </a:solidFill>
                <a:latin typeface="Arial" panose="020B0604020202020204" pitchFamily="34" charset="0"/>
                <a:cs typeface="Arial" panose="020B0604020202020204" pitchFamily="34" charset="0"/>
              </a:defRPr>
            </a:lvl1pPr>
            <a:lvl2pPr>
              <a:defRPr sz="1600"/>
            </a:lvl2pPr>
            <a:lvl3pPr>
              <a:defRPr sz="1400"/>
            </a:lvl3pPr>
            <a:lvl4pPr>
              <a:defRPr sz="1200"/>
            </a:lvl4pPr>
            <a:lvl5pPr>
              <a:defRPr sz="1200"/>
            </a:lvl5pPr>
          </a:lstStyle>
          <a:p>
            <a:pPr lvl="0"/>
            <a:r>
              <a:rPr lang="en-US" dirty="0"/>
              <a:t>Title</a:t>
            </a:r>
          </a:p>
        </p:txBody>
      </p:sp>
      <p:sp>
        <p:nvSpPr>
          <p:cNvPr id="12" name="Rectangle: Rounded Corners 11">
            <a:extLst>
              <a:ext uri="{FF2B5EF4-FFF2-40B4-BE49-F238E27FC236}">
                <a16:creationId xmlns:a16="http://schemas.microsoft.com/office/drawing/2014/main" id="{BB68665C-DA47-447C-ACD8-311F6A7AFF58}"/>
              </a:ext>
            </a:extLst>
          </p:cNvPr>
          <p:cNvSpPr/>
          <p:nvPr userDrawn="1"/>
        </p:nvSpPr>
        <p:spPr>
          <a:xfrm>
            <a:off x="379557" y="1409543"/>
            <a:ext cx="9016715" cy="3421250"/>
          </a:xfrm>
          <a:prstGeom prst="roundRect">
            <a:avLst>
              <a:gd name="adj" fmla="val 3711"/>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3" name="Rectangle: Rounded Corners 12">
            <a:extLst>
              <a:ext uri="{FF2B5EF4-FFF2-40B4-BE49-F238E27FC236}">
                <a16:creationId xmlns:a16="http://schemas.microsoft.com/office/drawing/2014/main" id="{572DD028-619D-478F-A969-ABB7E1199973}"/>
              </a:ext>
            </a:extLst>
          </p:cNvPr>
          <p:cNvSpPr/>
          <p:nvPr userDrawn="1"/>
        </p:nvSpPr>
        <p:spPr>
          <a:xfrm>
            <a:off x="647068" y="1758421"/>
            <a:ext cx="10173332" cy="3897376"/>
          </a:xfrm>
          <a:prstGeom prst="roundRect">
            <a:avLst>
              <a:gd name="adj" fmla="val 3711"/>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4" name="Rectangle: Rounded Corners 13">
            <a:extLst>
              <a:ext uri="{FF2B5EF4-FFF2-40B4-BE49-F238E27FC236}">
                <a16:creationId xmlns:a16="http://schemas.microsoft.com/office/drawing/2014/main" id="{8C66CEBF-42E7-4DD5-9D6D-AD460FA26C36}"/>
              </a:ext>
            </a:extLst>
          </p:cNvPr>
          <p:cNvSpPr/>
          <p:nvPr userDrawn="1"/>
        </p:nvSpPr>
        <p:spPr>
          <a:xfrm flipH="1" flipV="1">
            <a:off x="3071004" y="5155713"/>
            <a:ext cx="2327157" cy="848963"/>
          </a:xfrm>
          <a:prstGeom prst="roundRect">
            <a:avLst>
              <a:gd name="adj" fmla="val 20204"/>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Tree>
    <p:extLst>
      <p:ext uri="{BB962C8B-B14F-4D97-AF65-F5344CB8AC3E}">
        <p14:creationId xmlns:p14="http://schemas.microsoft.com/office/powerpoint/2010/main" val="397774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theme" Target="../theme/theme2.xml"/><Relationship Id="rId18" Type="http://schemas.openxmlformats.org/officeDocument/2006/relationships/image" Target="../media/image20.png"/><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image" Target="../media/image19.png"/><Relationship Id="rId2" Type="http://schemas.openxmlformats.org/officeDocument/2006/relationships/slideLayout" Target="../slideLayouts/slideLayout33.xml"/><Relationship Id="rId16" Type="http://schemas.openxmlformats.org/officeDocument/2006/relationships/image" Target="../media/image18.png"/><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image" Target="../media/image17.png"/><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image" Target="../media/image1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C5B7E9-8EA7-88AC-CDDC-5E81BBB88E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23C6FC-51FE-80FC-BA42-121E4A2683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D28646-EEDB-4412-5DEC-0955445A65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AF657A-ACF9-4E40-A2DA-3323CFDC064A}" type="datetimeFigureOut">
              <a:rPr lang="en-US" smtClean="0"/>
              <a:t>8/4/2025</a:t>
            </a:fld>
            <a:endParaRPr lang="en-US"/>
          </a:p>
        </p:txBody>
      </p:sp>
      <p:sp>
        <p:nvSpPr>
          <p:cNvPr id="5" name="Footer Placeholder 4">
            <a:extLst>
              <a:ext uri="{FF2B5EF4-FFF2-40B4-BE49-F238E27FC236}">
                <a16:creationId xmlns:a16="http://schemas.microsoft.com/office/drawing/2014/main" id="{CD04D493-2110-A893-929D-F273EB9DB5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9C08D4F-B5C1-966A-1FDE-A22812AF25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40DF7C2-04DF-C149-BAB4-89733FA27B6E}" type="slidenum">
              <a:rPr lang="en-US" smtClean="0"/>
              <a:t>‹#›</a:t>
            </a:fld>
            <a:endParaRPr lang="en-US"/>
          </a:p>
        </p:txBody>
      </p:sp>
    </p:spTree>
    <p:extLst>
      <p:ext uri="{BB962C8B-B14F-4D97-AF65-F5344CB8AC3E}">
        <p14:creationId xmlns:p14="http://schemas.microsoft.com/office/powerpoint/2010/main" val="1231782894"/>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51" r:id="rId20"/>
    <p:sldLayoutId id="2147483652" r:id="rId21"/>
    <p:sldLayoutId id="2147483653" r:id="rId22"/>
    <p:sldLayoutId id="2147483654" r:id="rId23"/>
    <p:sldLayoutId id="2147483655" r:id="rId24"/>
    <p:sldLayoutId id="2147483656" r:id="rId25"/>
    <p:sldLayoutId id="2147483657" r:id="rId26"/>
    <p:sldLayoutId id="2147483658" r:id="rId27"/>
    <p:sldLayoutId id="2147483659" r:id="rId28"/>
    <p:sldLayoutId id="2147483691" r:id="rId29"/>
    <p:sldLayoutId id="2147483692" r:id="rId30"/>
    <p:sldLayoutId id="2147483693" r:id="rId3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Shape, rectangle&#10;&#10;Description automatically generated">
            <a:extLst>
              <a:ext uri="{FF2B5EF4-FFF2-40B4-BE49-F238E27FC236}">
                <a16:creationId xmlns:a16="http://schemas.microsoft.com/office/drawing/2014/main" id="{1E3C0916-1C39-6590-D71A-294D43C1FFCB}"/>
              </a:ext>
            </a:extLst>
          </p:cNvPr>
          <p:cNvPicPr>
            <a:picLocks noChangeAspect="1"/>
          </p:cNvPicPr>
          <p:nvPr userDrawn="1"/>
        </p:nvPicPr>
        <p:blipFill>
          <a:blip r:embed="rId14"/>
          <a:stretch>
            <a:fillRect/>
          </a:stretch>
        </p:blipFill>
        <p:spPr>
          <a:xfrm>
            <a:off x="2466" y="0"/>
            <a:ext cx="12189533" cy="6859388"/>
          </a:xfrm>
          <a:prstGeom prst="rect">
            <a:avLst/>
          </a:prstGeom>
        </p:spPr>
      </p:pic>
      <p:pic>
        <p:nvPicPr>
          <p:cNvPr id="12" name="Picture 11" descr="A picture containing text, night sky&#10;&#10;Description automatically generated">
            <a:extLst>
              <a:ext uri="{FF2B5EF4-FFF2-40B4-BE49-F238E27FC236}">
                <a16:creationId xmlns:a16="http://schemas.microsoft.com/office/drawing/2014/main" id="{F18C7F94-3B12-176F-A15F-DB9BAC5DA79B}"/>
              </a:ext>
            </a:extLst>
          </p:cNvPr>
          <p:cNvPicPr>
            <a:picLocks noChangeAspect="1"/>
          </p:cNvPicPr>
          <p:nvPr userDrawn="1"/>
        </p:nvPicPr>
        <p:blipFill>
          <a:blip r:embed="rId15"/>
          <a:stretch>
            <a:fillRect/>
          </a:stretch>
        </p:blipFill>
        <p:spPr>
          <a:xfrm>
            <a:off x="2466" y="0"/>
            <a:ext cx="12189533" cy="6859388"/>
          </a:xfrm>
          <a:prstGeom prst="rect">
            <a:avLst/>
          </a:prstGeom>
        </p:spPr>
      </p:pic>
      <p:pic>
        <p:nvPicPr>
          <p:cNvPr id="9" name="Picture 8" descr="A picture containing plant&#10;&#10;Description automatically generated">
            <a:extLst>
              <a:ext uri="{FF2B5EF4-FFF2-40B4-BE49-F238E27FC236}">
                <a16:creationId xmlns:a16="http://schemas.microsoft.com/office/drawing/2014/main" id="{D2262BCE-1D6B-61DC-406B-B6EFC93E9B06}"/>
              </a:ext>
            </a:extLst>
          </p:cNvPr>
          <p:cNvPicPr>
            <a:picLocks noChangeAspect="1"/>
          </p:cNvPicPr>
          <p:nvPr userDrawn="1"/>
        </p:nvPicPr>
        <p:blipFill>
          <a:blip r:embed="rId16"/>
          <a:stretch>
            <a:fillRect/>
          </a:stretch>
        </p:blipFill>
        <p:spPr>
          <a:xfrm>
            <a:off x="-2468" y="-154599"/>
            <a:ext cx="12189533" cy="6859388"/>
          </a:xfrm>
          <a:prstGeom prst="rect">
            <a:avLst/>
          </a:prstGeom>
        </p:spPr>
      </p:pic>
      <p:pic>
        <p:nvPicPr>
          <p:cNvPr id="7" name="Picture 6" descr="A picture containing night sky&#10;&#10;Description automatically generated">
            <a:extLst>
              <a:ext uri="{FF2B5EF4-FFF2-40B4-BE49-F238E27FC236}">
                <a16:creationId xmlns:a16="http://schemas.microsoft.com/office/drawing/2014/main" id="{D0FA268B-E22D-BF42-4FCD-DC1AE9B06B37}"/>
              </a:ext>
            </a:extLst>
          </p:cNvPr>
          <p:cNvPicPr>
            <a:picLocks noChangeAspect="1"/>
          </p:cNvPicPr>
          <p:nvPr userDrawn="1"/>
        </p:nvPicPr>
        <p:blipFill>
          <a:blip r:embed="rId17"/>
          <a:stretch>
            <a:fillRect/>
          </a:stretch>
        </p:blipFill>
        <p:spPr>
          <a:xfrm>
            <a:off x="12334" y="0"/>
            <a:ext cx="12184599" cy="6856612"/>
          </a:xfrm>
          <a:prstGeom prst="rect">
            <a:avLst/>
          </a:prstGeom>
        </p:spPr>
      </p:pic>
      <p:pic>
        <p:nvPicPr>
          <p:cNvPr id="8" name="Picture 7" descr="Text&#10;&#10;Description automatically generated with medium confidence">
            <a:extLst>
              <a:ext uri="{FF2B5EF4-FFF2-40B4-BE49-F238E27FC236}">
                <a16:creationId xmlns:a16="http://schemas.microsoft.com/office/drawing/2014/main" id="{543AE04C-CDD7-CD83-9F7B-5B5059377C36}"/>
              </a:ext>
            </a:extLst>
          </p:cNvPr>
          <p:cNvPicPr>
            <a:picLocks noChangeAspect="1"/>
          </p:cNvPicPr>
          <p:nvPr userDrawn="1"/>
        </p:nvPicPr>
        <p:blipFill>
          <a:blip r:embed="rId18"/>
          <a:stretch>
            <a:fillRect/>
          </a:stretch>
        </p:blipFill>
        <p:spPr>
          <a:xfrm>
            <a:off x="10386754" y="6002359"/>
            <a:ext cx="1567175" cy="702430"/>
          </a:xfrm>
          <a:prstGeom prst="rect">
            <a:avLst/>
          </a:prstGeom>
        </p:spPr>
      </p:pic>
      <p:sp>
        <p:nvSpPr>
          <p:cNvPr id="2" name="Title Placeholder 1">
            <a:extLst>
              <a:ext uri="{FF2B5EF4-FFF2-40B4-BE49-F238E27FC236}">
                <a16:creationId xmlns:a16="http://schemas.microsoft.com/office/drawing/2014/main" id="{2BFFA1CF-5461-4C46-AE96-FA4F1C7E68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0153D82-4956-994C-8313-2CD4E80A32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BCC2547-F275-9C42-9959-3183FA02E1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7559FA-2A0A-F34F-AF4C-C7F9D6B8B11F}" type="datetimeFigureOut">
              <a:rPr lang="en-US" smtClean="0"/>
              <a:t>8/4/2025</a:t>
            </a:fld>
            <a:endParaRPr lang="en-US" dirty="0"/>
          </a:p>
        </p:txBody>
      </p:sp>
      <p:sp>
        <p:nvSpPr>
          <p:cNvPr id="6" name="Slide Number Placeholder 5">
            <a:extLst>
              <a:ext uri="{FF2B5EF4-FFF2-40B4-BE49-F238E27FC236}">
                <a16:creationId xmlns:a16="http://schemas.microsoft.com/office/drawing/2014/main" id="{162AB849-3B4E-0847-80DC-AAD6357210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37D404-0F36-364B-A315-CC51279A2806}" type="slidenum">
              <a:rPr lang="en-US" smtClean="0"/>
              <a:t>‹#›</a:t>
            </a:fld>
            <a:endParaRPr lang="en-US" dirty="0"/>
          </a:p>
        </p:txBody>
      </p:sp>
    </p:spTree>
    <p:extLst>
      <p:ext uri="{BB962C8B-B14F-4D97-AF65-F5344CB8AC3E}">
        <p14:creationId xmlns:p14="http://schemas.microsoft.com/office/powerpoint/2010/main" val="2785107052"/>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Lst>
  <p:txStyles>
    <p:titleStyle>
      <a:lvl1pPr algn="ctr" defTabSz="914400" rtl="0" eaLnBrk="1" latinLnBrk="0" hangingPunct="1">
        <a:lnSpc>
          <a:spcPct val="90000"/>
        </a:lnSpc>
        <a:spcBef>
          <a:spcPct val="0"/>
        </a:spcBef>
        <a:buNone/>
        <a:defRPr sz="3600" kern="1200">
          <a:ln>
            <a:solidFill>
              <a:schemeClr val="bg1"/>
            </a:solidFill>
          </a:ln>
          <a:solidFill>
            <a:schemeClr val="accent6"/>
          </a:solidFill>
          <a:effectLst>
            <a:outerShdw dist="38100" dir="2700000" algn="tl" rotWithShape="0">
              <a:schemeClr val="accent1">
                <a:alpha val="40000"/>
              </a:schemeClr>
            </a:outerShdw>
          </a:effectLst>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8">
          <p15:clr>
            <a:srgbClr val="F26B43"/>
          </p15:clr>
        </p15:guide>
        <p15:guide id="2" orient="horz" pos="288">
          <p15:clr>
            <a:srgbClr val="F26B43"/>
          </p15:clr>
        </p15:guide>
        <p15:guide id="3" pos="240">
          <p15:clr>
            <a:srgbClr val="F26B43"/>
          </p15:clr>
        </p15:guide>
        <p15:guide id="4" pos="74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hyperlink" Target="mailto:peter.ramer@rsmus.com" TargetMode="External"/><Relationship Id="rId7" Type="http://schemas.openxmlformats.org/officeDocument/2006/relationships/image" Target="../media/image21.png"/><Relationship Id="rId2" Type="http://schemas.openxmlformats.org/officeDocument/2006/relationships/hyperlink" Target="https://rsmus.com/" TargetMode="External"/><Relationship Id="rId1" Type="http://schemas.openxmlformats.org/officeDocument/2006/relationships/slideLayout" Target="../slideLayouts/slideLayout30.xml"/><Relationship Id="rId6" Type="http://schemas.openxmlformats.org/officeDocument/2006/relationships/hyperlink" Target="https://mvp.microsoft.com/en-US/MVP/profile/6c08dbff-03c6-ec11-a7b5-0022482d3c49" TargetMode="External"/><Relationship Id="rId5" Type="http://schemas.openxmlformats.org/officeDocument/2006/relationships/hyperlink" Target="https://www.linkedin.com/in/peter-ramer/" TargetMode="External"/><Relationship Id="rId4" Type="http://schemas.openxmlformats.org/officeDocument/2006/relationships/hyperlink" Target="http://dynamics365musings.com/"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www.linkedin.com/in/alex-meyer-b6338837/" TargetMode="External"/><Relationship Id="rId3" Type="http://schemas.openxmlformats.org/officeDocument/2006/relationships/hyperlink" Target="https://delinea.com/" TargetMode="External"/><Relationship Id="rId7" Type="http://schemas.openxmlformats.org/officeDocument/2006/relationships/hyperlink" Target="https://github.com/ameyer505" TargetMode="External"/><Relationship Id="rId12" Type="http://schemas.openxmlformats.org/officeDocument/2006/relationships/image" Target="../media/image24.jpg"/><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hyperlink" Target="http://d365fosecurity.com/" TargetMode="External"/><Relationship Id="rId11" Type="http://schemas.openxmlformats.org/officeDocument/2006/relationships/image" Target="../media/image21.png"/><Relationship Id="rId5" Type="http://schemas.openxmlformats.org/officeDocument/2006/relationships/hyperlink" Target="http://d365foblog.com/" TargetMode="External"/><Relationship Id="rId10" Type="http://schemas.openxmlformats.org/officeDocument/2006/relationships/image" Target="../media/image23.png"/><Relationship Id="rId4" Type="http://schemas.openxmlformats.org/officeDocument/2006/relationships/hyperlink" Target="mailto:alex.meyer@delinea.com" TargetMode="External"/><Relationship Id="rId9" Type="http://schemas.openxmlformats.org/officeDocument/2006/relationships/hyperlink" Target="https://mvp.microsoft.com/en-us/PublicProfile/5003547"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56.png"/></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59.png"/></Relationships>
</file>

<file path=ppt/slides/_rels/slide3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62.png"/></Relationships>
</file>

<file path=ppt/slides/_rels/slide4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64.png"/></Relationships>
</file>

<file path=ppt/slides/_rels/slide4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6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hyperlink" Target="https://dynamics365musings.com/d365-table-browser" TargetMode="External"/><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68.png"/><Relationship Id="rId4" Type="http://schemas.openxmlformats.org/officeDocument/2006/relationships/image" Target="../media/image67.png"/></Relationships>
</file>

<file path=ppt/slides/_rels/slide4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hyperlink" Target="https://chromewebstore.google.com/detail/d365-fo-show-table-browse/figcljfgdlbihegdcckegeakgbgdeiil" TargetMode="External"/><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0.xml"/><Relationship Id="rId1" Type="http://schemas.openxmlformats.org/officeDocument/2006/relationships/slideLayout" Target="../slideLayouts/slideLayout33.xml"/></Relationships>
</file>

<file path=ppt/slides/_rels/slide49.xml.rels><?xml version="1.0" encoding="UTF-8" standalone="yes"?>
<Relationships xmlns="http://schemas.openxmlformats.org/package/2006/relationships"><Relationship Id="rId3" Type="http://schemas.openxmlformats.org/officeDocument/2006/relationships/hyperlink" Target="https://learn.microsoft.com/en-us/dynamics365/fin-ops-core/dev-itpro/deployment/run-custom-scripts" TargetMode="External"/><Relationship Id="rId2" Type="http://schemas.openxmlformats.org/officeDocument/2006/relationships/hyperlink" Target="https://dynamics365musings.com/run-a-d365-job/" TargetMode="Externa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1.xml"/><Relationship Id="rId1" Type="http://schemas.openxmlformats.org/officeDocument/2006/relationships/slideLayout" Target="../slideLayouts/slideLayout34.xml"/></Relationships>
</file>

<file path=ppt/slides/_rels/slide51.xml.rels><?xml version="1.0" encoding="UTF-8" standalone="yes"?>
<Relationships xmlns="http://schemas.openxmlformats.org/package/2006/relationships"><Relationship Id="rId3" Type="http://schemas.openxmlformats.org/officeDocument/2006/relationships/hyperlink" Target="https://dynamics365musings.com/run-a-d365-job/" TargetMode="External"/><Relationship Id="rId2" Type="http://schemas.openxmlformats.org/officeDocument/2006/relationships/notesSlide" Target="../notesSlides/notesSlide42.xml"/><Relationship Id="rId1" Type="http://schemas.openxmlformats.org/officeDocument/2006/relationships/slideLayout" Target="../slideLayouts/slideLayout34.xml"/><Relationship Id="rId4" Type="http://schemas.openxmlformats.org/officeDocument/2006/relationships/image" Target="../media/image75.png"/></Relationships>
</file>

<file path=ppt/slides/_rels/slide5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3.xml"/><Relationship Id="rId1" Type="http://schemas.openxmlformats.org/officeDocument/2006/relationships/slideLayout" Target="../slideLayouts/slideLayout34.xml"/></Relationships>
</file>

<file path=ppt/slides/_rels/slide53.xml.rels><?xml version="1.0" encoding="UTF-8" standalone="yes"?>
<Relationships xmlns="http://schemas.openxmlformats.org/package/2006/relationships"><Relationship Id="rId3" Type="http://schemas.openxmlformats.org/officeDocument/2006/relationships/hyperlink" Target="https://dynamics365musings.com/run-a-d365-job/" TargetMode="External"/><Relationship Id="rId2" Type="http://schemas.openxmlformats.org/officeDocument/2006/relationships/notesSlide" Target="../notesSlides/notesSlide44.xml"/><Relationship Id="rId1" Type="http://schemas.openxmlformats.org/officeDocument/2006/relationships/slideLayout" Target="../slideLayouts/slideLayout34.xml"/><Relationship Id="rId5" Type="http://schemas.openxmlformats.org/officeDocument/2006/relationships/image" Target="../media/image78.png"/><Relationship Id="rId4" Type="http://schemas.openxmlformats.org/officeDocument/2006/relationships/image" Target="../media/image77.png"/></Relationships>
</file>

<file path=ppt/slides/_rels/slide54.xml.rels><?xml version="1.0" encoding="UTF-8" standalone="yes"?>
<Relationships xmlns="http://schemas.openxmlformats.org/package/2006/relationships"><Relationship Id="rId3" Type="http://schemas.openxmlformats.org/officeDocument/2006/relationships/hyperlink" Target="https://dynamics365musings.com/create-a-model-in-d365/" TargetMode="External"/><Relationship Id="rId2" Type="http://schemas.openxmlformats.org/officeDocument/2006/relationships/notesSlide" Target="../notesSlides/notesSlide45.xml"/><Relationship Id="rId1" Type="http://schemas.openxmlformats.org/officeDocument/2006/relationships/slideLayout" Target="../slideLayouts/slideLayout34.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55.xml.rels><?xml version="1.0" encoding="UTF-8" standalone="yes"?>
<Relationships xmlns="http://schemas.openxmlformats.org/package/2006/relationships"><Relationship Id="rId3" Type="http://schemas.openxmlformats.org/officeDocument/2006/relationships/hyperlink" Target="https://dynamics365musings.com/create-a-model-in-d365/" TargetMode="External"/><Relationship Id="rId2" Type="http://schemas.openxmlformats.org/officeDocument/2006/relationships/notesSlide" Target="../notesSlides/notesSlide46.xml"/><Relationship Id="rId1" Type="http://schemas.openxmlformats.org/officeDocument/2006/relationships/slideLayout" Target="../slideLayouts/slideLayout34.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5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36.xml"/></Relationships>
</file>

<file path=ppt/slides/_rels/slide57.xml.rels><?xml version="1.0" encoding="UTF-8" standalone="yes"?>
<Relationships xmlns="http://schemas.openxmlformats.org/package/2006/relationships"><Relationship Id="rId3" Type="http://schemas.openxmlformats.org/officeDocument/2006/relationships/hyperlink" Target="https://dynamics365musings.com/d365-project/" TargetMode="External"/><Relationship Id="rId2" Type="http://schemas.openxmlformats.org/officeDocument/2006/relationships/notesSlide" Target="../notesSlides/notesSlide47.xml"/><Relationship Id="rId1" Type="http://schemas.openxmlformats.org/officeDocument/2006/relationships/slideLayout" Target="../slideLayouts/slideLayout34.xml"/><Relationship Id="rId5" Type="http://schemas.openxmlformats.org/officeDocument/2006/relationships/image" Target="../media/image87.png"/><Relationship Id="rId4" Type="http://schemas.openxmlformats.org/officeDocument/2006/relationships/image" Target="../media/image86.png"/></Relationships>
</file>

<file path=ppt/slides/_rels/slide58.xml.rels><?xml version="1.0" encoding="UTF-8" standalone="yes"?>
<Relationships xmlns="http://schemas.openxmlformats.org/package/2006/relationships"><Relationship Id="rId3" Type="http://schemas.openxmlformats.org/officeDocument/2006/relationships/hyperlink" Target="https://dynamics365musings.com/d365-runnable-class/" TargetMode="External"/><Relationship Id="rId2" Type="http://schemas.openxmlformats.org/officeDocument/2006/relationships/notesSlide" Target="../notesSlides/notesSlide48.xml"/><Relationship Id="rId1" Type="http://schemas.openxmlformats.org/officeDocument/2006/relationships/slideLayout" Target="../slideLayouts/slideLayout34.xml"/><Relationship Id="rId5" Type="http://schemas.openxmlformats.org/officeDocument/2006/relationships/image" Target="../media/image89.png"/><Relationship Id="rId4" Type="http://schemas.openxmlformats.org/officeDocument/2006/relationships/image" Target="../media/image88.png"/></Relationships>
</file>

<file path=ppt/slides/_rels/slide59.xml.rels><?xml version="1.0" encoding="UTF-8" standalone="yes"?>
<Relationships xmlns="http://schemas.openxmlformats.org/package/2006/relationships"><Relationship Id="rId3" Type="http://schemas.openxmlformats.org/officeDocument/2006/relationships/hyperlink" Target="https://dynamics365musings.com/d365-runnable-class/" TargetMode="External"/><Relationship Id="rId2" Type="http://schemas.openxmlformats.org/officeDocument/2006/relationships/notesSlide" Target="../notesSlides/notesSlide49.xml"/><Relationship Id="rId1" Type="http://schemas.openxmlformats.org/officeDocument/2006/relationships/slideLayout" Target="../slideLayouts/slideLayout34.xml"/><Relationship Id="rId4" Type="http://schemas.openxmlformats.org/officeDocument/2006/relationships/image" Target="../media/image90.png"/></Relationships>
</file>

<file path=ppt/slides/_rels/slide60.xml.rels><?xml version="1.0" encoding="UTF-8" standalone="yes"?>
<Relationships xmlns="http://schemas.openxmlformats.org/package/2006/relationships"><Relationship Id="rId3" Type="http://schemas.openxmlformats.org/officeDocument/2006/relationships/hyperlink" Target="https://learn.microsoft.com/en-us/dynamics365/fin-ops-core/dev-itpro/deployment/create-apply-deployable-package#create-a-deployable-package" TargetMode="External"/><Relationship Id="rId2" Type="http://schemas.openxmlformats.org/officeDocument/2006/relationships/notesSlide" Target="../notesSlides/notesSlide50.xml"/><Relationship Id="rId1" Type="http://schemas.openxmlformats.org/officeDocument/2006/relationships/slideLayout" Target="../slideLayouts/slideLayout34.xml"/><Relationship Id="rId5" Type="http://schemas.openxmlformats.org/officeDocument/2006/relationships/image" Target="../media/image92.png"/><Relationship Id="rId4" Type="http://schemas.openxmlformats.org/officeDocument/2006/relationships/image" Target="../media/image91.png"/></Relationships>
</file>

<file path=ppt/slides/_rels/slide61.xml.rels><?xml version="1.0" encoding="UTF-8" standalone="yes"?>
<Relationships xmlns="http://schemas.openxmlformats.org/package/2006/relationships"><Relationship Id="rId3" Type="http://schemas.openxmlformats.org/officeDocument/2006/relationships/hyperlink" Target="https://dynamics365musings.com/customize-security-in-d365/" TargetMode="External"/><Relationship Id="rId2" Type="http://schemas.openxmlformats.org/officeDocument/2006/relationships/notesSlide" Target="../notesSlides/notesSlide51.xml"/><Relationship Id="rId1" Type="http://schemas.openxmlformats.org/officeDocument/2006/relationships/slideLayout" Target="../slideLayouts/slideLayout36.xml"/><Relationship Id="rId4" Type="http://schemas.openxmlformats.org/officeDocument/2006/relationships/hyperlink" Target="https://dynamics365musings.com/security-in-d365/"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2.xml"/><Relationship Id="rId1" Type="http://schemas.openxmlformats.org/officeDocument/2006/relationships/slideLayout" Target="../slideLayouts/slideLayout34.xml"/><Relationship Id="rId5" Type="http://schemas.openxmlformats.org/officeDocument/2006/relationships/image" Target="../media/image95.png"/><Relationship Id="rId4" Type="http://schemas.openxmlformats.org/officeDocument/2006/relationships/image" Target="../media/image94.png"/></Relationships>
</file>

<file path=ppt/slides/_rels/slide6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3.xml"/><Relationship Id="rId1" Type="http://schemas.openxmlformats.org/officeDocument/2006/relationships/slideLayout" Target="../slideLayouts/slideLayout34.xml"/><Relationship Id="rId5" Type="http://schemas.openxmlformats.org/officeDocument/2006/relationships/image" Target="../media/image98.png"/><Relationship Id="rId4" Type="http://schemas.openxmlformats.org/officeDocument/2006/relationships/image" Target="../media/image97.png"/></Relationships>
</file>

<file path=ppt/slides/_rels/slide6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54.xml"/><Relationship Id="rId1" Type="http://schemas.openxmlformats.org/officeDocument/2006/relationships/slideLayout" Target="../slideLayouts/slideLayout34.xml"/><Relationship Id="rId4" Type="http://schemas.openxmlformats.org/officeDocument/2006/relationships/image" Target="../media/image100.png"/></Relationships>
</file>

<file path=ppt/slides/_rels/slide6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55.xml"/><Relationship Id="rId1" Type="http://schemas.openxmlformats.org/officeDocument/2006/relationships/slideLayout" Target="../slideLayouts/slideLayout34.xml"/><Relationship Id="rId4" Type="http://schemas.openxmlformats.org/officeDocument/2006/relationships/image" Target="../media/image102.png"/></Relationships>
</file>

<file path=ppt/slides/_rels/slide66.xml.rels><?xml version="1.0" encoding="UTF-8" standalone="yes"?>
<Relationships xmlns="http://schemas.openxmlformats.org/package/2006/relationships"><Relationship Id="rId8" Type="http://schemas.openxmlformats.org/officeDocument/2006/relationships/hyperlink" Target="https://dynamics365musings.com/security-in-d365/" TargetMode="External"/><Relationship Id="rId3" Type="http://schemas.openxmlformats.org/officeDocument/2006/relationships/hyperlink" Target="https://dynamics365musings.com/d365-runnable-class/" TargetMode="External"/><Relationship Id="rId7" Type="http://schemas.openxmlformats.org/officeDocument/2006/relationships/hyperlink" Target="https://dynamics365musings.com/customize-security-in-d365/" TargetMode="External"/><Relationship Id="rId2" Type="http://schemas.openxmlformats.org/officeDocument/2006/relationships/hyperlink" Target="https://dynamics365musings.com/run-a-d365-job/" TargetMode="External"/><Relationship Id="rId1" Type="http://schemas.openxmlformats.org/officeDocument/2006/relationships/slideLayout" Target="../slideLayouts/slideLayout39.xml"/><Relationship Id="rId6" Type="http://schemas.openxmlformats.org/officeDocument/2006/relationships/hyperlink" Target="https://learn.microsoft.com/en-us/dynamics365/fin-ops-core/dev-itpro/deployment/create-apply-deployable-package#create-a-deployable-package" TargetMode="External"/><Relationship Id="rId11" Type="http://schemas.openxmlformats.org/officeDocument/2006/relationships/image" Target="../media/image78.png"/><Relationship Id="rId5" Type="http://schemas.openxmlformats.org/officeDocument/2006/relationships/hyperlink" Target="https://dynamics365musings.com/d365-project/" TargetMode="External"/><Relationship Id="rId10" Type="http://schemas.openxmlformats.org/officeDocument/2006/relationships/image" Target="../media/image103.png"/><Relationship Id="rId4" Type="http://schemas.openxmlformats.org/officeDocument/2006/relationships/hyperlink" Target="https://dynamics365musings.com/create-a-model-in-d365/" TargetMode="External"/><Relationship Id="rId9" Type="http://schemas.openxmlformats.org/officeDocument/2006/relationships/hyperlink" Target="https://learn.microsoft.com/en-us/dynamics365/fin-ops-core/dev-itpro/deployment/run-custom-scripts"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hyperlink" Target="https://dynamics365musings.com/how-to-connect-to-a-test-d365-database/" TargetMode="Externa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3.xml"/><Relationship Id="rId4" Type="http://schemas.openxmlformats.org/officeDocument/2006/relationships/image" Target="../media/image107.png"/></Relationships>
</file>

<file path=ppt/slides/_rels/slide7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3.xml"/><Relationship Id="rId4" Type="http://schemas.openxmlformats.org/officeDocument/2006/relationships/image" Target="../media/image110.png"/></Relationships>
</file>

<file path=ppt/slides/_rels/slide7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08.png"/><Relationship Id="rId1" Type="http://schemas.openxmlformats.org/officeDocument/2006/relationships/slideLayout" Target="../slideLayouts/slideLayout3.xml"/><Relationship Id="rId4" Type="http://schemas.openxmlformats.org/officeDocument/2006/relationships/image" Target="../media/image112.png"/></Relationships>
</file>

<file path=ppt/slides/_rels/slide7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3.xml"/><Relationship Id="rId5" Type="http://schemas.openxmlformats.org/officeDocument/2006/relationships/image" Target="../media/image117.png"/><Relationship Id="rId4" Type="http://schemas.openxmlformats.org/officeDocument/2006/relationships/hyperlink" Target="https://whatsmyip.com/" TargetMode="External"/></Relationships>
</file>

<file path=ppt/slides/_rels/slide75.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hyperlink" Target="https://alexdmeyer.com/resources/d365fo-admin-toolkit/" TargetMode="External"/><Relationship Id="rId1" Type="http://schemas.openxmlformats.org/officeDocument/2006/relationships/slideLayout" Target="../slideLayouts/slideLayout3.xml"/><Relationship Id="rId4" Type="http://schemas.openxmlformats.org/officeDocument/2006/relationships/image" Target="../media/image120.png"/></Relationships>
</file>

<file path=ppt/slides/_rels/slide78.xml.rels><?xml version="1.0" encoding="UTF-8" standalone="yes"?>
<Relationships xmlns="http://schemas.openxmlformats.org/package/2006/relationships"><Relationship Id="rId8" Type="http://schemas.openxmlformats.org/officeDocument/2006/relationships/hyperlink" Target="https://alexdmeyer.com/2022/10/31/overview-of-telemetry-data-in-d365fo/" TargetMode="External"/><Relationship Id="rId3" Type="http://schemas.openxmlformats.org/officeDocument/2006/relationships/hyperlink" Target="https://dynamics365musings.com/d365-table-browser" TargetMode="External"/><Relationship Id="rId7" Type="http://schemas.openxmlformats.org/officeDocument/2006/relationships/hyperlink" Target="https://learn.microsoft.com/en-us/dynamics365/fin-ops-core/dev-itpro/deployment/run-custom-scripts" TargetMode="External"/><Relationship Id="rId2" Type="http://schemas.openxmlformats.org/officeDocument/2006/relationships/hyperlink" Target="https://community.dynamics.com/blogs/post/?postid=850bd713-e91e-4726-b002-20a25639ba9e" TargetMode="External"/><Relationship Id="rId1" Type="http://schemas.openxmlformats.org/officeDocument/2006/relationships/slideLayout" Target="../slideLayouts/slideLayout3.xml"/><Relationship Id="rId6" Type="http://schemas.openxmlformats.org/officeDocument/2006/relationships/hyperlink" Target="https://dynamics365musings.com/how-to-connect-to-a-test-d365-database" TargetMode="External"/><Relationship Id="rId11" Type="http://schemas.openxmlformats.org/officeDocument/2006/relationships/hyperlink" Target="https://alexdmeyer.com/2021/12/08/determine-where-form-data-is-stored-in-d365fo/" TargetMode="External"/><Relationship Id="rId5" Type="http://schemas.openxmlformats.org/officeDocument/2006/relationships/hyperlink" Target="https://dynamics365musings.com/run-a-d365-job" TargetMode="External"/><Relationship Id="rId10" Type="http://schemas.openxmlformats.org/officeDocument/2006/relationships/hyperlink" Target="https://alexdmeyer.com/2021/01/25/current-state-of-d365fo-user-licensing/" TargetMode="External"/><Relationship Id="rId4" Type="http://schemas.openxmlformats.org/officeDocument/2006/relationships/hyperlink" Target="https://alexdmeyer.com/2020/02/27/how-to-continue-to-use-the-table-browser-functionality-within-d365fo/" TargetMode="External"/><Relationship Id="rId9" Type="http://schemas.openxmlformats.org/officeDocument/2006/relationships/hyperlink" Target="https://alexdmeyer.com/2024/03/13/release-of-d365fo-environment-comparison-utility/" TargetMode="External"/></Relationships>
</file>

<file path=ppt/slides/_rels/slide79.xml.rels><?xml version="1.0" encoding="UTF-8" standalone="yes"?>
<Relationships xmlns="http://schemas.openxmlformats.org/package/2006/relationships"><Relationship Id="rId8" Type="http://schemas.openxmlformats.org/officeDocument/2006/relationships/hyperlink" Target="https://dynamics365musings.com/x-development-boost-your-development-skills-with-proven-tips-and-tricks" TargetMode="External"/><Relationship Id="rId3" Type="http://schemas.openxmlformats.org/officeDocument/2006/relationships/hyperlink" Target="https://dynamics365musings.com/security-in-d365/" TargetMode="External"/><Relationship Id="rId7" Type="http://schemas.openxmlformats.org/officeDocument/2006/relationships/hyperlink" Target="https://dynamics365musings.com/d365-development-tips-and-tricks" TargetMode="External"/><Relationship Id="rId12" Type="http://schemas.openxmlformats.org/officeDocument/2006/relationships/hyperlink" Target="https://dynamics365musings.com/install-a-package-in-d365/" TargetMode="External"/><Relationship Id="rId2" Type="http://schemas.openxmlformats.org/officeDocument/2006/relationships/hyperlink" Target="https://dynamics365musings.com/d365-development-learning-playlist/" TargetMode="External"/><Relationship Id="rId1" Type="http://schemas.openxmlformats.org/officeDocument/2006/relationships/slideLayout" Target="../slideLayouts/slideLayout3.xml"/><Relationship Id="rId6" Type="http://schemas.openxmlformats.org/officeDocument/2006/relationships/hyperlink" Target="https://dynamics365musings.com/create-security-in-d365/" TargetMode="External"/><Relationship Id="rId11" Type="http://schemas.openxmlformats.org/officeDocument/2006/relationships/hyperlink" Target="https://dynamics365musings.com/how-to-connect-to-a-test-d365-database" TargetMode="External"/><Relationship Id="rId5" Type="http://schemas.openxmlformats.org/officeDocument/2006/relationships/hyperlink" Target="https://dynamics365musings.com/change-security-in-d365/" TargetMode="External"/><Relationship Id="rId10" Type="http://schemas.openxmlformats.org/officeDocument/2006/relationships/hyperlink" Target="https://dynamics365musings.com/d365-table-browser" TargetMode="External"/><Relationship Id="rId4" Type="http://schemas.openxmlformats.org/officeDocument/2006/relationships/hyperlink" Target="https://dynamics365musings.com/customize-security-in-d365/" TargetMode="External"/><Relationship Id="rId9" Type="http://schemas.openxmlformats.org/officeDocument/2006/relationships/hyperlink" Target="https://dynamics365musings.com/run-a-d365-job" TargetMode="External"/></Relationships>
</file>

<file path=ppt/slides/_rels/slide80.xml.rels><?xml version="1.0" encoding="UTF-8" standalone="yes"?>
<Relationships xmlns="http://schemas.openxmlformats.org/package/2006/relationships"><Relationship Id="rId8" Type="http://schemas.openxmlformats.org/officeDocument/2006/relationships/hyperlink" Target="https://mvp.microsoft.com/en-us/PublicProfile/5003547" TargetMode="External"/><Relationship Id="rId13" Type="http://schemas.openxmlformats.org/officeDocument/2006/relationships/hyperlink" Target="https://mvp.microsoft.com/en-US/MVP/profile/6c08dbff-03c6-ec11-a7b5-0022482d3c49" TargetMode="External"/><Relationship Id="rId3" Type="http://schemas.openxmlformats.org/officeDocument/2006/relationships/hyperlink" Target="http://d365foblog.com/" TargetMode="External"/><Relationship Id="rId7" Type="http://schemas.openxmlformats.org/officeDocument/2006/relationships/hyperlink" Target="https://www.linkedin.com/in/alex-meyer-b6338837/" TargetMode="External"/><Relationship Id="rId12" Type="http://schemas.openxmlformats.org/officeDocument/2006/relationships/hyperlink" Target="https://www.linkedin.com/in/peter-ramer/" TargetMode="External"/><Relationship Id="rId2" Type="http://schemas.openxmlformats.org/officeDocument/2006/relationships/hyperlink" Target="mailto:alex.meyer@delinea.com" TargetMode="External"/><Relationship Id="rId1" Type="http://schemas.openxmlformats.org/officeDocument/2006/relationships/slideLayout" Target="../slideLayouts/slideLayout3.xml"/><Relationship Id="rId6" Type="http://schemas.openxmlformats.org/officeDocument/2006/relationships/hyperlink" Target="https://www.youtube.com/@AlexMeyerGeek" TargetMode="External"/><Relationship Id="rId11" Type="http://schemas.openxmlformats.org/officeDocument/2006/relationships/hyperlink" Target="https://www.youtube.com/@peterramer" TargetMode="External"/><Relationship Id="rId5" Type="http://schemas.openxmlformats.org/officeDocument/2006/relationships/hyperlink" Target="https://github.com/ameyer505" TargetMode="External"/><Relationship Id="rId10" Type="http://schemas.openxmlformats.org/officeDocument/2006/relationships/hyperlink" Target="http://dynamics365musings.com/" TargetMode="External"/><Relationship Id="rId4" Type="http://schemas.openxmlformats.org/officeDocument/2006/relationships/hyperlink" Target="http://d365fosecurity.com/" TargetMode="External"/><Relationship Id="rId9" Type="http://schemas.openxmlformats.org/officeDocument/2006/relationships/image" Target="../media/image23.png"/></Relationships>
</file>

<file path=ppt/slides/_rels/slide81.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4.xml"/></Relationships>
</file>

<file path=ppt/slides/_rels/slide8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4.xml"/><Relationship Id="rId4" Type="http://schemas.openxmlformats.org/officeDocument/2006/relationships/hyperlink" Target="https://dynamicscon.com/event-information/media-kit/" TargetMode="External"/></Relationships>
</file>

<file path=ppt/slides/_rels/slide83.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125.png"/><Relationship Id="rId7" Type="http://schemas.openxmlformats.org/officeDocument/2006/relationships/image" Target="../media/image129.png"/><Relationship Id="rId12" Type="http://schemas.openxmlformats.org/officeDocument/2006/relationships/image" Target="../media/image134.png"/><Relationship Id="rId2" Type="http://schemas.openxmlformats.org/officeDocument/2006/relationships/image" Target="../media/image124.png"/><Relationship Id="rId1" Type="http://schemas.openxmlformats.org/officeDocument/2006/relationships/slideLayout" Target="../slideLayouts/slideLayout24.xml"/><Relationship Id="rId6" Type="http://schemas.openxmlformats.org/officeDocument/2006/relationships/image" Target="../media/image128.png"/><Relationship Id="rId11" Type="http://schemas.openxmlformats.org/officeDocument/2006/relationships/image" Target="../media/image133.png"/><Relationship Id="rId5" Type="http://schemas.openxmlformats.org/officeDocument/2006/relationships/image" Target="../media/image127.png"/><Relationship Id="rId10" Type="http://schemas.openxmlformats.org/officeDocument/2006/relationships/image" Target="../media/image132.png"/><Relationship Id="rId4" Type="http://schemas.openxmlformats.org/officeDocument/2006/relationships/image" Target="../media/image126.png"/><Relationship Id="rId9" Type="http://schemas.openxmlformats.org/officeDocument/2006/relationships/image" Target="../media/image131.png"/></Relationships>
</file>

<file path=ppt/slides/_rels/slide84.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image" Target="../media/image136.png"/><Relationship Id="rId7" Type="http://schemas.openxmlformats.org/officeDocument/2006/relationships/image" Target="../media/image140.png"/><Relationship Id="rId2" Type="http://schemas.openxmlformats.org/officeDocument/2006/relationships/image" Target="../media/image135.png"/><Relationship Id="rId1" Type="http://schemas.openxmlformats.org/officeDocument/2006/relationships/slideLayout" Target="../slideLayouts/slideLayout24.xml"/><Relationship Id="rId6" Type="http://schemas.openxmlformats.org/officeDocument/2006/relationships/image" Target="../media/image139.png"/><Relationship Id="rId5" Type="http://schemas.openxmlformats.org/officeDocument/2006/relationships/image" Target="../media/image138.png"/><Relationship Id="rId4" Type="http://schemas.openxmlformats.org/officeDocument/2006/relationships/image" Target="../media/image137.png"/></Relationships>
</file>

<file path=ppt/slides/_rels/slide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2.png"/><Relationship Id="rId1" Type="http://schemas.openxmlformats.org/officeDocument/2006/relationships/slideLayout" Target="../slideLayouts/slideLayout24.xml"/><Relationship Id="rId4" Type="http://schemas.openxmlformats.org/officeDocument/2006/relationships/image" Target="../media/image143.png"/></Relationships>
</file>

<file path=ppt/slides/_rels/slide86.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45.png"/><Relationship Id="rId7" Type="http://schemas.openxmlformats.org/officeDocument/2006/relationships/image" Target="../media/image149.png"/><Relationship Id="rId2" Type="http://schemas.openxmlformats.org/officeDocument/2006/relationships/image" Target="../media/image144.png"/><Relationship Id="rId1" Type="http://schemas.openxmlformats.org/officeDocument/2006/relationships/slideLayout" Target="../slideLayouts/slideLayout24.xml"/><Relationship Id="rId6" Type="http://schemas.openxmlformats.org/officeDocument/2006/relationships/image" Target="../media/image148.png"/><Relationship Id="rId5" Type="http://schemas.openxmlformats.org/officeDocument/2006/relationships/image" Target="../media/image147.png"/><Relationship Id="rId4" Type="http://schemas.openxmlformats.org/officeDocument/2006/relationships/image" Target="../media/image146.png"/></Relationships>
</file>

<file path=ppt/slides/_rels/slide87.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90937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38129-C37D-93A6-FFA8-E29F1F7B4F31}"/>
              </a:ext>
            </a:extLst>
          </p:cNvPr>
          <p:cNvSpPr>
            <a:spLocks noGrp="1"/>
          </p:cNvSpPr>
          <p:nvPr>
            <p:ph type="title"/>
          </p:nvPr>
        </p:nvSpPr>
        <p:spPr/>
        <p:txBody>
          <a:bodyPr/>
          <a:lstStyle/>
          <a:p>
            <a:r>
              <a:rPr lang="en-US" dirty="0"/>
              <a:t>Tips and Tricks for Securing D365 F&amp;O</a:t>
            </a:r>
          </a:p>
        </p:txBody>
      </p:sp>
    </p:spTree>
    <p:extLst>
      <p:ext uri="{BB962C8B-B14F-4D97-AF65-F5344CB8AC3E}">
        <p14:creationId xmlns:p14="http://schemas.microsoft.com/office/powerpoint/2010/main" val="2174061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782D6-FA84-7D94-CA2F-E308FB92382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6706023-4814-F2E6-1499-0B0ADD075B21}"/>
              </a:ext>
            </a:extLst>
          </p:cNvPr>
          <p:cNvSpPr>
            <a:spLocks noGrp="1"/>
          </p:cNvSpPr>
          <p:nvPr>
            <p:ph type="title"/>
          </p:nvPr>
        </p:nvSpPr>
        <p:spPr>
          <a:xfrm>
            <a:off x="699648" y="240088"/>
            <a:ext cx="4593527" cy="698248"/>
          </a:xfrm>
        </p:spPr>
        <p:txBody>
          <a:bodyPr>
            <a:normAutofit fontScale="90000"/>
          </a:bodyPr>
          <a:lstStyle/>
          <a:p>
            <a:r>
              <a:rPr lang="en-US" dirty="0"/>
              <a:t>Peter Ramer</a:t>
            </a:r>
          </a:p>
        </p:txBody>
      </p:sp>
      <p:sp>
        <p:nvSpPr>
          <p:cNvPr id="7" name="Text Placeholder 6">
            <a:extLst>
              <a:ext uri="{FF2B5EF4-FFF2-40B4-BE49-F238E27FC236}">
                <a16:creationId xmlns:a16="http://schemas.microsoft.com/office/drawing/2014/main" id="{8800ED4E-068C-DCC5-4B9F-960BE60E3439}"/>
              </a:ext>
            </a:extLst>
          </p:cNvPr>
          <p:cNvSpPr>
            <a:spLocks noGrp="1"/>
          </p:cNvSpPr>
          <p:nvPr>
            <p:ph type="body" sz="quarter" idx="10"/>
          </p:nvPr>
        </p:nvSpPr>
        <p:spPr>
          <a:xfrm>
            <a:off x="699648" y="1018323"/>
            <a:ext cx="5396352" cy="4863809"/>
          </a:xfrm>
        </p:spPr>
        <p:txBody>
          <a:bodyPr/>
          <a:lstStyle/>
          <a:p>
            <a:pPr marL="0" indent="0">
              <a:buNone/>
            </a:pPr>
            <a:r>
              <a:rPr lang="en-US" sz="1765" dirty="0"/>
              <a:t>Director of Managed Application Services</a:t>
            </a:r>
          </a:p>
          <a:p>
            <a:pPr marL="0" indent="0">
              <a:buNone/>
            </a:pPr>
            <a:r>
              <a:rPr lang="en-US" sz="1765" dirty="0">
                <a:hlinkClick r:id="rId2"/>
              </a:rPr>
              <a:t>RSM</a:t>
            </a:r>
            <a:endParaRPr lang="en-US" sz="1765" dirty="0"/>
          </a:p>
          <a:p>
            <a:pPr marL="0" indent="0">
              <a:buNone/>
            </a:pPr>
            <a:endParaRPr lang="en-US" sz="1765" dirty="0"/>
          </a:p>
          <a:p>
            <a:pPr marL="0" indent="0" fontAlgn="base">
              <a:spcBef>
                <a:spcPts val="1200"/>
              </a:spcBef>
              <a:buNone/>
            </a:pPr>
            <a:r>
              <a:rPr lang="en-US" sz="1176" dirty="0">
                <a:solidFill>
                  <a:srgbClr val="3F454F"/>
                </a:solidFill>
              </a:rPr>
              <a:t>Email: </a:t>
            </a:r>
            <a:r>
              <a:rPr lang="en-US" sz="1176" dirty="0">
                <a:solidFill>
                  <a:srgbClr val="002060"/>
                </a:solidFill>
                <a:hlinkClick r:id="rId3"/>
              </a:rPr>
              <a:t>peter.ramer@rsmus.com</a:t>
            </a:r>
            <a:r>
              <a:rPr lang="en-US" sz="1176" dirty="0">
                <a:solidFill>
                  <a:srgbClr val="002060"/>
                </a:solidFill>
              </a:rPr>
              <a:t> </a:t>
            </a:r>
          </a:p>
          <a:p>
            <a:pPr marL="0" indent="0" fontAlgn="base">
              <a:spcBef>
                <a:spcPts val="1200"/>
              </a:spcBef>
              <a:buNone/>
            </a:pPr>
            <a:r>
              <a:rPr lang="en-US" sz="1176" dirty="0">
                <a:solidFill>
                  <a:srgbClr val="3F454F"/>
                </a:solidFill>
              </a:rPr>
              <a:t>Blog: </a:t>
            </a:r>
            <a:r>
              <a:rPr lang="en-US" sz="1176" u="sng" dirty="0">
                <a:solidFill>
                  <a:srgbClr val="002060"/>
                </a:solidFill>
                <a:hlinkClick r:id="rId4"/>
              </a:rPr>
              <a:t>http://dynamics365musings.com/</a:t>
            </a:r>
            <a:endParaRPr lang="en-US" sz="1176" u="sng" dirty="0">
              <a:solidFill>
                <a:srgbClr val="002060"/>
              </a:solidFill>
            </a:endParaRPr>
          </a:p>
          <a:p>
            <a:pPr marL="0" indent="0" fontAlgn="base">
              <a:spcBef>
                <a:spcPts val="1200"/>
              </a:spcBef>
              <a:buNone/>
            </a:pPr>
            <a:r>
              <a:rPr lang="en-US" sz="1176" u="sng" dirty="0">
                <a:solidFill>
                  <a:srgbClr val="0095C8"/>
                </a:solidFill>
                <a:hlinkClick r:id="rId5">
                  <a:extLst>
                    <a:ext uri="{A12FA001-AC4F-418D-AE19-62706E023703}">
                      <ahyp:hlinkClr xmlns:ahyp="http://schemas.microsoft.com/office/drawing/2018/hyperlinkcolor" val="tx"/>
                    </a:ext>
                  </a:extLst>
                </a:hlinkClick>
              </a:rPr>
              <a:t>LinkedIn</a:t>
            </a:r>
            <a:r>
              <a:rPr lang="en-US" sz="1176" dirty="0">
                <a:solidFill>
                  <a:srgbClr val="3F454F"/>
                </a:solidFill>
              </a:rPr>
              <a:t> | </a:t>
            </a:r>
            <a:r>
              <a:rPr lang="en-US" sz="1176" u="sng" dirty="0">
                <a:solidFill>
                  <a:srgbClr val="002060"/>
                </a:solidFill>
                <a:hlinkClick r:id="rId6"/>
              </a:rPr>
              <a:t>Microsoft MVP Profile</a:t>
            </a:r>
            <a:endParaRPr lang="en-US" sz="1176" dirty="0">
              <a:solidFill>
                <a:srgbClr val="3F454F"/>
              </a:solidFill>
            </a:endParaRPr>
          </a:p>
          <a:p>
            <a:pPr marL="0" indent="0">
              <a:spcBef>
                <a:spcPts val="1200"/>
              </a:spcBef>
              <a:buNone/>
            </a:pPr>
            <a:endParaRPr lang="en-US" sz="1176" dirty="0">
              <a:solidFill>
                <a:srgbClr val="3F454F"/>
              </a:solidFill>
            </a:endParaRPr>
          </a:p>
          <a:p>
            <a:pPr marL="0" indent="0">
              <a:spcBef>
                <a:spcPts val="1200"/>
              </a:spcBef>
              <a:buNone/>
            </a:pPr>
            <a:r>
              <a:rPr lang="en-US" sz="1176" dirty="0">
                <a:solidFill>
                  <a:srgbClr val="3F454F"/>
                </a:solidFill>
              </a:rPr>
              <a:t>Background:</a:t>
            </a:r>
            <a:endParaRPr lang="en-US" sz="1176" dirty="0"/>
          </a:p>
          <a:p>
            <a:pPr fontAlgn="base">
              <a:spcBef>
                <a:spcPts val="1200"/>
              </a:spcBef>
            </a:pPr>
            <a:r>
              <a:rPr lang="en-US" sz="1176" dirty="0">
                <a:solidFill>
                  <a:srgbClr val="3F454F"/>
                </a:solidFill>
              </a:rPr>
              <a:t>Awarded Microsoft MVP in Business Applications since 2022</a:t>
            </a:r>
          </a:p>
          <a:p>
            <a:pPr fontAlgn="base">
              <a:spcBef>
                <a:spcPts val="1200"/>
              </a:spcBef>
            </a:pPr>
            <a:r>
              <a:rPr lang="en-US" sz="1176" dirty="0">
                <a:solidFill>
                  <a:srgbClr val="3F454F"/>
                </a:solidFill>
              </a:rPr>
              <a:t>Been working with AX since 2006 and D365FO since 2016</a:t>
            </a:r>
          </a:p>
          <a:p>
            <a:pPr fontAlgn="base">
              <a:spcBef>
                <a:spcPts val="1200"/>
              </a:spcBef>
            </a:pPr>
            <a:r>
              <a:rPr lang="en-US" sz="1176" dirty="0">
                <a:solidFill>
                  <a:srgbClr val="3F454F"/>
                </a:solidFill>
              </a:rPr>
              <a:t>Have written code that was then purchased and included into the standard F&amp;O product.</a:t>
            </a:r>
          </a:p>
          <a:p>
            <a:pPr fontAlgn="base">
              <a:spcBef>
                <a:spcPts val="1200"/>
              </a:spcBef>
            </a:pPr>
            <a:r>
              <a:rPr lang="en-US" sz="1176" dirty="0">
                <a:solidFill>
                  <a:srgbClr val="3F454F"/>
                </a:solidFill>
              </a:rPr>
              <a:t>Have a blog and YouTube channel that contains lots of technical tutorials.</a:t>
            </a:r>
          </a:p>
          <a:p>
            <a:pPr marL="0" indent="0">
              <a:buNone/>
            </a:pPr>
            <a:endParaRPr lang="en-US" sz="1765" dirty="0"/>
          </a:p>
        </p:txBody>
      </p:sp>
      <p:pic>
        <p:nvPicPr>
          <p:cNvPr id="11" name="Picture 10" descr="A blue and white rectangular sign with white text&#10;&#10;Description automatically generated">
            <a:extLst>
              <a:ext uri="{FF2B5EF4-FFF2-40B4-BE49-F238E27FC236}">
                <a16:creationId xmlns:a16="http://schemas.microsoft.com/office/drawing/2014/main" id="{638B16F3-E008-202A-B877-369252FD7816}"/>
              </a:ext>
            </a:extLst>
          </p:cNvPr>
          <p:cNvPicPr>
            <a:picLocks noChangeAspect="1"/>
          </p:cNvPicPr>
          <p:nvPr/>
        </p:nvPicPr>
        <p:blipFill>
          <a:blip r:embed="rId7"/>
          <a:stretch>
            <a:fillRect/>
          </a:stretch>
        </p:blipFill>
        <p:spPr>
          <a:xfrm>
            <a:off x="10427799" y="3665325"/>
            <a:ext cx="1167158" cy="1845738"/>
          </a:xfrm>
          <a:prstGeom prst="rect">
            <a:avLst/>
          </a:prstGeom>
        </p:spPr>
      </p:pic>
      <p:pic>
        <p:nvPicPr>
          <p:cNvPr id="3" name="Picture 2" descr="A person in a suit smiling&#10;&#10;Description automatically generated">
            <a:extLst>
              <a:ext uri="{FF2B5EF4-FFF2-40B4-BE49-F238E27FC236}">
                <a16:creationId xmlns:a16="http://schemas.microsoft.com/office/drawing/2014/main" id="{50F77593-6654-AD4F-8581-2F2B4AD87FE5}"/>
              </a:ext>
            </a:extLst>
          </p:cNvPr>
          <p:cNvPicPr>
            <a:picLocks noChangeAspect="1"/>
          </p:cNvPicPr>
          <p:nvPr/>
        </p:nvPicPr>
        <p:blipFill>
          <a:blip r:embed="rId8"/>
          <a:stretch>
            <a:fillRect/>
          </a:stretch>
        </p:blipFill>
        <p:spPr>
          <a:xfrm>
            <a:off x="6237797" y="1203152"/>
            <a:ext cx="3689103" cy="3972411"/>
          </a:xfrm>
          <a:prstGeom prst="rect">
            <a:avLst/>
          </a:prstGeom>
        </p:spPr>
      </p:pic>
    </p:spTree>
    <p:extLst>
      <p:ext uri="{BB962C8B-B14F-4D97-AF65-F5344CB8AC3E}">
        <p14:creationId xmlns:p14="http://schemas.microsoft.com/office/powerpoint/2010/main" val="289490152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3"/>
          <p:cNvSpPr txBox="1">
            <a:spLocks noGrp="1"/>
          </p:cNvSpPr>
          <p:nvPr>
            <p:ph type="title"/>
          </p:nvPr>
        </p:nvSpPr>
        <p:spPr>
          <a:xfrm>
            <a:off x="699648" y="240088"/>
            <a:ext cx="3250224" cy="698248"/>
          </a:xfrm>
          <a:prstGeom prst="rect">
            <a:avLst/>
          </a:prstGeom>
          <a:noFill/>
          <a:ln>
            <a:noFill/>
          </a:ln>
        </p:spPr>
        <p:txBody>
          <a:bodyPr spcFirstLastPara="1" vert="horz" wrap="square" lIns="143424" tIns="89628" rIns="143424" bIns="89628" rtlCol="0" anchor="ctr" anchorCtr="0">
            <a:noAutofit/>
          </a:bodyPr>
          <a:lstStyle/>
          <a:p>
            <a:r>
              <a:rPr lang="en-US"/>
              <a:t>Alex Meyer</a:t>
            </a:r>
            <a:endParaRPr/>
          </a:p>
        </p:txBody>
      </p:sp>
      <p:sp>
        <p:nvSpPr>
          <p:cNvPr id="111" name="Google Shape;111;p3"/>
          <p:cNvSpPr txBox="1">
            <a:spLocks noGrp="1"/>
          </p:cNvSpPr>
          <p:nvPr>
            <p:ph type="body" idx="1"/>
          </p:nvPr>
        </p:nvSpPr>
        <p:spPr>
          <a:xfrm>
            <a:off x="699648" y="938336"/>
            <a:ext cx="5396352" cy="4863809"/>
          </a:xfrm>
          <a:prstGeom prst="rect">
            <a:avLst/>
          </a:prstGeom>
          <a:noFill/>
          <a:ln>
            <a:noFill/>
          </a:ln>
        </p:spPr>
        <p:txBody>
          <a:bodyPr spcFirstLastPara="1" vert="horz" wrap="square" lIns="143424" tIns="89628" rIns="143424" bIns="89628" rtlCol="0" anchor="t" anchorCtr="0">
            <a:noAutofit/>
          </a:bodyPr>
          <a:lstStyle/>
          <a:p>
            <a:pPr marL="0" indent="0">
              <a:spcBef>
                <a:spcPts val="0"/>
              </a:spcBef>
              <a:buSzPts val="1620"/>
              <a:buNone/>
            </a:pPr>
            <a:r>
              <a:rPr lang="en-US" sz="1765" dirty="0"/>
              <a:t>Principal Software Development Engineer</a:t>
            </a:r>
            <a:endParaRPr dirty="0"/>
          </a:p>
          <a:p>
            <a:pPr marL="0" indent="0">
              <a:spcBef>
                <a:spcPts val="353"/>
              </a:spcBef>
              <a:buSzPts val="1620"/>
              <a:buNone/>
            </a:pPr>
            <a:r>
              <a:rPr lang="en-US" sz="1765" u="sng" dirty="0" err="1">
                <a:solidFill>
                  <a:schemeClr val="hlink"/>
                </a:solidFill>
                <a:hlinkClick r:id="rId3"/>
              </a:rPr>
              <a:t>Delinea</a:t>
            </a:r>
            <a:endParaRPr sz="1765" dirty="0"/>
          </a:p>
          <a:p>
            <a:pPr marL="0" indent="0">
              <a:spcBef>
                <a:spcPts val="353"/>
              </a:spcBef>
              <a:buSzPts val="1620"/>
              <a:buNone/>
            </a:pPr>
            <a:endParaRPr sz="1765" dirty="0"/>
          </a:p>
          <a:p>
            <a:pPr marL="0" indent="0">
              <a:spcBef>
                <a:spcPts val="1200"/>
              </a:spcBef>
              <a:buClr>
                <a:srgbClr val="3F454F"/>
              </a:buClr>
              <a:buSzPts val="1080"/>
              <a:buNone/>
            </a:pPr>
            <a:r>
              <a:rPr lang="en-US" sz="1176" dirty="0">
                <a:solidFill>
                  <a:srgbClr val="3F454F"/>
                </a:solidFill>
              </a:rPr>
              <a:t>Email: </a:t>
            </a:r>
            <a:r>
              <a:rPr lang="en-US" sz="1176" u="sng" dirty="0">
                <a:solidFill>
                  <a:srgbClr val="002060"/>
                </a:solidFill>
                <a:hlinkClick r:id="rId4">
                  <a:extLst>
                    <a:ext uri="{A12FA001-AC4F-418D-AE19-62706E023703}">
                      <ahyp:hlinkClr xmlns:ahyp="http://schemas.microsoft.com/office/drawing/2018/hyperlinkcolor" val="tx"/>
                    </a:ext>
                  </a:extLst>
                </a:hlinkClick>
              </a:rPr>
              <a:t>alex.meyer@delinea.com</a:t>
            </a:r>
            <a:endParaRPr sz="1176" dirty="0">
              <a:solidFill>
                <a:srgbClr val="002060"/>
              </a:solidFill>
            </a:endParaRPr>
          </a:p>
          <a:p>
            <a:pPr marL="0" indent="0">
              <a:spcBef>
                <a:spcPts val="1200"/>
              </a:spcBef>
              <a:buClr>
                <a:srgbClr val="3F454F"/>
              </a:buClr>
              <a:buSzPts val="1080"/>
              <a:buNone/>
            </a:pPr>
            <a:r>
              <a:rPr lang="en-US" sz="1176" dirty="0">
                <a:solidFill>
                  <a:srgbClr val="3F454F"/>
                </a:solidFill>
              </a:rPr>
              <a:t>Blog: </a:t>
            </a:r>
            <a:r>
              <a:rPr lang="en-US" sz="1176" u="sng" dirty="0">
                <a:solidFill>
                  <a:srgbClr val="002060"/>
                </a:solidFill>
                <a:hlinkClick r:id="rId5">
                  <a:extLst>
                    <a:ext uri="{A12FA001-AC4F-418D-AE19-62706E023703}">
                      <ahyp:hlinkClr xmlns:ahyp="http://schemas.microsoft.com/office/drawing/2018/hyperlinkcolor" val="tx"/>
                    </a:ext>
                  </a:extLst>
                </a:hlinkClick>
              </a:rPr>
              <a:t>http://d365foblog.com</a:t>
            </a:r>
            <a:endParaRPr sz="1176" dirty="0">
              <a:solidFill>
                <a:srgbClr val="3F454F"/>
              </a:solidFill>
            </a:endParaRPr>
          </a:p>
          <a:p>
            <a:pPr marL="0" indent="0">
              <a:spcBef>
                <a:spcPts val="1200"/>
              </a:spcBef>
              <a:buClr>
                <a:srgbClr val="3F454F"/>
              </a:buClr>
              <a:buSzPts val="1080"/>
              <a:buNone/>
            </a:pPr>
            <a:r>
              <a:rPr lang="en-US" sz="1176" dirty="0">
                <a:solidFill>
                  <a:srgbClr val="3F454F"/>
                </a:solidFill>
              </a:rPr>
              <a:t>Security Class: </a:t>
            </a:r>
            <a:r>
              <a:rPr lang="en-US" sz="1176" u="sng" dirty="0">
                <a:solidFill>
                  <a:srgbClr val="002060"/>
                </a:solidFill>
                <a:hlinkClick r:id="rId6">
                  <a:extLst>
                    <a:ext uri="{A12FA001-AC4F-418D-AE19-62706E023703}">
                      <ahyp:hlinkClr xmlns:ahyp="http://schemas.microsoft.com/office/drawing/2018/hyperlinkcolor" val="tx"/>
                    </a:ext>
                  </a:extLst>
                </a:hlinkClick>
              </a:rPr>
              <a:t>http://d365fosecurity.com</a:t>
            </a:r>
            <a:endParaRPr sz="1176" dirty="0">
              <a:solidFill>
                <a:srgbClr val="3F454F"/>
              </a:solidFill>
            </a:endParaRPr>
          </a:p>
          <a:p>
            <a:pPr marL="0" indent="0">
              <a:spcBef>
                <a:spcPts val="1200"/>
              </a:spcBef>
              <a:buSzPts val="1080"/>
              <a:buNone/>
            </a:pPr>
            <a:r>
              <a:rPr lang="en-US" sz="1176" dirty="0"/>
              <a:t>GitHub: </a:t>
            </a:r>
            <a:r>
              <a:rPr lang="en-US" sz="1176" u="sng" dirty="0">
                <a:solidFill>
                  <a:schemeClr val="hlink"/>
                </a:solidFill>
                <a:hlinkClick r:id="rId7"/>
              </a:rPr>
              <a:t>https://github.com/ameyer505</a:t>
            </a:r>
            <a:endParaRPr lang="en-US" sz="1176" u="sng" dirty="0">
              <a:solidFill>
                <a:schemeClr val="hlink"/>
              </a:solidFill>
            </a:endParaRPr>
          </a:p>
          <a:p>
            <a:pPr marL="0" indent="0">
              <a:spcBef>
                <a:spcPts val="1200"/>
              </a:spcBef>
              <a:buSzPts val="1080"/>
              <a:buNone/>
            </a:pPr>
            <a:r>
              <a:rPr lang="en-US" sz="1176" dirty="0"/>
              <a:t>YouTube: </a:t>
            </a:r>
            <a:endParaRPr sz="1176" dirty="0"/>
          </a:p>
          <a:p>
            <a:pPr marL="0" indent="0">
              <a:spcBef>
                <a:spcPts val="1200"/>
              </a:spcBef>
              <a:buClr>
                <a:srgbClr val="0095C8"/>
              </a:buClr>
              <a:buSzPts val="1080"/>
              <a:buNone/>
            </a:pPr>
            <a:r>
              <a:rPr lang="en-US" sz="1176" u="sng" dirty="0">
                <a:solidFill>
                  <a:srgbClr val="0095C8"/>
                </a:solidFill>
                <a:hlinkClick r:id="rId8">
                  <a:extLst>
                    <a:ext uri="{A12FA001-AC4F-418D-AE19-62706E023703}">
                      <ahyp:hlinkClr xmlns:ahyp="http://schemas.microsoft.com/office/drawing/2018/hyperlinkcolor" val="tx"/>
                    </a:ext>
                  </a:extLst>
                </a:hlinkClick>
              </a:rPr>
              <a:t>LinkedIn</a:t>
            </a:r>
            <a:r>
              <a:rPr lang="en-US" sz="1176" dirty="0">
                <a:solidFill>
                  <a:srgbClr val="3F454F"/>
                </a:solidFill>
              </a:rPr>
              <a:t> | </a:t>
            </a:r>
            <a:r>
              <a:rPr lang="en-US" sz="1176" u="sng" dirty="0">
                <a:solidFill>
                  <a:srgbClr val="002060"/>
                </a:solidFill>
                <a:hlinkClick r:id="rId9">
                  <a:extLst>
                    <a:ext uri="{A12FA001-AC4F-418D-AE19-62706E023703}">
                      <ahyp:hlinkClr xmlns:ahyp="http://schemas.microsoft.com/office/drawing/2018/hyperlinkcolor" val="tx"/>
                    </a:ext>
                  </a:extLst>
                </a:hlinkClick>
              </a:rPr>
              <a:t>Microsoft MVP Profile</a:t>
            </a:r>
            <a:endParaRPr sz="1176" dirty="0">
              <a:solidFill>
                <a:srgbClr val="3F454F"/>
              </a:solidFill>
            </a:endParaRPr>
          </a:p>
          <a:p>
            <a:pPr marL="0" indent="0">
              <a:spcBef>
                <a:spcPts val="1200"/>
              </a:spcBef>
              <a:buSzPts val="1080"/>
              <a:buNone/>
            </a:pPr>
            <a:endParaRPr sz="1176" dirty="0">
              <a:solidFill>
                <a:srgbClr val="3F454F"/>
              </a:solidFill>
            </a:endParaRPr>
          </a:p>
          <a:p>
            <a:pPr marL="0" indent="0">
              <a:spcBef>
                <a:spcPts val="1200"/>
              </a:spcBef>
              <a:buClr>
                <a:srgbClr val="3F454F"/>
              </a:buClr>
              <a:buSzPts val="1080"/>
              <a:buNone/>
            </a:pPr>
            <a:r>
              <a:rPr lang="en-US" sz="1176" dirty="0">
                <a:solidFill>
                  <a:srgbClr val="3F454F"/>
                </a:solidFill>
              </a:rPr>
              <a:t>Background:</a:t>
            </a:r>
            <a:endParaRPr sz="1176" dirty="0"/>
          </a:p>
          <a:p>
            <a:pPr marL="336145" indent="-336145">
              <a:spcBef>
                <a:spcPts val="1200"/>
              </a:spcBef>
              <a:buClr>
                <a:srgbClr val="3F454F"/>
              </a:buClr>
              <a:buSzPts val="1080"/>
              <a:buFont typeface="Arial"/>
              <a:buChar char="•"/>
            </a:pPr>
            <a:r>
              <a:rPr lang="en-US" sz="1176" dirty="0">
                <a:solidFill>
                  <a:srgbClr val="3F454F"/>
                </a:solidFill>
              </a:rPr>
              <a:t>Awarded Microsoft MVP in Business Applications since 2019</a:t>
            </a:r>
            <a:endParaRPr sz="1176" dirty="0">
              <a:solidFill>
                <a:srgbClr val="3F454F"/>
              </a:solidFill>
            </a:endParaRPr>
          </a:p>
          <a:p>
            <a:pPr marL="336145" indent="-336145">
              <a:spcBef>
                <a:spcPts val="1200"/>
              </a:spcBef>
              <a:buClr>
                <a:srgbClr val="3F454F"/>
              </a:buClr>
              <a:buSzPts val="1080"/>
              <a:buFont typeface="Arial"/>
              <a:buChar char="•"/>
            </a:pPr>
            <a:r>
              <a:rPr lang="en-US" sz="1176" dirty="0">
                <a:solidFill>
                  <a:srgbClr val="3F454F"/>
                </a:solidFill>
              </a:rPr>
              <a:t>Been working with AX since 2013</a:t>
            </a:r>
            <a:endParaRPr dirty="0"/>
          </a:p>
          <a:p>
            <a:pPr marL="336145" indent="-336145">
              <a:spcBef>
                <a:spcPts val="1200"/>
              </a:spcBef>
              <a:buClr>
                <a:srgbClr val="3F454F"/>
              </a:buClr>
              <a:buSzPts val="1080"/>
              <a:buFont typeface="Arial"/>
              <a:buChar char="•"/>
            </a:pPr>
            <a:r>
              <a:rPr lang="en-US" sz="1176" dirty="0">
                <a:solidFill>
                  <a:srgbClr val="3F454F"/>
                </a:solidFill>
              </a:rPr>
              <a:t>Been working with D365FO since 2016</a:t>
            </a:r>
            <a:endParaRPr dirty="0"/>
          </a:p>
          <a:p>
            <a:pPr marL="336145" indent="-336145">
              <a:spcBef>
                <a:spcPts val="1200"/>
              </a:spcBef>
              <a:buClr>
                <a:srgbClr val="3F454F"/>
              </a:buClr>
              <a:buSzPts val="1080"/>
              <a:buFont typeface="Arial"/>
              <a:buChar char="•"/>
            </a:pPr>
            <a:r>
              <a:rPr lang="en-US" sz="1176" dirty="0">
                <a:solidFill>
                  <a:srgbClr val="3F454F"/>
                </a:solidFill>
              </a:rPr>
              <a:t>Have spoken at Summit (US &amp; Europe), Focus, and local chapters around AX/D365FO security and have done webinars around native controls in both versions</a:t>
            </a:r>
            <a:endParaRPr dirty="0"/>
          </a:p>
          <a:p>
            <a:pPr marL="0" indent="0">
              <a:spcBef>
                <a:spcPts val="353"/>
              </a:spcBef>
              <a:buSzPts val="1620"/>
              <a:buNone/>
            </a:pPr>
            <a:endParaRPr sz="1765" dirty="0"/>
          </a:p>
        </p:txBody>
      </p:sp>
      <p:pic>
        <p:nvPicPr>
          <p:cNvPr id="112" name="Google Shape;112;p3" descr="Qr code&#10;&#10;Description automatically generated"/>
          <p:cNvPicPr preferRelativeResize="0"/>
          <p:nvPr/>
        </p:nvPicPr>
        <p:blipFill rotWithShape="1">
          <a:blip r:embed="rId10">
            <a:alphaModFix/>
          </a:blip>
          <a:srcRect/>
          <a:stretch/>
        </p:blipFill>
        <p:spPr>
          <a:xfrm>
            <a:off x="10217415" y="1247002"/>
            <a:ext cx="1584750" cy="1584750"/>
          </a:xfrm>
          <a:prstGeom prst="rect">
            <a:avLst/>
          </a:prstGeom>
          <a:noFill/>
          <a:ln>
            <a:noFill/>
          </a:ln>
        </p:spPr>
      </p:pic>
      <p:pic>
        <p:nvPicPr>
          <p:cNvPr id="114" name="Google Shape;114;p3" descr="A blue and white rectangular sign with white text&#10;&#10;Description automatically generated"/>
          <p:cNvPicPr preferRelativeResize="0"/>
          <p:nvPr/>
        </p:nvPicPr>
        <p:blipFill rotWithShape="1">
          <a:blip r:embed="rId11">
            <a:alphaModFix/>
          </a:blip>
          <a:srcRect/>
          <a:stretch/>
        </p:blipFill>
        <p:spPr>
          <a:xfrm>
            <a:off x="10427799" y="3665325"/>
            <a:ext cx="1167158" cy="1845738"/>
          </a:xfrm>
          <a:prstGeom prst="rect">
            <a:avLst/>
          </a:prstGeom>
          <a:noFill/>
          <a:ln>
            <a:noFill/>
          </a:ln>
        </p:spPr>
      </p:pic>
      <p:pic>
        <p:nvPicPr>
          <p:cNvPr id="3" name="Picture 2" descr="A person in a suit smiling&#10;&#10;AI-generated content may be incorrect.">
            <a:extLst>
              <a:ext uri="{FF2B5EF4-FFF2-40B4-BE49-F238E27FC236}">
                <a16:creationId xmlns:a16="http://schemas.microsoft.com/office/drawing/2014/main" id="{DA7FF8C8-83AB-18A5-6976-EE6B024B1BB2}"/>
              </a:ext>
            </a:extLst>
          </p:cNvPr>
          <p:cNvPicPr>
            <a:picLocks noChangeAspect="1"/>
          </p:cNvPicPr>
          <p:nvPr/>
        </p:nvPicPr>
        <p:blipFill>
          <a:blip r:embed="rId12"/>
          <a:stretch>
            <a:fillRect/>
          </a:stretch>
        </p:blipFill>
        <p:spPr>
          <a:xfrm>
            <a:off x="6096000" y="1247002"/>
            <a:ext cx="3326296" cy="3847324"/>
          </a:xfrm>
          <a:prstGeom prst="rect">
            <a:avLst/>
          </a:prstGeom>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2C2891-6390-A54E-3BFA-C0AAE89047BE}"/>
              </a:ext>
            </a:extLst>
          </p:cNvPr>
          <p:cNvSpPr>
            <a:spLocks noGrp="1"/>
          </p:cNvSpPr>
          <p:nvPr>
            <p:ph idx="1"/>
          </p:nvPr>
        </p:nvSpPr>
        <p:spPr/>
        <p:txBody>
          <a:bodyPr/>
          <a:lstStyle/>
          <a:p>
            <a:r>
              <a:rPr lang="en-US" dirty="0"/>
              <a:t>How to easily import user and role assignments</a:t>
            </a:r>
          </a:p>
          <a:p>
            <a:r>
              <a:rPr lang="en-US" dirty="0"/>
              <a:t>How to determine what security to assign to a user</a:t>
            </a:r>
          </a:p>
          <a:p>
            <a:r>
              <a:rPr lang="en-US" dirty="0"/>
              <a:t>How to correctly determine user license requirements</a:t>
            </a:r>
          </a:p>
          <a:p>
            <a:r>
              <a:rPr lang="en-US" dirty="0"/>
              <a:t>Utilizing telemetry data</a:t>
            </a:r>
          </a:p>
          <a:p>
            <a:r>
              <a:rPr lang="en-US" dirty="0"/>
              <a:t>How to use the table browser</a:t>
            </a:r>
          </a:p>
          <a:p>
            <a:r>
              <a:rPr lang="en-US" dirty="0"/>
              <a:t>Executing custom X++ code in production</a:t>
            </a:r>
          </a:p>
          <a:p>
            <a:r>
              <a:rPr lang="en-US" dirty="0"/>
              <a:t>How to correctly configure JIT access</a:t>
            </a:r>
          </a:p>
          <a:p>
            <a:endParaRPr lang="en-US" dirty="0"/>
          </a:p>
        </p:txBody>
      </p:sp>
      <p:sp>
        <p:nvSpPr>
          <p:cNvPr id="3" name="Title 2">
            <a:extLst>
              <a:ext uri="{FF2B5EF4-FFF2-40B4-BE49-F238E27FC236}">
                <a16:creationId xmlns:a16="http://schemas.microsoft.com/office/drawing/2014/main" id="{184DFAA5-C2F8-1510-DE5D-3332DC796E45}"/>
              </a:ext>
            </a:extLst>
          </p:cNvPr>
          <p:cNvSpPr>
            <a:spLocks noGrp="1"/>
          </p:cNvSpPr>
          <p:nvPr>
            <p:ph type="title"/>
          </p:nvPr>
        </p:nvSpPr>
        <p:spPr/>
        <p:txBody>
          <a:bodyPr/>
          <a:lstStyle/>
          <a:p>
            <a:r>
              <a:rPr lang="en-US" dirty="0"/>
              <a:t>Agenda</a:t>
            </a:r>
          </a:p>
        </p:txBody>
      </p:sp>
    </p:spTree>
    <p:extLst>
      <p:ext uri="{BB962C8B-B14F-4D97-AF65-F5344CB8AC3E}">
        <p14:creationId xmlns:p14="http://schemas.microsoft.com/office/powerpoint/2010/main" val="861788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6"/>
          <p:cNvSpPr txBox="1">
            <a:spLocks noGrp="1"/>
          </p:cNvSpPr>
          <p:nvPr>
            <p:ph type="title"/>
          </p:nvPr>
        </p:nvSpPr>
        <p:spPr>
          <a:xfrm>
            <a:off x="831850" y="2024023"/>
            <a:ext cx="10515600" cy="1325563"/>
          </a:xfrm>
        </p:spPr>
        <p:txBody>
          <a:bodyPr spcFirstLastPara="1" vert="horz" lIns="143424" tIns="89628" rIns="143424" bIns="89628" rtlCol="0" anchor="ctr" anchorCtr="0">
            <a:normAutofit/>
          </a:bodyPr>
          <a:lstStyle/>
          <a:p>
            <a:r>
              <a:rPr lang="en-US" sz="6100"/>
              <a:t>Assigning User Security</a:t>
            </a:r>
          </a:p>
        </p:txBody>
      </p:sp>
      <p:sp>
        <p:nvSpPr>
          <p:cNvPr id="136" name="Text Placeholder 2">
            <a:extLst>
              <a:ext uri="{FF2B5EF4-FFF2-40B4-BE49-F238E27FC236}">
                <a16:creationId xmlns:a16="http://schemas.microsoft.com/office/drawing/2014/main" id="{FC40D403-AAF2-B350-101B-EA8D3BE77A6F}"/>
              </a:ext>
            </a:extLst>
          </p:cNvPr>
          <p:cNvSpPr>
            <a:spLocks noGrp="1"/>
          </p:cNvSpPr>
          <p:nvPr>
            <p:ph type="body" idx="1"/>
          </p:nvPr>
        </p:nvSpPr>
        <p:spPr>
          <a:xfrm>
            <a:off x="831850" y="3508415"/>
            <a:ext cx="10515600" cy="1500187"/>
          </a:xfrm>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7"/>
          <p:cNvSpPr txBox="1">
            <a:spLocks noGrp="1"/>
          </p:cNvSpPr>
          <p:nvPr>
            <p:ph type="title"/>
          </p:nvPr>
        </p:nvSpPr>
        <p:spPr>
          <a:xfrm>
            <a:off x="394316" y="367259"/>
            <a:ext cx="11381889" cy="880044"/>
          </a:xfrm>
        </p:spPr>
        <p:txBody>
          <a:bodyPr spcFirstLastPara="1" vert="horz" lIns="143424" tIns="89628" rIns="143424" bIns="89628" rtlCol="0" anchor="ctr" anchorCtr="0">
            <a:normAutofit/>
          </a:bodyPr>
          <a:lstStyle/>
          <a:p>
            <a:r>
              <a:rPr lang="en-US"/>
              <a:t>Role Setup &amp; Assignment</a:t>
            </a:r>
            <a:endParaRPr/>
          </a:p>
        </p:txBody>
      </p:sp>
      <p:graphicFrame>
        <p:nvGraphicFramePr>
          <p:cNvPr id="139" name="Google Shape;137;p7">
            <a:extLst>
              <a:ext uri="{FF2B5EF4-FFF2-40B4-BE49-F238E27FC236}">
                <a16:creationId xmlns:a16="http://schemas.microsoft.com/office/drawing/2014/main" id="{D0CDE19F-AC4F-513D-9B23-4809C13642F4}"/>
              </a:ext>
            </a:extLst>
          </p:cNvPr>
          <p:cNvGraphicFramePr/>
          <p:nvPr>
            <p:extLst>
              <p:ext uri="{D42A27DB-BD31-4B8C-83A1-F6EECF244321}">
                <p14:modId xmlns:p14="http://schemas.microsoft.com/office/powerpoint/2010/main" val="2795049278"/>
              </p:ext>
            </p:extLst>
          </p:nvPr>
        </p:nvGraphicFramePr>
        <p:xfrm>
          <a:off x="394315" y="1357460"/>
          <a:ext cx="11381889" cy="44023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AEBBAFC3-FE70-D3C1-87DB-ED26786464A7}"/>
            </a:ext>
          </a:extLst>
        </p:cNvPr>
        <p:cNvGrpSpPr/>
        <p:nvPr/>
      </p:nvGrpSpPr>
      <p:grpSpPr>
        <a:xfrm>
          <a:off x="0" y="0"/>
          <a:ext cx="0" cy="0"/>
          <a:chOff x="0" y="0"/>
          <a:chExt cx="0" cy="0"/>
        </a:xfrm>
      </p:grpSpPr>
      <p:sp>
        <p:nvSpPr>
          <p:cNvPr id="9" name="Google Shape;142;p8">
            <a:extLst>
              <a:ext uri="{FF2B5EF4-FFF2-40B4-BE49-F238E27FC236}">
                <a16:creationId xmlns:a16="http://schemas.microsoft.com/office/drawing/2014/main" id="{38D7CA59-96E5-0748-DCC1-ADF44E9665D0}"/>
              </a:ext>
            </a:extLst>
          </p:cNvPr>
          <p:cNvSpPr txBox="1">
            <a:spLocks/>
          </p:cNvSpPr>
          <p:nvPr/>
        </p:nvSpPr>
        <p:spPr>
          <a:xfrm>
            <a:off x="699648" y="450473"/>
            <a:ext cx="10756788" cy="698248"/>
          </a:xfrm>
          <a:prstGeom prst="rect">
            <a:avLst/>
          </a:prstGeom>
          <a:noFill/>
          <a:ln>
            <a:noFill/>
          </a:ln>
        </p:spPr>
        <p:txBody>
          <a:bodyPr spcFirstLastPara="1" vert="horz" wrap="square" lIns="143424" tIns="89628" rIns="143424" bIns="89628" rtlCol="0" anchor="ctr" anchorCtr="0">
            <a:noAutofit/>
          </a:bodyPr>
          <a:lstStyle>
            <a:lvl1pPr algn="l" defTabSz="914400" rtl="0" eaLnBrk="1" latinLnBrk="0" hangingPunct="1">
              <a:lnSpc>
                <a:spcPct val="90000"/>
              </a:lnSpc>
              <a:spcBef>
                <a:spcPct val="0"/>
              </a:spcBef>
              <a:buNone/>
              <a:defRPr sz="4400" b="1" i="0" kern="1200">
                <a:solidFill>
                  <a:srgbClr val="9C3C9A"/>
                </a:solidFill>
                <a:latin typeface="Open Sans ExtraBold" pitchFamily="2" charset="0"/>
                <a:ea typeface="Open Sans ExtraBold" pitchFamily="2" charset="0"/>
                <a:cs typeface="Open Sans ExtraBold" pitchFamily="2" charset="0"/>
              </a:defRPr>
            </a:lvl1pPr>
          </a:lstStyle>
          <a:p>
            <a:r>
              <a:rPr lang="en-US"/>
              <a:t>Assigning Roles to User</a:t>
            </a:r>
            <a:endParaRPr lang="en-US" dirty="0"/>
          </a:p>
        </p:txBody>
      </p:sp>
      <p:sp>
        <p:nvSpPr>
          <p:cNvPr id="10" name="Google Shape;143;p8">
            <a:extLst>
              <a:ext uri="{FF2B5EF4-FFF2-40B4-BE49-F238E27FC236}">
                <a16:creationId xmlns:a16="http://schemas.microsoft.com/office/drawing/2014/main" id="{822C2117-AAD4-0C1B-EAB4-ED9C23247BF4}"/>
              </a:ext>
            </a:extLst>
          </p:cNvPr>
          <p:cNvSpPr txBox="1">
            <a:spLocks/>
          </p:cNvSpPr>
          <p:nvPr/>
        </p:nvSpPr>
        <p:spPr>
          <a:xfrm>
            <a:off x="699338" y="1564486"/>
            <a:ext cx="10757098" cy="3956172"/>
          </a:xfrm>
          <a:prstGeom prst="rect">
            <a:avLst/>
          </a:prstGeom>
          <a:noFill/>
          <a:ln>
            <a:noFill/>
          </a:ln>
        </p:spPr>
        <p:txBody>
          <a:bodyPr spcFirstLastPara="1" vert="horz" wrap="square" lIns="143424" tIns="89628" rIns="143424" bIns="89628"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Light" pitchFamily="2" charset="0"/>
                <a:ea typeface="Open Sans Light" pitchFamily="2" charset="0"/>
                <a:cs typeface="Open Sans Light"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itchFamily="2" charset="0"/>
                <a:ea typeface="Open Sans Light" pitchFamily="2" charset="0"/>
                <a:cs typeface="Open Sans Light"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itchFamily="2" charset="0"/>
                <a:ea typeface="Open Sans Light" pitchFamily="2" charset="0"/>
                <a:cs typeface="Open Sans Light"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6145" indent="-336145">
              <a:spcBef>
                <a:spcPts val="0"/>
              </a:spcBef>
            </a:pPr>
            <a:r>
              <a:rPr lang="en-US"/>
              <a:t>System Administration -&gt; Users -&gt; Select a user</a:t>
            </a:r>
          </a:p>
          <a:p>
            <a:pPr marL="0" indent="0">
              <a:buFont typeface="Arial" panose="020B0604020202020204" pitchFamily="34" charset="0"/>
              <a:buNone/>
            </a:pPr>
            <a:endParaRPr lang="en-US"/>
          </a:p>
          <a:p>
            <a:pPr marL="0" indent="0">
              <a:buFont typeface="Arial" panose="020B0604020202020204" pitchFamily="34" charset="0"/>
              <a:buNone/>
            </a:pPr>
            <a:endParaRPr lang="en-US" dirty="0"/>
          </a:p>
        </p:txBody>
      </p:sp>
      <p:pic>
        <p:nvPicPr>
          <p:cNvPr id="11" name="Google Shape;144;p8">
            <a:extLst>
              <a:ext uri="{FF2B5EF4-FFF2-40B4-BE49-F238E27FC236}">
                <a16:creationId xmlns:a16="http://schemas.microsoft.com/office/drawing/2014/main" id="{8B524A43-F2FF-89B2-69AA-1C969E366CCD}"/>
              </a:ext>
            </a:extLst>
          </p:cNvPr>
          <p:cNvPicPr preferRelativeResize="0"/>
          <p:nvPr/>
        </p:nvPicPr>
        <p:blipFill rotWithShape="1">
          <a:blip r:embed="rId3">
            <a:alphaModFix/>
          </a:blip>
          <a:srcRect/>
          <a:stretch/>
        </p:blipFill>
        <p:spPr>
          <a:xfrm>
            <a:off x="1114460" y="2195952"/>
            <a:ext cx="3063212" cy="3324706"/>
          </a:xfrm>
          <a:prstGeom prst="rect">
            <a:avLst/>
          </a:prstGeom>
          <a:noFill/>
          <a:ln>
            <a:noFill/>
          </a:ln>
        </p:spPr>
      </p:pic>
      <p:pic>
        <p:nvPicPr>
          <p:cNvPr id="12" name="Google Shape;145;p8">
            <a:extLst>
              <a:ext uri="{FF2B5EF4-FFF2-40B4-BE49-F238E27FC236}">
                <a16:creationId xmlns:a16="http://schemas.microsoft.com/office/drawing/2014/main" id="{54CFD4C1-A869-B2B8-FCEB-0E5802CF0417}"/>
              </a:ext>
            </a:extLst>
          </p:cNvPr>
          <p:cNvPicPr preferRelativeResize="0"/>
          <p:nvPr/>
        </p:nvPicPr>
        <p:blipFill rotWithShape="1">
          <a:blip r:embed="rId4">
            <a:alphaModFix/>
          </a:blip>
          <a:srcRect/>
          <a:stretch/>
        </p:blipFill>
        <p:spPr>
          <a:xfrm>
            <a:off x="6716544" y="2017577"/>
            <a:ext cx="4113382" cy="4577231"/>
          </a:xfrm>
          <a:prstGeom prst="rect">
            <a:avLst/>
          </a:prstGeom>
          <a:noFill/>
          <a:ln>
            <a:noFill/>
          </a:ln>
        </p:spPr>
      </p:pic>
      <p:sp>
        <p:nvSpPr>
          <p:cNvPr id="13" name="Google Shape;146;p8">
            <a:extLst>
              <a:ext uri="{FF2B5EF4-FFF2-40B4-BE49-F238E27FC236}">
                <a16:creationId xmlns:a16="http://schemas.microsoft.com/office/drawing/2014/main" id="{0A8546EE-65B3-DA59-D80F-A6B807316772}"/>
              </a:ext>
            </a:extLst>
          </p:cNvPr>
          <p:cNvSpPr/>
          <p:nvPr/>
        </p:nvSpPr>
        <p:spPr>
          <a:xfrm>
            <a:off x="4695505" y="3542571"/>
            <a:ext cx="1503206" cy="763622"/>
          </a:xfrm>
          <a:prstGeom prst="rightArrow">
            <a:avLst>
              <a:gd name="adj1" fmla="val 50000"/>
              <a:gd name="adj2" fmla="val 50000"/>
            </a:avLst>
          </a:prstGeom>
          <a:solidFill>
            <a:srgbClr val="171717"/>
          </a:solidFill>
          <a:ln w="9525" cap="flat" cmpd="sng">
            <a:solidFill>
              <a:srgbClr val="171717"/>
            </a:solidFill>
            <a:prstDash val="solid"/>
            <a:round/>
            <a:headEnd type="none" w="sm" len="sm"/>
            <a:tailEnd type="none" w="sm" len="sm"/>
          </a:ln>
        </p:spPr>
        <p:txBody>
          <a:bodyPr spcFirstLastPara="1" wrap="square" lIns="179280" tIns="143424" rIns="179280" bIns="143424" anchor="t" anchorCtr="0">
            <a:noAutofit/>
          </a:bodyPr>
          <a:lstStyle/>
          <a:p>
            <a:pPr algn="ctr">
              <a:lnSpc>
                <a:spcPct val="90000"/>
              </a:lnSpc>
            </a:pPr>
            <a:endParaRPr sz="2353">
              <a:solidFill>
                <a:srgbClr val="000000"/>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842523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5FC41A9F-DCA8-2E42-D27B-0E84F8EB1280}"/>
            </a:ext>
          </a:extLst>
        </p:cNvPr>
        <p:cNvGrpSpPr/>
        <p:nvPr/>
      </p:nvGrpSpPr>
      <p:grpSpPr>
        <a:xfrm>
          <a:off x="0" y="0"/>
          <a:ext cx="0" cy="0"/>
          <a:chOff x="0" y="0"/>
          <a:chExt cx="0" cy="0"/>
        </a:xfrm>
      </p:grpSpPr>
      <p:sp>
        <p:nvSpPr>
          <p:cNvPr id="2" name="Google Shape;151;p9">
            <a:extLst>
              <a:ext uri="{FF2B5EF4-FFF2-40B4-BE49-F238E27FC236}">
                <a16:creationId xmlns:a16="http://schemas.microsoft.com/office/drawing/2014/main" id="{8B52D4EB-7FFC-FB20-5221-69CD80D8B9B4}"/>
              </a:ext>
            </a:extLst>
          </p:cNvPr>
          <p:cNvSpPr txBox="1">
            <a:spLocks noGrp="1"/>
          </p:cNvSpPr>
          <p:nvPr>
            <p:ph type="title"/>
          </p:nvPr>
        </p:nvSpPr>
        <p:spPr>
          <a:xfrm>
            <a:off x="699648" y="450473"/>
            <a:ext cx="10756788" cy="698248"/>
          </a:xfrm>
          <a:prstGeom prst="rect">
            <a:avLst/>
          </a:prstGeom>
          <a:noFill/>
          <a:ln>
            <a:noFill/>
          </a:ln>
        </p:spPr>
        <p:txBody>
          <a:bodyPr spcFirstLastPara="1" vert="horz" wrap="square" lIns="143424" tIns="89628" rIns="143424" bIns="89628" rtlCol="0" anchor="ctr" anchorCtr="0">
            <a:noAutofit/>
          </a:bodyPr>
          <a:lstStyle/>
          <a:p>
            <a:r>
              <a:rPr lang="en-US"/>
              <a:t>Assign Org Restriction</a:t>
            </a:r>
            <a:endParaRPr/>
          </a:p>
        </p:txBody>
      </p:sp>
      <p:pic>
        <p:nvPicPr>
          <p:cNvPr id="3" name="Google Shape;152;p9">
            <a:extLst>
              <a:ext uri="{FF2B5EF4-FFF2-40B4-BE49-F238E27FC236}">
                <a16:creationId xmlns:a16="http://schemas.microsoft.com/office/drawing/2014/main" id="{EBF11B61-7D3D-9B64-9226-CE3EDC82EA46}"/>
              </a:ext>
            </a:extLst>
          </p:cNvPr>
          <p:cNvPicPr preferRelativeResize="0"/>
          <p:nvPr/>
        </p:nvPicPr>
        <p:blipFill rotWithShape="1">
          <a:blip r:embed="rId3">
            <a:alphaModFix/>
          </a:blip>
          <a:srcRect/>
          <a:stretch/>
        </p:blipFill>
        <p:spPr>
          <a:xfrm>
            <a:off x="699649" y="1780656"/>
            <a:ext cx="3838354" cy="3296689"/>
          </a:xfrm>
          <a:prstGeom prst="rect">
            <a:avLst/>
          </a:prstGeom>
          <a:noFill/>
          <a:ln>
            <a:noFill/>
          </a:ln>
        </p:spPr>
      </p:pic>
      <p:sp>
        <p:nvSpPr>
          <p:cNvPr id="4" name="Google Shape;153;p9">
            <a:extLst>
              <a:ext uri="{FF2B5EF4-FFF2-40B4-BE49-F238E27FC236}">
                <a16:creationId xmlns:a16="http://schemas.microsoft.com/office/drawing/2014/main" id="{D1E31AD8-8237-6677-045B-62469F892AD9}"/>
              </a:ext>
            </a:extLst>
          </p:cNvPr>
          <p:cNvSpPr/>
          <p:nvPr/>
        </p:nvSpPr>
        <p:spPr>
          <a:xfrm>
            <a:off x="4728705" y="3047189"/>
            <a:ext cx="1503206" cy="763622"/>
          </a:xfrm>
          <a:prstGeom prst="rightArrow">
            <a:avLst>
              <a:gd name="adj1" fmla="val 50000"/>
              <a:gd name="adj2" fmla="val 50000"/>
            </a:avLst>
          </a:prstGeom>
          <a:solidFill>
            <a:srgbClr val="171717"/>
          </a:solidFill>
          <a:ln w="9525" cap="flat" cmpd="sng">
            <a:solidFill>
              <a:srgbClr val="171717"/>
            </a:solidFill>
            <a:prstDash val="solid"/>
            <a:round/>
            <a:headEnd type="none" w="sm" len="sm"/>
            <a:tailEnd type="none" w="sm" len="sm"/>
          </a:ln>
        </p:spPr>
        <p:txBody>
          <a:bodyPr spcFirstLastPara="1" wrap="square" lIns="179280" tIns="143424" rIns="179280" bIns="143424" anchor="t" anchorCtr="0">
            <a:noAutofit/>
          </a:bodyPr>
          <a:lstStyle/>
          <a:p>
            <a:pPr algn="ctr">
              <a:lnSpc>
                <a:spcPct val="90000"/>
              </a:lnSpc>
            </a:pPr>
            <a:endParaRPr sz="2353">
              <a:solidFill>
                <a:srgbClr val="000000"/>
              </a:solidFill>
              <a:latin typeface="Quattrocento Sans"/>
              <a:ea typeface="Quattrocento Sans"/>
              <a:cs typeface="Quattrocento Sans"/>
              <a:sym typeface="Quattrocento Sans"/>
            </a:endParaRPr>
          </a:p>
        </p:txBody>
      </p:sp>
      <p:pic>
        <p:nvPicPr>
          <p:cNvPr id="5" name="Google Shape;154;p9">
            <a:extLst>
              <a:ext uri="{FF2B5EF4-FFF2-40B4-BE49-F238E27FC236}">
                <a16:creationId xmlns:a16="http://schemas.microsoft.com/office/drawing/2014/main" id="{A5BD8D2D-D19A-A4A5-60B8-A34624C47DF9}"/>
              </a:ext>
            </a:extLst>
          </p:cNvPr>
          <p:cNvPicPr preferRelativeResize="0"/>
          <p:nvPr/>
        </p:nvPicPr>
        <p:blipFill rotWithShape="1">
          <a:blip r:embed="rId4">
            <a:alphaModFix/>
          </a:blip>
          <a:srcRect/>
          <a:stretch/>
        </p:blipFill>
        <p:spPr>
          <a:xfrm>
            <a:off x="6527424" y="1294340"/>
            <a:ext cx="5201857" cy="2082610"/>
          </a:xfrm>
          <a:prstGeom prst="rect">
            <a:avLst/>
          </a:prstGeom>
          <a:noFill/>
          <a:ln>
            <a:noFill/>
          </a:ln>
        </p:spPr>
      </p:pic>
      <p:pic>
        <p:nvPicPr>
          <p:cNvPr id="6" name="Google Shape;155;p9">
            <a:extLst>
              <a:ext uri="{FF2B5EF4-FFF2-40B4-BE49-F238E27FC236}">
                <a16:creationId xmlns:a16="http://schemas.microsoft.com/office/drawing/2014/main" id="{34F7DFA1-F1AB-42FC-854D-F0F40D067245}"/>
              </a:ext>
            </a:extLst>
          </p:cNvPr>
          <p:cNvPicPr preferRelativeResize="0"/>
          <p:nvPr/>
        </p:nvPicPr>
        <p:blipFill rotWithShape="1">
          <a:blip r:embed="rId5">
            <a:alphaModFix/>
          </a:blip>
          <a:srcRect/>
          <a:stretch/>
        </p:blipFill>
        <p:spPr>
          <a:xfrm>
            <a:off x="5334955" y="4041394"/>
            <a:ext cx="6406596" cy="1522267"/>
          </a:xfrm>
          <a:prstGeom prst="rect">
            <a:avLst/>
          </a:prstGeom>
          <a:noFill/>
          <a:ln>
            <a:noFill/>
          </a:ln>
        </p:spPr>
      </p:pic>
    </p:spTree>
    <p:extLst>
      <p:ext uri="{BB962C8B-B14F-4D97-AF65-F5344CB8AC3E}">
        <p14:creationId xmlns:p14="http://schemas.microsoft.com/office/powerpoint/2010/main" val="2053703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36489DC8-4C44-4638-D03B-A3A75AB33D18}"/>
            </a:ext>
          </a:extLst>
        </p:cNvPr>
        <p:cNvGrpSpPr/>
        <p:nvPr/>
      </p:nvGrpSpPr>
      <p:grpSpPr>
        <a:xfrm>
          <a:off x="0" y="0"/>
          <a:ext cx="0" cy="0"/>
          <a:chOff x="0" y="0"/>
          <a:chExt cx="0" cy="0"/>
        </a:xfrm>
      </p:grpSpPr>
      <p:sp>
        <p:nvSpPr>
          <p:cNvPr id="2" name="Google Shape;160;p10">
            <a:extLst>
              <a:ext uri="{FF2B5EF4-FFF2-40B4-BE49-F238E27FC236}">
                <a16:creationId xmlns:a16="http://schemas.microsoft.com/office/drawing/2014/main" id="{EB7B93BA-9170-4838-766D-F7D135D9AE89}"/>
              </a:ext>
            </a:extLst>
          </p:cNvPr>
          <p:cNvSpPr txBox="1">
            <a:spLocks noGrp="1"/>
          </p:cNvSpPr>
          <p:nvPr>
            <p:ph type="title"/>
          </p:nvPr>
        </p:nvSpPr>
        <p:spPr>
          <a:xfrm>
            <a:off x="699648" y="450473"/>
            <a:ext cx="10756788" cy="698248"/>
          </a:xfrm>
          <a:prstGeom prst="rect">
            <a:avLst/>
          </a:prstGeom>
          <a:noFill/>
          <a:ln>
            <a:noFill/>
          </a:ln>
        </p:spPr>
        <p:txBody>
          <a:bodyPr spcFirstLastPara="1" vert="horz" wrap="square" lIns="143424" tIns="89628" rIns="143424" bIns="89628" rtlCol="0" anchor="ctr" anchorCtr="0">
            <a:noAutofit/>
          </a:bodyPr>
          <a:lstStyle/>
          <a:p>
            <a:r>
              <a:rPr lang="en-US"/>
              <a:t>Organization Hierarchies</a:t>
            </a:r>
            <a:endParaRPr/>
          </a:p>
        </p:txBody>
      </p:sp>
      <p:sp>
        <p:nvSpPr>
          <p:cNvPr id="3" name="Google Shape;161;p10">
            <a:extLst>
              <a:ext uri="{FF2B5EF4-FFF2-40B4-BE49-F238E27FC236}">
                <a16:creationId xmlns:a16="http://schemas.microsoft.com/office/drawing/2014/main" id="{4D609CCC-F273-0DCA-BECA-5BB59AC186BB}"/>
              </a:ext>
            </a:extLst>
          </p:cNvPr>
          <p:cNvSpPr txBox="1">
            <a:spLocks/>
          </p:cNvSpPr>
          <p:nvPr/>
        </p:nvSpPr>
        <p:spPr>
          <a:xfrm>
            <a:off x="699338" y="1564486"/>
            <a:ext cx="10757098" cy="3956172"/>
          </a:xfrm>
          <a:prstGeom prst="rect">
            <a:avLst/>
          </a:prstGeom>
          <a:noFill/>
          <a:ln>
            <a:noFill/>
          </a:ln>
        </p:spPr>
        <p:txBody>
          <a:bodyPr spcFirstLastPara="1" vert="horz" wrap="square" lIns="143424" tIns="89628" rIns="143424" bIns="89628"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Light" pitchFamily="2" charset="0"/>
                <a:ea typeface="Open Sans Light" pitchFamily="2" charset="0"/>
                <a:cs typeface="Open Sans Light"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itchFamily="2" charset="0"/>
                <a:ea typeface="Open Sans Light" pitchFamily="2" charset="0"/>
                <a:cs typeface="Open Sans Light"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itchFamily="2" charset="0"/>
                <a:ea typeface="Open Sans Light" pitchFamily="2" charset="0"/>
                <a:cs typeface="Open Sans Light"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6145" indent="-336145">
              <a:spcBef>
                <a:spcPts val="0"/>
              </a:spcBef>
            </a:pPr>
            <a:r>
              <a:rPr lang="en-US"/>
              <a:t>Allows for mass assignment of organization restrictions to user role assignments based on defined structure</a:t>
            </a:r>
          </a:p>
        </p:txBody>
      </p:sp>
      <p:pic>
        <p:nvPicPr>
          <p:cNvPr id="4" name="Google Shape;162;p10">
            <a:extLst>
              <a:ext uri="{FF2B5EF4-FFF2-40B4-BE49-F238E27FC236}">
                <a16:creationId xmlns:a16="http://schemas.microsoft.com/office/drawing/2014/main" id="{65AB4088-B512-CC50-54F1-BD39677AC9FB}"/>
              </a:ext>
            </a:extLst>
          </p:cNvPr>
          <p:cNvPicPr preferRelativeResize="0"/>
          <p:nvPr/>
        </p:nvPicPr>
        <p:blipFill rotWithShape="1">
          <a:blip r:embed="rId3">
            <a:alphaModFix/>
          </a:blip>
          <a:srcRect/>
          <a:stretch/>
        </p:blipFill>
        <p:spPr>
          <a:xfrm>
            <a:off x="486995" y="2798715"/>
            <a:ext cx="4267952" cy="2278731"/>
          </a:xfrm>
          <a:prstGeom prst="rect">
            <a:avLst/>
          </a:prstGeom>
          <a:noFill/>
          <a:ln>
            <a:noFill/>
          </a:ln>
        </p:spPr>
      </p:pic>
      <p:pic>
        <p:nvPicPr>
          <p:cNvPr id="5" name="Google Shape;163;p10">
            <a:extLst>
              <a:ext uri="{FF2B5EF4-FFF2-40B4-BE49-F238E27FC236}">
                <a16:creationId xmlns:a16="http://schemas.microsoft.com/office/drawing/2014/main" id="{06576A78-D61B-1C09-1F15-3F291CCFDE7F}"/>
              </a:ext>
            </a:extLst>
          </p:cNvPr>
          <p:cNvPicPr preferRelativeResize="0"/>
          <p:nvPr/>
        </p:nvPicPr>
        <p:blipFill rotWithShape="1">
          <a:blip r:embed="rId4">
            <a:alphaModFix/>
          </a:blip>
          <a:srcRect/>
          <a:stretch/>
        </p:blipFill>
        <p:spPr>
          <a:xfrm>
            <a:off x="6067797" y="2504535"/>
            <a:ext cx="5388639" cy="2867092"/>
          </a:xfrm>
          <a:prstGeom prst="rect">
            <a:avLst/>
          </a:prstGeom>
          <a:noFill/>
          <a:ln>
            <a:noFill/>
          </a:ln>
        </p:spPr>
      </p:pic>
    </p:spTree>
    <p:extLst>
      <p:ext uri="{BB962C8B-B14F-4D97-AF65-F5344CB8AC3E}">
        <p14:creationId xmlns:p14="http://schemas.microsoft.com/office/powerpoint/2010/main" val="3172161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6B9F838B-ADDB-C39D-E847-0B9534071AF7}"/>
            </a:ext>
          </a:extLst>
        </p:cNvPr>
        <p:cNvGrpSpPr/>
        <p:nvPr/>
      </p:nvGrpSpPr>
      <p:grpSpPr>
        <a:xfrm>
          <a:off x="0" y="0"/>
          <a:ext cx="0" cy="0"/>
          <a:chOff x="0" y="0"/>
          <a:chExt cx="0" cy="0"/>
        </a:xfrm>
      </p:grpSpPr>
      <p:sp>
        <p:nvSpPr>
          <p:cNvPr id="2" name="Google Shape;168;p11">
            <a:extLst>
              <a:ext uri="{FF2B5EF4-FFF2-40B4-BE49-F238E27FC236}">
                <a16:creationId xmlns:a16="http://schemas.microsoft.com/office/drawing/2014/main" id="{FD089BF3-3B4F-3E6D-5B5A-50A3A1689396}"/>
              </a:ext>
            </a:extLst>
          </p:cNvPr>
          <p:cNvSpPr txBox="1">
            <a:spLocks noGrp="1"/>
          </p:cNvSpPr>
          <p:nvPr>
            <p:ph type="title"/>
          </p:nvPr>
        </p:nvSpPr>
        <p:spPr>
          <a:xfrm>
            <a:off x="699648" y="450473"/>
            <a:ext cx="10756788" cy="698248"/>
          </a:xfrm>
          <a:prstGeom prst="rect">
            <a:avLst/>
          </a:prstGeom>
          <a:noFill/>
          <a:ln>
            <a:noFill/>
          </a:ln>
        </p:spPr>
        <p:txBody>
          <a:bodyPr spcFirstLastPara="1" vert="horz" wrap="square" lIns="143424" tIns="89628" rIns="143424" bIns="89628" rtlCol="0" anchor="ctr" anchorCtr="0">
            <a:noAutofit/>
          </a:bodyPr>
          <a:lstStyle/>
          <a:p>
            <a:r>
              <a:rPr lang="en-US"/>
              <a:t>Organization Hierarchy</a:t>
            </a:r>
            <a:endParaRPr/>
          </a:p>
        </p:txBody>
      </p:sp>
      <p:pic>
        <p:nvPicPr>
          <p:cNvPr id="3" name="Google Shape;169;p11">
            <a:extLst>
              <a:ext uri="{FF2B5EF4-FFF2-40B4-BE49-F238E27FC236}">
                <a16:creationId xmlns:a16="http://schemas.microsoft.com/office/drawing/2014/main" id="{5B31A3E5-AA8D-52E5-3273-82F0474C2753}"/>
              </a:ext>
            </a:extLst>
          </p:cNvPr>
          <p:cNvPicPr preferRelativeResize="0"/>
          <p:nvPr/>
        </p:nvPicPr>
        <p:blipFill rotWithShape="1">
          <a:blip r:embed="rId3">
            <a:alphaModFix/>
          </a:blip>
          <a:srcRect/>
          <a:stretch/>
        </p:blipFill>
        <p:spPr>
          <a:xfrm>
            <a:off x="2540138" y="1148721"/>
            <a:ext cx="7111725" cy="1539146"/>
          </a:xfrm>
          <a:prstGeom prst="rect">
            <a:avLst/>
          </a:prstGeom>
          <a:noFill/>
          <a:ln>
            <a:noFill/>
          </a:ln>
        </p:spPr>
      </p:pic>
      <p:pic>
        <p:nvPicPr>
          <p:cNvPr id="4" name="Google Shape;170;p11">
            <a:extLst>
              <a:ext uri="{FF2B5EF4-FFF2-40B4-BE49-F238E27FC236}">
                <a16:creationId xmlns:a16="http://schemas.microsoft.com/office/drawing/2014/main" id="{BAC965FF-20A8-4F3E-DDDE-EA183C753C8D}"/>
              </a:ext>
            </a:extLst>
          </p:cNvPr>
          <p:cNvPicPr preferRelativeResize="0"/>
          <p:nvPr/>
        </p:nvPicPr>
        <p:blipFill rotWithShape="1">
          <a:blip r:embed="rId4">
            <a:alphaModFix/>
          </a:blip>
          <a:srcRect/>
          <a:stretch/>
        </p:blipFill>
        <p:spPr>
          <a:xfrm>
            <a:off x="2445086" y="3041777"/>
            <a:ext cx="7788778" cy="3231315"/>
          </a:xfrm>
          <a:prstGeom prst="rect">
            <a:avLst/>
          </a:prstGeom>
          <a:noFill/>
          <a:ln>
            <a:noFill/>
          </a:ln>
        </p:spPr>
      </p:pic>
    </p:spTree>
    <p:extLst>
      <p:ext uri="{BB962C8B-B14F-4D97-AF65-F5344CB8AC3E}">
        <p14:creationId xmlns:p14="http://schemas.microsoft.com/office/powerpoint/2010/main" val="2874174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2"/>
          <p:cNvSpPr txBox="1">
            <a:spLocks noGrp="1"/>
          </p:cNvSpPr>
          <p:nvPr>
            <p:ph type="title"/>
          </p:nvPr>
        </p:nvSpPr>
        <p:spPr>
          <a:xfrm>
            <a:off x="831850" y="2024023"/>
            <a:ext cx="10515600" cy="1325563"/>
          </a:xfrm>
        </p:spPr>
        <p:txBody>
          <a:bodyPr spcFirstLastPara="1" vert="horz" lIns="143424" tIns="89628" rIns="143424" bIns="89628" rtlCol="0" anchor="ctr" anchorCtr="0">
            <a:normAutofit/>
          </a:bodyPr>
          <a:lstStyle/>
          <a:p>
            <a:r>
              <a:rPr lang="en-US" sz="4000"/>
              <a:t>Export / Import User &amp; Role Assignments</a:t>
            </a:r>
          </a:p>
        </p:txBody>
      </p:sp>
      <p:sp>
        <p:nvSpPr>
          <p:cNvPr id="180" name="Text Placeholder 2">
            <a:extLst>
              <a:ext uri="{FF2B5EF4-FFF2-40B4-BE49-F238E27FC236}">
                <a16:creationId xmlns:a16="http://schemas.microsoft.com/office/drawing/2014/main" id="{9EF90C53-2BA8-DCAF-8436-19C4F394FB35}"/>
              </a:ext>
            </a:extLst>
          </p:cNvPr>
          <p:cNvSpPr>
            <a:spLocks noGrp="1"/>
          </p:cNvSpPr>
          <p:nvPr>
            <p:ph type="body" idx="1"/>
          </p:nvPr>
        </p:nvSpPr>
        <p:spPr>
          <a:xfrm>
            <a:off x="831850" y="3508415"/>
            <a:ext cx="10515600" cy="1500187"/>
          </a:xfrm>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49F516A2-58A4-4B51-EA5E-6EF2A581D86A}"/>
            </a:ext>
          </a:extLst>
        </p:cNvPr>
        <p:cNvGrpSpPr/>
        <p:nvPr/>
      </p:nvGrpSpPr>
      <p:grpSpPr>
        <a:xfrm>
          <a:off x="0" y="0"/>
          <a:ext cx="0" cy="0"/>
          <a:chOff x="0" y="0"/>
          <a:chExt cx="0" cy="0"/>
        </a:xfrm>
      </p:grpSpPr>
      <p:sp>
        <p:nvSpPr>
          <p:cNvPr id="2" name="Google Shape;180;p13">
            <a:extLst>
              <a:ext uri="{FF2B5EF4-FFF2-40B4-BE49-F238E27FC236}">
                <a16:creationId xmlns:a16="http://schemas.microsoft.com/office/drawing/2014/main" id="{3AE9B5A5-7C70-B761-C993-8A91F41F7D31}"/>
              </a:ext>
            </a:extLst>
          </p:cNvPr>
          <p:cNvSpPr txBox="1">
            <a:spLocks noGrp="1"/>
          </p:cNvSpPr>
          <p:nvPr>
            <p:ph type="title"/>
          </p:nvPr>
        </p:nvSpPr>
        <p:spPr>
          <a:xfrm>
            <a:off x="699648" y="450473"/>
            <a:ext cx="10756788" cy="698248"/>
          </a:xfrm>
          <a:prstGeom prst="rect">
            <a:avLst/>
          </a:prstGeom>
          <a:noFill/>
          <a:ln>
            <a:noFill/>
          </a:ln>
        </p:spPr>
        <p:txBody>
          <a:bodyPr spcFirstLastPara="1" vert="horz" wrap="square" lIns="143424" tIns="89628" rIns="143424" bIns="89628" rtlCol="0" anchor="ctr" anchorCtr="0">
            <a:noAutofit/>
          </a:bodyPr>
          <a:lstStyle/>
          <a:p>
            <a:r>
              <a:rPr lang="en-US" dirty="0"/>
              <a:t>Data Management Framework</a:t>
            </a:r>
            <a:endParaRPr dirty="0"/>
          </a:p>
        </p:txBody>
      </p:sp>
      <p:sp>
        <p:nvSpPr>
          <p:cNvPr id="3" name="Google Shape;181;p13">
            <a:extLst>
              <a:ext uri="{FF2B5EF4-FFF2-40B4-BE49-F238E27FC236}">
                <a16:creationId xmlns:a16="http://schemas.microsoft.com/office/drawing/2014/main" id="{95129EAD-52BE-BB9A-50F5-F0E4F3C6CE42}"/>
              </a:ext>
            </a:extLst>
          </p:cNvPr>
          <p:cNvSpPr txBox="1">
            <a:spLocks/>
          </p:cNvSpPr>
          <p:nvPr/>
        </p:nvSpPr>
        <p:spPr>
          <a:xfrm>
            <a:off x="699338" y="1564486"/>
            <a:ext cx="10757098" cy="3956172"/>
          </a:xfrm>
          <a:prstGeom prst="rect">
            <a:avLst/>
          </a:prstGeom>
          <a:noFill/>
          <a:ln>
            <a:noFill/>
          </a:ln>
        </p:spPr>
        <p:txBody>
          <a:bodyPr spcFirstLastPara="1" vert="horz" wrap="square" lIns="143424" tIns="89628" rIns="143424" bIns="89628"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Light" pitchFamily="2" charset="0"/>
                <a:ea typeface="Open Sans Light" pitchFamily="2" charset="0"/>
                <a:cs typeface="Open Sans Light"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itchFamily="2" charset="0"/>
                <a:ea typeface="Open Sans Light" pitchFamily="2" charset="0"/>
                <a:cs typeface="Open Sans Light"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itchFamily="2" charset="0"/>
                <a:ea typeface="Open Sans Light" pitchFamily="2" charset="0"/>
                <a:cs typeface="Open Sans Light"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5061" indent="-448193">
              <a:spcBef>
                <a:spcPts val="0"/>
              </a:spcBef>
            </a:pPr>
            <a:r>
              <a:rPr lang="en-US"/>
              <a:t>Allows for exporting / importing data from a D365FO environment</a:t>
            </a:r>
          </a:p>
          <a:p>
            <a:pPr marL="605061" indent="-448193">
              <a:spcBef>
                <a:spcPts val="0"/>
              </a:spcBef>
            </a:pPr>
            <a:r>
              <a:rPr lang="en-US"/>
              <a:t>Utilizes data entities</a:t>
            </a:r>
          </a:p>
          <a:p>
            <a:pPr marL="605061" indent="-448193">
              <a:spcBef>
                <a:spcPts val="0"/>
              </a:spcBef>
            </a:pPr>
            <a:endParaRPr lang="en-US"/>
          </a:p>
          <a:p>
            <a:pPr marL="605061" indent="-448193">
              <a:spcBef>
                <a:spcPts val="0"/>
              </a:spcBef>
            </a:pPr>
            <a:r>
              <a:rPr lang="en-US" sz="2353"/>
              <a:t>Users -&gt; SystemUserEntity</a:t>
            </a:r>
          </a:p>
          <a:p>
            <a:pPr marL="605061" indent="-448193">
              <a:spcBef>
                <a:spcPts val="0"/>
              </a:spcBef>
            </a:pPr>
            <a:endParaRPr lang="en-US" sz="2353"/>
          </a:p>
          <a:p>
            <a:pPr marL="605061" indent="-448193">
              <a:spcBef>
                <a:spcPts val="0"/>
              </a:spcBef>
            </a:pPr>
            <a:r>
              <a:rPr lang="en-US" sz="2353"/>
              <a:t>User Roles -&gt; SystemSecurityUserRoleAssociationEntity</a:t>
            </a:r>
          </a:p>
          <a:p>
            <a:pPr marL="605061" indent="-448193">
              <a:spcBef>
                <a:spcPts val="0"/>
              </a:spcBef>
            </a:pPr>
            <a:endParaRPr lang="en-US" sz="2353"/>
          </a:p>
          <a:p>
            <a:pPr marL="605061" indent="-448193">
              <a:spcBef>
                <a:spcPts val="0"/>
              </a:spcBef>
            </a:pPr>
            <a:r>
              <a:rPr lang="en-US" sz="2353"/>
              <a:t>User Role Organizations -&gt; SystemSecurityUserRoleOrganizationEntity</a:t>
            </a:r>
            <a:endParaRPr lang="en-US" sz="2353" dirty="0"/>
          </a:p>
        </p:txBody>
      </p:sp>
    </p:spTree>
    <p:extLst>
      <p:ext uri="{BB962C8B-B14F-4D97-AF65-F5344CB8AC3E}">
        <p14:creationId xmlns:p14="http://schemas.microsoft.com/office/powerpoint/2010/main" val="901165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49AA4A8A-C5AC-2650-C9E8-CFBBED26C8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350EF2-A9D8-0C95-7E69-223C4DE41C7A}"/>
              </a:ext>
            </a:extLst>
          </p:cNvPr>
          <p:cNvSpPr>
            <a:spLocks noGrp="1"/>
          </p:cNvSpPr>
          <p:nvPr>
            <p:ph type="title"/>
          </p:nvPr>
        </p:nvSpPr>
        <p:spPr>
          <a:xfrm>
            <a:off x="699648" y="450050"/>
            <a:ext cx="10756788" cy="698347"/>
          </a:xfrm>
        </p:spPr>
        <p:txBody>
          <a:bodyPr/>
          <a:lstStyle/>
          <a:p>
            <a:r>
              <a:rPr lang="en-US" dirty="0"/>
              <a:t>Data Management Project Setup</a:t>
            </a:r>
          </a:p>
        </p:txBody>
      </p:sp>
      <p:pic>
        <p:nvPicPr>
          <p:cNvPr id="3" name="Picture 2">
            <a:extLst>
              <a:ext uri="{FF2B5EF4-FFF2-40B4-BE49-F238E27FC236}">
                <a16:creationId xmlns:a16="http://schemas.microsoft.com/office/drawing/2014/main" id="{F6911BE9-5B97-26B1-68C6-40AAFEA82CAF}"/>
              </a:ext>
            </a:extLst>
          </p:cNvPr>
          <p:cNvPicPr>
            <a:picLocks noChangeAspect="1"/>
          </p:cNvPicPr>
          <p:nvPr/>
        </p:nvPicPr>
        <p:blipFill>
          <a:blip r:embed="rId3"/>
          <a:stretch>
            <a:fillRect/>
          </a:stretch>
        </p:blipFill>
        <p:spPr>
          <a:xfrm>
            <a:off x="717451" y="2992455"/>
            <a:ext cx="10757098" cy="1662315"/>
          </a:xfrm>
          <a:prstGeom prst="rect">
            <a:avLst/>
          </a:prstGeom>
        </p:spPr>
      </p:pic>
      <p:pic>
        <p:nvPicPr>
          <p:cNvPr id="4" name="Picture 3">
            <a:extLst>
              <a:ext uri="{FF2B5EF4-FFF2-40B4-BE49-F238E27FC236}">
                <a16:creationId xmlns:a16="http://schemas.microsoft.com/office/drawing/2014/main" id="{DED07645-8C3C-3A7D-6F58-5AC983124F58}"/>
              </a:ext>
            </a:extLst>
          </p:cNvPr>
          <p:cNvPicPr>
            <a:picLocks noChangeAspect="1"/>
          </p:cNvPicPr>
          <p:nvPr/>
        </p:nvPicPr>
        <p:blipFill>
          <a:blip r:embed="rId4"/>
          <a:stretch>
            <a:fillRect/>
          </a:stretch>
        </p:blipFill>
        <p:spPr>
          <a:xfrm>
            <a:off x="604150" y="1148720"/>
            <a:ext cx="11019928" cy="1702788"/>
          </a:xfrm>
          <a:prstGeom prst="rect">
            <a:avLst/>
          </a:prstGeom>
        </p:spPr>
      </p:pic>
      <p:pic>
        <p:nvPicPr>
          <p:cNvPr id="5" name="Picture 4">
            <a:extLst>
              <a:ext uri="{FF2B5EF4-FFF2-40B4-BE49-F238E27FC236}">
                <a16:creationId xmlns:a16="http://schemas.microsoft.com/office/drawing/2014/main" id="{03FECA40-E8E5-4B4C-BD83-9EADAA265434}"/>
              </a:ext>
            </a:extLst>
          </p:cNvPr>
          <p:cNvPicPr>
            <a:picLocks noChangeAspect="1"/>
          </p:cNvPicPr>
          <p:nvPr/>
        </p:nvPicPr>
        <p:blipFill>
          <a:blip r:embed="rId5"/>
          <a:stretch>
            <a:fillRect/>
          </a:stretch>
        </p:blipFill>
        <p:spPr>
          <a:xfrm>
            <a:off x="699648" y="4795717"/>
            <a:ext cx="10793014" cy="2008096"/>
          </a:xfrm>
          <a:prstGeom prst="rect">
            <a:avLst/>
          </a:prstGeom>
        </p:spPr>
      </p:pic>
      <p:cxnSp>
        <p:nvCxnSpPr>
          <p:cNvPr id="6" name="Straight Connector 5">
            <a:extLst>
              <a:ext uri="{FF2B5EF4-FFF2-40B4-BE49-F238E27FC236}">
                <a16:creationId xmlns:a16="http://schemas.microsoft.com/office/drawing/2014/main" id="{F1E5B517-7877-8C02-9196-B1C0872A6160}"/>
              </a:ext>
            </a:extLst>
          </p:cNvPr>
          <p:cNvCxnSpPr>
            <a:cxnSpLocks/>
          </p:cNvCxnSpPr>
          <p:nvPr/>
        </p:nvCxnSpPr>
        <p:spPr>
          <a:xfrm>
            <a:off x="1" y="2978763"/>
            <a:ext cx="12192000" cy="0"/>
          </a:xfrm>
          <a:prstGeom prst="line">
            <a:avLst/>
          </a:prstGeom>
          <a:ln w="76200"/>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F53D710E-01E9-2B8D-4A4C-6001780163FE}"/>
              </a:ext>
            </a:extLst>
          </p:cNvPr>
          <p:cNvCxnSpPr>
            <a:cxnSpLocks/>
          </p:cNvCxnSpPr>
          <p:nvPr/>
        </p:nvCxnSpPr>
        <p:spPr>
          <a:xfrm>
            <a:off x="1" y="4654770"/>
            <a:ext cx="12192000" cy="0"/>
          </a:xfrm>
          <a:prstGeom prst="line">
            <a:avLst/>
          </a:prstGeom>
          <a:ln w="762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86228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18E7F96E-82D9-4CF6-E056-F77F4C93FC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7C701F-2467-D942-3530-6DCD7BF89BA3}"/>
              </a:ext>
            </a:extLst>
          </p:cNvPr>
          <p:cNvSpPr>
            <a:spLocks noGrp="1"/>
          </p:cNvSpPr>
          <p:nvPr>
            <p:ph type="title"/>
          </p:nvPr>
        </p:nvSpPr>
        <p:spPr>
          <a:xfrm>
            <a:off x="699648" y="450050"/>
            <a:ext cx="10756788" cy="698347"/>
          </a:xfrm>
        </p:spPr>
        <p:txBody>
          <a:bodyPr/>
          <a:lstStyle/>
          <a:p>
            <a:r>
              <a:rPr lang="en-US" dirty="0"/>
              <a:t>Data Entities Metadata</a:t>
            </a:r>
          </a:p>
        </p:txBody>
      </p:sp>
      <p:pic>
        <p:nvPicPr>
          <p:cNvPr id="3" name="Picture 2">
            <a:extLst>
              <a:ext uri="{FF2B5EF4-FFF2-40B4-BE49-F238E27FC236}">
                <a16:creationId xmlns:a16="http://schemas.microsoft.com/office/drawing/2014/main" id="{74108D45-0036-386F-ACDE-73FC5A87534D}"/>
              </a:ext>
            </a:extLst>
          </p:cNvPr>
          <p:cNvPicPr>
            <a:picLocks noChangeAspect="1"/>
          </p:cNvPicPr>
          <p:nvPr/>
        </p:nvPicPr>
        <p:blipFill>
          <a:blip r:embed="rId3"/>
          <a:stretch>
            <a:fillRect/>
          </a:stretch>
        </p:blipFill>
        <p:spPr>
          <a:xfrm>
            <a:off x="492156" y="1148721"/>
            <a:ext cx="4208110" cy="4660951"/>
          </a:xfrm>
          <a:prstGeom prst="rect">
            <a:avLst/>
          </a:prstGeom>
        </p:spPr>
      </p:pic>
      <p:pic>
        <p:nvPicPr>
          <p:cNvPr id="4" name="Picture 3">
            <a:extLst>
              <a:ext uri="{FF2B5EF4-FFF2-40B4-BE49-F238E27FC236}">
                <a16:creationId xmlns:a16="http://schemas.microsoft.com/office/drawing/2014/main" id="{9844281C-D351-4B27-724E-51C673E13420}"/>
              </a:ext>
            </a:extLst>
          </p:cNvPr>
          <p:cNvPicPr>
            <a:picLocks noChangeAspect="1"/>
          </p:cNvPicPr>
          <p:nvPr/>
        </p:nvPicPr>
        <p:blipFill>
          <a:blip r:embed="rId4"/>
          <a:stretch>
            <a:fillRect/>
          </a:stretch>
        </p:blipFill>
        <p:spPr>
          <a:xfrm>
            <a:off x="4956952" y="1681628"/>
            <a:ext cx="7076857" cy="3494744"/>
          </a:xfrm>
          <a:prstGeom prst="rect">
            <a:avLst/>
          </a:prstGeom>
        </p:spPr>
      </p:pic>
    </p:spTree>
    <p:extLst>
      <p:ext uri="{BB962C8B-B14F-4D97-AF65-F5344CB8AC3E}">
        <p14:creationId xmlns:p14="http://schemas.microsoft.com/office/powerpoint/2010/main" val="1227238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4"/>
          <p:cNvSpPr txBox="1">
            <a:spLocks noGrp="1"/>
          </p:cNvSpPr>
          <p:nvPr>
            <p:ph type="title"/>
          </p:nvPr>
        </p:nvSpPr>
        <p:spPr>
          <a:xfrm>
            <a:off x="831850" y="2024023"/>
            <a:ext cx="10515600" cy="1325563"/>
          </a:xfrm>
        </p:spPr>
        <p:txBody>
          <a:bodyPr spcFirstLastPara="1" vert="horz" lIns="143424" tIns="89628" rIns="143424" bIns="89628" rtlCol="0" anchor="ctr" anchorCtr="0">
            <a:normAutofit/>
          </a:bodyPr>
          <a:lstStyle/>
          <a:p>
            <a:r>
              <a:rPr lang="en-US" sz="5000"/>
              <a:t>Determine Security Required</a:t>
            </a:r>
          </a:p>
        </p:txBody>
      </p:sp>
      <p:sp>
        <p:nvSpPr>
          <p:cNvPr id="191" name="Text Placeholder 2">
            <a:extLst>
              <a:ext uri="{FF2B5EF4-FFF2-40B4-BE49-F238E27FC236}">
                <a16:creationId xmlns:a16="http://schemas.microsoft.com/office/drawing/2014/main" id="{0C5C01A7-7489-31B4-DAE0-1C9FDE3F43F4}"/>
              </a:ext>
            </a:extLst>
          </p:cNvPr>
          <p:cNvSpPr>
            <a:spLocks noGrp="1"/>
          </p:cNvSpPr>
          <p:nvPr>
            <p:ph type="body" idx="1"/>
          </p:nvPr>
        </p:nvSpPr>
        <p:spPr>
          <a:xfrm>
            <a:off x="831850" y="3508415"/>
            <a:ext cx="10515600" cy="1500187"/>
          </a:xfrm>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D64220DC-C783-4DE7-DD9C-DAC86AC342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139AF0-109F-41ED-7D3C-7560B3D590E0}"/>
              </a:ext>
            </a:extLst>
          </p:cNvPr>
          <p:cNvSpPr>
            <a:spLocks noGrp="1"/>
          </p:cNvSpPr>
          <p:nvPr>
            <p:ph type="title"/>
          </p:nvPr>
        </p:nvSpPr>
        <p:spPr>
          <a:xfrm>
            <a:off x="699648" y="450050"/>
            <a:ext cx="10756788" cy="698347"/>
          </a:xfrm>
        </p:spPr>
        <p:txBody>
          <a:bodyPr/>
          <a:lstStyle/>
          <a:p>
            <a:r>
              <a:rPr lang="en-US" dirty="0"/>
              <a:t>Determine Menu Item Via URL</a:t>
            </a:r>
          </a:p>
        </p:txBody>
      </p:sp>
      <p:pic>
        <p:nvPicPr>
          <p:cNvPr id="3" name="Picture 2">
            <a:extLst>
              <a:ext uri="{FF2B5EF4-FFF2-40B4-BE49-F238E27FC236}">
                <a16:creationId xmlns:a16="http://schemas.microsoft.com/office/drawing/2014/main" id="{94903F0A-123F-BAC9-F851-7C3FA9FA1DD8}"/>
              </a:ext>
            </a:extLst>
          </p:cNvPr>
          <p:cNvPicPr>
            <a:picLocks noChangeAspect="1"/>
          </p:cNvPicPr>
          <p:nvPr/>
        </p:nvPicPr>
        <p:blipFill>
          <a:blip r:embed="rId3"/>
          <a:stretch>
            <a:fillRect/>
          </a:stretch>
        </p:blipFill>
        <p:spPr>
          <a:xfrm>
            <a:off x="2705921" y="2612954"/>
            <a:ext cx="6780159" cy="1298130"/>
          </a:xfrm>
          <a:prstGeom prst="rect">
            <a:avLst/>
          </a:prstGeom>
        </p:spPr>
      </p:pic>
    </p:spTree>
    <p:extLst>
      <p:ext uri="{BB962C8B-B14F-4D97-AF65-F5344CB8AC3E}">
        <p14:creationId xmlns:p14="http://schemas.microsoft.com/office/powerpoint/2010/main" val="881727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CAB1E7D4-DC68-666F-B02C-57AD75031A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F50A86-D9C8-76E9-8ACE-E69DD30D44A1}"/>
              </a:ext>
            </a:extLst>
          </p:cNvPr>
          <p:cNvSpPr>
            <a:spLocks noGrp="1"/>
          </p:cNvSpPr>
          <p:nvPr>
            <p:ph type="title"/>
          </p:nvPr>
        </p:nvSpPr>
        <p:spPr>
          <a:xfrm>
            <a:off x="699648" y="450050"/>
            <a:ext cx="10756788" cy="698347"/>
          </a:xfrm>
        </p:spPr>
        <p:txBody>
          <a:bodyPr/>
          <a:lstStyle/>
          <a:p>
            <a:r>
              <a:rPr lang="en-US" dirty="0"/>
              <a:t>Security Diagnostics</a:t>
            </a:r>
          </a:p>
        </p:txBody>
      </p:sp>
      <p:pic>
        <p:nvPicPr>
          <p:cNvPr id="3" name="Picture 2">
            <a:extLst>
              <a:ext uri="{FF2B5EF4-FFF2-40B4-BE49-F238E27FC236}">
                <a16:creationId xmlns:a16="http://schemas.microsoft.com/office/drawing/2014/main" id="{DB45CFEF-1E5A-3C77-D1F1-ADC2D68FB5F2}"/>
              </a:ext>
            </a:extLst>
          </p:cNvPr>
          <p:cNvPicPr>
            <a:picLocks noChangeAspect="1"/>
          </p:cNvPicPr>
          <p:nvPr/>
        </p:nvPicPr>
        <p:blipFill>
          <a:blip r:embed="rId3"/>
          <a:stretch>
            <a:fillRect/>
          </a:stretch>
        </p:blipFill>
        <p:spPr>
          <a:xfrm>
            <a:off x="7657082" y="1234321"/>
            <a:ext cx="3539505" cy="4389359"/>
          </a:xfrm>
          <a:prstGeom prst="rect">
            <a:avLst/>
          </a:prstGeom>
        </p:spPr>
      </p:pic>
      <p:pic>
        <p:nvPicPr>
          <p:cNvPr id="4" name="Picture 3">
            <a:extLst>
              <a:ext uri="{FF2B5EF4-FFF2-40B4-BE49-F238E27FC236}">
                <a16:creationId xmlns:a16="http://schemas.microsoft.com/office/drawing/2014/main" id="{6BDADC90-DD38-1D94-68F8-6AC10FF43F38}"/>
              </a:ext>
            </a:extLst>
          </p:cNvPr>
          <p:cNvPicPr>
            <a:picLocks noChangeAspect="1"/>
          </p:cNvPicPr>
          <p:nvPr/>
        </p:nvPicPr>
        <p:blipFill>
          <a:blip r:embed="rId4"/>
          <a:stretch>
            <a:fillRect/>
          </a:stretch>
        </p:blipFill>
        <p:spPr>
          <a:xfrm>
            <a:off x="699648" y="2592338"/>
            <a:ext cx="6619878" cy="1822502"/>
          </a:xfrm>
          <a:prstGeom prst="rect">
            <a:avLst/>
          </a:prstGeom>
        </p:spPr>
      </p:pic>
    </p:spTree>
    <p:extLst>
      <p:ext uri="{BB962C8B-B14F-4D97-AF65-F5344CB8AC3E}">
        <p14:creationId xmlns:p14="http://schemas.microsoft.com/office/powerpoint/2010/main" val="3671958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13D6772A-9C5B-37BB-D08B-74C7E24EDA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71E930-DED8-08E8-A68D-CB342A233AB9}"/>
              </a:ext>
            </a:extLst>
          </p:cNvPr>
          <p:cNvSpPr>
            <a:spLocks noGrp="1"/>
          </p:cNvSpPr>
          <p:nvPr>
            <p:ph type="title"/>
          </p:nvPr>
        </p:nvSpPr>
        <p:spPr>
          <a:xfrm>
            <a:off x="699648" y="450050"/>
            <a:ext cx="10756788" cy="698347"/>
          </a:xfrm>
        </p:spPr>
        <p:txBody>
          <a:bodyPr/>
          <a:lstStyle/>
          <a:p>
            <a:r>
              <a:rPr lang="en-US" dirty="0"/>
              <a:t>Form Information</a:t>
            </a:r>
          </a:p>
        </p:txBody>
      </p:sp>
      <p:pic>
        <p:nvPicPr>
          <p:cNvPr id="3" name="Picture 2">
            <a:extLst>
              <a:ext uri="{FF2B5EF4-FFF2-40B4-BE49-F238E27FC236}">
                <a16:creationId xmlns:a16="http://schemas.microsoft.com/office/drawing/2014/main" id="{DF00217D-8410-3FEF-5705-76B731BF60F3}"/>
              </a:ext>
            </a:extLst>
          </p:cNvPr>
          <p:cNvPicPr>
            <a:picLocks noChangeAspect="1"/>
          </p:cNvPicPr>
          <p:nvPr/>
        </p:nvPicPr>
        <p:blipFill>
          <a:blip r:embed="rId3"/>
          <a:stretch>
            <a:fillRect/>
          </a:stretch>
        </p:blipFill>
        <p:spPr>
          <a:xfrm>
            <a:off x="961515" y="1318760"/>
            <a:ext cx="5134485" cy="4434711"/>
          </a:xfrm>
          <a:prstGeom prst="rect">
            <a:avLst/>
          </a:prstGeom>
        </p:spPr>
      </p:pic>
      <p:pic>
        <p:nvPicPr>
          <p:cNvPr id="4" name="Picture 3">
            <a:extLst>
              <a:ext uri="{FF2B5EF4-FFF2-40B4-BE49-F238E27FC236}">
                <a16:creationId xmlns:a16="http://schemas.microsoft.com/office/drawing/2014/main" id="{5C117DAB-84E4-FED0-6042-D83705F2DB2C}"/>
              </a:ext>
            </a:extLst>
          </p:cNvPr>
          <p:cNvPicPr>
            <a:picLocks noChangeAspect="1"/>
          </p:cNvPicPr>
          <p:nvPr/>
        </p:nvPicPr>
        <p:blipFill>
          <a:blip r:embed="rId4"/>
          <a:stretch>
            <a:fillRect/>
          </a:stretch>
        </p:blipFill>
        <p:spPr>
          <a:xfrm>
            <a:off x="9308029" y="1743015"/>
            <a:ext cx="1690371" cy="3586200"/>
          </a:xfrm>
          <a:prstGeom prst="rect">
            <a:avLst/>
          </a:prstGeom>
        </p:spPr>
      </p:pic>
      <p:sp>
        <p:nvSpPr>
          <p:cNvPr id="5" name="Arrow: Right 4">
            <a:extLst>
              <a:ext uri="{FF2B5EF4-FFF2-40B4-BE49-F238E27FC236}">
                <a16:creationId xmlns:a16="http://schemas.microsoft.com/office/drawing/2014/main" id="{33E8C791-B472-8FAA-115D-124340FF6B71}"/>
              </a:ext>
            </a:extLst>
          </p:cNvPr>
          <p:cNvSpPr/>
          <p:nvPr/>
        </p:nvSpPr>
        <p:spPr>
          <a:xfrm>
            <a:off x="7171399" y="3181917"/>
            <a:ext cx="1467676" cy="95794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65"/>
          </a:p>
        </p:txBody>
      </p:sp>
    </p:spTree>
    <p:extLst>
      <p:ext uri="{BB962C8B-B14F-4D97-AF65-F5344CB8AC3E}">
        <p14:creationId xmlns:p14="http://schemas.microsoft.com/office/powerpoint/2010/main" val="3120268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4"/>
          <p:cNvSpPr txBox="1">
            <a:spLocks noGrp="1"/>
          </p:cNvSpPr>
          <p:nvPr>
            <p:ph type="title"/>
          </p:nvPr>
        </p:nvSpPr>
        <p:spPr>
          <a:xfrm>
            <a:off x="831850" y="2024023"/>
            <a:ext cx="10515600" cy="1325563"/>
          </a:xfrm>
        </p:spPr>
        <p:txBody>
          <a:bodyPr spcFirstLastPara="1" vert="horz" lIns="143424" tIns="89628" rIns="143424" bIns="89628" rtlCol="0" anchor="ctr" anchorCtr="0">
            <a:normAutofit/>
          </a:bodyPr>
          <a:lstStyle/>
          <a:p>
            <a:r>
              <a:rPr lang="en-US" dirty="0"/>
              <a:t>User Licensing</a:t>
            </a:r>
            <a:endParaRPr dirty="0"/>
          </a:p>
        </p:txBody>
      </p:sp>
      <p:sp>
        <p:nvSpPr>
          <p:cNvPr id="191" name="Text Placeholder 2">
            <a:extLst>
              <a:ext uri="{FF2B5EF4-FFF2-40B4-BE49-F238E27FC236}">
                <a16:creationId xmlns:a16="http://schemas.microsoft.com/office/drawing/2014/main" id="{E820B290-9288-1DE1-64FB-45259EACA64E}"/>
              </a:ext>
            </a:extLst>
          </p:cNvPr>
          <p:cNvSpPr>
            <a:spLocks noGrp="1"/>
          </p:cNvSpPr>
          <p:nvPr>
            <p:ph type="body" idx="1"/>
          </p:nvPr>
        </p:nvSpPr>
        <p:spPr>
          <a:xfrm>
            <a:off x="831850" y="3508415"/>
            <a:ext cx="10515600" cy="1500187"/>
          </a:xfrm>
        </p:spPr>
        <p:txBody>
          <a:bodyPr/>
          <a:lstStyle/>
          <a:p>
            <a:endParaRPr lang="en-US"/>
          </a:p>
        </p:txBody>
      </p:sp>
    </p:spTree>
    <p:extLst>
      <p:ext uri="{BB962C8B-B14F-4D97-AF65-F5344CB8AC3E}">
        <p14:creationId xmlns:p14="http://schemas.microsoft.com/office/powerpoint/2010/main" val="30026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EBFB1DE9-0890-2F10-2A74-D9AD4D11E27A}"/>
            </a:ext>
          </a:extLst>
        </p:cNvPr>
        <p:cNvGrpSpPr/>
        <p:nvPr/>
      </p:nvGrpSpPr>
      <p:grpSpPr>
        <a:xfrm>
          <a:off x="0" y="0"/>
          <a:ext cx="0" cy="0"/>
          <a:chOff x="0" y="0"/>
          <a:chExt cx="0" cy="0"/>
        </a:xfrm>
      </p:grpSpPr>
      <p:sp>
        <p:nvSpPr>
          <p:cNvPr id="2" name="Google Shape;191;p15">
            <a:extLst>
              <a:ext uri="{FF2B5EF4-FFF2-40B4-BE49-F238E27FC236}">
                <a16:creationId xmlns:a16="http://schemas.microsoft.com/office/drawing/2014/main" id="{08B6EEEB-C3FC-A1E6-FE65-31CA39847B7C}"/>
              </a:ext>
            </a:extLst>
          </p:cNvPr>
          <p:cNvSpPr txBox="1">
            <a:spLocks noGrp="1"/>
          </p:cNvSpPr>
          <p:nvPr>
            <p:ph type="title"/>
          </p:nvPr>
        </p:nvSpPr>
        <p:spPr>
          <a:xfrm>
            <a:off x="699648" y="450473"/>
            <a:ext cx="10756788" cy="698248"/>
          </a:xfrm>
          <a:prstGeom prst="rect">
            <a:avLst/>
          </a:prstGeom>
          <a:noFill/>
          <a:ln>
            <a:noFill/>
          </a:ln>
        </p:spPr>
        <p:txBody>
          <a:bodyPr spcFirstLastPara="1" vert="horz" wrap="square" lIns="143424" tIns="89628" rIns="143424" bIns="89628" rtlCol="0" anchor="ctr" anchorCtr="0">
            <a:noAutofit/>
          </a:bodyPr>
          <a:lstStyle/>
          <a:p>
            <a:r>
              <a:rPr lang="en-US"/>
              <a:t>Security Tied to Licensing</a:t>
            </a:r>
            <a:endParaRPr/>
          </a:p>
        </p:txBody>
      </p:sp>
      <p:pic>
        <p:nvPicPr>
          <p:cNvPr id="3" name="Google Shape;192;p15">
            <a:extLst>
              <a:ext uri="{FF2B5EF4-FFF2-40B4-BE49-F238E27FC236}">
                <a16:creationId xmlns:a16="http://schemas.microsoft.com/office/drawing/2014/main" id="{4D98A0D6-2B33-53ED-354E-0863E8AC8DCE}"/>
              </a:ext>
            </a:extLst>
          </p:cNvPr>
          <p:cNvPicPr preferRelativeResize="0"/>
          <p:nvPr/>
        </p:nvPicPr>
        <p:blipFill rotWithShape="1">
          <a:blip r:embed="rId3">
            <a:alphaModFix/>
          </a:blip>
          <a:srcRect/>
          <a:stretch/>
        </p:blipFill>
        <p:spPr>
          <a:xfrm>
            <a:off x="2854027" y="2353513"/>
            <a:ext cx="6223221" cy="2017130"/>
          </a:xfrm>
          <a:prstGeom prst="rect">
            <a:avLst/>
          </a:prstGeom>
          <a:noFill/>
          <a:ln>
            <a:noFill/>
          </a:ln>
        </p:spPr>
      </p:pic>
      <p:sp>
        <p:nvSpPr>
          <p:cNvPr id="4" name="Google Shape;193;p15">
            <a:extLst>
              <a:ext uri="{FF2B5EF4-FFF2-40B4-BE49-F238E27FC236}">
                <a16:creationId xmlns:a16="http://schemas.microsoft.com/office/drawing/2014/main" id="{52C5354F-BCB4-2884-88A3-6349027EC554}"/>
              </a:ext>
            </a:extLst>
          </p:cNvPr>
          <p:cNvSpPr txBox="1"/>
          <p:nvPr/>
        </p:nvSpPr>
        <p:spPr>
          <a:xfrm>
            <a:off x="441606" y="2984922"/>
            <a:ext cx="2307318" cy="754315"/>
          </a:xfrm>
          <a:prstGeom prst="rect">
            <a:avLst/>
          </a:prstGeom>
          <a:noFill/>
          <a:ln>
            <a:noFill/>
          </a:ln>
        </p:spPr>
        <p:txBody>
          <a:bodyPr spcFirstLastPara="1" wrap="square" lIns="89628" tIns="44802" rIns="89628" bIns="44802" anchor="t" anchorCtr="0">
            <a:spAutoFit/>
          </a:bodyPr>
          <a:lstStyle/>
          <a:p>
            <a:r>
              <a:rPr lang="en-US" sz="4313" dirty="0">
                <a:solidFill>
                  <a:schemeClr val="dk1"/>
                </a:solidFill>
                <a:latin typeface="Open Sans Light"/>
                <a:ea typeface="Open Sans Light"/>
                <a:cs typeface="Open Sans Light"/>
                <a:sym typeface="Open Sans Light"/>
              </a:rPr>
              <a:t>Security</a:t>
            </a:r>
            <a:endParaRPr sz="1765" dirty="0"/>
          </a:p>
        </p:txBody>
      </p:sp>
      <p:sp>
        <p:nvSpPr>
          <p:cNvPr id="5" name="Google Shape;194;p15">
            <a:extLst>
              <a:ext uri="{FF2B5EF4-FFF2-40B4-BE49-F238E27FC236}">
                <a16:creationId xmlns:a16="http://schemas.microsoft.com/office/drawing/2014/main" id="{1956F1D8-EA3A-D1FA-BBD5-C53FBB2BD155}"/>
              </a:ext>
            </a:extLst>
          </p:cNvPr>
          <p:cNvSpPr txBox="1"/>
          <p:nvPr/>
        </p:nvSpPr>
        <p:spPr>
          <a:xfrm>
            <a:off x="9182350" y="2984921"/>
            <a:ext cx="2568045" cy="754315"/>
          </a:xfrm>
          <a:prstGeom prst="rect">
            <a:avLst/>
          </a:prstGeom>
          <a:noFill/>
          <a:ln>
            <a:noFill/>
          </a:ln>
        </p:spPr>
        <p:txBody>
          <a:bodyPr spcFirstLastPara="1" wrap="square" lIns="89628" tIns="44802" rIns="89628" bIns="44802" anchor="t" anchorCtr="0">
            <a:spAutoFit/>
          </a:bodyPr>
          <a:lstStyle/>
          <a:p>
            <a:r>
              <a:rPr lang="en-US" sz="4313" dirty="0">
                <a:solidFill>
                  <a:schemeClr val="dk1"/>
                </a:solidFill>
                <a:latin typeface="Open Sans Light"/>
                <a:ea typeface="Open Sans Light"/>
                <a:cs typeface="Open Sans Light"/>
                <a:sym typeface="Open Sans Light"/>
              </a:rPr>
              <a:t>Licensing</a:t>
            </a:r>
            <a:endParaRPr sz="1765" dirty="0"/>
          </a:p>
        </p:txBody>
      </p:sp>
    </p:spTree>
    <p:extLst>
      <p:ext uri="{BB962C8B-B14F-4D97-AF65-F5344CB8AC3E}">
        <p14:creationId xmlns:p14="http://schemas.microsoft.com/office/powerpoint/2010/main" val="35933099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FB222AD2-66FF-7E3B-B5C7-23F4EE185FF1}"/>
            </a:ext>
          </a:extLst>
        </p:cNvPr>
        <p:cNvGrpSpPr/>
        <p:nvPr/>
      </p:nvGrpSpPr>
      <p:grpSpPr>
        <a:xfrm>
          <a:off x="0" y="0"/>
          <a:ext cx="0" cy="0"/>
          <a:chOff x="0" y="0"/>
          <a:chExt cx="0" cy="0"/>
        </a:xfrm>
      </p:grpSpPr>
      <p:sp>
        <p:nvSpPr>
          <p:cNvPr id="2" name="Google Shape;199;p16">
            <a:extLst>
              <a:ext uri="{FF2B5EF4-FFF2-40B4-BE49-F238E27FC236}">
                <a16:creationId xmlns:a16="http://schemas.microsoft.com/office/drawing/2014/main" id="{CDA11060-FC71-3BC2-4D9E-51CC8EF82187}"/>
              </a:ext>
            </a:extLst>
          </p:cNvPr>
          <p:cNvSpPr txBox="1">
            <a:spLocks noGrp="1"/>
          </p:cNvSpPr>
          <p:nvPr>
            <p:ph type="title"/>
          </p:nvPr>
        </p:nvSpPr>
        <p:spPr>
          <a:xfrm>
            <a:off x="699648" y="450473"/>
            <a:ext cx="10756788" cy="698248"/>
          </a:xfrm>
          <a:prstGeom prst="rect">
            <a:avLst/>
          </a:prstGeom>
          <a:noFill/>
          <a:ln>
            <a:noFill/>
          </a:ln>
        </p:spPr>
        <p:txBody>
          <a:bodyPr spcFirstLastPara="1" vert="horz" wrap="square" lIns="143424" tIns="89628" rIns="143424" bIns="89628" rtlCol="0" anchor="ctr" anchorCtr="0">
            <a:noAutofit/>
          </a:bodyPr>
          <a:lstStyle/>
          <a:p>
            <a:r>
              <a:rPr lang="en-US" dirty="0"/>
              <a:t>User Licensing Changes in D365FO</a:t>
            </a:r>
            <a:endParaRPr dirty="0"/>
          </a:p>
        </p:txBody>
      </p:sp>
      <p:sp>
        <p:nvSpPr>
          <p:cNvPr id="3" name="Google Shape;200;p16">
            <a:extLst>
              <a:ext uri="{FF2B5EF4-FFF2-40B4-BE49-F238E27FC236}">
                <a16:creationId xmlns:a16="http://schemas.microsoft.com/office/drawing/2014/main" id="{53CFE53D-F3B1-AEE3-3DF0-9271E2F3C987}"/>
              </a:ext>
            </a:extLst>
          </p:cNvPr>
          <p:cNvSpPr txBox="1">
            <a:spLocks/>
          </p:cNvSpPr>
          <p:nvPr/>
        </p:nvSpPr>
        <p:spPr>
          <a:xfrm>
            <a:off x="699338" y="1564486"/>
            <a:ext cx="10757098" cy="3956172"/>
          </a:xfrm>
          <a:prstGeom prst="rect">
            <a:avLst/>
          </a:prstGeom>
          <a:noFill/>
          <a:ln>
            <a:noFill/>
          </a:ln>
        </p:spPr>
        <p:txBody>
          <a:bodyPr spcFirstLastPara="1" vert="horz" wrap="square" lIns="143424" tIns="89628" rIns="143424" bIns="89628"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Light" pitchFamily="2" charset="0"/>
                <a:ea typeface="Open Sans Light" pitchFamily="2" charset="0"/>
                <a:cs typeface="Open Sans Light"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itchFamily="2" charset="0"/>
                <a:ea typeface="Open Sans Light" pitchFamily="2" charset="0"/>
                <a:cs typeface="Open Sans Light"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itchFamily="2" charset="0"/>
                <a:ea typeface="Open Sans Light" pitchFamily="2" charset="0"/>
                <a:cs typeface="Open Sans Light"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6145" indent="-336145">
              <a:spcBef>
                <a:spcPts val="0"/>
              </a:spcBef>
            </a:pPr>
            <a:r>
              <a:rPr lang="en-US"/>
              <a:t>Object based licensing</a:t>
            </a:r>
          </a:p>
          <a:p>
            <a:pPr marL="336145" indent="-336145">
              <a:spcBef>
                <a:spcPts val="0"/>
              </a:spcBef>
            </a:pPr>
            <a:r>
              <a:rPr lang="en-US"/>
              <a:t>License enforcement</a:t>
            </a:r>
          </a:p>
          <a:p>
            <a:pPr marL="784338" lvl="1">
              <a:spcBef>
                <a:spcPts val="0"/>
              </a:spcBef>
            </a:pPr>
            <a:r>
              <a:rPr lang="en-US"/>
              <a:t>Soft enforcement – Sept 1</a:t>
            </a:r>
            <a:r>
              <a:rPr lang="en-US" baseline="30000"/>
              <a:t>st</a:t>
            </a:r>
            <a:r>
              <a:rPr lang="en-US"/>
              <a:t> 2025</a:t>
            </a:r>
          </a:p>
          <a:p>
            <a:pPr marL="784338" lvl="1">
              <a:spcBef>
                <a:spcPts val="0"/>
              </a:spcBef>
            </a:pPr>
            <a:r>
              <a:rPr lang="en-US"/>
              <a:t>Hard enforcement – Nov 1</a:t>
            </a:r>
            <a:r>
              <a:rPr lang="en-US" baseline="30000"/>
              <a:t>st</a:t>
            </a:r>
            <a:r>
              <a:rPr lang="en-US"/>
              <a:t> 2025</a:t>
            </a:r>
            <a:endParaRPr lang="en-US" dirty="0"/>
          </a:p>
        </p:txBody>
      </p:sp>
      <p:pic>
        <p:nvPicPr>
          <p:cNvPr id="4" name="Picture 3">
            <a:extLst>
              <a:ext uri="{FF2B5EF4-FFF2-40B4-BE49-F238E27FC236}">
                <a16:creationId xmlns:a16="http://schemas.microsoft.com/office/drawing/2014/main" id="{C9C74B82-8556-D2B7-EC40-D6EE999CF259}"/>
              </a:ext>
            </a:extLst>
          </p:cNvPr>
          <p:cNvPicPr>
            <a:picLocks noChangeAspect="1"/>
          </p:cNvPicPr>
          <p:nvPr/>
        </p:nvPicPr>
        <p:blipFill>
          <a:blip r:embed="rId3"/>
          <a:stretch>
            <a:fillRect/>
          </a:stretch>
        </p:blipFill>
        <p:spPr>
          <a:xfrm>
            <a:off x="382656" y="3146813"/>
            <a:ext cx="11658600" cy="2373845"/>
          </a:xfrm>
          <a:prstGeom prst="rect">
            <a:avLst/>
          </a:prstGeom>
        </p:spPr>
      </p:pic>
    </p:spTree>
    <p:extLst>
      <p:ext uri="{BB962C8B-B14F-4D97-AF65-F5344CB8AC3E}">
        <p14:creationId xmlns:p14="http://schemas.microsoft.com/office/powerpoint/2010/main" val="9640849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B1D22459-F988-5355-7514-72203B8A953B}"/>
            </a:ext>
          </a:extLst>
        </p:cNvPr>
        <p:cNvGrpSpPr/>
        <p:nvPr/>
      </p:nvGrpSpPr>
      <p:grpSpPr>
        <a:xfrm>
          <a:off x="0" y="0"/>
          <a:ext cx="0" cy="0"/>
          <a:chOff x="0" y="0"/>
          <a:chExt cx="0" cy="0"/>
        </a:xfrm>
      </p:grpSpPr>
      <p:sp>
        <p:nvSpPr>
          <p:cNvPr id="2" name="Google Shape;218;p19">
            <a:extLst>
              <a:ext uri="{FF2B5EF4-FFF2-40B4-BE49-F238E27FC236}">
                <a16:creationId xmlns:a16="http://schemas.microsoft.com/office/drawing/2014/main" id="{0B7EC8EC-2AC3-8D82-8D58-C53B4751BF7C}"/>
              </a:ext>
            </a:extLst>
          </p:cNvPr>
          <p:cNvSpPr txBox="1">
            <a:spLocks noGrp="1"/>
          </p:cNvSpPr>
          <p:nvPr>
            <p:ph type="title"/>
          </p:nvPr>
        </p:nvSpPr>
        <p:spPr>
          <a:xfrm>
            <a:off x="699648" y="450473"/>
            <a:ext cx="10756788" cy="698248"/>
          </a:xfrm>
          <a:prstGeom prst="rect">
            <a:avLst/>
          </a:prstGeom>
          <a:noFill/>
          <a:ln>
            <a:noFill/>
          </a:ln>
        </p:spPr>
        <p:txBody>
          <a:bodyPr spcFirstLastPara="1" vert="horz" wrap="square" lIns="143424" tIns="89628" rIns="143424" bIns="89628" rtlCol="0" anchor="ctr" anchorCtr="0">
            <a:noAutofit/>
          </a:bodyPr>
          <a:lstStyle/>
          <a:p>
            <a:r>
              <a:rPr lang="en-US" dirty="0"/>
              <a:t>License Hierarchy</a:t>
            </a:r>
            <a:endParaRPr dirty="0"/>
          </a:p>
        </p:txBody>
      </p:sp>
      <p:sp>
        <p:nvSpPr>
          <p:cNvPr id="3" name="TextBox 2">
            <a:extLst>
              <a:ext uri="{FF2B5EF4-FFF2-40B4-BE49-F238E27FC236}">
                <a16:creationId xmlns:a16="http://schemas.microsoft.com/office/drawing/2014/main" id="{FFD4C393-428C-30F9-FB16-B2E641F108D5}"/>
              </a:ext>
            </a:extLst>
          </p:cNvPr>
          <p:cNvSpPr txBox="1"/>
          <p:nvPr/>
        </p:nvSpPr>
        <p:spPr>
          <a:xfrm>
            <a:off x="319135" y="1273219"/>
            <a:ext cx="6264545" cy="3693319"/>
          </a:xfrm>
          <a:prstGeom prst="rect">
            <a:avLst/>
          </a:prstGeom>
          <a:noFill/>
        </p:spPr>
        <p:txBody>
          <a:bodyPr wrap="square" lIns="0" tIns="0" rIns="0" bIns="0" rtlCol="0">
            <a:spAutoFit/>
          </a:bodyPr>
          <a:lstStyle/>
          <a:p>
            <a:pPr marL="571500" indent="-571500" defTabSz="1371600">
              <a:buFont typeface="Arial" panose="020B0604020202020204" pitchFamily="34" charset="0"/>
              <a:buChar char="•"/>
              <a:defRPr/>
            </a:pPr>
            <a:r>
              <a:rPr lang="en-US" sz="2400" dirty="0">
                <a:latin typeface="Segoe UI"/>
              </a:rPr>
              <a:t>Each license has a ‘Priority’</a:t>
            </a:r>
          </a:p>
          <a:p>
            <a:pPr marL="1028700" lvl="1" indent="-571500" defTabSz="1371600">
              <a:buFont typeface="Arial" panose="020B0604020202020204" pitchFamily="34" charset="0"/>
              <a:buChar char="•"/>
              <a:defRPr/>
            </a:pPr>
            <a:r>
              <a:rPr lang="en-US" sz="2400" dirty="0">
                <a:latin typeface="Segoe UI"/>
              </a:rPr>
              <a:t>The highest priority license of a user access must be the base license</a:t>
            </a:r>
          </a:p>
          <a:p>
            <a:pPr marL="1028700" lvl="1" indent="-571500" defTabSz="1371600">
              <a:buFont typeface="Arial" panose="020B0604020202020204" pitchFamily="34" charset="0"/>
              <a:buChar char="•"/>
              <a:defRPr/>
            </a:pPr>
            <a:endParaRPr lang="en-US" sz="2400" dirty="0">
              <a:latin typeface="Segoe UI"/>
            </a:endParaRPr>
          </a:p>
          <a:p>
            <a:pPr marL="571500" indent="-571500" defTabSz="1371600">
              <a:buFont typeface="Arial" panose="020B0604020202020204" pitchFamily="34" charset="0"/>
              <a:buChar char="•"/>
              <a:defRPr/>
            </a:pPr>
            <a:r>
              <a:rPr lang="en-US" sz="2400" dirty="0">
                <a:latin typeface="Segoe UI"/>
              </a:rPr>
              <a:t>Some have a ‘</a:t>
            </a:r>
            <a:r>
              <a:rPr lang="en-US" sz="2400" dirty="0" err="1">
                <a:latin typeface="Segoe UI"/>
              </a:rPr>
              <a:t>GroupName</a:t>
            </a:r>
            <a:r>
              <a:rPr lang="en-US" sz="2400" dirty="0">
                <a:latin typeface="Segoe UI"/>
              </a:rPr>
              <a:t>’ – which categorizes the license SKUs into groups that are of a similar level</a:t>
            </a:r>
          </a:p>
          <a:p>
            <a:pPr marL="1028700" lvl="1" indent="-571500" defTabSz="1371600">
              <a:buFont typeface="Arial" panose="020B0604020202020204" pitchFamily="34" charset="0"/>
              <a:buChar char="•"/>
              <a:defRPr/>
            </a:pPr>
            <a:r>
              <a:rPr lang="en-US" sz="2400" dirty="0">
                <a:latin typeface="Segoe UI"/>
              </a:rPr>
              <a:t>Orange – Fin, SCM, Comm</a:t>
            </a:r>
          </a:p>
          <a:p>
            <a:pPr marL="1028700" lvl="1" indent="-571500" defTabSz="1371600">
              <a:buFont typeface="Arial" panose="020B0604020202020204" pitchFamily="34" charset="0"/>
              <a:buChar char="•"/>
              <a:defRPr/>
            </a:pPr>
            <a:r>
              <a:rPr lang="en-US" sz="2400" dirty="0">
                <a:latin typeface="Segoe UI"/>
              </a:rPr>
              <a:t>Green – </a:t>
            </a:r>
            <a:r>
              <a:rPr lang="en-US" sz="2400" dirty="0" err="1">
                <a:latin typeface="Segoe UI"/>
              </a:rPr>
              <a:t>Proj</a:t>
            </a:r>
            <a:r>
              <a:rPr lang="en-US" sz="2400" dirty="0">
                <a:latin typeface="Segoe UI"/>
              </a:rPr>
              <a:t> Ops, HR</a:t>
            </a:r>
          </a:p>
          <a:p>
            <a:pPr marL="1028700" lvl="1" indent="-571500" defTabSz="1371600">
              <a:buFont typeface="Arial" panose="020B0604020202020204" pitchFamily="34" charset="0"/>
              <a:buChar char="•"/>
              <a:defRPr/>
            </a:pPr>
            <a:r>
              <a:rPr lang="en-US" sz="2400" dirty="0">
                <a:latin typeface="Segoe UI"/>
              </a:rPr>
              <a:t>Blue – No group</a:t>
            </a:r>
          </a:p>
        </p:txBody>
      </p:sp>
      <p:graphicFrame>
        <p:nvGraphicFramePr>
          <p:cNvPr id="4" name="Diagram 3">
            <a:extLst>
              <a:ext uri="{FF2B5EF4-FFF2-40B4-BE49-F238E27FC236}">
                <a16:creationId xmlns:a16="http://schemas.microsoft.com/office/drawing/2014/main" id="{9715DEE1-23A7-EC08-4C83-2DB8F1FCE111}"/>
              </a:ext>
            </a:extLst>
          </p:cNvPr>
          <p:cNvGraphicFramePr/>
          <p:nvPr>
            <p:extLst>
              <p:ext uri="{D42A27DB-BD31-4B8C-83A1-F6EECF244321}">
                <p14:modId xmlns:p14="http://schemas.microsoft.com/office/powerpoint/2010/main" val="392962841"/>
              </p:ext>
            </p:extLst>
          </p:nvPr>
        </p:nvGraphicFramePr>
        <p:xfrm>
          <a:off x="6370982" y="1273219"/>
          <a:ext cx="5573421" cy="4311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441127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379FAECB-4AF6-44FC-F05E-0A46CE37128E}"/>
            </a:ext>
          </a:extLst>
        </p:cNvPr>
        <p:cNvGrpSpPr/>
        <p:nvPr/>
      </p:nvGrpSpPr>
      <p:grpSpPr>
        <a:xfrm>
          <a:off x="0" y="0"/>
          <a:ext cx="0" cy="0"/>
          <a:chOff x="0" y="0"/>
          <a:chExt cx="0" cy="0"/>
        </a:xfrm>
      </p:grpSpPr>
      <p:sp>
        <p:nvSpPr>
          <p:cNvPr id="2" name="Google Shape;205;p17">
            <a:extLst>
              <a:ext uri="{FF2B5EF4-FFF2-40B4-BE49-F238E27FC236}">
                <a16:creationId xmlns:a16="http://schemas.microsoft.com/office/drawing/2014/main" id="{8329B328-51B3-782F-EF4F-30E19B9F0703}"/>
              </a:ext>
            </a:extLst>
          </p:cNvPr>
          <p:cNvSpPr txBox="1">
            <a:spLocks noGrp="1"/>
          </p:cNvSpPr>
          <p:nvPr>
            <p:ph type="title"/>
          </p:nvPr>
        </p:nvSpPr>
        <p:spPr>
          <a:xfrm>
            <a:off x="699648" y="450473"/>
            <a:ext cx="10756788" cy="698248"/>
          </a:xfrm>
          <a:prstGeom prst="rect">
            <a:avLst/>
          </a:prstGeom>
          <a:noFill/>
          <a:ln>
            <a:noFill/>
          </a:ln>
        </p:spPr>
        <p:txBody>
          <a:bodyPr spcFirstLastPara="1" vert="horz" wrap="square" lIns="143424" tIns="89628" rIns="143424" bIns="89628" rtlCol="0" anchor="ctr" anchorCtr="0">
            <a:noAutofit/>
          </a:bodyPr>
          <a:lstStyle/>
          <a:p>
            <a:r>
              <a:rPr lang="en-US"/>
              <a:t>Licensing Model</a:t>
            </a:r>
            <a:endParaRPr/>
          </a:p>
        </p:txBody>
      </p:sp>
      <p:pic>
        <p:nvPicPr>
          <p:cNvPr id="3" name="Picture 2">
            <a:extLst>
              <a:ext uri="{FF2B5EF4-FFF2-40B4-BE49-F238E27FC236}">
                <a16:creationId xmlns:a16="http://schemas.microsoft.com/office/drawing/2014/main" id="{DBED3960-6117-25BA-16C5-C38BD688ECB4}"/>
              </a:ext>
            </a:extLst>
          </p:cNvPr>
          <p:cNvPicPr>
            <a:picLocks noChangeAspect="1"/>
          </p:cNvPicPr>
          <p:nvPr/>
        </p:nvPicPr>
        <p:blipFill>
          <a:blip r:embed="rId3"/>
          <a:stretch>
            <a:fillRect/>
          </a:stretch>
        </p:blipFill>
        <p:spPr>
          <a:xfrm>
            <a:off x="1278468" y="1148721"/>
            <a:ext cx="9635064" cy="4756440"/>
          </a:xfrm>
          <a:prstGeom prst="rect">
            <a:avLst/>
          </a:prstGeom>
        </p:spPr>
      </p:pic>
    </p:spTree>
    <p:extLst>
      <p:ext uri="{BB962C8B-B14F-4D97-AF65-F5344CB8AC3E}">
        <p14:creationId xmlns:p14="http://schemas.microsoft.com/office/powerpoint/2010/main" val="27591157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8AA15323-7540-67AE-C2B8-A8D722B793B5}"/>
            </a:ext>
          </a:extLst>
        </p:cNvPr>
        <p:cNvGrpSpPr/>
        <p:nvPr/>
      </p:nvGrpSpPr>
      <p:grpSpPr>
        <a:xfrm>
          <a:off x="0" y="0"/>
          <a:ext cx="0" cy="0"/>
          <a:chOff x="0" y="0"/>
          <a:chExt cx="0" cy="0"/>
        </a:xfrm>
      </p:grpSpPr>
      <p:sp>
        <p:nvSpPr>
          <p:cNvPr id="2" name="Google Shape;211;p18">
            <a:extLst>
              <a:ext uri="{FF2B5EF4-FFF2-40B4-BE49-F238E27FC236}">
                <a16:creationId xmlns:a16="http://schemas.microsoft.com/office/drawing/2014/main" id="{91B4737C-CBFA-D9A4-EEC3-43E5C1DF6BEA}"/>
              </a:ext>
            </a:extLst>
          </p:cNvPr>
          <p:cNvSpPr txBox="1">
            <a:spLocks noGrp="1"/>
          </p:cNvSpPr>
          <p:nvPr>
            <p:ph type="title"/>
          </p:nvPr>
        </p:nvSpPr>
        <p:spPr>
          <a:xfrm>
            <a:off x="699648" y="450473"/>
            <a:ext cx="10756788" cy="698248"/>
          </a:xfrm>
          <a:prstGeom prst="rect">
            <a:avLst/>
          </a:prstGeom>
          <a:noFill/>
          <a:ln>
            <a:noFill/>
          </a:ln>
        </p:spPr>
        <p:txBody>
          <a:bodyPr spcFirstLastPara="1" vert="horz" wrap="square" lIns="143424" tIns="89628" rIns="143424" bIns="89628" rtlCol="0" anchor="ctr" anchorCtr="0">
            <a:noAutofit/>
          </a:bodyPr>
          <a:lstStyle/>
          <a:p>
            <a:r>
              <a:rPr lang="en-US" dirty="0"/>
              <a:t>Base / Attach License Pricing</a:t>
            </a:r>
            <a:endParaRPr dirty="0"/>
          </a:p>
        </p:txBody>
      </p:sp>
      <p:pic>
        <p:nvPicPr>
          <p:cNvPr id="3" name="Picture 2">
            <a:extLst>
              <a:ext uri="{FF2B5EF4-FFF2-40B4-BE49-F238E27FC236}">
                <a16:creationId xmlns:a16="http://schemas.microsoft.com/office/drawing/2014/main" id="{B5EE7FB9-5F41-CB6F-0D92-246E1D846819}"/>
              </a:ext>
            </a:extLst>
          </p:cNvPr>
          <p:cNvPicPr>
            <a:picLocks noChangeAspect="1"/>
          </p:cNvPicPr>
          <p:nvPr/>
        </p:nvPicPr>
        <p:blipFill>
          <a:blip r:embed="rId3"/>
          <a:stretch>
            <a:fillRect/>
          </a:stretch>
        </p:blipFill>
        <p:spPr>
          <a:xfrm>
            <a:off x="1759078" y="1351969"/>
            <a:ext cx="8673843" cy="4539020"/>
          </a:xfrm>
          <a:prstGeom prst="rect">
            <a:avLst/>
          </a:prstGeom>
        </p:spPr>
      </p:pic>
    </p:spTree>
    <p:extLst>
      <p:ext uri="{BB962C8B-B14F-4D97-AF65-F5344CB8AC3E}">
        <p14:creationId xmlns:p14="http://schemas.microsoft.com/office/powerpoint/2010/main" val="23979657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27AE0AB2-A441-36AE-4F5D-4ABDF30EA6B2}"/>
            </a:ext>
          </a:extLst>
        </p:cNvPr>
        <p:cNvGrpSpPr/>
        <p:nvPr/>
      </p:nvGrpSpPr>
      <p:grpSpPr>
        <a:xfrm>
          <a:off x="0" y="0"/>
          <a:ext cx="0" cy="0"/>
          <a:chOff x="0" y="0"/>
          <a:chExt cx="0" cy="0"/>
        </a:xfrm>
      </p:grpSpPr>
      <p:sp>
        <p:nvSpPr>
          <p:cNvPr id="2" name="Google Shape;224;p20">
            <a:extLst>
              <a:ext uri="{FF2B5EF4-FFF2-40B4-BE49-F238E27FC236}">
                <a16:creationId xmlns:a16="http://schemas.microsoft.com/office/drawing/2014/main" id="{2CD5F803-E8A1-2D20-EEAB-C18899415174}"/>
              </a:ext>
            </a:extLst>
          </p:cNvPr>
          <p:cNvSpPr txBox="1">
            <a:spLocks noGrp="1"/>
          </p:cNvSpPr>
          <p:nvPr>
            <p:ph type="title"/>
          </p:nvPr>
        </p:nvSpPr>
        <p:spPr>
          <a:xfrm>
            <a:off x="699648" y="450473"/>
            <a:ext cx="10756788" cy="698248"/>
          </a:xfrm>
          <a:prstGeom prst="rect">
            <a:avLst/>
          </a:prstGeom>
          <a:noFill/>
          <a:ln>
            <a:noFill/>
          </a:ln>
        </p:spPr>
        <p:txBody>
          <a:bodyPr spcFirstLastPara="1" vert="horz" wrap="square" lIns="143424" tIns="89628" rIns="143424" bIns="89628" rtlCol="0" anchor="ctr" anchorCtr="0">
            <a:noAutofit/>
          </a:bodyPr>
          <a:lstStyle/>
          <a:p>
            <a:r>
              <a:rPr lang="en-US" dirty="0"/>
              <a:t>Where Did We Come From?</a:t>
            </a:r>
            <a:endParaRPr dirty="0"/>
          </a:p>
        </p:txBody>
      </p:sp>
      <p:sp>
        <p:nvSpPr>
          <p:cNvPr id="3" name="Google Shape;225;p20">
            <a:extLst>
              <a:ext uri="{FF2B5EF4-FFF2-40B4-BE49-F238E27FC236}">
                <a16:creationId xmlns:a16="http://schemas.microsoft.com/office/drawing/2014/main" id="{E0EE9541-414E-22BA-AAA3-662EFA88E8B3}"/>
              </a:ext>
            </a:extLst>
          </p:cNvPr>
          <p:cNvSpPr txBox="1">
            <a:spLocks/>
          </p:cNvSpPr>
          <p:nvPr/>
        </p:nvSpPr>
        <p:spPr>
          <a:xfrm>
            <a:off x="699338" y="1564486"/>
            <a:ext cx="5686306" cy="3956172"/>
          </a:xfrm>
          <a:prstGeom prst="rect">
            <a:avLst/>
          </a:prstGeom>
          <a:noFill/>
          <a:ln>
            <a:noFill/>
          </a:ln>
        </p:spPr>
        <p:txBody>
          <a:bodyPr spcFirstLastPara="1" vert="horz" wrap="square" lIns="143424" tIns="89628" rIns="143424" bIns="89628"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Light" pitchFamily="2" charset="0"/>
                <a:ea typeface="Open Sans Light" pitchFamily="2" charset="0"/>
                <a:cs typeface="Open Sans Light"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itchFamily="2" charset="0"/>
                <a:ea typeface="Open Sans Light" pitchFamily="2" charset="0"/>
                <a:cs typeface="Open Sans Light"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itchFamily="2" charset="0"/>
                <a:ea typeface="Open Sans Light" pitchFamily="2" charset="0"/>
                <a:cs typeface="Open Sans Light"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defTabSz="1371600">
              <a:defRPr/>
            </a:pPr>
            <a:r>
              <a:rPr lang="en-US">
                <a:latin typeface="Segoe UI"/>
              </a:rPr>
              <a:t>License requirement came from entry point attributes</a:t>
            </a:r>
          </a:p>
          <a:p>
            <a:pPr marL="1028700" lvl="1" indent="-571500" defTabSz="1371600">
              <a:defRPr/>
            </a:pPr>
            <a:r>
              <a:rPr lang="en-US" sz="2800">
                <a:latin typeface="Segoe UI"/>
              </a:rPr>
              <a:t>ViewUserLicense</a:t>
            </a:r>
          </a:p>
          <a:p>
            <a:pPr marL="1028700" lvl="1" indent="-571500" defTabSz="1371600">
              <a:defRPr/>
            </a:pPr>
            <a:r>
              <a:rPr lang="en-US" sz="2800">
                <a:latin typeface="Segoe UI"/>
              </a:rPr>
              <a:t>MaintainUserLicense</a:t>
            </a:r>
          </a:p>
          <a:p>
            <a:pPr marL="1028700" lvl="1" indent="-571500" defTabSz="1371600">
              <a:defRPr/>
            </a:pPr>
            <a:endParaRPr lang="en-US" sz="2800">
              <a:latin typeface="Segoe UI"/>
            </a:endParaRPr>
          </a:p>
          <a:p>
            <a:pPr marL="571500" indent="-571500" defTabSz="1371600">
              <a:defRPr/>
            </a:pPr>
            <a:r>
              <a:rPr lang="en-US">
                <a:latin typeface="Segoe UI"/>
              </a:rPr>
              <a:t>Privileges assigned to a user determined license SKU requirements</a:t>
            </a:r>
          </a:p>
          <a:p>
            <a:pPr marL="1028700" lvl="1" indent="-571500" defTabSz="1371600">
              <a:defRPr/>
            </a:pPr>
            <a:r>
              <a:rPr lang="en-US" sz="2800">
                <a:latin typeface="Segoe UI"/>
              </a:rPr>
              <a:t>Finance, SCM, Commerce, Project Ops, HR</a:t>
            </a:r>
            <a:endParaRPr lang="en-US" sz="2800" dirty="0">
              <a:latin typeface="Segoe UI"/>
            </a:endParaRPr>
          </a:p>
        </p:txBody>
      </p:sp>
      <p:pic>
        <p:nvPicPr>
          <p:cNvPr id="4" name="Picture 3" descr="A screenshot of a computer&#10;&#10;Description automatically generated with low confidence">
            <a:extLst>
              <a:ext uri="{FF2B5EF4-FFF2-40B4-BE49-F238E27FC236}">
                <a16:creationId xmlns:a16="http://schemas.microsoft.com/office/drawing/2014/main" id="{E51F8ECF-1373-250C-55CF-32A8053D5C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3913" y="1148721"/>
            <a:ext cx="2501402" cy="5560145"/>
          </a:xfrm>
          <a:prstGeom prst="rect">
            <a:avLst/>
          </a:prstGeom>
        </p:spPr>
      </p:pic>
    </p:spTree>
    <p:extLst>
      <p:ext uri="{BB962C8B-B14F-4D97-AF65-F5344CB8AC3E}">
        <p14:creationId xmlns:p14="http://schemas.microsoft.com/office/powerpoint/2010/main" val="15857503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E98E0B92-315E-1A8B-FB12-1830BF2783CA}"/>
            </a:ext>
          </a:extLst>
        </p:cNvPr>
        <p:cNvGrpSpPr/>
        <p:nvPr/>
      </p:nvGrpSpPr>
      <p:grpSpPr>
        <a:xfrm>
          <a:off x="0" y="0"/>
          <a:ext cx="0" cy="0"/>
          <a:chOff x="0" y="0"/>
          <a:chExt cx="0" cy="0"/>
        </a:xfrm>
      </p:grpSpPr>
      <p:sp>
        <p:nvSpPr>
          <p:cNvPr id="2" name="Google Shape;224;p20">
            <a:extLst>
              <a:ext uri="{FF2B5EF4-FFF2-40B4-BE49-F238E27FC236}">
                <a16:creationId xmlns:a16="http://schemas.microsoft.com/office/drawing/2014/main" id="{725DAFE8-9256-C404-D841-45453A945490}"/>
              </a:ext>
            </a:extLst>
          </p:cNvPr>
          <p:cNvSpPr txBox="1">
            <a:spLocks noGrp="1"/>
          </p:cNvSpPr>
          <p:nvPr>
            <p:ph type="title"/>
          </p:nvPr>
        </p:nvSpPr>
        <p:spPr>
          <a:xfrm>
            <a:off x="699648" y="450473"/>
            <a:ext cx="10756788" cy="698248"/>
          </a:xfrm>
          <a:prstGeom prst="rect">
            <a:avLst/>
          </a:prstGeom>
          <a:noFill/>
          <a:ln>
            <a:noFill/>
          </a:ln>
        </p:spPr>
        <p:txBody>
          <a:bodyPr spcFirstLastPara="1" vert="horz" wrap="square" lIns="143424" tIns="89628" rIns="143424" bIns="89628" rtlCol="0" anchor="ctr" anchorCtr="0">
            <a:noAutofit/>
          </a:bodyPr>
          <a:lstStyle/>
          <a:p>
            <a:r>
              <a:rPr lang="en-US" dirty="0"/>
              <a:t>Where Are We Now?</a:t>
            </a:r>
            <a:endParaRPr dirty="0"/>
          </a:p>
        </p:txBody>
      </p:sp>
      <p:sp>
        <p:nvSpPr>
          <p:cNvPr id="3" name="Google Shape;225;p20">
            <a:extLst>
              <a:ext uri="{FF2B5EF4-FFF2-40B4-BE49-F238E27FC236}">
                <a16:creationId xmlns:a16="http://schemas.microsoft.com/office/drawing/2014/main" id="{6723BCE4-B8FB-FD71-B88A-EC5BCDC719F3}"/>
              </a:ext>
            </a:extLst>
          </p:cNvPr>
          <p:cNvSpPr txBox="1">
            <a:spLocks/>
          </p:cNvSpPr>
          <p:nvPr/>
        </p:nvSpPr>
        <p:spPr>
          <a:xfrm>
            <a:off x="699338" y="1564486"/>
            <a:ext cx="5686306" cy="3956172"/>
          </a:xfrm>
          <a:prstGeom prst="rect">
            <a:avLst/>
          </a:prstGeom>
          <a:noFill/>
          <a:ln>
            <a:noFill/>
          </a:ln>
        </p:spPr>
        <p:txBody>
          <a:bodyPr spcFirstLastPara="1" vert="horz" wrap="square" lIns="143424" tIns="89628" rIns="143424" bIns="89628"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Light" pitchFamily="2" charset="0"/>
                <a:ea typeface="Open Sans Light" pitchFamily="2" charset="0"/>
                <a:cs typeface="Open Sans Light"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itchFamily="2" charset="0"/>
                <a:ea typeface="Open Sans Light" pitchFamily="2" charset="0"/>
                <a:cs typeface="Open Sans Light"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itchFamily="2" charset="0"/>
                <a:ea typeface="Open Sans Light" pitchFamily="2" charset="0"/>
                <a:cs typeface="Open Sans Light"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defTabSz="1371600">
              <a:defRPr/>
            </a:pPr>
            <a:r>
              <a:rPr lang="en-US">
                <a:latin typeface="Segoe UI"/>
              </a:rPr>
              <a:t>All license calculation is done by Power Platform Admin Center (PPAC)</a:t>
            </a:r>
          </a:p>
          <a:p>
            <a:pPr defTabSz="1371600">
              <a:defRPr/>
            </a:pPr>
            <a:endParaRPr lang="en-US">
              <a:latin typeface="Segoe UI"/>
            </a:endParaRPr>
          </a:p>
          <a:p>
            <a:pPr marL="1028700" lvl="1" indent="-571500" defTabSz="1371600">
              <a:defRPr/>
            </a:pPr>
            <a:r>
              <a:rPr lang="en-US" sz="2800">
                <a:latin typeface="Segoe UI"/>
              </a:rPr>
              <a:t>Data is pushed to D365F&amp;O and LCS</a:t>
            </a:r>
          </a:p>
          <a:p>
            <a:pPr marL="1028700" lvl="1" indent="-571500" defTabSz="1371600">
              <a:defRPr/>
            </a:pPr>
            <a:r>
              <a:rPr lang="en-US" sz="2800">
                <a:latin typeface="Segoe UI"/>
              </a:rPr>
              <a:t>PPAC is source of truth</a:t>
            </a:r>
            <a:endParaRPr lang="en-US" sz="2800">
              <a:latin typeface="Segoe UI"/>
              <a:cs typeface="Segoe UI"/>
            </a:endParaRPr>
          </a:p>
          <a:p>
            <a:pPr marL="1028700" lvl="1" indent="-571500" defTabSz="1371600">
              <a:defRPr/>
            </a:pPr>
            <a:r>
              <a:rPr lang="en-US" sz="2800">
                <a:latin typeface="Segoe UI"/>
                <a:cs typeface="Segoe UI"/>
              </a:rPr>
              <a:t>Current refresh 8 hours</a:t>
            </a:r>
          </a:p>
          <a:p>
            <a:pPr marL="571500" indent="-571500" defTabSz="1371600">
              <a:defRPr/>
            </a:pPr>
            <a:endParaRPr lang="en-US" dirty="0">
              <a:latin typeface="Segoe UI"/>
              <a:cs typeface="Segoe UI"/>
            </a:endParaRPr>
          </a:p>
        </p:txBody>
      </p:sp>
      <p:pic>
        <p:nvPicPr>
          <p:cNvPr id="4" name="Picture 3">
            <a:extLst>
              <a:ext uri="{FF2B5EF4-FFF2-40B4-BE49-F238E27FC236}">
                <a16:creationId xmlns:a16="http://schemas.microsoft.com/office/drawing/2014/main" id="{1FE3E14A-5272-6807-B497-1C4ADABA2F64}"/>
              </a:ext>
            </a:extLst>
          </p:cNvPr>
          <p:cNvPicPr>
            <a:picLocks noChangeAspect="1"/>
          </p:cNvPicPr>
          <p:nvPr/>
        </p:nvPicPr>
        <p:blipFill>
          <a:blip r:embed="rId3"/>
          <a:stretch>
            <a:fillRect/>
          </a:stretch>
        </p:blipFill>
        <p:spPr>
          <a:xfrm>
            <a:off x="6096000" y="1564486"/>
            <a:ext cx="6014358" cy="4795628"/>
          </a:xfrm>
          <a:prstGeom prst="rect">
            <a:avLst/>
          </a:prstGeom>
        </p:spPr>
      </p:pic>
    </p:spTree>
    <p:extLst>
      <p:ext uri="{BB962C8B-B14F-4D97-AF65-F5344CB8AC3E}">
        <p14:creationId xmlns:p14="http://schemas.microsoft.com/office/powerpoint/2010/main" val="32442535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FCF3438E-D74E-F632-E28F-0D82BD626FB4}"/>
            </a:ext>
          </a:extLst>
        </p:cNvPr>
        <p:cNvGrpSpPr/>
        <p:nvPr/>
      </p:nvGrpSpPr>
      <p:grpSpPr>
        <a:xfrm>
          <a:off x="0" y="0"/>
          <a:ext cx="0" cy="0"/>
          <a:chOff x="0" y="0"/>
          <a:chExt cx="0" cy="0"/>
        </a:xfrm>
      </p:grpSpPr>
      <p:sp>
        <p:nvSpPr>
          <p:cNvPr id="2" name="Google Shape;218;p19">
            <a:extLst>
              <a:ext uri="{FF2B5EF4-FFF2-40B4-BE49-F238E27FC236}">
                <a16:creationId xmlns:a16="http://schemas.microsoft.com/office/drawing/2014/main" id="{F0D4370D-182D-0E3F-C733-1E1C0DD05E06}"/>
              </a:ext>
            </a:extLst>
          </p:cNvPr>
          <p:cNvSpPr txBox="1">
            <a:spLocks noGrp="1"/>
          </p:cNvSpPr>
          <p:nvPr>
            <p:ph type="title"/>
          </p:nvPr>
        </p:nvSpPr>
        <p:spPr>
          <a:xfrm>
            <a:off x="699648" y="450473"/>
            <a:ext cx="10756788" cy="698248"/>
          </a:xfrm>
          <a:prstGeom prst="rect">
            <a:avLst/>
          </a:prstGeom>
          <a:noFill/>
          <a:ln>
            <a:noFill/>
          </a:ln>
        </p:spPr>
        <p:txBody>
          <a:bodyPr spcFirstLastPara="1" vert="horz" wrap="square" lIns="143424" tIns="89628" rIns="143424" bIns="89628" rtlCol="0" anchor="ctr" anchorCtr="0">
            <a:noAutofit/>
          </a:bodyPr>
          <a:lstStyle/>
          <a:p>
            <a:r>
              <a:rPr lang="en-US" dirty="0"/>
              <a:t>Deprecated Licensing Reports</a:t>
            </a:r>
            <a:endParaRPr dirty="0"/>
          </a:p>
        </p:txBody>
      </p:sp>
      <p:sp>
        <p:nvSpPr>
          <p:cNvPr id="3" name="Google Shape;219;p19">
            <a:extLst>
              <a:ext uri="{FF2B5EF4-FFF2-40B4-BE49-F238E27FC236}">
                <a16:creationId xmlns:a16="http://schemas.microsoft.com/office/drawing/2014/main" id="{22A9BC84-C63D-A794-DC0D-C17572EABFBB}"/>
              </a:ext>
            </a:extLst>
          </p:cNvPr>
          <p:cNvSpPr txBox="1">
            <a:spLocks/>
          </p:cNvSpPr>
          <p:nvPr/>
        </p:nvSpPr>
        <p:spPr>
          <a:xfrm>
            <a:off x="521381" y="1496424"/>
            <a:ext cx="5035540" cy="3956172"/>
          </a:xfrm>
          <a:prstGeom prst="rect">
            <a:avLst/>
          </a:prstGeom>
          <a:noFill/>
          <a:ln>
            <a:noFill/>
          </a:ln>
        </p:spPr>
        <p:txBody>
          <a:bodyPr spcFirstLastPara="1" vert="horz" wrap="square" lIns="143424" tIns="89628" rIns="143424" bIns="89628"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Light" pitchFamily="2" charset="0"/>
                <a:ea typeface="Open Sans Light" pitchFamily="2" charset="0"/>
                <a:cs typeface="Open Sans Light"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itchFamily="2" charset="0"/>
                <a:ea typeface="Open Sans Light" pitchFamily="2" charset="0"/>
                <a:cs typeface="Open Sans Light"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itchFamily="2" charset="0"/>
                <a:ea typeface="Open Sans Light" pitchFamily="2" charset="0"/>
                <a:cs typeface="Open Sans Light"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defTabSz="1371600">
              <a:defRPr/>
            </a:pPr>
            <a:r>
              <a:rPr lang="en-US" sz="2400">
                <a:latin typeface="Segoe UI"/>
              </a:rPr>
              <a:t>Microsoft has announced that legacy license reporting within D365 will be deprecated</a:t>
            </a:r>
          </a:p>
          <a:p>
            <a:pPr marL="1028700" lvl="1" indent="-571500" defTabSz="1371600">
              <a:defRPr/>
            </a:pPr>
            <a:r>
              <a:rPr lang="en-US">
                <a:latin typeface="Segoe UI"/>
              </a:rPr>
              <a:t>View Permissions report</a:t>
            </a:r>
          </a:p>
          <a:p>
            <a:pPr marL="1028700" lvl="1" indent="-571500" defTabSz="1371600">
              <a:defRPr/>
            </a:pPr>
            <a:r>
              <a:rPr lang="en-US">
                <a:latin typeface="Segoe UI"/>
              </a:rPr>
              <a:t>License shown during user role assignment</a:t>
            </a:r>
          </a:p>
          <a:p>
            <a:pPr marL="1028700" lvl="1" indent="-571500" defTabSz="1371600">
              <a:defRPr/>
            </a:pPr>
            <a:r>
              <a:rPr lang="en-US">
                <a:latin typeface="Segoe UI"/>
              </a:rPr>
              <a:t>User License Counts</a:t>
            </a:r>
          </a:p>
          <a:p>
            <a:pPr marL="1028700" lvl="1" indent="-571500" defTabSz="1371600">
              <a:defRPr/>
            </a:pPr>
            <a:r>
              <a:rPr lang="en-US">
                <a:latin typeface="Segoe UI"/>
              </a:rPr>
              <a:t>User License History</a:t>
            </a:r>
            <a:endParaRPr lang="en-US" dirty="0">
              <a:latin typeface="Segoe UI"/>
            </a:endParaRPr>
          </a:p>
        </p:txBody>
      </p:sp>
      <p:pic>
        <p:nvPicPr>
          <p:cNvPr id="4" name="Picture 2">
            <a:extLst>
              <a:ext uri="{FF2B5EF4-FFF2-40B4-BE49-F238E27FC236}">
                <a16:creationId xmlns:a16="http://schemas.microsoft.com/office/drawing/2014/main" id="{0A0D702A-13C0-3A12-6B47-DA5F05160B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6921" y="1311513"/>
            <a:ext cx="6380480" cy="21629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BE78AF7-915F-4B19-9820-4AFAE7D7D1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6745" y="3474510"/>
            <a:ext cx="3178134" cy="3220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4079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44E207EB-B58F-06AB-492E-F58658F57F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731607-E8A2-6857-8891-225C6C3E74B5}"/>
              </a:ext>
            </a:extLst>
          </p:cNvPr>
          <p:cNvSpPr>
            <a:spLocks noGrp="1"/>
          </p:cNvSpPr>
          <p:nvPr>
            <p:ph type="title"/>
          </p:nvPr>
        </p:nvSpPr>
        <p:spPr>
          <a:xfrm>
            <a:off x="699648" y="450050"/>
            <a:ext cx="10756788" cy="698347"/>
          </a:xfrm>
        </p:spPr>
        <p:txBody>
          <a:bodyPr/>
          <a:lstStyle/>
          <a:p>
            <a:r>
              <a:rPr lang="en-US" dirty="0"/>
              <a:t>User Security Governance</a:t>
            </a:r>
          </a:p>
        </p:txBody>
      </p:sp>
      <p:pic>
        <p:nvPicPr>
          <p:cNvPr id="3" name="Picture 2" descr="A screenshot of a computer&#10;&#10;AI-generated content may be incorrect.">
            <a:extLst>
              <a:ext uri="{FF2B5EF4-FFF2-40B4-BE49-F238E27FC236}">
                <a16:creationId xmlns:a16="http://schemas.microsoft.com/office/drawing/2014/main" id="{48560DBA-2049-F792-950D-CB092D3EC978}"/>
              </a:ext>
            </a:extLst>
          </p:cNvPr>
          <p:cNvPicPr>
            <a:picLocks noChangeAspect="1"/>
          </p:cNvPicPr>
          <p:nvPr/>
        </p:nvPicPr>
        <p:blipFill>
          <a:blip r:embed="rId3"/>
          <a:srcRect l="3154" t="15551" r="3189" b="-356"/>
          <a:stretch>
            <a:fillRect/>
          </a:stretch>
        </p:blipFill>
        <p:spPr>
          <a:xfrm>
            <a:off x="1562227" y="1148397"/>
            <a:ext cx="9067546" cy="4633400"/>
          </a:xfrm>
          <a:prstGeom prst="rect">
            <a:avLst/>
          </a:prstGeom>
        </p:spPr>
      </p:pic>
    </p:spTree>
    <p:extLst>
      <p:ext uri="{BB962C8B-B14F-4D97-AF65-F5344CB8AC3E}">
        <p14:creationId xmlns:p14="http://schemas.microsoft.com/office/powerpoint/2010/main" val="15078378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967BDCC3-C97D-14DB-FFC1-4464BA0C81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8CAC09-5090-C160-9466-55A60169F2AC}"/>
              </a:ext>
            </a:extLst>
          </p:cNvPr>
          <p:cNvSpPr>
            <a:spLocks noGrp="1"/>
          </p:cNvSpPr>
          <p:nvPr>
            <p:ph type="title"/>
          </p:nvPr>
        </p:nvSpPr>
        <p:spPr>
          <a:xfrm>
            <a:off x="699648" y="450050"/>
            <a:ext cx="10756788" cy="698347"/>
          </a:xfrm>
        </p:spPr>
        <p:txBody>
          <a:bodyPr/>
          <a:lstStyle/>
          <a:p>
            <a:r>
              <a:rPr lang="en-US" dirty="0"/>
              <a:t>User Security Governance</a:t>
            </a:r>
          </a:p>
        </p:txBody>
      </p:sp>
      <p:pic>
        <p:nvPicPr>
          <p:cNvPr id="3" name="Picture 2">
            <a:extLst>
              <a:ext uri="{FF2B5EF4-FFF2-40B4-BE49-F238E27FC236}">
                <a16:creationId xmlns:a16="http://schemas.microsoft.com/office/drawing/2014/main" id="{4E184243-7731-3DFD-9084-CFFB49BAE0C5}"/>
              </a:ext>
            </a:extLst>
          </p:cNvPr>
          <p:cNvPicPr>
            <a:picLocks noChangeAspect="1"/>
          </p:cNvPicPr>
          <p:nvPr/>
        </p:nvPicPr>
        <p:blipFill>
          <a:blip r:embed="rId3"/>
          <a:stretch>
            <a:fillRect/>
          </a:stretch>
        </p:blipFill>
        <p:spPr>
          <a:xfrm>
            <a:off x="2688039" y="1105902"/>
            <a:ext cx="6780005" cy="4646196"/>
          </a:xfrm>
          <a:prstGeom prst="rect">
            <a:avLst/>
          </a:prstGeom>
        </p:spPr>
      </p:pic>
    </p:spTree>
    <p:extLst>
      <p:ext uri="{BB962C8B-B14F-4D97-AF65-F5344CB8AC3E}">
        <p14:creationId xmlns:p14="http://schemas.microsoft.com/office/powerpoint/2010/main" val="29838833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35F8EBA4-F88D-1E22-3065-3C735FB75D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7CF51F-A2EE-7520-5C8F-0119043527FF}"/>
              </a:ext>
            </a:extLst>
          </p:cNvPr>
          <p:cNvSpPr>
            <a:spLocks noGrp="1"/>
          </p:cNvSpPr>
          <p:nvPr>
            <p:ph type="title"/>
          </p:nvPr>
        </p:nvSpPr>
        <p:spPr>
          <a:xfrm>
            <a:off x="699648" y="450050"/>
            <a:ext cx="10756788" cy="698347"/>
          </a:xfrm>
        </p:spPr>
        <p:txBody>
          <a:bodyPr/>
          <a:lstStyle/>
          <a:p>
            <a:r>
              <a:rPr lang="en-US" dirty="0"/>
              <a:t>User Security Governance</a:t>
            </a:r>
          </a:p>
        </p:txBody>
      </p:sp>
      <p:pic>
        <p:nvPicPr>
          <p:cNvPr id="3" name="Picture 2">
            <a:extLst>
              <a:ext uri="{FF2B5EF4-FFF2-40B4-BE49-F238E27FC236}">
                <a16:creationId xmlns:a16="http://schemas.microsoft.com/office/drawing/2014/main" id="{B746D896-FF8E-5337-C944-F32A6ED965F9}"/>
              </a:ext>
            </a:extLst>
          </p:cNvPr>
          <p:cNvPicPr>
            <a:picLocks noChangeAspect="1"/>
          </p:cNvPicPr>
          <p:nvPr/>
        </p:nvPicPr>
        <p:blipFill>
          <a:blip r:embed="rId3"/>
          <a:stretch>
            <a:fillRect/>
          </a:stretch>
        </p:blipFill>
        <p:spPr>
          <a:xfrm>
            <a:off x="2434991" y="1077567"/>
            <a:ext cx="7322018" cy="5330383"/>
          </a:xfrm>
          <a:prstGeom prst="rect">
            <a:avLst/>
          </a:prstGeom>
        </p:spPr>
      </p:pic>
    </p:spTree>
    <p:extLst>
      <p:ext uri="{BB962C8B-B14F-4D97-AF65-F5344CB8AC3E}">
        <p14:creationId xmlns:p14="http://schemas.microsoft.com/office/powerpoint/2010/main" val="34313947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8C2E0FAC-1D09-606D-4D37-A4EFCB283430}"/>
            </a:ext>
          </a:extLst>
        </p:cNvPr>
        <p:cNvGrpSpPr/>
        <p:nvPr/>
      </p:nvGrpSpPr>
      <p:grpSpPr>
        <a:xfrm>
          <a:off x="0" y="0"/>
          <a:ext cx="0" cy="0"/>
          <a:chOff x="0" y="0"/>
          <a:chExt cx="0" cy="0"/>
        </a:xfrm>
      </p:grpSpPr>
      <p:sp>
        <p:nvSpPr>
          <p:cNvPr id="2" name="Google Shape;224;p20">
            <a:extLst>
              <a:ext uri="{FF2B5EF4-FFF2-40B4-BE49-F238E27FC236}">
                <a16:creationId xmlns:a16="http://schemas.microsoft.com/office/drawing/2014/main" id="{AA5F06A7-1DA3-C795-6915-AE700FB30BDF}"/>
              </a:ext>
            </a:extLst>
          </p:cNvPr>
          <p:cNvSpPr txBox="1">
            <a:spLocks noGrp="1"/>
          </p:cNvSpPr>
          <p:nvPr>
            <p:ph type="title"/>
          </p:nvPr>
        </p:nvSpPr>
        <p:spPr>
          <a:xfrm>
            <a:off x="699648" y="450473"/>
            <a:ext cx="10756788" cy="698248"/>
          </a:xfrm>
          <a:prstGeom prst="rect">
            <a:avLst/>
          </a:prstGeom>
          <a:noFill/>
          <a:ln>
            <a:noFill/>
          </a:ln>
        </p:spPr>
        <p:txBody>
          <a:bodyPr spcFirstLastPara="1" vert="horz" wrap="square" lIns="143424" tIns="89628" rIns="143424" bIns="89628" rtlCol="0" anchor="ctr" anchorCtr="0">
            <a:noAutofit/>
          </a:bodyPr>
          <a:lstStyle/>
          <a:p>
            <a:r>
              <a:rPr lang="en-US" dirty="0"/>
              <a:t>License Methodology Changes</a:t>
            </a:r>
            <a:endParaRPr dirty="0"/>
          </a:p>
        </p:txBody>
      </p:sp>
      <p:sp>
        <p:nvSpPr>
          <p:cNvPr id="3" name="Google Shape;225;p20">
            <a:extLst>
              <a:ext uri="{FF2B5EF4-FFF2-40B4-BE49-F238E27FC236}">
                <a16:creationId xmlns:a16="http://schemas.microsoft.com/office/drawing/2014/main" id="{FAEBF435-6E47-4B61-D44C-B6B4D257E4B2}"/>
              </a:ext>
            </a:extLst>
          </p:cNvPr>
          <p:cNvSpPr txBox="1">
            <a:spLocks/>
          </p:cNvSpPr>
          <p:nvPr/>
        </p:nvSpPr>
        <p:spPr>
          <a:xfrm>
            <a:off x="563624" y="1077469"/>
            <a:ext cx="11028836" cy="3956172"/>
          </a:xfrm>
          <a:prstGeom prst="rect">
            <a:avLst/>
          </a:prstGeom>
          <a:noFill/>
          <a:ln>
            <a:noFill/>
          </a:ln>
        </p:spPr>
        <p:txBody>
          <a:bodyPr spcFirstLastPara="1" vert="horz" wrap="square" lIns="143424" tIns="89628" rIns="143424" bIns="89628"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Light" pitchFamily="2" charset="0"/>
                <a:ea typeface="Open Sans Light" pitchFamily="2" charset="0"/>
                <a:cs typeface="Open Sans Light"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itchFamily="2" charset="0"/>
                <a:ea typeface="Open Sans Light" pitchFamily="2" charset="0"/>
                <a:cs typeface="Open Sans Light"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itchFamily="2" charset="0"/>
                <a:ea typeface="Open Sans Light" pitchFamily="2" charset="0"/>
                <a:cs typeface="Open Sans Light"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defTabSz="1371600">
              <a:defRPr/>
            </a:pPr>
            <a:endParaRPr lang="en-US" sz="2000">
              <a:latin typeface="Segoe UI"/>
            </a:endParaRPr>
          </a:p>
          <a:p>
            <a:pPr marL="571500" indent="-571500" defTabSz="1371600" fontAlgn="base">
              <a:defRPr/>
            </a:pPr>
            <a:r>
              <a:rPr lang="en-US" sz="2000">
                <a:latin typeface="Segoe UI"/>
              </a:rPr>
              <a:t>Objects themselves actually drive all license requirements from Team Member -&gt; Activity -&gt; License SKUs (Finance, SCM, Commerce, etc)</a:t>
            </a:r>
          </a:p>
          <a:p>
            <a:pPr marL="1028700" lvl="1" indent="-571500" defTabSz="1371600" fontAlgn="base">
              <a:defRPr/>
            </a:pPr>
            <a:endParaRPr lang="en-US" sz="2000">
              <a:latin typeface="Segoe UI"/>
            </a:endParaRPr>
          </a:p>
          <a:p>
            <a:pPr marL="1028700" lvl="1" indent="-571500" defTabSz="1371600" fontAlgn="base">
              <a:defRPr/>
            </a:pPr>
            <a:r>
              <a:rPr lang="en-US" sz="2000">
                <a:latin typeface="Segoe UI"/>
              </a:rPr>
              <a:t>Menu Items, Service Operations, Data Entities, Data Entity Methods</a:t>
            </a:r>
          </a:p>
          <a:p>
            <a:pPr marL="1028700" lvl="1" indent="-571500" defTabSz="1371600" fontAlgn="base">
              <a:defRPr/>
            </a:pPr>
            <a:endParaRPr lang="en-US" sz="2000">
              <a:latin typeface="Segoe UI"/>
            </a:endParaRPr>
          </a:p>
          <a:p>
            <a:pPr marL="1028700" lvl="1" indent="-571500" defTabSz="1371600" fontAlgn="base">
              <a:defRPr/>
            </a:pPr>
            <a:r>
              <a:rPr lang="en-US" sz="2000">
                <a:latin typeface="Segoe UI"/>
              </a:rPr>
              <a:t>We move away from ‘privilege-based licensing’ where the privilege assigned to the user causes certain license SKUs to be required for a user</a:t>
            </a:r>
          </a:p>
          <a:p>
            <a:pPr marL="571500" indent="-571500" defTabSz="1371600" fontAlgn="base">
              <a:defRPr/>
            </a:pPr>
            <a:endParaRPr lang="en-US" sz="2000">
              <a:latin typeface="Segoe UI"/>
            </a:endParaRPr>
          </a:p>
          <a:p>
            <a:pPr marL="571500" indent="-571500" defTabSz="1371600" fontAlgn="base">
              <a:defRPr/>
            </a:pPr>
            <a:r>
              <a:rPr lang="en-US" sz="2000">
                <a:latin typeface="Segoe UI"/>
              </a:rPr>
              <a:t>Trying to find lowest cost license assignments based on ‘license priority’ that will cover all objects assigned to a user</a:t>
            </a:r>
          </a:p>
          <a:p>
            <a:pPr marL="571500" indent="-571500" defTabSz="1371600" fontAlgn="base">
              <a:defRPr/>
            </a:pPr>
            <a:endParaRPr lang="en-US" sz="2000">
              <a:latin typeface="Segoe UI"/>
            </a:endParaRPr>
          </a:p>
          <a:p>
            <a:pPr marL="571500" indent="-571500" defTabSz="1371600" fontAlgn="base">
              <a:defRPr/>
            </a:pPr>
            <a:r>
              <a:rPr lang="en-US" sz="2000">
                <a:latin typeface="Segoe UI"/>
              </a:rPr>
              <a:t>Users assigned SysAdmin role do not require a license</a:t>
            </a:r>
          </a:p>
          <a:p>
            <a:pPr defTabSz="1371600" fontAlgn="base">
              <a:defRPr/>
            </a:pPr>
            <a:endParaRPr lang="en-US" sz="2000">
              <a:latin typeface="Segoe UI"/>
            </a:endParaRPr>
          </a:p>
          <a:p>
            <a:pPr defTabSz="1371600">
              <a:defRPr/>
            </a:pPr>
            <a:endParaRPr lang="en-US" sz="2000" dirty="0">
              <a:latin typeface="Segoe UI"/>
            </a:endParaRPr>
          </a:p>
        </p:txBody>
      </p:sp>
    </p:spTree>
    <p:extLst>
      <p:ext uri="{BB962C8B-B14F-4D97-AF65-F5344CB8AC3E}">
        <p14:creationId xmlns:p14="http://schemas.microsoft.com/office/powerpoint/2010/main" val="38495102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DEE677F4-4AF9-C97D-507D-2BAE422F2BB4}"/>
            </a:ext>
          </a:extLst>
        </p:cNvPr>
        <p:cNvGrpSpPr/>
        <p:nvPr/>
      </p:nvGrpSpPr>
      <p:grpSpPr>
        <a:xfrm>
          <a:off x="0" y="0"/>
          <a:ext cx="0" cy="0"/>
          <a:chOff x="0" y="0"/>
          <a:chExt cx="0" cy="0"/>
        </a:xfrm>
      </p:grpSpPr>
      <p:sp>
        <p:nvSpPr>
          <p:cNvPr id="2" name="Google Shape;224;p20">
            <a:extLst>
              <a:ext uri="{FF2B5EF4-FFF2-40B4-BE49-F238E27FC236}">
                <a16:creationId xmlns:a16="http://schemas.microsoft.com/office/drawing/2014/main" id="{5BBD1D61-318E-E9C7-DB5B-4EEBF38B0330}"/>
              </a:ext>
            </a:extLst>
          </p:cNvPr>
          <p:cNvSpPr txBox="1">
            <a:spLocks noGrp="1"/>
          </p:cNvSpPr>
          <p:nvPr>
            <p:ph type="title"/>
          </p:nvPr>
        </p:nvSpPr>
        <p:spPr>
          <a:xfrm>
            <a:off x="699648" y="450473"/>
            <a:ext cx="10756788" cy="698248"/>
          </a:xfrm>
          <a:prstGeom prst="rect">
            <a:avLst/>
          </a:prstGeom>
          <a:noFill/>
          <a:ln>
            <a:noFill/>
          </a:ln>
        </p:spPr>
        <p:txBody>
          <a:bodyPr spcFirstLastPara="1" vert="horz" wrap="square" lIns="143424" tIns="89628" rIns="143424" bIns="89628" rtlCol="0" anchor="ctr" anchorCtr="0">
            <a:noAutofit/>
          </a:bodyPr>
          <a:lstStyle/>
          <a:p>
            <a:r>
              <a:rPr lang="en-US" dirty="0"/>
              <a:t>Key Licensing Take Aways</a:t>
            </a:r>
            <a:endParaRPr dirty="0"/>
          </a:p>
        </p:txBody>
      </p:sp>
      <p:sp>
        <p:nvSpPr>
          <p:cNvPr id="3" name="Google Shape;225;p20">
            <a:extLst>
              <a:ext uri="{FF2B5EF4-FFF2-40B4-BE49-F238E27FC236}">
                <a16:creationId xmlns:a16="http://schemas.microsoft.com/office/drawing/2014/main" id="{7150C971-F2E7-6055-C8F1-03BA06CA2ADB}"/>
              </a:ext>
            </a:extLst>
          </p:cNvPr>
          <p:cNvSpPr txBox="1">
            <a:spLocks/>
          </p:cNvSpPr>
          <p:nvPr/>
        </p:nvSpPr>
        <p:spPr>
          <a:xfrm>
            <a:off x="563624" y="1077469"/>
            <a:ext cx="11028836" cy="3956172"/>
          </a:xfrm>
          <a:prstGeom prst="rect">
            <a:avLst/>
          </a:prstGeom>
          <a:noFill/>
          <a:ln>
            <a:noFill/>
          </a:ln>
        </p:spPr>
        <p:txBody>
          <a:bodyPr spcFirstLastPara="1" vert="horz" wrap="square" lIns="143424" tIns="89628" rIns="143424" bIns="89628"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Light" pitchFamily="2" charset="0"/>
                <a:ea typeface="Open Sans Light" pitchFamily="2" charset="0"/>
                <a:cs typeface="Open Sans Light"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itchFamily="2" charset="0"/>
                <a:ea typeface="Open Sans Light" pitchFamily="2" charset="0"/>
                <a:cs typeface="Open Sans Light"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itchFamily="2" charset="0"/>
                <a:ea typeface="Open Sans Light" pitchFamily="2" charset="0"/>
                <a:cs typeface="Open Sans Light"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defTabSz="1371600">
              <a:defRPr/>
            </a:pPr>
            <a:r>
              <a:rPr lang="en-US" sz="2000">
                <a:latin typeface="Segoe UI"/>
              </a:rPr>
              <a:t>The reviewing of user license assignments is much more important (and ongoing) process now</a:t>
            </a:r>
          </a:p>
          <a:p>
            <a:pPr marL="571500" indent="-571500" defTabSz="1371600">
              <a:defRPr/>
            </a:pPr>
            <a:endParaRPr lang="en-US" sz="2000">
              <a:latin typeface="Segoe UI"/>
            </a:endParaRPr>
          </a:p>
          <a:p>
            <a:pPr marL="571500" indent="-571500" defTabSz="1371600">
              <a:defRPr/>
            </a:pPr>
            <a:r>
              <a:rPr lang="en-US" sz="2000">
                <a:latin typeface="Segoe UI"/>
              </a:rPr>
              <a:t>License enforcement is coming later this year</a:t>
            </a:r>
          </a:p>
          <a:p>
            <a:pPr marL="1028700" lvl="1" indent="-571500" defTabSz="1371600">
              <a:defRPr/>
            </a:pPr>
            <a:r>
              <a:rPr lang="en-US" sz="2000">
                <a:latin typeface="Segoe UI"/>
              </a:rPr>
              <a:t>Be proactive on ensuring you are compliant – DO NOT WAIT</a:t>
            </a:r>
          </a:p>
          <a:p>
            <a:pPr marL="571500" indent="-571500" defTabSz="1371600">
              <a:defRPr/>
            </a:pPr>
            <a:endParaRPr lang="en-US" sz="2000">
              <a:latin typeface="Segoe UI"/>
            </a:endParaRPr>
          </a:p>
          <a:p>
            <a:pPr marL="571500" indent="-571500" defTabSz="1371600">
              <a:defRPr/>
            </a:pPr>
            <a:r>
              <a:rPr lang="en-US" sz="2000">
                <a:latin typeface="Segoe UI"/>
              </a:rPr>
              <a:t>Should have a process in place to review license impact after:</a:t>
            </a:r>
          </a:p>
          <a:p>
            <a:pPr marL="1028700" lvl="1" indent="-571500" defTabSz="1371600">
              <a:defRPr/>
            </a:pPr>
            <a:r>
              <a:rPr lang="en-US" sz="2000">
                <a:latin typeface="Segoe UI"/>
              </a:rPr>
              <a:t>User role assignment</a:t>
            </a:r>
          </a:p>
          <a:p>
            <a:pPr marL="1028700" lvl="1" indent="-571500" defTabSz="1371600">
              <a:defRPr/>
            </a:pPr>
            <a:r>
              <a:rPr lang="en-US" sz="2000">
                <a:latin typeface="Segoe UI"/>
              </a:rPr>
              <a:t>Security role, duty, or privilege change</a:t>
            </a:r>
          </a:p>
          <a:p>
            <a:pPr marL="1028700" lvl="1" indent="-571500" defTabSz="1371600">
              <a:defRPr/>
            </a:pPr>
            <a:r>
              <a:rPr lang="en-US" sz="2000">
                <a:latin typeface="Segoe UI"/>
              </a:rPr>
              <a:t>Be sure to test all changes in non-prod env first before pushing to prod</a:t>
            </a:r>
          </a:p>
          <a:p>
            <a:pPr marL="1028700" lvl="1" indent="-571500" defTabSz="1371600">
              <a:defRPr/>
            </a:pPr>
            <a:endParaRPr lang="en-US" sz="2000">
              <a:latin typeface="Segoe UI"/>
            </a:endParaRPr>
          </a:p>
          <a:p>
            <a:pPr marL="571500" indent="-571500" defTabSz="1371600">
              <a:defRPr/>
            </a:pPr>
            <a:r>
              <a:rPr lang="en-US" sz="2000">
                <a:latin typeface="Segoe UI"/>
              </a:rPr>
              <a:t>Licensing requirements can change with updates to PPAC</a:t>
            </a:r>
          </a:p>
          <a:p>
            <a:pPr marL="1028700" lvl="1" indent="-571500" defTabSz="1371600">
              <a:defRPr/>
            </a:pPr>
            <a:r>
              <a:rPr lang="en-US" sz="2000">
                <a:latin typeface="Segoe UI"/>
              </a:rPr>
              <a:t>Does not require a D365 update</a:t>
            </a:r>
            <a:endParaRPr lang="en-US" sz="2000" dirty="0">
              <a:latin typeface="Segoe UI"/>
            </a:endParaRPr>
          </a:p>
        </p:txBody>
      </p:sp>
    </p:spTree>
    <p:extLst>
      <p:ext uri="{BB962C8B-B14F-4D97-AF65-F5344CB8AC3E}">
        <p14:creationId xmlns:p14="http://schemas.microsoft.com/office/powerpoint/2010/main" val="1564354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74037A-AD56-84FA-16BB-38F16ADAB8F3}"/>
              </a:ext>
            </a:extLst>
          </p:cNvPr>
          <p:cNvSpPr>
            <a:spLocks noGrp="1"/>
          </p:cNvSpPr>
          <p:nvPr>
            <p:ph type="title"/>
          </p:nvPr>
        </p:nvSpPr>
        <p:spPr>
          <a:xfrm>
            <a:off x="831850" y="2024023"/>
            <a:ext cx="10515600" cy="1325563"/>
          </a:xfrm>
        </p:spPr>
        <p:txBody>
          <a:bodyPr anchor="ctr">
            <a:normAutofit/>
          </a:bodyPr>
          <a:lstStyle/>
          <a:p>
            <a:r>
              <a:rPr lang="en-US" dirty="0"/>
              <a:t>Telemetry Data</a:t>
            </a:r>
          </a:p>
        </p:txBody>
      </p:sp>
      <p:sp>
        <p:nvSpPr>
          <p:cNvPr id="9" name="Text Placeholder 2">
            <a:extLst>
              <a:ext uri="{FF2B5EF4-FFF2-40B4-BE49-F238E27FC236}">
                <a16:creationId xmlns:a16="http://schemas.microsoft.com/office/drawing/2014/main" id="{E43A54DB-EB28-4F12-2BE7-3BD67D46E577}"/>
              </a:ext>
            </a:extLst>
          </p:cNvPr>
          <p:cNvSpPr>
            <a:spLocks noGrp="1"/>
          </p:cNvSpPr>
          <p:nvPr>
            <p:ph type="body" idx="1"/>
          </p:nvPr>
        </p:nvSpPr>
        <p:spPr>
          <a:xfrm>
            <a:off x="831850" y="3508415"/>
            <a:ext cx="10515600" cy="1500187"/>
          </a:xfrm>
        </p:spPr>
        <p:txBody>
          <a:bodyPr/>
          <a:lstStyle/>
          <a:p>
            <a:endParaRPr lang="en-US"/>
          </a:p>
        </p:txBody>
      </p:sp>
    </p:spTree>
    <p:extLst>
      <p:ext uri="{BB962C8B-B14F-4D97-AF65-F5344CB8AC3E}">
        <p14:creationId xmlns:p14="http://schemas.microsoft.com/office/powerpoint/2010/main" val="937589602"/>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4BF7A6DE-069B-D43A-2C68-2938F205E5B8}"/>
            </a:ext>
          </a:extLst>
        </p:cNvPr>
        <p:cNvGrpSpPr/>
        <p:nvPr/>
      </p:nvGrpSpPr>
      <p:grpSpPr>
        <a:xfrm>
          <a:off x="0" y="0"/>
          <a:ext cx="0" cy="0"/>
          <a:chOff x="0" y="0"/>
          <a:chExt cx="0" cy="0"/>
        </a:xfrm>
      </p:grpSpPr>
      <p:sp>
        <p:nvSpPr>
          <p:cNvPr id="2" name="Google Shape;284;g30745312b60_0_0">
            <a:extLst>
              <a:ext uri="{FF2B5EF4-FFF2-40B4-BE49-F238E27FC236}">
                <a16:creationId xmlns:a16="http://schemas.microsoft.com/office/drawing/2014/main" id="{A140892E-160C-39C1-6D9C-AACF470319E0}"/>
              </a:ext>
            </a:extLst>
          </p:cNvPr>
          <p:cNvSpPr txBox="1">
            <a:spLocks noGrp="1"/>
          </p:cNvSpPr>
          <p:nvPr>
            <p:ph type="title"/>
          </p:nvPr>
        </p:nvSpPr>
        <p:spPr>
          <a:xfrm>
            <a:off x="699648" y="450472"/>
            <a:ext cx="10756804" cy="698200"/>
          </a:xfrm>
          <a:prstGeom prst="rect">
            <a:avLst/>
          </a:prstGeom>
        </p:spPr>
        <p:txBody>
          <a:bodyPr spcFirstLastPara="1" vert="horz" wrap="square" lIns="143424" tIns="89628" rIns="143424" bIns="89628" rtlCol="0" anchor="ctr" anchorCtr="0">
            <a:noAutofit/>
          </a:bodyPr>
          <a:lstStyle/>
          <a:p>
            <a:r>
              <a:rPr lang="en-US"/>
              <a:t>Telemetry Data</a:t>
            </a:r>
            <a:endParaRPr/>
          </a:p>
        </p:txBody>
      </p:sp>
      <p:pic>
        <p:nvPicPr>
          <p:cNvPr id="3" name="Google Shape;197;p9">
            <a:extLst>
              <a:ext uri="{FF2B5EF4-FFF2-40B4-BE49-F238E27FC236}">
                <a16:creationId xmlns:a16="http://schemas.microsoft.com/office/drawing/2014/main" id="{7EA4015B-850F-7895-00F6-5EB1B8D0698A}"/>
              </a:ext>
            </a:extLst>
          </p:cNvPr>
          <p:cNvPicPr preferRelativeResize="0"/>
          <p:nvPr/>
        </p:nvPicPr>
        <p:blipFill rotWithShape="1">
          <a:blip r:embed="rId3">
            <a:alphaModFix/>
          </a:blip>
          <a:srcRect/>
          <a:stretch/>
        </p:blipFill>
        <p:spPr>
          <a:xfrm>
            <a:off x="900100" y="3675626"/>
            <a:ext cx="10355574" cy="1475366"/>
          </a:xfrm>
          <a:prstGeom prst="rect">
            <a:avLst/>
          </a:prstGeom>
          <a:noFill/>
          <a:ln>
            <a:noFill/>
          </a:ln>
        </p:spPr>
      </p:pic>
      <p:pic>
        <p:nvPicPr>
          <p:cNvPr id="4" name="Google Shape;177;p7">
            <a:extLst>
              <a:ext uri="{FF2B5EF4-FFF2-40B4-BE49-F238E27FC236}">
                <a16:creationId xmlns:a16="http://schemas.microsoft.com/office/drawing/2014/main" id="{8A3D0934-1759-8178-394F-4A544B070179}"/>
              </a:ext>
            </a:extLst>
          </p:cNvPr>
          <p:cNvPicPr preferRelativeResize="0">
            <a:picLocks/>
          </p:cNvPicPr>
          <p:nvPr/>
        </p:nvPicPr>
        <p:blipFill rotWithShape="1">
          <a:blip r:embed="rId4">
            <a:alphaModFix/>
          </a:blip>
          <a:srcRect/>
          <a:stretch/>
        </p:blipFill>
        <p:spPr>
          <a:xfrm>
            <a:off x="487617" y="1564485"/>
            <a:ext cx="11216766" cy="1475366"/>
          </a:xfrm>
          <a:prstGeom prst="rect">
            <a:avLst/>
          </a:prstGeom>
          <a:noFill/>
          <a:ln>
            <a:noFill/>
          </a:ln>
        </p:spPr>
      </p:pic>
    </p:spTree>
    <p:extLst>
      <p:ext uri="{BB962C8B-B14F-4D97-AF65-F5344CB8AC3E}">
        <p14:creationId xmlns:p14="http://schemas.microsoft.com/office/powerpoint/2010/main" val="7740032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6DC2B773-C718-03F4-0B7F-4FC9BD854E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01372A-BD9F-3461-E923-12573F007E19}"/>
              </a:ext>
            </a:extLst>
          </p:cNvPr>
          <p:cNvSpPr>
            <a:spLocks noGrp="1"/>
          </p:cNvSpPr>
          <p:nvPr>
            <p:ph type="title"/>
          </p:nvPr>
        </p:nvSpPr>
        <p:spPr>
          <a:xfrm>
            <a:off x="699648" y="450050"/>
            <a:ext cx="10756788" cy="698347"/>
          </a:xfrm>
        </p:spPr>
        <p:txBody>
          <a:bodyPr/>
          <a:lstStyle/>
          <a:p>
            <a:r>
              <a:rPr lang="en-US" dirty="0"/>
              <a:t>Telemetry Data Reporting</a:t>
            </a:r>
          </a:p>
        </p:txBody>
      </p:sp>
      <p:pic>
        <p:nvPicPr>
          <p:cNvPr id="3" name="Picture 2">
            <a:extLst>
              <a:ext uri="{FF2B5EF4-FFF2-40B4-BE49-F238E27FC236}">
                <a16:creationId xmlns:a16="http://schemas.microsoft.com/office/drawing/2014/main" id="{B5924C91-C717-A773-19F8-E5BABE06861A}"/>
              </a:ext>
            </a:extLst>
          </p:cNvPr>
          <p:cNvPicPr>
            <a:picLocks noChangeAspect="1"/>
          </p:cNvPicPr>
          <p:nvPr/>
        </p:nvPicPr>
        <p:blipFill>
          <a:blip r:embed="rId3"/>
          <a:stretch>
            <a:fillRect/>
          </a:stretch>
        </p:blipFill>
        <p:spPr>
          <a:xfrm>
            <a:off x="2070027" y="1148721"/>
            <a:ext cx="8051946" cy="5345409"/>
          </a:xfrm>
          <a:prstGeom prst="rect">
            <a:avLst/>
          </a:prstGeom>
        </p:spPr>
      </p:pic>
    </p:spTree>
    <p:extLst>
      <p:ext uri="{BB962C8B-B14F-4D97-AF65-F5344CB8AC3E}">
        <p14:creationId xmlns:p14="http://schemas.microsoft.com/office/powerpoint/2010/main" val="35251487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A960B4AA-FDD9-03CE-1A67-B2FA89916B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EA6A3F-0BC9-2C85-502F-9FDFEF2783DA}"/>
              </a:ext>
            </a:extLst>
          </p:cNvPr>
          <p:cNvSpPr>
            <a:spLocks noGrp="1"/>
          </p:cNvSpPr>
          <p:nvPr>
            <p:ph type="title"/>
          </p:nvPr>
        </p:nvSpPr>
        <p:spPr>
          <a:xfrm>
            <a:off x="699648" y="450050"/>
            <a:ext cx="10756788" cy="698347"/>
          </a:xfrm>
        </p:spPr>
        <p:txBody>
          <a:bodyPr/>
          <a:lstStyle/>
          <a:p>
            <a:r>
              <a:rPr lang="en-US" dirty="0"/>
              <a:t>Exception Events</a:t>
            </a:r>
          </a:p>
        </p:txBody>
      </p:sp>
      <p:pic>
        <p:nvPicPr>
          <p:cNvPr id="3" name="Google Shape;269;p18">
            <a:extLst>
              <a:ext uri="{FF2B5EF4-FFF2-40B4-BE49-F238E27FC236}">
                <a16:creationId xmlns:a16="http://schemas.microsoft.com/office/drawing/2014/main" id="{EECBF0F8-972F-8F33-71E5-981B7274F0C1}"/>
              </a:ext>
            </a:extLst>
          </p:cNvPr>
          <p:cNvPicPr preferRelativeResize="0">
            <a:picLocks/>
          </p:cNvPicPr>
          <p:nvPr/>
        </p:nvPicPr>
        <p:blipFill rotWithShape="1">
          <a:blip r:embed="rId3">
            <a:alphaModFix/>
          </a:blip>
          <a:srcRect/>
          <a:stretch/>
        </p:blipFill>
        <p:spPr>
          <a:xfrm>
            <a:off x="6725218" y="1564486"/>
            <a:ext cx="3856294" cy="3477763"/>
          </a:xfrm>
          <a:prstGeom prst="rect">
            <a:avLst/>
          </a:prstGeom>
          <a:noFill/>
          <a:ln>
            <a:noFill/>
          </a:ln>
        </p:spPr>
      </p:pic>
      <p:pic>
        <p:nvPicPr>
          <p:cNvPr id="4" name="Google Shape;271;p18">
            <a:extLst>
              <a:ext uri="{FF2B5EF4-FFF2-40B4-BE49-F238E27FC236}">
                <a16:creationId xmlns:a16="http://schemas.microsoft.com/office/drawing/2014/main" id="{A55C6D37-DC5C-4FC0-7ADD-AF2C35E4C826}"/>
              </a:ext>
            </a:extLst>
          </p:cNvPr>
          <p:cNvPicPr preferRelativeResize="0"/>
          <p:nvPr/>
        </p:nvPicPr>
        <p:blipFill rotWithShape="1">
          <a:blip r:embed="rId4">
            <a:alphaModFix/>
          </a:blip>
          <a:srcRect/>
          <a:stretch/>
        </p:blipFill>
        <p:spPr>
          <a:xfrm>
            <a:off x="699338" y="2631049"/>
            <a:ext cx="4495600" cy="1699556"/>
          </a:xfrm>
          <a:prstGeom prst="rect">
            <a:avLst/>
          </a:prstGeom>
          <a:noFill/>
          <a:ln>
            <a:noFill/>
          </a:ln>
        </p:spPr>
      </p:pic>
    </p:spTree>
    <p:extLst>
      <p:ext uri="{BB962C8B-B14F-4D97-AF65-F5344CB8AC3E}">
        <p14:creationId xmlns:p14="http://schemas.microsoft.com/office/powerpoint/2010/main" val="38613811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B4D56-50BA-FCE3-2D73-90D940FF53F6}"/>
              </a:ext>
            </a:extLst>
          </p:cNvPr>
          <p:cNvSpPr>
            <a:spLocks noGrp="1"/>
          </p:cNvSpPr>
          <p:nvPr>
            <p:ph type="title"/>
          </p:nvPr>
        </p:nvSpPr>
        <p:spPr/>
        <p:txBody>
          <a:bodyPr/>
          <a:lstStyle/>
          <a:p>
            <a:r>
              <a:rPr lang="en-US" dirty="0"/>
              <a:t>Exception Events Reporting</a:t>
            </a:r>
          </a:p>
        </p:txBody>
      </p:sp>
      <p:sp>
        <p:nvSpPr>
          <p:cNvPr id="3" name="Text Placeholder 2">
            <a:extLst>
              <a:ext uri="{FF2B5EF4-FFF2-40B4-BE49-F238E27FC236}">
                <a16:creationId xmlns:a16="http://schemas.microsoft.com/office/drawing/2014/main" id="{605012B4-AB5A-8CC8-1D78-BB8B4EAAB377}"/>
              </a:ext>
            </a:extLst>
          </p:cNvPr>
          <p:cNvSpPr>
            <a:spLocks noGrp="1"/>
          </p:cNvSpPr>
          <p:nvPr>
            <p:ph type="body" idx="1"/>
          </p:nvPr>
        </p:nvSpPr>
        <p:spPr/>
        <p:txBody>
          <a:bodyPr/>
          <a:lstStyle/>
          <a:p>
            <a:endParaRPr lang="en-US"/>
          </a:p>
        </p:txBody>
      </p:sp>
      <p:pic>
        <p:nvPicPr>
          <p:cNvPr id="4" name="Google Shape;276;p19">
            <a:extLst>
              <a:ext uri="{FF2B5EF4-FFF2-40B4-BE49-F238E27FC236}">
                <a16:creationId xmlns:a16="http://schemas.microsoft.com/office/drawing/2014/main" id="{B5BABB06-D760-2510-80E0-85F2A3754E18}"/>
              </a:ext>
            </a:extLst>
          </p:cNvPr>
          <p:cNvPicPr preferRelativeResize="0">
            <a:picLocks/>
          </p:cNvPicPr>
          <p:nvPr/>
        </p:nvPicPr>
        <p:blipFill rotWithShape="1">
          <a:blip r:embed="rId2">
            <a:alphaModFix/>
          </a:blip>
          <a:srcRect/>
          <a:stretch/>
        </p:blipFill>
        <p:spPr>
          <a:xfrm>
            <a:off x="1317994" y="1234384"/>
            <a:ext cx="9556013" cy="5028382"/>
          </a:xfrm>
          <a:prstGeom prst="rect">
            <a:avLst/>
          </a:prstGeom>
          <a:noFill/>
          <a:ln>
            <a:noFill/>
          </a:ln>
        </p:spPr>
      </p:pic>
    </p:spTree>
    <p:extLst>
      <p:ext uri="{BB962C8B-B14F-4D97-AF65-F5344CB8AC3E}">
        <p14:creationId xmlns:p14="http://schemas.microsoft.com/office/powerpoint/2010/main" val="4034752149"/>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41CD69C7-6920-5921-5BCC-810086271F29}"/>
            </a:ext>
          </a:extLst>
        </p:cNvPr>
        <p:cNvGrpSpPr/>
        <p:nvPr/>
      </p:nvGrpSpPr>
      <p:grpSpPr>
        <a:xfrm>
          <a:off x="0" y="0"/>
          <a:ext cx="0" cy="0"/>
          <a:chOff x="0" y="0"/>
          <a:chExt cx="0" cy="0"/>
        </a:xfrm>
      </p:grpSpPr>
    </p:spTree>
    <p:extLst>
      <p:ext uri="{BB962C8B-B14F-4D97-AF65-F5344CB8AC3E}">
        <p14:creationId xmlns:p14="http://schemas.microsoft.com/office/powerpoint/2010/main" val="10604398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7ABD46D7-308A-C966-3EC5-D70C235E62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15505E-C0B6-B356-56F1-DDD56EDEF37B}"/>
              </a:ext>
            </a:extLst>
          </p:cNvPr>
          <p:cNvSpPr>
            <a:spLocks noGrp="1"/>
          </p:cNvSpPr>
          <p:nvPr>
            <p:ph type="title"/>
          </p:nvPr>
        </p:nvSpPr>
        <p:spPr>
          <a:xfrm>
            <a:off x="699648" y="450050"/>
            <a:ext cx="10756788" cy="698347"/>
          </a:xfrm>
        </p:spPr>
        <p:txBody>
          <a:bodyPr/>
          <a:lstStyle/>
          <a:p>
            <a:r>
              <a:rPr lang="en-US" dirty="0"/>
              <a:t>Custom Telemetry Events</a:t>
            </a:r>
          </a:p>
        </p:txBody>
      </p:sp>
      <p:sp>
        <p:nvSpPr>
          <p:cNvPr id="3" name="Text Placeholder 2">
            <a:extLst>
              <a:ext uri="{FF2B5EF4-FFF2-40B4-BE49-F238E27FC236}">
                <a16:creationId xmlns:a16="http://schemas.microsoft.com/office/drawing/2014/main" id="{558DD171-038E-119C-674B-6495DC15E1D2}"/>
              </a:ext>
            </a:extLst>
          </p:cNvPr>
          <p:cNvSpPr txBox="1">
            <a:spLocks/>
          </p:cNvSpPr>
          <p:nvPr/>
        </p:nvSpPr>
        <p:spPr>
          <a:xfrm>
            <a:off x="699338" y="1564221"/>
            <a:ext cx="10757098" cy="39567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Light" pitchFamily="2" charset="0"/>
                <a:ea typeface="Open Sans Light" pitchFamily="2" charset="0"/>
                <a:cs typeface="Open Sans Light"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itchFamily="2" charset="0"/>
                <a:ea typeface="Open Sans Light" pitchFamily="2" charset="0"/>
                <a:cs typeface="Open Sans Light"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itchFamily="2" charset="0"/>
                <a:ea typeface="Open Sans Light" pitchFamily="2" charset="0"/>
                <a:cs typeface="Open Sans Light"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Scenario – Want to log when a user opens a sales order</a:t>
            </a:r>
            <a:endParaRPr lang="en-US" dirty="0"/>
          </a:p>
        </p:txBody>
      </p:sp>
      <p:pic>
        <p:nvPicPr>
          <p:cNvPr id="4" name="Google Shape;289;p21">
            <a:extLst>
              <a:ext uri="{FF2B5EF4-FFF2-40B4-BE49-F238E27FC236}">
                <a16:creationId xmlns:a16="http://schemas.microsoft.com/office/drawing/2014/main" id="{E3C2FC85-196F-E590-A6C3-DE4F704547C8}"/>
              </a:ext>
            </a:extLst>
          </p:cNvPr>
          <p:cNvPicPr preferRelativeResize="0"/>
          <p:nvPr/>
        </p:nvPicPr>
        <p:blipFill rotWithShape="1">
          <a:blip r:embed="rId3">
            <a:alphaModFix/>
          </a:blip>
          <a:srcRect/>
          <a:stretch/>
        </p:blipFill>
        <p:spPr>
          <a:xfrm>
            <a:off x="508725" y="2774117"/>
            <a:ext cx="5397225" cy="3025456"/>
          </a:xfrm>
          <a:prstGeom prst="rect">
            <a:avLst/>
          </a:prstGeom>
          <a:noFill/>
          <a:ln>
            <a:noFill/>
          </a:ln>
        </p:spPr>
      </p:pic>
      <p:pic>
        <p:nvPicPr>
          <p:cNvPr id="5" name="Google Shape;290;p21">
            <a:extLst>
              <a:ext uri="{FF2B5EF4-FFF2-40B4-BE49-F238E27FC236}">
                <a16:creationId xmlns:a16="http://schemas.microsoft.com/office/drawing/2014/main" id="{7AA118C4-88AC-87D5-DD48-7A90A86ECD5E}"/>
              </a:ext>
            </a:extLst>
          </p:cNvPr>
          <p:cNvPicPr preferRelativeResize="0"/>
          <p:nvPr/>
        </p:nvPicPr>
        <p:blipFill rotWithShape="1">
          <a:blip r:embed="rId4">
            <a:alphaModFix/>
          </a:blip>
          <a:srcRect/>
          <a:stretch/>
        </p:blipFill>
        <p:spPr>
          <a:xfrm>
            <a:off x="6933103" y="2250929"/>
            <a:ext cx="5015076" cy="4071831"/>
          </a:xfrm>
          <a:prstGeom prst="rect">
            <a:avLst/>
          </a:prstGeom>
          <a:noFill/>
          <a:ln>
            <a:noFill/>
          </a:ln>
        </p:spPr>
      </p:pic>
    </p:spTree>
    <p:extLst>
      <p:ext uri="{BB962C8B-B14F-4D97-AF65-F5344CB8AC3E}">
        <p14:creationId xmlns:p14="http://schemas.microsoft.com/office/powerpoint/2010/main" val="28874862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63F06E55-8651-9076-A193-EBA06563A8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5E4F2C-79AE-FF52-BAE5-F73275775E92}"/>
              </a:ext>
            </a:extLst>
          </p:cNvPr>
          <p:cNvSpPr>
            <a:spLocks noGrp="1"/>
          </p:cNvSpPr>
          <p:nvPr>
            <p:ph type="title"/>
          </p:nvPr>
        </p:nvSpPr>
        <p:spPr>
          <a:xfrm>
            <a:off x="699648" y="450050"/>
            <a:ext cx="10756788" cy="698347"/>
          </a:xfrm>
        </p:spPr>
        <p:txBody>
          <a:bodyPr/>
          <a:lstStyle/>
          <a:p>
            <a:r>
              <a:rPr lang="en-US" dirty="0"/>
              <a:t>Custom Telemetry Events</a:t>
            </a:r>
          </a:p>
        </p:txBody>
      </p:sp>
      <p:pic>
        <p:nvPicPr>
          <p:cNvPr id="3" name="Google Shape;316;p24">
            <a:extLst>
              <a:ext uri="{FF2B5EF4-FFF2-40B4-BE49-F238E27FC236}">
                <a16:creationId xmlns:a16="http://schemas.microsoft.com/office/drawing/2014/main" id="{8EC2EE6C-0806-1AB8-7628-B750D13A9F1F}"/>
              </a:ext>
            </a:extLst>
          </p:cNvPr>
          <p:cNvPicPr preferRelativeResize="0">
            <a:picLocks/>
          </p:cNvPicPr>
          <p:nvPr/>
        </p:nvPicPr>
        <p:blipFill rotWithShape="1">
          <a:blip r:embed="rId3">
            <a:alphaModFix/>
          </a:blip>
          <a:srcRect/>
          <a:stretch/>
        </p:blipFill>
        <p:spPr>
          <a:xfrm>
            <a:off x="2550314" y="4376417"/>
            <a:ext cx="7055457" cy="1273903"/>
          </a:xfrm>
          <a:prstGeom prst="rect">
            <a:avLst/>
          </a:prstGeom>
          <a:noFill/>
          <a:ln>
            <a:noFill/>
          </a:ln>
        </p:spPr>
      </p:pic>
      <p:pic>
        <p:nvPicPr>
          <p:cNvPr id="4" name="Google Shape;318;p24">
            <a:extLst>
              <a:ext uri="{FF2B5EF4-FFF2-40B4-BE49-F238E27FC236}">
                <a16:creationId xmlns:a16="http://schemas.microsoft.com/office/drawing/2014/main" id="{229CC228-341E-EA62-0BEA-4513262FB98C}"/>
              </a:ext>
            </a:extLst>
          </p:cNvPr>
          <p:cNvPicPr preferRelativeResize="0"/>
          <p:nvPr/>
        </p:nvPicPr>
        <p:blipFill rotWithShape="1">
          <a:blip r:embed="rId4">
            <a:alphaModFix/>
          </a:blip>
          <a:srcRect/>
          <a:stretch/>
        </p:blipFill>
        <p:spPr>
          <a:xfrm>
            <a:off x="1837388" y="1661159"/>
            <a:ext cx="8517224" cy="2586920"/>
          </a:xfrm>
          <a:prstGeom prst="rect">
            <a:avLst/>
          </a:prstGeom>
          <a:noFill/>
          <a:ln>
            <a:noFill/>
          </a:ln>
        </p:spPr>
      </p:pic>
    </p:spTree>
    <p:extLst>
      <p:ext uri="{BB962C8B-B14F-4D97-AF65-F5344CB8AC3E}">
        <p14:creationId xmlns:p14="http://schemas.microsoft.com/office/powerpoint/2010/main" val="42699626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FBE4953E-0BD4-F288-DCFE-4366FE705B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0DA667-3758-9B4C-451A-EB07E7DE0CB7}"/>
              </a:ext>
            </a:extLst>
          </p:cNvPr>
          <p:cNvSpPr>
            <a:spLocks noGrp="1"/>
          </p:cNvSpPr>
          <p:nvPr>
            <p:ph type="title"/>
          </p:nvPr>
        </p:nvSpPr>
        <p:spPr>
          <a:xfrm>
            <a:off x="699648" y="450050"/>
            <a:ext cx="10756788" cy="698347"/>
          </a:xfrm>
        </p:spPr>
        <p:txBody>
          <a:bodyPr/>
          <a:lstStyle/>
          <a:p>
            <a:r>
              <a:rPr lang="en-US" dirty="0"/>
              <a:t>Custom Telemetry Reporting</a:t>
            </a:r>
          </a:p>
        </p:txBody>
      </p:sp>
      <p:pic>
        <p:nvPicPr>
          <p:cNvPr id="3" name="Google Shape;324;p25">
            <a:extLst>
              <a:ext uri="{FF2B5EF4-FFF2-40B4-BE49-F238E27FC236}">
                <a16:creationId xmlns:a16="http://schemas.microsoft.com/office/drawing/2014/main" id="{700B294C-52D9-2F6C-9047-F570F66D96C6}"/>
              </a:ext>
            </a:extLst>
          </p:cNvPr>
          <p:cNvPicPr preferRelativeResize="0"/>
          <p:nvPr/>
        </p:nvPicPr>
        <p:blipFill rotWithShape="1">
          <a:blip r:embed="rId3">
            <a:alphaModFix/>
          </a:blip>
          <a:srcRect/>
          <a:stretch/>
        </p:blipFill>
        <p:spPr>
          <a:xfrm>
            <a:off x="1277685" y="1148720"/>
            <a:ext cx="9600405" cy="2643808"/>
          </a:xfrm>
          <a:prstGeom prst="rect">
            <a:avLst/>
          </a:prstGeom>
          <a:noFill/>
          <a:ln>
            <a:noFill/>
          </a:ln>
        </p:spPr>
      </p:pic>
      <p:pic>
        <p:nvPicPr>
          <p:cNvPr id="4" name="Google Shape;325;p25">
            <a:extLst>
              <a:ext uri="{FF2B5EF4-FFF2-40B4-BE49-F238E27FC236}">
                <a16:creationId xmlns:a16="http://schemas.microsoft.com/office/drawing/2014/main" id="{8CAE4D80-A537-72D7-55FF-35D49C46EBF7}"/>
              </a:ext>
            </a:extLst>
          </p:cNvPr>
          <p:cNvPicPr preferRelativeResize="0"/>
          <p:nvPr/>
        </p:nvPicPr>
        <p:blipFill rotWithShape="1">
          <a:blip r:embed="rId4">
            <a:alphaModFix/>
          </a:blip>
          <a:srcRect/>
          <a:stretch/>
        </p:blipFill>
        <p:spPr>
          <a:xfrm>
            <a:off x="2163182" y="4034469"/>
            <a:ext cx="7865637" cy="2696948"/>
          </a:xfrm>
          <a:prstGeom prst="rect">
            <a:avLst/>
          </a:prstGeom>
          <a:noFill/>
          <a:ln>
            <a:noFill/>
          </a:ln>
        </p:spPr>
      </p:pic>
    </p:spTree>
    <p:extLst>
      <p:ext uri="{BB962C8B-B14F-4D97-AF65-F5344CB8AC3E}">
        <p14:creationId xmlns:p14="http://schemas.microsoft.com/office/powerpoint/2010/main" val="14745378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0A5A0-D73D-06FA-393B-04234CCBD7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A2EB31-3A0C-3A8D-9B98-EAEDEBE29636}"/>
              </a:ext>
            </a:extLst>
          </p:cNvPr>
          <p:cNvSpPr>
            <a:spLocks noGrp="1"/>
          </p:cNvSpPr>
          <p:nvPr>
            <p:ph type="title"/>
          </p:nvPr>
        </p:nvSpPr>
        <p:spPr/>
        <p:txBody>
          <a:bodyPr/>
          <a:lstStyle/>
          <a:p>
            <a:r>
              <a:rPr lang="en-US" dirty="0"/>
              <a:t>How to use the table browser</a:t>
            </a:r>
            <a:br>
              <a:rPr lang="en-US" dirty="0"/>
            </a:br>
            <a:endParaRPr lang="en-US" dirty="0"/>
          </a:p>
        </p:txBody>
      </p:sp>
      <p:sp>
        <p:nvSpPr>
          <p:cNvPr id="4" name="Text Placeholder 3">
            <a:extLst>
              <a:ext uri="{FF2B5EF4-FFF2-40B4-BE49-F238E27FC236}">
                <a16:creationId xmlns:a16="http://schemas.microsoft.com/office/drawing/2014/main" id="{9801B265-8110-BCC9-40A3-2A96FFFFF7F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277294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DB5B13C4-A14F-1C42-B9ED-6E93F67D12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22AB04-1FDD-1113-6881-9376ACB949CC}"/>
              </a:ext>
            </a:extLst>
          </p:cNvPr>
          <p:cNvSpPr>
            <a:spLocks noGrp="1"/>
          </p:cNvSpPr>
          <p:nvPr>
            <p:ph type="title"/>
          </p:nvPr>
        </p:nvSpPr>
        <p:spPr>
          <a:xfrm>
            <a:off x="699648" y="450050"/>
            <a:ext cx="10756788" cy="698347"/>
          </a:xfrm>
        </p:spPr>
        <p:txBody>
          <a:bodyPr/>
          <a:lstStyle/>
          <a:p>
            <a:r>
              <a:rPr lang="en-US" sz="4313" dirty="0"/>
              <a:t>Table Browser - URL</a:t>
            </a:r>
          </a:p>
        </p:txBody>
      </p:sp>
      <p:sp>
        <p:nvSpPr>
          <p:cNvPr id="3" name="Text Placeholder 2">
            <a:extLst>
              <a:ext uri="{FF2B5EF4-FFF2-40B4-BE49-F238E27FC236}">
                <a16:creationId xmlns:a16="http://schemas.microsoft.com/office/drawing/2014/main" id="{6AB3C64B-2985-A978-31C3-0FAF14D227E6}"/>
              </a:ext>
            </a:extLst>
          </p:cNvPr>
          <p:cNvSpPr txBox="1">
            <a:spLocks/>
          </p:cNvSpPr>
          <p:nvPr/>
        </p:nvSpPr>
        <p:spPr>
          <a:xfrm>
            <a:off x="699338" y="1564221"/>
            <a:ext cx="10757098" cy="39567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hlinkClick r:id="rId3"/>
              </a:rPr>
              <a:t>How To Use The D365 Table Browser</a:t>
            </a:r>
            <a:endParaRPr lang="en-US" dirty="0"/>
          </a:p>
        </p:txBody>
      </p:sp>
      <p:pic>
        <p:nvPicPr>
          <p:cNvPr id="4" name="Picture 2">
            <a:extLst>
              <a:ext uri="{FF2B5EF4-FFF2-40B4-BE49-F238E27FC236}">
                <a16:creationId xmlns:a16="http://schemas.microsoft.com/office/drawing/2014/main" id="{FE43581C-A5E2-31B8-62FE-006E53A8E9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766" y="2208231"/>
            <a:ext cx="6239488" cy="244153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EA71AEA-9E63-CE87-7875-681EA84E87AF}"/>
              </a:ext>
            </a:extLst>
          </p:cNvPr>
          <p:cNvPicPr>
            <a:picLocks noChangeAspect="1"/>
          </p:cNvPicPr>
          <p:nvPr/>
        </p:nvPicPr>
        <p:blipFill>
          <a:blip r:embed="rId5"/>
          <a:stretch>
            <a:fillRect/>
          </a:stretch>
        </p:blipFill>
        <p:spPr>
          <a:xfrm>
            <a:off x="184840" y="5022681"/>
            <a:ext cx="4473411" cy="541665"/>
          </a:xfrm>
          <a:prstGeom prst="rect">
            <a:avLst/>
          </a:prstGeom>
        </p:spPr>
      </p:pic>
    </p:spTree>
    <p:extLst>
      <p:ext uri="{BB962C8B-B14F-4D97-AF65-F5344CB8AC3E}">
        <p14:creationId xmlns:p14="http://schemas.microsoft.com/office/powerpoint/2010/main" val="20895929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ABA115D2-36E8-2F59-A6AA-DB261D93E5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EE3446-BE85-0D72-EA3E-1A79403ECB6B}"/>
              </a:ext>
            </a:extLst>
          </p:cNvPr>
          <p:cNvSpPr>
            <a:spLocks noGrp="1"/>
          </p:cNvSpPr>
          <p:nvPr>
            <p:ph type="title"/>
          </p:nvPr>
        </p:nvSpPr>
        <p:spPr>
          <a:xfrm>
            <a:off x="699648" y="450050"/>
            <a:ext cx="10756788" cy="698347"/>
          </a:xfrm>
        </p:spPr>
        <p:txBody>
          <a:bodyPr/>
          <a:lstStyle/>
          <a:p>
            <a:r>
              <a:rPr lang="en-US" sz="4313" dirty="0"/>
              <a:t>Table Browser – Visual Studio</a:t>
            </a:r>
          </a:p>
        </p:txBody>
      </p:sp>
      <p:pic>
        <p:nvPicPr>
          <p:cNvPr id="3" name="Picture 4">
            <a:extLst>
              <a:ext uri="{FF2B5EF4-FFF2-40B4-BE49-F238E27FC236}">
                <a16:creationId xmlns:a16="http://schemas.microsoft.com/office/drawing/2014/main" id="{F38C8A16-B75F-72C1-CEA3-7C174164A8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5590" y="1148721"/>
            <a:ext cx="3268215" cy="4603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47500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9DA09148-10EA-C6A2-8BB2-CFBE028BED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2F62CE-84AF-A83F-A8DC-A632C748649F}"/>
              </a:ext>
            </a:extLst>
          </p:cNvPr>
          <p:cNvSpPr>
            <a:spLocks noGrp="1"/>
          </p:cNvSpPr>
          <p:nvPr>
            <p:ph type="title"/>
          </p:nvPr>
        </p:nvSpPr>
        <p:spPr>
          <a:xfrm>
            <a:off x="699648" y="450050"/>
            <a:ext cx="10756788" cy="698347"/>
          </a:xfrm>
        </p:spPr>
        <p:txBody>
          <a:bodyPr/>
          <a:lstStyle/>
          <a:p>
            <a:r>
              <a:rPr lang="en-US" sz="4313" dirty="0"/>
              <a:t>Table Browser – Chrome Extension</a:t>
            </a:r>
          </a:p>
        </p:txBody>
      </p:sp>
      <p:sp>
        <p:nvSpPr>
          <p:cNvPr id="3" name="Text Placeholder 2">
            <a:extLst>
              <a:ext uri="{FF2B5EF4-FFF2-40B4-BE49-F238E27FC236}">
                <a16:creationId xmlns:a16="http://schemas.microsoft.com/office/drawing/2014/main" id="{FD3122A6-F7FD-7A38-9DD4-1967AB4E8733}"/>
              </a:ext>
            </a:extLst>
          </p:cNvPr>
          <p:cNvSpPr txBox="1">
            <a:spLocks/>
          </p:cNvSpPr>
          <p:nvPr/>
        </p:nvSpPr>
        <p:spPr>
          <a:xfrm>
            <a:off x="699338" y="1564221"/>
            <a:ext cx="10757098" cy="39567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765">
                <a:hlinkClick r:id="rId3"/>
              </a:rPr>
              <a:t>https://chromewebstore.google.com/detail/d365-fo-show-table-browse/figcljfgdlbihegdcckegeakgbgdeiil</a:t>
            </a:r>
            <a:r>
              <a:rPr lang="en-US" sz="1765"/>
              <a:t> </a:t>
            </a:r>
            <a:endParaRPr lang="en-US" sz="1765" dirty="0"/>
          </a:p>
        </p:txBody>
      </p:sp>
      <p:pic>
        <p:nvPicPr>
          <p:cNvPr id="4" name="Picture 3">
            <a:extLst>
              <a:ext uri="{FF2B5EF4-FFF2-40B4-BE49-F238E27FC236}">
                <a16:creationId xmlns:a16="http://schemas.microsoft.com/office/drawing/2014/main" id="{1E5A0B73-2A47-9237-A04F-71B4C98E0F98}"/>
              </a:ext>
            </a:extLst>
          </p:cNvPr>
          <p:cNvPicPr>
            <a:picLocks noChangeAspect="1"/>
          </p:cNvPicPr>
          <p:nvPr/>
        </p:nvPicPr>
        <p:blipFill>
          <a:blip r:embed="rId4"/>
          <a:stretch>
            <a:fillRect/>
          </a:stretch>
        </p:blipFill>
        <p:spPr>
          <a:xfrm>
            <a:off x="257389" y="2345617"/>
            <a:ext cx="6441571" cy="1145297"/>
          </a:xfrm>
          <a:prstGeom prst="rect">
            <a:avLst/>
          </a:prstGeom>
        </p:spPr>
      </p:pic>
      <p:pic>
        <p:nvPicPr>
          <p:cNvPr id="5" name="Picture 2">
            <a:extLst>
              <a:ext uri="{FF2B5EF4-FFF2-40B4-BE49-F238E27FC236}">
                <a16:creationId xmlns:a16="http://schemas.microsoft.com/office/drawing/2014/main" id="{8688E083-9F1A-CE5F-111D-BB3928DAA9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7256" y="3684000"/>
            <a:ext cx="3837819" cy="200761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4F8EC6F3-F7BE-6863-00F8-B7F7A765B1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09411" y="3693622"/>
            <a:ext cx="3809805" cy="1923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9882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BF316-7A3E-1BCD-89BA-9546E40013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A24079-56E4-2713-4D22-5982783723A6}"/>
              </a:ext>
            </a:extLst>
          </p:cNvPr>
          <p:cNvSpPr>
            <a:spLocks noGrp="1"/>
          </p:cNvSpPr>
          <p:nvPr>
            <p:ph type="title"/>
          </p:nvPr>
        </p:nvSpPr>
        <p:spPr/>
        <p:txBody>
          <a:bodyPr>
            <a:normAutofit fontScale="90000"/>
          </a:bodyPr>
          <a:lstStyle/>
          <a:p>
            <a:r>
              <a:rPr lang="en-US" dirty="0"/>
              <a:t>Executing custom X++ code in production</a:t>
            </a:r>
            <a:br>
              <a:rPr lang="en-US" dirty="0"/>
            </a:br>
            <a:endParaRPr lang="en-US" dirty="0"/>
          </a:p>
        </p:txBody>
      </p:sp>
      <p:sp>
        <p:nvSpPr>
          <p:cNvPr id="4" name="Text Placeholder 3">
            <a:extLst>
              <a:ext uri="{FF2B5EF4-FFF2-40B4-BE49-F238E27FC236}">
                <a16:creationId xmlns:a16="http://schemas.microsoft.com/office/drawing/2014/main" id="{D67E7B87-97A9-D368-6B8B-5CC6C6749A7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9985184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12D44-6D95-6A4A-9693-EEDA78F7D05E}"/>
              </a:ext>
            </a:extLst>
          </p:cNvPr>
          <p:cNvSpPr>
            <a:spLocks noGrp="1"/>
          </p:cNvSpPr>
          <p:nvPr>
            <p:ph type="ctrTitle"/>
          </p:nvPr>
        </p:nvSpPr>
        <p:spPr/>
        <p:txBody>
          <a:bodyPr/>
          <a:lstStyle/>
          <a:p>
            <a:r>
              <a:rPr lang="en-US" dirty="0"/>
              <a:t>Run A Custom X++ Script In PROD With Zero Downtime</a:t>
            </a:r>
          </a:p>
        </p:txBody>
      </p:sp>
      <p:sp>
        <p:nvSpPr>
          <p:cNvPr id="3" name="Subtitle 2">
            <a:extLst>
              <a:ext uri="{FF2B5EF4-FFF2-40B4-BE49-F238E27FC236}">
                <a16:creationId xmlns:a16="http://schemas.microsoft.com/office/drawing/2014/main" id="{49DCD587-C5A5-0040-A508-B9924BDD3AA8}"/>
              </a:ext>
            </a:extLst>
          </p:cNvPr>
          <p:cNvSpPr>
            <a:spLocks noGrp="1"/>
          </p:cNvSpPr>
          <p:nvPr>
            <p:ph type="subTitle" idx="1"/>
          </p:nvPr>
        </p:nvSpPr>
        <p:spPr/>
        <p:txBody>
          <a:bodyPr/>
          <a:lstStyle/>
          <a:p>
            <a:r>
              <a:rPr lang="en-US" dirty="0"/>
              <a:t>By Peter Ramer</a:t>
            </a:r>
          </a:p>
        </p:txBody>
      </p:sp>
      <p:pic>
        <p:nvPicPr>
          <p:cNvPr id="4" name="Picture 3" descr="A picture containing text, yellow&#10;&#10;Description automatically generated">
            <a:extLst>
              <a:ext uri="{FF2B5EF4-FFF2-40B4-BE49-F238E27FC236}">
                <a16:creationId xmlns:a16="http://schemas.microsoft.com/office/drawing/2014/main" id="{F5222E71-D253-9051-3A6F-E33EE974B59E}"/>
              </a:ext>
            </a:extLst>
          </p:cNvPr>
          <p:cNvPicPr>
            <a:picLocks noChangeAspect="1"/>
          </p:cNvPicPr>
          <p:nvPr/>
        </p:nvPicPr>
        <p:blipFill>
          <a:blip r:embed="rId3"/>
          <a:stretch>
            <a:fillRect/>
          </a:stretch>
        </p:blipFill>
        <p:spPr>
          <a:xfrm>
            <a:off x="8939075" y="4330074"/>
            <a:ext cx="1728925" cy="1655762"/>
          </a:xfrm>
          <a:prstGeom prst="rect">
            <a:avLst/>
          </a:prstGeom>
        </p:spPr>
      </p:pic>
    </p:spTree>
    <p:extLst>
      <p:ext uri="{BB962C8B-B14F-4D97-AF65-F5344CB8AC3E}">
        <p14:creationId xmlns:p14="http://schemas.microsoft.com/office/powerpoint/2010/main" val="1787640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78D37-6F55-227F-50C3-513CA76E910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AC8E82-6617-85C1-BBB8-3219D2428E51}"/>
              </a:ext>
            </a:extLst>
          </p:cNvPr>
          <p:cNvSpPr>
            <a:spLocks noGrp="1"/>
          </p:cNvSpPr>
          <p:nvPr>
            <p:ph idx="1"/>
          </p:nvPr>
        </p:nvSpPr>
        <p:spPr/>
        <p:txBody>
          <a:bodyPr/>
          <a:lstStyle/>
          <a:p>
            <a:r>
              <a:rPr lang="en-US" dirty="0">
                <a:hlinkClick r:id="rId2"/>
              </a:rPr>
              <a:t>https://dynamics365musings.com/run-a-d365-job/</a:t>
            </a:r>
            <a:endParaRPr lang="en-US" dirty="0"/>
          </a:p>
          <a:p>
            <a:r>
              <a:rPr lang="en-US" dirty="0">
                <a:hlinkClick r:id="rId3"/>
              </a:rPr>
              <a:t>https://learn.microsoft.com/en-us/dynamics365/fin-ops-core/dev-itpro/deployment/run-custom-scripts</a:t>
            </a:r>
            <a:r>
              <a:rPr lang="en-US" dirty="0"/>
              <a:t> </a:t>
            </a:r>
          </a:p>
          <a:p>
            <a:endParaRPr lang="en-US" dirty="0"/>
          </a:p>
        </p:txBody>
      </p:sp>
      <p:sp>
        <p:nvSpPr>
          <p:cNvPr id="3" name="Title 2">
            <a:extLst>
              <a:ext uri="{FF2B5EF4-FFF2-40B4-BE49-F238E27FC236}">
                <a16:creationId xmlns:a16="http://schemas.microsoft.com/office/drawing/2014/main" id="{F12B3A0C-4154-A1A7-2F20-0A9CB86DF043}"/>
              </a:ext>
            </a:extLst>
          </p:cNvPr>
          <p:cNvSpPr>
            <a:spLocks noGrp="1"/>
          </p:cNvSpPr>
          <p:nvPr>
            <p:ph type="title"/>
          </p:nvPr>
        </p:nvSpPr>
        <p:spPr/>
        <p:txBody>
          <a:bodyPr/>
          <a:lstStyle/>
          <a:p>
            <a:r>
              <a:rPr lang="en-US" dirty="0"/>
              <a:t>Run A D365 Job In Production</a:t>
            </a:r>
          </a:p>
        </p:txBody>
      </p:sp>
    </p:spTree>
    <p:extLst>
      <p:ext uri="{BB962C8B-B14F-4D97-AF65-F5344CB8AC3E}">
        <p14:creationId xmlns:p14="http://schemas.microsoft.com/office/powerpoint/2010/main" val="27011349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9915C-A249-C74A-EC21-F8EA5E4562C2}"/>
              </a:ext>
            </a:extLst>
          </p:cNvPr>
          <p:cNvSpPr>
            <a:spLocks noGrp="1"/>
          </p:cNvSpPr>
          <p:nvPr>
            <p:ph type="title"/>
          </p:nvPr>
        </p:nvSpPr>
        <p:spPr/>
        <p:txBody>
          <a:bodyPr/>
          <a:lstStyle/>
          <a:p>
            <a:r>
              <a:rPr lang="en-US" dirty="0"/>
              <a:t>Why Would You Need To Run A Job In Production?</a:t>
            </a:r>
          </a:p>
        </p:txBody>
      </p:sp>
      <p:sp>
        <p:nvSpPr>
          <p:cNvPr id="3" name="Content Placeholder 2">
            <a:extLst>
              <a:ext uri="{FF2B5EF4-FFF2-40B4-BE49-F238E27FC236}">
                <a16:creationId xmlns:a16="http://schemas.microsoft.com/office/drawing/2014/main" id="{15591A1B-8C99-D770-1A4C-6320F5569031}"/>
              </a:ext>
            </a:extLst>
          </p:cNvPr>
          <p:cNvSpPr>
            <a:spLocks noGrp="1"/>
          </p:cNvSpPr>
          <p:nvPr>
            <p:ph idx="1"/>
          </p:nvPr>
        </p:nvSpPr>
        <p:spPr/>
        <p:txBody>
          <a:bodyPr/>
          <a:lstStyle/>
          <a:p>
            <a:r>
              <a:rPr lang="en-US" dirty="0"/>
              <a:t>Make data corrections that you cannot make using the user interface</a:t>
            </a:r>
          </a:p>
          <a:p>
            <a:pPr lvl="1"/>
            <a:r>
              <a:rPr lang="en-US" dirty="0"/>
              <a:t>Sales order will not invoice or cancel</a:t>
            </a:r>
          </a:p>
          <a:p>
            <a:pPr lvl="1"/>
            <a:r>
              <a:rPr lang="en-US" dirty="0"/>
              <a:t>Un-editable field</a:t>
            </a:r>
          </a:p>
          <a:p>
            <a:r>
              <a:rPr lang="en-US" dirty="0"/>
              <a:t>Make mass updates/inserts/deletes that would be time consuming to do by hand</a:t>
            </a:r>
          </a:p>
          <a:p>
            <a:endParaRPr lang="en-US" dirty="0"/>
          </a:p>
        </p:txBody>
      </p:sp>
      <p:pic>
        <p:nvPicPr>
          <p:cNvPr id="4" name="Picture 3" descr="A picture containing invertebrate, coral&#10;&#10;Description automatically generated">
            <a:extLst>
              <a:ext uri="{FF2B5EF4-FFF2-40B4-BE49-F238E27FC236}">
                <a16:creationId xmlns:a16="http://schemas.microsoft.com/office/drawing/2014/main" id="{25B25E40-DB19-F205-D127-98376994FC6C}"/>
              </a:ext>
            </a:extLst>
          </p:cNvPr>
          <p:cNvPicPr>
            <a:picLocks noChangeAspect="1"/>
          </p:cNvPicPr>
          <p:nvPr/>
        </p:nvPicPr>
        <p:blipFill>
          <a:blip r:embed="rId3"/>
          <a:stretch>
            <a:fillRect/>
          </a:stretch>
        </p:blipFill>
        <p:spPr>
          <a:xfrm>
            <a:off x="7097487" y="4228299"/>
            <a:ext cx="1637422" cy="1596486"/>
          </a:xfrm>
          <a:prstGeom prst="rect">
            <a:avLst/>
          </a:prstGeom>
        </p:spPr>
      </p:pic>
    </p:spTree>
    <p:extLst>
      <p:ext uri="{BB962C8B-B14F-4D97-AF65-F5344CB8AC3E}">
        <p14:creationId xmlns:p14="http://schemas.microsoft.com/office/powerpoint/2010/main" val="16760209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B9948-43BE-AA85-DDF2-85660BEBB435}"/>
              </a:ext>
            </a:extLst>
          </p:cNvPr>
          <p:cNvSpPr>
            <a:spLocks noGrp="1"/>
          </p:cNvSpPr>
          <p:nvPr>
            <p:ph type="title"/>
          </p:nvPr>
        </p:nvSpPr>
        <p:spPr/>
        <p:txBody>
          <a:bodyPr/>
          <a:lstStyle/>
          <a:p>
            <a:r>
              <a:rPr lang="en-US" dirty="0"/>
              <a:t>Ways To Run A Custom Script</a:t>
            </a:r>
          </a:p>
        </p:txBody>
      </p:sp>
      <p:sp>
        <p:nvSpPr>
          <p:cNvPr id="3" name="Content Placeholder 2">
            <a:extLst>
              <a:ext uri="{FF2B5EF4-FFF2-40B4-BE49-F238E27FC236}">
                <a16:creationId xmlns:a16="http://schemas.microsoft.com/office/drawing/2014/main" id="{77A4421A-D4FE-C268-504B-33D3E6255411}"/>
              </a:ext>
            </a:extLst>
          </p:cNvPr>
          <p:cNvSpPr>
            <a:spLocks noGrp="1"/>
          </p:cNvSpPr>
          <p:nvPr>
            <p:ph idx="1"/>
          </p:nvPr>
        </p:nvSpPr>
        <p:spPr/>
        <p:txBody>
          <a:bodyPr/>
          <a:lstStyle/>
          <a:p>
            <a:r>
              <a:rPr lang="en-US" dirty="0"/>
              <a:t>Deploy a Package (Brings down Prod environment)</a:t>
            </a:r>
          </a:p>
          <a:p>
            <a:pPr lvl="1"/>
            <a:r>
              <a:rPr lang="en-US" dirty="0"/>
              <a:t>Check Your Job Into An Existing Model, and promote it as part of an all-in-one code package</a:t>
            </a:r>
          </a:p>
          <a:p>
            <a:r>
              <a:rPr lang="en-US" dirty="0">
                <a:hlinkClick r:id="rId3">
                  <a:extLst>
                    <a:ext uri="{A12FA001-AC4F-418D-AE19-62706E023703}">
                      <ahyp:hlinkClr xmlns:ahyp="http://schemas.microsoft.com/office/drawing/2018/hyperlinkcolor" val="tx"/>
                    </a:ext>
                  </a:extLst>
                </a:hlinkClick>
              </a:rPr>
              <a:t>New Option (No Downtime! But many steps)</a:t>
            </a:r>
            <a:endParaRPr lang="en-US" dirty="0"/>
          </a:p>
          <a:p>
            <a:pPr lvl="1"/>
            <a:r>
              <a:rPr lang="en-US" dirty="0"/>
              <a:t>Create a new model</a:t>
            </a:r>
          </a:p>
          <a:p>
            <a:pPr lvl="1"/>
            <a:r>
              <a:rPr lang="en-US" dirty="0"/>
              <a:t>Create new stand-alone deployable package</a:t>
            </a:r>
          </a:p>
          <a:p>
            <a:pPr lvl="1"/>
            <a:r>
              <a:rPr lang="en-US" dirty="0"/>
              <a:t>upload it</a:t>
            </a:r>
          </a:p>
          <a:p>
            <a:pPr lvl="1"/>
            <a:r>
              <a:rPr lang="en-US" dirty="0"/>
              <a:t>approve it</a:t>
            </a:r>
          </a:p>
          <a:p>
            <a:pPr lvl="1"/>
            <a:r>
              <a:rPr lang="en-US" dirty="0"/>
              <a:t>test it</a:t>
            </a:r>
          </a:p>
          <a:p>
            <a:pPr lvl="1"/>
            <a:r>
              <a:rPr lang="en-US" dirty="0"/>
              <a:t>run it</a:t>
            </a:r>
          </a:p>
          <a:p>
            <a:endParaRPr lang="en-US" dirty="0"/>
          </a:p>
        </p:txBody>
      </p:sp>
      <p:pic>
        <p:nvPicPr>
          <p:cNvPr id="4" name="Picture 3" descr="A picture containing lit, dark, night sky&#10;&#10;Description automatically generated">
            <a:extLst>
              <a:ext uri="{FF2B5EF4-FFF2-40B4-BE49-F238E27FC236}">
                <a16:creationId xmlns:a16="http://schemas.microsoft.com/office/drawing/2014/main" id="{8D83CFBF-A7F9-B4A6-BA6C-2AA46BB0B15C}"/>
              </a:ext>
            </a:extLst>
          </p:cNvPr>
          <p:cNvPicPr>
            <a:picLocks noChangeAspect="1"/>
          </p:cNvPicPr>
          <p:nvPr/>
        </p:nvPicPr>
        <p:blipFill>
          <a:blip r:embed="rId4"/>
          <a:stretch>
            <a:fillRect/>
          </a:stretch>
        </p:blipFill>
        <p:spPr>
          <a:xfrm>
            <a:off x="8951968" y="2942097"/>
            <a:ext cx="2654080" cy="2118394"/>
          </a:xfrm>
          <a:prstGeom prst="rect">
            <a:avLst/>
          </a:prstGeom>
        </p:spPr>
      </p:pic>
    </p:spTree>
    <p:extLst>
      <p:ext uri="{BB962C8B-B14F-4D97-AF65-F5344CB8AC3E}">
        <p14:creationId xmlns:p14="http://schemas.microsoft.com/office/powerpoint/2010/main" val="2122358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B9948-43BE-AA85-DDF2-85660BEBB435}"/>
              </a:ext>
            </a:extLst>
          </p:cNvPr>
          <p:cNvSpPr>
            <a:spLocks noGrp="1"/>
          </p:cNvSpPr>
          <p:nvPr>
            <p:ph type="title"/>
          </p:nvPr>
        </p:nvSpPr>
        <p:spPr/>
        <p:txBody>
          <a:bodyPr/>
          <a:lstStyle/>
          <a:p>
            <a:r>
              <a:rPr lang="en-US" dirty="0"/>
              <a:t>Apply A Deployable Package Through LCS</a:t>
            </a:r>
          </a:p>
        </p:txBody>
      </p:sp>
      <p:sp>
        <p:nvSpPr>
          <p:cNvPr id="3" name="Content Placeholder 2">
            <a:extLst>
              <a:ext uri="{FF2B5EF4-FFF2-40B4-BE49-F238E27FC236}">
                <a16:creationId xmlns:a16="http://schemas.microsoft.com/office/drawing/2014/main" id="{77A4421A-D4FE-C268-504B-33D3E6255411}"/>
              </a:ext>
            </a:extLst>
          </p:cNvPr>
          <p:cNvSpPr>
            <a:spLocks noGrp="1"/>
          </p:cNvSpPr>
          <p:nvPr>
            <p:ph idx="1"/>
          </p:nvPr>
        </p:nvSpPr>
        <p:spPr>
          <a:xfrm>
            <a:off x="838199" y="1825625"/>
            <a:ext cx="5126665" cy="4351338"/>
          </a:xfrm>
        </p:spPr>
        <p:txBody>
          <a:bodyPr/>
          <a:lstStyle/>
          <a:p>
            <a:r>
              <a:rPr lang="en-US" dirty="0"/>
              <a:t>Write The Job</a:t>
            </a:r>
          </a:p>
          <a:p>
            <a:r>
              <a:rPr lang="en-US" dirty="0"/>
              <a:t>Run a Build </a:t>
            </a:r>
            <a:r>
              <a:rPr lang="en-US" dirty="0" err="1"/>
              <a:t>Pipleline</a:t>
            </a:r>
            <a:endParaRPr lang="en-US" dirty="0"/>
          </a:p>
          <a:p>
            <a:r>
              <a:rPr lang="en-US" dirty="0"/>
              <a:t>Download the Package from DevOps and Upload to LCS</a:t>
            </a:r>
          </a:p>
          <a:p>
            <a:r>
              <a:rPr lang="en-US" dirty="0"/>
              <a:t>In LCS, Go to Environment Details page, then select Maintain&gt;Apply Update</a:t>
            </a:r>
          </a:p>
          <a:p>
            <a:endParaRPr lang="en-US" dirty="0"/>
          </a:p>
        </p:txBody>
      </p:sp>
      <p:pic>
        <p:nvPicPr>
          <p:cNvPr id="2050" name="Picture 2">
            <a:extLst>
              <a:ext uri="{FF2B5EF4-FFF2-40B4-BE49-F238E27FC236}">
                <a16:creationId xmlns:a16="http://schemas.microsoft.com/office/drawing/2014/main" id="{DA8D60BA-3647-AA3B-A9CC-BC84762361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7503" y="1825625"/>
            <a:ext cx="4419600" cy="3000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6381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B9948-43BE-AA85-DDF2-85660BEBB435}"/>
              </a:ext>
            </a:extLst>
          </p:cNvPr>
          <p:cNvSpPr>
            <a:spLocks noGrp="1"/>
          </p:cNvSpPr>
          <p:nvPr>
            <p:ph type="title"/>
          </p:nvPr>
        </p:nvSpPr>
        <p:spPr/>
        <p:txBody>
          <a:bodyPr/>
          <a:lstStyle/>
          <a:p>
            <a:r>
              <a:rPr lang="en-US" dirty="0"/>
              <a:t>New Way! (Custom Scripts Form)</a:t>
            </a:r>
          </a:p>
        </p:txBody>
      </p:sp>
      <p:sp>
        <p:nvSpPr>
          <p:cNvPr id="3" name="Content Placeholder 2">
            <a:extLst>
              <a:ext uri="{FF2B5EF4-FFF2-40B4-BE49-F238E27FC236}">
                <a16:creationId xmlns:a16="http://schemas.microsoft.com/office/drawing/2014/main" id="{77A4421A-D4FE-C268-504B-33D3E6255411}"/>
              </a:ext>
            </a:extLst>
          </p:cNvPr>
          <p:cNvSpPr>
            <a:spLocks noGrp="1"/>
          </p:cNvSpPr>
          <p:nvPr>
            <p:ph idx="1"/>
          </p:nvPr>
        </p:nvSpPr>
        <p:spPr/>
        <p:txBody>
          <a:bodyPr/>
          <a:lstStyle/>
          <a:p>
            <a:r>
              <a:rPr lang="en-US" dirty="0">
                <a:hlinkClick r:id="rId3">
                  <a:extLst>
                    <a:ext uri="{A12FA001-AC4F-418D-AE19-62706E023703}">
                      <ahyp:hlinkClr xmlns:ahyp="http://schemas.microsoft.com/office/drawing/2018/hyperlinkcolor" val="tx"/>
                    </a:ext>
                  </a:extLst>
                </a:hlinkClick>
              </a:rPr>
              <a:t>New Option (No Downtime! But many steps)</a:t>
            </a:r>
            <a:endParaRPr lang="en-US" dirty="0"/>
          </a:p>
          <a:p>
            <a:pPr lvl="1"/>
            <a:r>
              <a:rPr lang="en-US" dirty="0"/>
              <a:t>Create a new model</a:t>
            </a:r>
          </a:p>
          <a:p>
            <a:pPr lvl="1"/>
            <a:r>
              <a:rPr lang="en-US" dirty="0"/>
              <a:t>Create new stand-alone deployable package</a:t>
            </a:r>
          </a:p>
          <a:p>
            <a:pPr lvl="1"/>
            <a:r>
              <a:rPr lang="en-US" dirty="0"/>
              <a:t>Upload it</a:t>
            </a:r>
          </a:p>
          <a:p>
            <a:pPr lvl="1"/>
            <a:r>
              <a:rPr lang="en-US" dirty="0"/>
              <a:t>Approve it</a:t>
            </a:r>
          </a:p>
          <a:p>
            <a:pPr lvl="1"/>
            <a:r>
              <a:rPr lang="en-US" dirty="0"/>
              <a:t>Test it</a:t>
            </a:r>
          </a:p>
          <a:p>
            <a:pPr lvl="1"/>
            <a:r>
              <a:rPr lang="en-US" dirty="0"/>
              <a:t>Run it</a:t>
            </a:r>
          </a:p>
          <a:p>
            <a:endParaRPr lang="en-US" dirty="0"/>
          </a:p>
        </p:txBody>
      </p:sp>
      <p:pic>
        <p:nvPicPr>
          <p:cNvPr id="4" name="Picture 3" descr="A picture containing text&#10;&#10;Description automatically generated">
            <a:extLst>
              <a:ext uri="{FF2B5EF4-FFF2-40B4-BE49-F238E27FC236}">
                <a16:creationId xmlns:a16="http://schemas.microsoft.com/office/drawing/2014/main" id="{A15A8AA9-C065-6E67-0597-DDB4398D2F3E}"/>
              </a:ext>
            </a:extLst>
          </p:cNvPr>
          <p:cNvPicPr>
            <a:picLocks noChangeAspect="1"/>
          </p:cNvPicPr>
          <p:nvPr/>
        </p:nvPicPr>
        <p:blipFill>
          <a:blip r:embed="rId4"/>
          <a:stretch>
            <a:fillRect/>
          </a:stretch>
        </p:blipFill>
        <p:spPr>
          <a:xfrm>
            <a:off x="8700259" y="2379354"/>
            <a:ext cx="1673827" cy="3233431"/>
          </a:xfrm>
          <a:prstGeom prst="rect">
            <a:avLst/>
          </a:prstGeom>
        </p:spPr>
      </p:pic>
      <p:pic>
        <p:nvPicPr>
          <p:cNvPr id="6" name="Picture 5" descr="A picture containing circle, art, pattern, graphics&#10;&#10;Description automatically generated">
            <a:extLst>
              <a:ext uri="{FF2B5EF4-FFF2-40B4-BE49-F238E27FC236}">
                <a16:creationId xmlns:a16="http://schemas.microsoft.com/office/drawing/2014/main" id="{341390D9-BE98-BD37-0D72-013DB24CB0C2}"/>
              </a:ext>
            </a:extLst>
          </p:cNvPr>
          <p:cNvPicPr>
            <a:picLocks noChangeAspect="1"/>
          </p:cNvPicPr>
          <p:nvPr/>
        </p:nvPicPr>
        <p:blipFill>
          <a:blip r:embed="rId5"/>
          <a:stretch>
            <a:fillRect/>
          </a:stretch>
        </p:blipFill>
        <p:spPr>
          <a:xfrm>
            <a:off x="5854337" y="3187337"/>
            <a:ext cx="2782176" cy="2782176"/>
          </a:xfrm>
          <a:prstGeom prst="rect">
            <a:avLst/>
          </a:prstGeom>
        </p:spPr>
      </p:pic>
    </p:spTree>
    <p:extLst>
      <p:ext uri="{BB962C8B-B14F-4D97-AF65-F5344CB8AC3E}">
        <p14:creationId xmlns:p14="http://schemas.microsoft.com/office/powerpoint/2010/main" val="29173498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397C3C3F-D01E-8F61-CD78-3B2678FE5281}"/>
              </a:ext>
            </a:extLst>
          </p:cNvPr>
          <p:cNvSpPr>
            <a:spLocks noGrp="1"/>
          </p:cNvSpPr>
          <p:nvPr>
            <p:ph type="title"/>
          </p:nvPr>
        </p:nvSpPr>
        <p:spPr>
          <a:xfrm>
            <a:off x="1028700" y="2533625"/>
            <a:ext cx="2628900" cy="2547257"/>
          </a:xfrm>
          <a:noFill/>
        </p:spPr>
        <p:txBody>
          <a:bodyPr vert="horz" lIns="91440" tIns="45720" rIns="91440" bIns="45720" rtlCol="0" anchor="ctr">
            <a:normAutofit/>
          </a:bodyPr>
          <a:lstStyle/>
          <a:p>
            <a:r>
              <a:rPr lang="en-US" dirty="0">
                <a:solidFill>
                  <a:srgbClr val="FFFFFF"/>
                </a:solidFill>
                <a:hlinkClick r:id="rId3"/>
              </a:rPr>
              <a:t>Create A Model In D365</a:t>
            </a:r>
            <a:endParaRPr lang="en-US" kern="1200" dirty="0">
              <a:solidFill>
                <a:srgbClr val="FFFFFF"/>
              </a:solidFill>
              <a:latin typeface="+mj-lt"/>
              <a:ea typeface="+mj-ea"/>
              <a:cs typeface="+mj-cs"/>
            </a:endParaRPr>
          </a:p>
        </p:txBody>
      </p:sp>
      <p:pic>
        <p:nvPicPr>
          <p:cNvPr id="3074" name="Picture 2">
            <a:extLst>
              <a:ext uri="{FF2B5EF4-FFF2-40B4-BE49-F238E27FC236}">
                <a16:creationId xmlns:a16="http://schemas.microsoft.com/office/drawing/2014/main" id="{280D7661-CCB7-8F26-64D9-FC77A163C3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1975" y="236332"/>
            <a:ext cx="6791325" cy="29622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BA0D051B-52D6-D2B2-9838-6668C61A29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3453" y="2533625"/>
            <a:ext cx="5191125" cy="39338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icture containing circle, art, graphics, pattern&#10;&#10;Description automatically generated">
            <a:extLst>
              <a:ext uri="{FF2B5EF4-FFF2-40B4-BE49-F238E27FC236}">
                <a16:creationId xmlns:a16="http://schemas.microsoft.com/office/drawing/2014/main" id="{F0C81D1B-53D7-7E11-6068-FB125A71EA40}"/>
              </a:ext>
            </a:extLst>
          </p:cNvPr>
          <p:cNvPicPr>
            <a:picLocks noChangeAspect="1"/>
          </p:cNvPicPr>
          <p:nvPr/>
        </p:nvPicPr>
        <p:blipFill>
          <a:blip r:embed="rId6"/>
          <a:stretch>
            <a:fillRect/>
          </a:stretch>
        </p:blipFill>
        <p:spPr>
          <a:xfrm>
            <a:off x="1445620" y="0"/>
            <a:ext cx="2770906" cy="2770906"/>
          </a:xfrm>
          <a:prstGeom prst="rect">
            <a:avLst/>
          </a:prstGeom>
        </p:spPr>
      </p:pic>
    </p:spTree>
    <p:extLst>
      <p:ext uri="{BB962C8B-B14F-4D97-AF65-F5344CB8AC3E}">
        <p14:creationId xmlns:p14="http://schemas.microsoft.com/office/powerpoint/2010/main" val="19266566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397C3C3F-D01E-8F61-CD78-3B2678FE5281}"/>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r>
              <a:rPr lang="en-US" dirty="0">
                <a:solidFill>
                  <a:srgbClr val="FFFFFF"/>
                </a:solidFill>
                <a:hlinkClick r:id="rId3"/>
              </a:rPr>
              <a:t>Create A Model In D365</a:t>
            </a:r>
            <a:endParaRPr lang="en-US" kern="1200" dirty="0">
              <a:solidFill>
                <a:srgbClr val="FFFFFF"/>
              </a:solidFill>
              <a:latin typeface="+mj-lt"/>
              <a:ea typeface="+mj-ea"/>
              <a:cs typeface="+mj-cs"/>
            </a:endParaRPr>
          </a:p>
        </p:txBody>
      </p:sp>
      <p:pic>
        <p:nvPicPr>
          <p:cNvPr id="5122" name="Picture 2">
            <a:extLst>
              <a:ext uri="{FF2B5EF4-FFF2-40B4-BE49-F238E27FC236}">
                <a16:creationId xmlns:a16="http://schemas.microsoft.com/office/drawing/2014/main" id="{68A9D642-F850-06EA-24DB-A43C946E1B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0232" y="239344"/>
            <a:ext cx="5181600" cy="393382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9916BCFB-ACA4-2C6F-BE41-DE0B9C73C2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7706" y="1426356"/>
            <a:ext cx="5457825" cy="38576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BBE9442B-A098-5B5A-C995-DA416507B80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91133" y="2721518"/>
            <a:ext cx="4068810" cy="2903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86429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6B0C2-46FE-51AE-291F-00585F156F53}"/>
              </a:ext>
            </a:extLst>
          </p:cNvPr>
          <p:cNvSpPr>
            <a:spLocks noGrp="1"/>
          </p:cNvSpPr>
          <p:nvPr>
            <p:ph type="title"/>
          </p:nvPr>
        </p:nvSpPr>
        <p:spPr/>
        <p:txBody>
          <a:bodyPr/>
          <a:lstStyle/>
          <a:p>
            <a:r>
              <a:rPr lang="en-US" dirty="0"/>
              <a:t>Common References</a:t>
            </a:r>
          </a:p>
        </p:txBody>
      </p:sp>
      <p:sp>
        <p:nvSpPr>
          <p:cNvPr id="3" name="Content Placeholder 2">
            <a:extLst>
              <a:ext uri="{FF2B5EF4-FFF2-40B4-BE49-F238E27FC236}">
                <a16:creationId xmlns:a16="http://schemas.microsoft.com/office/drawing/2014/main" id="{5D1BF9BB-DDF4-C4E0-2A8A-E6F392FDA932}"/>
              </a:ext>
            </a:extLst>
          </p:cNvPr>
          <p:cNvSpPr>
            <a:spLocks noGrp="1"/>
          </p:cNvSpPr>
          <p:nvPr>
            <p:ph sz="half" idx="1"/>
          </p:nvPr>
        </p:nvSpPr>
        <p:spPr/>
        <p:txBody>
          <a:bodyPr>
            <a:normAutofit fontScale="77500" lnSpcReduction="20000"/>
          </a:bodyPr>
          <a:lstStyle/>
          <a:p>
            <a:pPr algn="l">
              <a:buFont typeface="Arial" panose="020B0604020202020204" pitchFamily="34" charset="0"/>
              <a:buChar char="•"/>
            </a:pPr>
            <a:r>
              <a:rPr lang="en-US" b="0" i="0" dirty="0" err="1">
                <a:effectLst/>
                <a:latin typeface="inherit"/>
              </a:rPr>
              <a:t>ApplicationCommon</a:t>
            </a:r>
            <a:endParaRPr lang="en-US" b="0" i="0" dirty="0">
              <a:effectLst/>
              <a:latin typeface="inherit"/>
            </a:endParaRPr>
          </a:p>
          <a:p>
            <a:pPr algn="l">
              <a:buFont typeface="Arial" panose="020B0604020202020204" pitchFamily="34" charset="0"/>
              <a:buChar char="•"/>
            </a:pPr>
            <a:r>
              <a:rPr lang="en-US" b="0" i="0" dirty="0" err="1">
                <a:effectLst/>
                <a:latin typeface="inherit"/>
              </a:rPr>
              <a:t>ApplicationFoundation</a:t>
            </a:r>
            <a:endParaRPr lang="en-US" b="0" i="0" dirty="0">
              <a:effectLst/>
              <a:latin typeface="inherit"/>
            </a:endParaRPr>
          </a:p>
          <a:p>
            <a:pPr algn="l">
              <a:buFont typeface="Arial" panose="020B0604020202020204" pitchFamily="34" charset="0"/>
              <a:buChar char="•"/>
            </a:pPr>
            <a:r>
              <a:rPr lang="en-US" b="0" i="0" dirty="0" err="1">
                <a:effectLst/>
                <a:latin typeface="inherit"/>
              </a:rPr>
              <a:t>ApplicationPlatform</a:t>
            </a:r>
            <a:endParaRPr lang="en-US" b="0" i="0" dirty="0">
              <a:effectLst/>
              <a:latin typeface="inherit"/>
            </a:endParaRPr>
          </a:p>
          <a:p>
            <a:pPr algn="l">
              <a:buFont typeface="Arial" panose="020B0604020202020204" pitchFamily="34" charset="0"/>
              <a:buChar char="•"/>
            </a:pPr>
            <a:r>
              <a:rPr lang="en-US" b="0" i="0" dirty="0" err="1">
                <a:effectLst/>
                <a:latin typeface="inherit"/>
              </a:rPr>
              <a:t>ApplicationSuite</a:t>
            </a:r>
            <a:endParaRPr lang="en-US" b="0" i="0" dirty="0">
              <a:effectLst/>
              <a:latin typeface="inherit"/>
            </a:endParaRPr>
          </a:p>
          <a:p>
            <a:pPr algn="l">
              <a:buFont typeface="Arial" panose="020B0604020202020204" pitchFamily="34" charset="0"/>
              <a:buChar char="•"/>
            </a:pPr>
            <a:r>
              <a:rPr lang="en-US" b="0" i="0" dirty="0">
                <a:effectLst/>
                <a:latin typeface="inherit"/>
              </a:rPr>
              <a:t>Calendar</a:t>
            </a:r>
          </a:p>
          <a:p>
            <a:pPr algn="l">
              <a:buFont typeface="Arial" panose="020B0604020202020204" pitchFamily="34" charset="0"/>
              <a:buChar char="•"/>
            </a:pPr>
            <a:r>
              <a:rPr lang="en-US" b="0" i="0" dirty="0" err="1">
                <a:effectLst/>
                <a:latin typeface="inherit"/>
              </a:rPr>
              <a:t>ContactPerson</a:t>
            </a:r>
            <a:endParaRPr lang="en-US" b="0" i="0" dirty="0">
              <a:effectLst/>
              <a:latin typeface="inherit"/>
            </a:endParaRPr>
          </a:p>
          <a:p>
            <a:pPr algn="l">
              <a:buFont typeface="Arial" panose="020B0604020202020204" pitchFamily="34" charset="0"/>
              <a:buChar char="•"/>
            </a:pPr>
            <a:r>
              <a:rPr lang="en-US" b="0" i="0" dirty="0">
                <a:effectLst/>
                <a:latin typeface="inherit"/>
              </a:rPr>
              <a:t>Currency</a:t>
            </a:r>
          </a:p>
          <a:p>
            <a:pPr algn="l">
              <a:buFont typeface="Arial" panose="020B0604020202020204" pitchFamily="34" charset="0"/>
              <a:buChar char="•"/>
            </a:pPr>
            <a:r>
              <a:rPr lang="en-US" b="0" i="0" dirty="0">
                <a:effectLst/>
                <a:latin typeface="inherit"/>
              </a:rPr>
              <a:t>Dimensions</a:t>
            </a:r>
          </a:p>
          <a:p>
            <a:pPr algn="l">
              <a:buFont typeface="Arial" panose="020B0604020202020204" pitchFamily="34" charset="0"/>
              <a:buChar char="•"/>
            </a:pPr>
            <a:r>
              <a:rPr lang="en-US" b="0" i="0" dirty="0">
                <a:effectLst/>
                <a:latin typeface="inherit"/>
              </a:rPr>
              <a:t>Director</a:t>
            </a:r>
          </a:p>
          <a:p>
            <a:pPr algn="l">
              <a:buFont typeface="Arial" panose="020B0604020202020204" pitchFamily="34" charset="0"/>
              <a:buChar char="•"/>
            </a:pPr>
            <a:r>
              <a:rPr lang="en-US" b="0" i="0" dirty="0" err="1">
                <a:effectLst/>
                <a:latin typeface="inherit"/>
              </a:rPr>
              <a:t>FiscalBooks</a:t>
            </a:r>
            <a:endParaRPr lang="en-US" b="0" i="0" dirty="0">
              <a:effectLst/>
              <a:latin typeface="inherit"/>
            </a:endParaRPr>
          </a:p>
          <a:p>
            <a:endParaRPr lang="en-US" dirty="0"/>
          </a:p>
        </p:txBody>
      </p:sp>
      <p:sp>
        <p:nvSpPr>
          <p:cNvPr id="4" name="Content Placeholder 3">
            <a:extLst>
              <a:ext uri="{FF2B5EF4-FFF2-40B4-BE49-F238E27FC236}">
                <a16:creationId xmlns:a16="http://schemas.microsoft.com/office/drawing/2014/main" id="{387B704F-F0CB-881E-76AC-DEF51F3EA0F5}"/>
              </a:ext>
            </a:extLst>
          </p:cNvPr>
          <p:cNvSpPr>
            <a:spLocks noGrp="1"/>
          </p:cNvSpPr>
          <p:nvPr>
            <p:ph sz="half" idx="2"/>
          </p:nvPr>
        </p:nvSpPr>
        <p:spPr/>
        <p:txBody>
          <a:bodyPr>
            <a:normAutofit fontScale="77500" lnSpcReduction="20000"/>
          </a:bodyPr>
          <a:lstStyle/>
          <a:p>
            <a:pPr algn="l">
              <a:buFont typeface="Arial" panose="020B0604020202020204" pitchFamily="34" charset="0"/>
              <a:buChar char="•"/>
            </a:pPr>
            <a:r>
              <a:rPr lang="en-US" b="0" i="0" dirty="0" err="1">
                <a:effectLst/>
                <a:latin typeface="inherit"/>
              </a:rPr>
              <a:t>GeneralLedger</a:t>
            </a:r>
            <a:endParaRPr lang="en-US" b="0" i="0" dirty="0">
              <a:effectLst/>
              <a:latin typeface="inherit"/>
            </a:endParaRPr>
          </a:p>
          <a:p>
            <a:pPr algn="l">
              <a:buFont typeface="Arial" panose="020B0604020202020204" pitchFamily="34" charset="0"/>
              <a:buChar char="•"/>
            </a:pPr>
            <a:r>
              <a:rPr lang="en-US" b="0" i="0" dirty="0">
                <a:effectLst/>
                <a:latin typeface="inherit"/>
              </a:rPr>
              <a:t>Ledger</a:t>
            </a:r>
          </a:p>
          <a:p>
            <a:pPr algn="l">
              <a:buFont typeface="Arial" panose="020B0604020202020204" pitchFamily="34" charset="0"/>
              <a:buChar char="•"/>
            </a:pPr>
            <a:r>
              <a:rPr lang="en-US" b="0" i="0" dirty="0" err="1">
                <a:effectLst/>
                <a:latin typeface="inherit"/>
              </a:rPr>
              <a:t>PersonnelCore</a:t>
            </a:r>
            <a:endParaRPr lang="en-US" b="0" i="0" dirty="0">
              <a:effectLst/>
              <a:latin typeface="inherit"/>
            </a:endParaRPr>
          </a:p>
          <a:p>
            <a:pPr algn="l">
              <a:buFont typeface="Arial" panose="020B0604020202020204" pitchFamily="34" charset="0"/>
              <a:buChar char="•"/>
            </a:pPr>
            <a:r>
              <a:rPr lang="en-US" b="0" i="0" dirty="0" err="1">
                <a:effectLst/>
                <a:latin typeface="inherit"/>
              </a:rPr>
              <a:t>PersonnelManagement</a:t>
            </a:r>
            <a:endParaRPr lang="en-US" b="0" i="0" dirty="0">
              <a:effectLst/>
              <a:latin typeface="inherit"/>
            </a:endParaRPr>
          </a:p>
          <a:p>
            <a:pPr algn="l">
              <a:buFont typeface="Arial" panose="020B0604020202020204" pitchFamily="34" charset="0"/>
              <a:buChar char="•"/>
            </a:pPr>
            <a:r>
              <a:rPr lang="en-US" b="0" i="0" dirty="0">
                <a:effectLst/>
                <a:latin typeface="inherit"/>
              </a:rPr>
              <a:t>Retail</a:t>
            </a:r>
          </a:p>
          <a:p>
            <a:pPr algn="l">
              <a:buFont typeface="Arial" panose="020B0604020202020204" pitchFamily="34" charset="0"/>
              <a:buChar char="•"/>
            </a:pPr>
            <a:r>
              <a:rPr lang="en-US" b="0" i="0" dirty="0" err="1">
                <a:effectLst/>
                <a:latin typeface="inherit"/>
              </a:rPr>
              <a:t>RevenueRecognition</a:t>
            </a:r>
            <a:endParaRPr lang="en-US" b="0" i="0" dirty="0">
              <a:effectLst/>
              <a:latin typeface="inherit"/>
            </a:endParaRPr>
          </a:p>
          <a:p>
            <a:pPr algn="l">
              <a:buFont typeface="Arial" panose="020B0604020202020204" pitchFamily="34" charset="0"/>
              <a:buChar char="•"/>
            </a:pPr>
            <a:r>
              <a:rPr lang="en-US" b="0" i="0" dirty="0" err="1">
                <a:effectLst/>
                <a:latin typeface="inherit"/>
              </a:rPr>
              <a:t>SourceDocumentation</a:t>
            </a:r>
            <a:endParaRPr lang="en-US" b="0" i="0" dirty="0">
              <a:effectLst/>
              <a:latin typeface="inherit"/>
            </a:endParaRPr>
          </a:p>
          <a:p>
            <a:pPr algn="l">
              <a:buFont typeface="Arial" panose="020B0604020202020204" pitchFamily="34" charset="0"/>
              <a:buChar char="•"/>
            </a:pPr>
            <a:r>
              <a:rPr lang="en-US" b="0" i="0" dirty="0" err="1">
                <a:effectLst/>
                <a:latin typeface="inherit"/>
              </a:rPr>
              <a:t>SourceDocumentationTypes</a:t>
            </a:r>
            <a:endParaRPr lang="en-US" b="0" i="0" dirty="0">
              <a:effectLst/>
              <a:latin typeface="inherit"/>
            </a:endParaRPr>
          </a:p>
          <a:p>
            <a:pPr algn="l">
              <a:buFont typeface="Arial" panose="020B0604020202020204" pitchFamily="34" charset="0"/>
              <a:buChar char="•"/>
            </a:pPr>
            <a:r>
              <a:rPr lang="en-US" b="0" i="0" dirty="0">
                <a:effectLst/>
                <a:latin typeface="inherit"/>
              </a:rPr>
              <a:t>Subledger</a:t>
            </a:r>
          </a:p>
          <a:p>
            <a:pPr algn="l">
              <a:buFont typeface="Arial" panose="020B0604020202020204" pitchFamily="34" charset="0"/>
              <a:buChar char="•"/>
            </a:pPr>
            <a:r>
              <a:rPr lang="en-US" b="0" i="0" dirty="0">
                <a:effectLst/>
                <a:latin typeface="inherit"/>
              </a:rPr>
              <a:t>Tax</a:t>
            </a:r>
          </a:p>
          <a:p>
            <a:pPr algn="l">
              <a:buFont typeface="Arial" panose="020B0604020202020204" pitchFamily="34" charset="0"/>
              <a:buChar char="•"/>
            </a:pPr>
            <a:r>
              <a:rPr lang="en-US" b="0" i="0" dirty="0" err="1">
                <a:effectLst/>
                <a:latin typeface="inherit"/>
              </a:rPr>
              <a:t>TaxEngine</a:t>
            </a:r>
            <a:endParaRPr lang="en-US" b="0" i="0" dirty="0">
              <a:effectLst/>
              <a:latin typeface="inherit"/>
            </a:endParaRPr>
          </a:p>
          <a:p>
            <a:pPr algn="l">
              <a:buFont typeface="Arial" panose="020B0604020202020204" pitchFamily="34" charset="0"/>
              <a:buChar char="•"/>
            </a:pPr>
            <a:r>
              <a:rPr lang="en-US" b="0" i="0" dirty="0" err="1">
                <a:effectLst/>
                <a:latin typeface="inherit"/>
              </a:rPr>
              <a:t>UnitOfMeasure</a:t>
            </a:r>
            <a:endParaRPr lang="en-US" b="0" i="0" dirty="0">
              <a:effectLst/>
              <a:latin typeface="inherit"/>
            </a:endParaRPr>
          </a:p>
          <a:p>
            <a:endParaRPr lang="en-US" dirty="0"/>
          </a:p>
        </p:txBody>
      </p:sp>
      <p:pic>
        <p:nvPicPr>
          <p:cNvPr id="5" name="Picture 4" descr="A picture containing text, clock, gauge&#10;&#10;Description automatically generated">
            <a:extLst>
              <a:ext uri="{FF2B5EF4-FFF2-40B4-BE49-F238E27FC236}">
                <a16:creationId xmlns:a16="http://schemas.microsoft.com/office/drawing/2014/main" id="{10847650-BFCC-E14A-0F20-1D6B0770F5F0}"/>
              </a:ext>
            </a:extLst>
          </p:cNvPr>
          <p:cNvPicPr>
            <a:picLocks noChangeAspect="1"/>
          </p:cNvPicPr>
          <p:nvPr/>
        </p:nvPicPr>
        <p:blipFill>
          <a:blip r:embed="rId2"/>
          <a:stretch>
            <a:fillRect/>
          </a:stretch>
        </p:blipFill>
        <p:spPr>
          <a:xfrm>
            <a:off x="4245429" y="2482420"/>
            <a:ext cx="1319693" cy="2849667"/>
          </a:xfrm>
          <a:prstGeom prst="rect">
            <a:avLst/>
          </a:prstGeom>
        </p:spPr>
      </p:pic>
    </p:spTree>
    <p:extLst>
      <p:ext uri="{BB962C8B-B14F-4D97-AF65-F5344CB8AC3E}">
        <p14:creationId xmlns:p14="http://schemas.microsoft.com/office/powerpoint/2010/main" val="25113599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397C3C3F-D01E-8F61-CD78-3B2678FE5281}"/>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r>
              <a:rPr lang="en-US" dirty="0">
                <a:solidFill>
                  <a:srgbClr val="FFFFFF"/>
                </a:solidFill>
                <a:hlinkClick r:id="rId3"/>
              </a:rPr>
              <a:t>Create A New Project</a:t>
            </a:r>
            <a:endParaRPr lang="en-US" kern="1200" dirty="0">
              <a:solidFill>
                <a:srgbClr val="FFFFFF"/>
              </a:solidFill>
              <a:latin typeface="+mj-lt"/>
              <a:ea typeface="+mj-ea"/>
              <a:cs typeface="+mj-cs"/>
            </a:endParaRPr>
          </a:p>
        </p:txBody>
      </p:sp>
      <p:pic>
        <p:nvPicPr>
          <p:cNvPr id="8194" name="Picture 2">
            <a:extLst>
              <a:ext uri="{FF2B5EF4-FFF2-40B4-BE49-F238E27FC236}">
                <a16:creationId xmlns:a16="http://schemas.microsoft.com/office/drawing/2014/main" id="{05FB604E-3B21-6872-F594-4928F56BBE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804" y="160374"/>
            <a:ext cx="5713229" cy="3663919"/>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11D0754D-0207-67E2-2B76-D26543B62E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5199" y="2122548"/>
            <a:ext cx="5274856" cy="4283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75758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397C3C3F-D01E-8F61-CD78-3B2678FE5281}"/>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r>
              <a:rPr lang="en-US" kern="1200" dirty="0">
                <a:solidFill>
                  <a:srgbClr val="FFFFFF"/>
                </a:solidFill>
                <a:latin typeface="+mj-lt"/>
                <a:ea typeface="+mj-ea"/>
                <a:cs typeface="+mj-cs"/>
                <a:hlinkClick r:id="rId3"/>
              </a:rPr>
              <a:t>Write A D365 Runnable Class</a:t>
            </a:r>
            <a:endParaRPr lang="en-US" kern="1200" dirty="0">
              <a:solidFill>
                <a:srgbClr val="FFFFFF"/>
              </a:solidFill>
              <a:latin typeface="+mj-lt"/>
              <a:ea typeface="+mj-ea"/>
              <a:cs typeface="+mj-cs"/>
            </a:endParaRPr>
          </a:p>
        </p:txBody>
      </p:sp>
      <p:pic>
        <p:nvPicPr>
          <p:cNvPr id="1026" name="Picture 2">
            <a:extLst>
              <a:ext uri="{FF2B5EF4-FFF2-40B4-BE49-F238E27FC236}">
                <a16:creationId xmlns:a16="http://schemas.microsoft.com/office/drawing/2014/main" id="{9E203CF9-B96C-1D0C-1410-B7D5CAE0049F}"/>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4777316" y="462928"/>
            <a:ext cx="6780700" cy="478149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icture containing circle, art, graphics, pattern&#10;&#10;Description automatically generated">
            <a:extLst>
              <a:ext uri="{FF2B5EF4-FFF2-40B4-BE49-F238E27FC236}">
                <a16:creationId xmlns:a16="http://schemas.microsoft.com/office/drawing/2014/main" id="{202F503A-6FCC-3467-3FCD-3151EE150B65}"/>
              </a:ext>
            </a:extLst>
          </p:cNvPr>
          <p:cNvPicPr>
            <a:picLocks noChangeAspect="1"/>
          </p:cNvPicPr>
          <p:nvPr/>
        </p:nvPicPr>
        <p:blipFill>
          <a:blip r:embed="rId5"/>
          <a:stretch>
            <a:fillRect/>
          </a:stretch>
        </p:blipFill>
        <p:spPr>
          <a:xfrm>
            <a:off x="2290312" y="169817"/>
            <a:ext cx="1926214" cy="1926214"/>
          </a:xfrm>
          <a:prstGeom prst="rect">
            <a:avLst/>
          </a:prstGeom>
        </p:spPr>
      </p:pic>
    </p:spTree>
    <p:extLst>
      <p:ext uri="{BB962C8B-B14F-4D97-AF65-F5344CB8AC3E}">
        <p14:creationId xmlns:p14="http://schemas.microsoft.com/office/powerpoint/2010/main" val="7251558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397C3C3F-D01E-8F61-CD78-3B2678FE5281}"/>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r>
              <a:rPr lang="en-US" kern="1200" dirty="0">
                <a:solidFill>
                  <a:srgbClr val="FFFFFF"/>
                </a:solidFill>
                <a:latin typeface="+mj-lt"/>
                <a:ea typeface="+mj-ea"/>
                <a:cs typeface="+mj-cs"/>
                <a:hlinkClick r:id="rId3"/>
              </a:rPr>
              <a:t>Write A D365 Runnable Class</a:t>
            </a:r>
            <a:endParaRPr lang="en-US" kern="1200" dirty="0">
              <a:solidFill>
                <a:srgbClr val="FFFFFF"/>
              </a:solidFill>
              <a:latin typeface="+mj-lt"/>
              <a:ea typeface="+mj-ea"/>
              <a:cs typeface="+mj-cs"/>
            </a:endParaRPr>
          </a:p>
        </p:txBody>
      </p:sp>
      <p:pic>
        <p:nvPicPr>
          <p:cNvPr id="5" name="Picture 4">
            <a:extLst>
              <a:ext uri="{FF2B5EF4-FFF2-40B4-BE49-F238E27FC236}">
                <a16:creationId xmlns:a16="http://schemas.microsoft.com/office/drawing/2014/main" id="{48A63E83-17CD-DFF8-4F17-448005A431F4}"/>
              </a:ext>
            </a:extLst>
          </p:cNvPr>
          <p:cNvPicPr>
            <a:picLocks noChangeAspect="1"/>
          </p:cNvPicPr>
          <p:nvPr/>
        </p:nvPicPr>
        <p:blipFill>
          <a:blip r:embed="rId4"/>
          <a:stretch>
            <a:fillRect/>
          </a:stretch>
        </p:blipFill>
        <p:spPr>
          <a:xfrm>
            <a:off x="4293250" y="436488"/>
            <a:ext cx="7898750" cy="5177503"/>
          </a:xfrm>
          <a:prstGeom prst="rect">
            <a:avLst/>
          </a:prstGeom>
        </p:spPr>
      </p:pic>
    </p:spTree>
    <p:extLst>
      <p:ext uri="{BB962C8B-B14F-4D97-AF65-F5344CB8AC3E}">
        <p14:creationId xmlns:p14="http://schemas.microsoft.com/office/powerpoint/2010/main" val="4274212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397C3C3F-D01E-8F61-CD78-3B2678FE5281}"/>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r>
              <a:rPr lang="en-US" sz="2800" kern="1200" dirty="0">
                <a:solidFill>
                  <a:srgbClr val="FFFFFF"/>
                </a:solidFill>
                <a:latin typeface="+mj-lt"/>
                <a:ea typeface="+mj-ea"/>
                <a:cs typeface="+mj-cs"/>
                <a:hlinkClick r:id="rId3"/>
              </a:rPr>
              <a:t>Create A Deployable Package</a:t>
            </a:r>
            <a:endParaRPr lang="en-US" sz="2800" kern="1200" dirty="0">
              <a:solidFill>
                <a:srgbClr val="FFFFFF"/>
              </a:solidFill>
              <a:latin typeface="+mj-lt"/>
              <a:ea typeface="+mj-ea"/>
              <a:cs typeface="+mj-cs"/>
            </a:endParaRPr>
          </a:p>
        </p:txBody>
      </p:sp>
      <p:sp>
        <p:nvSpPr>
          <p:cNvPr id="4" name="Content Placeholder 2">
            <a:extLst>
              <a:ext uri="{FF2B5EF4-FFF2-40B4-BE49-F238E27FC236}">
                <a16:creationId xmlns:a16="http://schemas.microsoft.com/office/drawing/2014/main" id="{21465D51-8D2B-088F-D0FE-FFBEB43B3BA8}"/>
              </a:ext>
            </a:extLst>
          </p:cNvPr>
          <p:cNvSpPr>
            <a:spLocks noGrp="1"/>
          </p:cNvSpPr>
          <p:nvPr>
            <p:ph idx="1"/>
          </p:nvPr>
        </p:nvSpPr>
        <p:spPr>
          <a:xfrm>
            <a:off x="4277832" y="181275"/>
            <a:ext cx="7036981" cy="4351338"/>
          </a:xfrm>
        </p:spPr>
        <p:txBody>
          <a:bodyPr/>
          <a:lstStyle/>
          <a:p>
            <a:r>
              <a:rPr lang="en-US" b="0" i="0" dirty="0">
                <a:effectLst/>
                <a:latin typeface="Roboto" panose="02000000000000000000" pitchFamily="2" charset="0"/>
              </a:rPr>
              <a:t>In Visual Studio, go to </a:t>
            </a:r>
            <a:r>
              <a:rPr lang="en-US" b="1" i="0" dirty="0">
                <a:effectLst/>
                <a:latin typeface="Roboto" panose="02000000000000000000" pitchFamily="2" charset="0"/>
              </a:rPr>
              <a:t>Dynamics 365 &gt; Deploy &gt; Create Deployment Package</a:t>
            </a:r>
            <a:r>
              <a:rPr lang="en-US" b="0" i="0" dirty="0">
                <a:effectLst/>
                <a:latin typeface="Roboto" panose="02000000000000000000" pitchFamily="2" charset="0"/>
              </a:rPr>
              <a:t>.</a:t>
            </a:r>
          </a:p>
          <a:p>
            <a:r>
              <a:rPr lang="en-US" b="0" i="0" dirty="0">
                <a:effectLst/>
                <a:latin typeface="Roboto" panose="02000000000000000000" pitchFamily="2" charset="0"/>
              </a:rPr>
              <a:t>Next, check the checkbox next to the new Model you created for storing this job.</a:t>
            </a:r>
            <a:endParaRPr lang="en-US" dirty="0"/>
          </a:p>
        </p:txBody>
      </p:sp>
      <p:pic>
        <p:nvPicPr>
          <p:cNvPr id="9218" name="Picture 2">
            <a:extLst>
              <a:ext uri="{FF2B5EF4-FFF2-40B4-BE49-F238E27FC236}">
                <a16:creationId xmlns:a16="http://schemas.microsoft.com/office/drawing/2014/main" id="{7700F346-DE28-2C84-568A-9FB5A20CD1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7804" y="1967266"/>
            <a:ext cx="4889831" cy="4187568"/>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a:extLst>
              <a:ext uri="{FF2B5EF4-FFF2-40B4-BE49-F238E27FC236}">
                <a16:creationId xmlns:a16="http://schemas.microsoft.com/office/drawing/2014/main" id="{DAE98DC5-025D-13CF-BE58-F0A6E669E7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94204" y="4394380"/>
            <a:ext cx="5008379" cy="1042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70701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6B0C2-46FE-51AE-291F-00585F156F53}"/>
              </a:ext>
            </a:extLst>
          </p:cNvPr>
          <p:cNvSpPr>
            <a:spLocks noGrp="1"/>
          </p:cNvSpPr>
          <p:nvPr>
            <p:ph type="title"/>
          </p:nvPr>
        </p:nvSpPr>
        <p:spPr/>
        <p:txBody>
          <a:bodyPr/>
          <a:lstStyle/>
          <a:p>
            <a:r>
              <a:rPr lang="en-US" dirty="0"/>
              <a:t>Assign Duties To Users</a:t>
            </a:r>
          </a:p>
        </p:txBody>
      </p:sp>
      <p:sp>
        <p:nvSpPr>
          <p:cNvPr id="3" name="Content Placeholder 2">
            <a:extLst>
              <a:ext uri="{FF2B5EF4-FFF2-40B4-BE49-F238E27FC236}">
                <a16:creationId xmlns:a16="http://schemas.microsoft.com/office/drawing/2014/main" id="{5D1BF9BB-DDF4-C4E0-2A8A-E6F392FDA932}"/>
              </a:ext>
            </a:extLst>
          </p:cNvPr>
          <p:cNvSpPr>
            <a:spLocks noGrp="1"/>
          </p:cNvSpPr>
          <p:nvPr>
            <p:ph sz="half" idx="1"/>
          </p:nvPr>
        </p:nvSpPr>
        <p:spPr/>
        <p:txBody>
          <a:bodyPr>
            <a:normAutofit fontScale="92500" lnSpcReduction="20000"/>
          </a:bodyPr>
          <a:lstStyle/>
          <a:p>
            <a:pPr algn="l">
              <a:buFont typeface="Arial" panose="020B0604020202020204" pitchFamily="34" charset="0"/>
              <a:buChar char="•"/>
            </a:pPr>
            <a:r>
              <a:rPr lang="en-US" b="0" i="0" dirty="0">
                <a:effectLst/>
                <a:latin typeface="Roboto" panose="02000000000000000000" pitchFamily="2" charset="0"/>
              </a:rPr>
              <a:t>As part of this process, we need two users.</a:t>
            </a:r>
          </a:p>
          <a:p>
            <a:r>
              <a:rPr lang="en-US" b="0" i="0" dirty="0">
                <a:effectLst/>
                <a:latin typeface="inherit"/>
              </a:rPr>
              <a:t>First, one user needs the ‘</a:t>
            </a:r>
            <a:r>
              <a:rPr lang="en-US" b="1" i="0" dirty="0">
                <a:effectLst/>
                <a:latin typeface="inherit"/>
              </a:rPr>
              <a:t>Maintain custom scripts</a:t>
            </a:r>
            <a:r>
              <a:rPr lang="en-US" b="0" i="0" dirty="0">
                <a:effectLst/>
                <a:latin typeface="inherit"/>
              </a:rPr>
              <a:t>‘ duty. This duty allows this user to upload the package, test, and run the custom x++ script, or job.</a:t>
            </a:r>
          </a:p>
          <a:p>
            <a:r>
              <a:rPr lang="en-US" b="0" i="0" dirty="0">
                <a:effectLst/>
                <a:latin typeface="inherit"/>
              </a:rPr>
              <a:t>Secondly, a different user needs the ‘</a:t>
            </a:r>
            <a:r>
              <a:rPr lang="en-US" b="1" i="0" dirty="0">
                <a:effectLst/>
                <a:latin typeface="inherit"/>
              </a:rPr>
              <a:t>Approve custom scripts</a:t>
            </a:r>
            <a:r>
              <a:rPr lang="en-US" b="0" i="0" dirty="0">
                <a:effectLst/>
                <a:latin typeface="inherit"/>
              </a:rPr>
              <a:t>‘ duty. This duty allows the user to </a:t>
            </a:r>
            <a:r>
              <a:rPr lang="en-US" b="1" i="0" dirty="0">
                <a:effectLst/>
                <a:latin typeface="inherit"/>
              </a:rPr>
              <a:t>approve</a:t>
            </a:r>
            <a:r>
              <a:rPr lang="en-US" b="0" i="0" dirty="0">
                <a:effectLst/>
                <a:latin typeface="inherit"/>
              </a:rPr>
              <a:t> a custom x++ script (job) that has been uploaded by the first user.</a:t>
            </a:r>
          </a:p>
          <a:p>
            <a:pPr algn="l">
              <a:buFont typeface="Arial" panose="020B0604020202020204" pitchFamily="34" charset="0"/>
              <a:buChar char="•"/>
            </a:pPr>
            <a:endParaRPr lang="en-US" dirty="0"/>
          </a:p>
        </p:txBody>
      </p:sp>
      <p:sp>
        <p:nvSpPr>
          <p:cNvPr id="4" name="Content Placeholder 3">
            <a:extLst>
              <a:ext uri="{FF2B5EF4-FFF2-40B4-BE49-F238E27FC236}">
                <a16:creationId xmlns:a16="http://schemas.microsoft.com/office/drawing/2014/main" id="{387B704F-F0CB-881E-76AC-DEF51F3EA0F5}"/>
              </a:ext>
            </a:extLst>
          </p:cNvPr>
          <p:cNvSpPr>
            <a:spLocks noGrp="1"/>
          </p:cNvSpPr>
          <p:nvPr>
            <p:ph sz="half" idx="2"/>
          </p:nvPr>
        </p:nvSpPr>
        <p:spPr/>
        <p:txBody>
          <a:bodyPr>
            <a:normAutofit fontScale="92500" lnSpcReduction="20000"/>
          </a:bodyPr>
          <a:lstStyle/>
          <a:p>
            <a:pPr algn="l">
              <a:buFont typeface="Arial" panose="020B0604020202020204" pitchFamily="34" charset="0"/>
              <a:buChar char="•"/>
            </a:pPr>
            <a:r>
              <a:rPr lang="en-US" sz="2400" b="0" dirty="0">
                <a:latin typeface="Roboto" panose="02000000000000000000" pitchFamily="2" charset="0"/>
              </a:rPr>
              <a:t>Y</a:t>
            </a:r>
            <a:r>
              <a:rPr lang="en-US" sz="2400" b="0" i="0" dirty="0">
                <a:effectLst/>
                <a:latin typeface="Roboto" panose="02000000000000000000" pitchFamily="2" charset="0"/>
              </a:rPr>
              <a:t>ou can use the </a:t>
            </a:r>
            <a:r>
              <a:rPr lang="en-US" sz="2400" b="1" i="0" dirty="0">
                <a:effectLst/>
                <a:latin typeface="Roboto" panose="02000000000000000000" pitchFamily="2" charset="0"/>
              </a:rPr>
              <a:t>System Administration&gt;Security configuration</a:t>
            </a:r>
            <a:r>
              <a:rPr lang="en-US" sz="2400" b="0" i="0" dirty="0">
                <a:effectLst/>
                <a:latin typeface="Roboto" panose="02000000000000000000" pitchFamily="2" charset="0"/>
              </a:rPr>
              <a:t> from to add a duty to an existing role.</a:t>
            </a:r>
          </a:p>
          <a:p>
            <a:pPr algn="l">
              <a:buFont typeface="Arial" panose="020B0604020202020204" pitchFamily="34" charset="0"/>
              <a:buChar char="•"/>
            </a:pPr>
            <a:r>
              <a:rPr lang="en-US" sz="2400" b="0" i="0" dirty="0">
                <a:effectLst/>
                <a:latin typeface="Roboto" panose="02000000000000000000" pitchFamily="2" charset="0"/>
              </a:rPr>
              <a:t>Then, assign that role to a user</a:t>
            </a:r>
            <a:endParaRPr lang="en-US" sz="2400" b="0" dirty="0">
              <a:latin typeface="Roboto" panose="02000000000000000000" pitchFamily="2" charset="0"/>
            </a:endParaRPr>
          </a:p>
          <a:p>
            <a:pPr algn="l">
              <a:buFont typeface="Arial" panose="020B0604020202020204" pitchFamily="34" charset="0"/>
              <a:buChar char="•"/>
            </a:pPr>
            <a:r>
              <a:rPr lang="en-US" sz="2400" b="0" i="0" dirty="0">
                <a:effectLst/>
                <a:latin typeface="Roboto" panose="02000000000000000000" pitchFamily="2" charset="0"/>
              </a:rPr>
              <a:t>See my article </a:t>
            </a:r>
            <a:r>
              <a:rPr lang="en-US" sz="2400" b="0" i="0" u="none" strike="noStrike" dirty="0">
                <a:effectLst/>
                <a:latin typeface="Roboto" panose="02000000000000000000" pitchFamily="2" charset="0"/>
                <a:hlinkClick r:id="rId3">
                  <a:extLst>
                    <a:ext uri="{A12FA001-AC4F-418D-AE19-62706E023703}">
                      <ahyp:hlinkClr xmlns:ahyp="http://schemas.microsoft.com/office/drawing/2018/hyperlinkcolor" val="tx"/>
                    </a:ext>
                  </a:extLst>
                </a:hlinkClick>
              </a:rPr>
              <a:t>Customize Security in D365</a:t>
            </a:r>
            <a:r>
              <a:rPr lang="en-US" sz="2400" b="0" i="0" dirty="0">
                <a:effectLst/>
                <a:latin typeface="Roboto" panose="02000000000000000000" pitchFamily="2" charset="0"/>
              </a:rPr>
              <a:t> and  </a:t>
            </a:r>
            <a:r>
              <a:rPr lang="en-US" sz="2400" b="0" i="0" u="none" strike="noStrike" dirty="0">
                <a:effectLst/>
                <a:latin typeface="Roboto" panose="02000000000000000000" pitchFamily="2" charset="0"/>
                <a:hlinkClick r:id="rId4">
                  <a:extLst>
                    <a:ext uri="{A12FA001-AC4F-418D-AE19-62706E023703}">
                      <ahyp:hlinkClr xmlns:ahyp="http://schemas.microsoft.com/office/drawing/2018/hyperlinkcolor" val="tx"/>
                    </a:ext>
                  </a:extLst>
                </a:hlinkClick>
              </a:rPr>
              <a:t>Security in D365</a:t>
            </a:r>
            <a:r>
              <a:rPr lang="en-US" sz="2400" b="0" i="0" dirty="0">
                <a:effectLst/>
                <a:latin typeface="Roboto" panose="02000000000000000000" pitchFamily="2" charset="0"/>
              </a:rPr>
              <a:t> for more detailed instructions on how to do this.</a:t>
            </a:r>
            <a:endParaRPr lang="en-US" sz="2400" dirty="0"/>
          </a:p>
        </p:txBody>
      </p:sp>
    </p:spTree>
    <p:extLst>
      <p:ext uri="{BB962C8B-B14F-4D97-AF65-F5344CB8AC3E}">
        <p14:creationId xmlns:p14="http://schemas.microsoft.com/office/powerpoint/2010/main" val="34561706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B9948-43BE-AA85-DDF2-85660BEBB435}"/>
              </a:ext>
            </a:extLst>
          </p:cNvPr>
          <p:cNvSpPr>
            <a:spLocks noGrp="1"/>
          </p:cNvSpPr>
          <p:nvPr>
            <p:ph type="title"/>
          </p:nvPr>
        </p:nvSpPr>
        <p:spPr/>
        <p:txBody>
          <a:bodyPr/>
          <a:lstStyle/>
          <a:p>
            <a:r>
              <a:rPr lang="en-US" dirty="0"/>
              <a:t>Upload The Deployable Package</a:t>
            </a:r>
          </a:p>
        </p:txBody>
      </p:sp>
      <p:sp>
        <p:nvSpPr>
          <p:cNvPr id="3" name="Content Placeholder 2">
            <a:extLst>
              <a:ext uri="{FF2B5EF4-FFF2-40B4-BE49-F238E27FC236}">
                <a16:creationId xmlns:a16="http://schemas.microsoft.com/office/drawing/2014/main" id="{77A4421A-D4FE-C268-504B-33D3E6255411}"/>
              </a:ext>
            </a:extLst>
          </p:cNvPr>
          <p:cNvSpPr>
            <a:spLocks noGrp="1"/>
          </p:cNvSpPr>
          <p:nvPr>
            <p:ph idx="1"/>
          </p:nvPr>
        </p:nvSpPr>
        <p:spPr>
          <a:xfrm>
            <a:off x="838200" y="1494649"/>
            <a:ext cx="10515600" cy="4351338"/>
          </a:xfrm>
        </p:spPr>
        <p:txBody>
          <a:bodyPr/>
          <a:lstStyle/>
          <a:p>
            <a:pPr marL="0" indent="0">
              <a:buNone/>
            </a:pPr>
            <a:r>
              <a:rPr lang="en-US" b="1" i="0" dirty="0">
                <a:effectLst/>
                <a:latin typeface="Roboto" panose="02000000000000000000" pitchFamily="2" charset="0"/>
              </a:rPr>
              <a:t>Go to: System administration&gt;Periodic tasks&gt;Database&gt;Custom scripts</a:t>
            </a:r>
            <a:endParaRPr lang="en-US" dirty="0"/>
          </a:p>
        </p:txBody>
      </p:sp>
      <p:pic>
        <p:nvPicPr>
          <p:cNvPr id="7172" name="Picture 4">
            <a:extLst>
              <a:ext uri="{FF2B5EF4-FFF2-40B4-BE49-F238E27FC236}">
                <a16:creationId xmlns:a16="http://schemas.microsoft.com/office/drawing/2014/main" id="{B93ABC98-57A9-6B9D-8451-DA219702E1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296" y="2448202"/>
            <a:ext cx="5212071" cy="3106184"/>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a:extLst>
              <a:ext uri="{FF2B5EF4-FFF2-40B4-BE49-F238E27FC236}">
                <a16:creationId xmlns:a16="http://schemas.microsoft.com/office/drawing/2014/main" id="{89002690-A9D7-716E-2097-2122E15CD1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7501" y="2317898"/>
            <a:ext cx="1819348" cy="4082902"/>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a:extLst>
              <a:ext uri="{FF2B5EF4-FFF2-40B4-BE49-F238E27FC236}">
                <a16:creationId xmlns:a16="http://schemas.microsoft.com/office/drawing/2014/main" id="{BBFB2532-32CA-A0C7-F3C9-BF98F139BF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1983" y="3512289"/>
            <a:ext cx="5102553" cy="1851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09462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B9948-43BE-AA85-DDF2-85660BEBB435}"/>
              </a:ext>
            </a:extLst>
          </p:cNvPr>
          <p:cNvSpPr>
            <a:spLocks noGrp="1"/>
          </p:cNvSpPr>
          <p:nvPr>
            <p:ph type="title"/>
          </p:nvPr>
        </p:nvSpPr>
        <p:spPr/>
        <p:txBody>
          <a:bodyPr/>
          <a:lstStyle/>
          <a:p>
            <a:r>
              <a:rPr lang="en-US" dirty="0"/>
              <a:t>Approve The D365 Job</a:t>
            </a:r>
          </a:p>
        </p:txBody>
      </p:sp>
      <p:sp>
        <p:nvSpPr>
          <p:cNvPr id="3" name="Content Placeholder 2">
            <a:extLst>
              <a:ext uri="{FF2B5EF4-FFF2-40B4-BE49-F238E27FC236}">
                <a16:creationId xmlns:a16="http://schemas.microsoft.com/office/drawing/2014/main" id="{77A4421A-D4FE-C268-504B-33D3E6255411}"/>
              </a:ext>
            </a:extLst>
          </p:cNvPr>
          <p:cNvSpPr>
            <a:spLocks noGrp="1"/>
          </p:cNvSpPr>
          <p:nvPr>
            <p:ph idx="1"/>
          </p:nvPr>
        </p:nvSpPr>
        <p:spPr>
          <a:xfrm>
            <a:off x="838200" y="1336620"/>
            <a:ext cx="10515600" cy="4351338"/>
          </a:xfrm>
        </p:spPr>
        <p:txBody>
          <a:bodyPr/>
          <a:lstStyle/>
          <a:p>
            <a:pPr marL="0" indent="0">
              <a:buNone/>
            </a:pPr>
            <a:r>
              <a:rPr lang="en-US" b="1" i="0" dirty="0">
                <a:solidFill>
                  <a:schemeClr val="accent6"/>
                </a:solidFill>
                <a:effectLst/>
                <a:latin typeface="Roboto" panose="02000000000000000000" pitchFamily="2" charset="0"/>
              </a:rPr>
              <a:t>A Different User Must </a:t>
            </a:r>
            <a:r>
              <a:rPr lang="en-US" b="1" i="0" dirty="0">
                <a:effectLst/>
                <a:latin typeface="Roboto" panose="02000000000000000000" pitchFamily="2" charset="0"/>
              </a:rPr>
              <a:t>Go to: System administration&gt;Periodic tasks&gt;Database&gt;Custom scripts</a:t>
            </a:r>
            <a:endParaRPr lang="en-US" dirty="0"/>
          </a:p>
        </p:txBody>
      </p:sp>
      <p:pic>
        <p:nvPicPr>
          <p:cNvPr id="10242" name="Picture 2">
            <a:extLst>
              <a:ext uri="{FF2B5EF4-FFF2-40B4-BE49-F238E27FC236}">
                <a16:creationId xmlns:a16="http://schemas.microsoft.com/office/drawing/2014/main" id="{708D9AFB-D45A-5C29-EFA9-AD1B632E3A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386" y="2280684"/>
            <a:ext cx="6705600" cy="177165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a:extLst>
              <a:ext uri="{FF2B5EF4-FFF2-40B4-BE49-F238E27FC236}">
                <a16:creationId xmlns:a16="http://schemas.microsoft.com/office/drawing/2014/main" id="{55002B00-F673-3338-17D7-412E6AC87C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923" y="4191000"/>
            <a:ext cx="6486525" cy="2209800"/>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a:extLst>
              <a:ext uri="{FF2B5EF4-FFF2-40B4-BE49-F238E27FC236}">
                <a16:creationId xmlns:a16="http://schemas.microsoft.com/office/drawing/2014/main" id="{6E852206-FE7C-CA3C-D814-0D937A834E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8901" y="2732567"/>
            <a:ext cx="4429448" cy="1876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4748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B9948-43BE-AA85-DDF2-85660BEBB435}"/>
              </a:ext>
            </a:extLst>
          </p:cNvPr>
          <p:cNvSpPr>
            <a:spLocks noGrp="1"/>
          </p:cNvSpPr>
          <p:nvPr>
            <p:ph type="title"/>
          </p:nvPr>
        </p:nvSpPr>
        <p:spPr/>
        <p:txBody>
          <a:bodyPr/>
          <a:lstStyle/>
          <a:p>
            <a:r>
              <a:rPr lang="en-US" dirty="0"/>
              <a:t>Test The D365 Job</a:t>
            </a:r>
          </a:p>
        </p:txBody>
      </p:sp>
      <p:sp>
        <p:nvSpPr>
          <p:cNvPr id="4" name="Content Placeholder 2">
            <a:extLst>
              <a:ext uri="{FF2B5EF4-FFF2-40B4-BE49-F238E27FC236}">
                <a16:creationId xmlns:a16="http://schemas.microsoft.com/office/drawing/2014/main" id="{1F6AB4C0-B99C-8333-CAB1-7DED3D9DEDDF}"/>
              </a:ext>
            </a:extLst>
          </p:cNvPr>
          <p:cNvSpPr txBox="1">
            <a:spLocks/>
          </p:cNvSpPr>
          <p:nvPr/>
        </p:nvSpPr>
        <p:spPr>
          <a:xfrm>
            <a:off x="434163" y="1407966"/>
            <a:ext cx="1024092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First, go to </a:t>
            </a:r>
            <a:r>
              <a:rPr kumimoji="0" lang="en-US" sz="2800" b="1"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System </a:t>
            </a:r>
            <a:r>
              <a:rPr kumimoji="0" lang="en-US" sz="2800" b="1" i="0" u="none" strike="noStrike" kern="1200" cap="none" spc="0" normalizeH="0" baseline="0" noProof="0" dirty="0" err="1">
                <a:ln>
                  <a:noFill/>
                </a:ln>
                <a:solidFill>
                  <a:srgbClr val="FFFFFF"/>
                </a:solidFill>
                <a:effectLst/>
                <a:uLnTx/>
                <a:uFillTx/>
                <a:latin typeface="Roboto" panose="02000000000000000000" pitchFamily="2" charset="0"/>
                <a:ea typeface="+mn-ea"/>
                <a:cs typeface="+mn-cs"/>
              </a:rPr>
              <a:t>adminstration</a:t>
            </a:r>
            <a:r>
              <a:rPr kumimoji="0" lang="en-US" sz="2800" b="1"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&gt;Periodic tasks&gt;Database&gt;Custom scripts</a:t>
            </a: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Second, select the script to be approved.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Third, click the ‘</a:t>
            </a:r>
            <a:r>
              <a:rPr kumimoji="0" lang="en-US" sz="2800" b="1"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Details</a:t>
            </a: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 button.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Fourth, click the ‘</a:t>
            </a:r>
            <a:r>
              <a:rPr kumimoji="0" lang="en-US" sz="2800" b="1"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Process workflow</a:t>
            </a: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 tab. Then, click the ‘</a:t>
            </a:r>
            <a:r>
              <a:rPr kumimoji="0" lang="en-US" sz="2800" b="1"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Run test</a:t>
            </a: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 button.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Finally, push ‘</a:t>
            </a:r>
            <a:r>
              <a:rPr kumimoji="0" lang="en-US" sz="2800" b="1"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Accept test log</a:t>
            </a: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1266" name="Picture 2">
            <a:extLst>
              <a:ext uri="{FF2B5EF4-FFF2-40B4-BE49-F238E27FC236}">
                <a16:creationId xmlns:a16="http://schemas.microsoft.com/office/drawing/2014/main" id="{369C86A0-78F9-F566-A224-5A4F42A227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721" y="4224448"/>
            <a:ext cx="40957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icture containing text, vector graphics, silhouette&#10;&#10;Description automatically generated">
            <a:extLst>
              <a:ext uri="{FF2B5EF4-FFF2-40B4-BE49-F238E27FC236}">
                <a16:creationId xmlns:a16="http://schemas.microsoft.com/office/drawing/2014/main" id="{5B9A0FAA-6540-70BA-887D-1AA402B0F434}"/>
              </a:ext>
            </a:extLst>
          </p:cNvPr>
          <p:cNvPicPr>
            <a:picLocks noChangeAspect="1"/>
          </p:cNvPicPr>
          <p:nvPr/>
        </p:nvPicPr>
        <p:blipFill>
          <a:blip r:embed="rId4"/>
          <a:stretch>
            <a:fillRect/>
          </a:stretch>
        </p:blipFill>
        <p:spPr>
          <a:xfrm>
            <a:off x="9017665" y="0"/>
            <a:ext cx="2999081" cy="3560583"/>
          </a:xfrm>
          <a:prstGeom prst="rect">
            <a:avLst/>
          </a:prstGeom>
        </p:spPr>
      </p:pic>
    </p:spTree>
    <p:extLst>
      <p:ext uri="{BB962C8B-B14F-4D97-AF65-F5344CB8AC3E}">
        <p14:creationId xmlns:p14="http://schemas.microsoft.com/office/powerpoint/2010/main" val="6429829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B9948-43BE-AA85-DDF2-85660BEBB435}"/>
              </a:ext>
            </a:extLst>
          </p:cNvPr>
          <p:cNvSpPr>
            <a:spLocks noGrp="1"/>
          </p:cNvSpPr>
          <p:nvPr>
            <p:ph type="title"/>
          </p:nvPr>
        </p:nvSpPr>
        <p:spPr/>
        <p:txBody>
          <a:bodyPr/>
          <a:lstStyle/>
          <a:p>
            <a:r>
              <a:rPr lang="en-US" dirty="0"/>
              <a:t>Run The D365 Job</a:t>
            </a:r>
          </a:p>
        </p:txBody>
      </p:sp>
      <p:sp>
        <p:nvSpPr>
          <p:cNvPr id="4" name="Content Placeholder 2">
            <a:extLst>
              <a:ext uri="{FF2B5EF4-FFF2-40B4-BE49-F238E27FC236}">
                <a16:creationId xmlns:a16="http://schemas.microsoft.com/office/drawing/2014/main" id="{1F6AB4C0-B99C-8333-CAB1-7DED3D9DEDDF}"/>
              </a:ext>
            </a:extLst>
          </p:cNvPr>
          <p:cNvSpPr txBox="1">
            <a:spLocks/>
          </p:cNvSpPr>
          <p:nvPr/>
        </p:nvSpPr>
        <p:spPr>
          <a:xfrm>
            <a:off x="434163" y="1407966"/>
            <a:ext cx="1024092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Finally, you can run a D365 job in Production. After the job has been uploaded, approved, and run once as a test, it can be run for real.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Under the ‘</a:t>
            </a:r>
            <a:r>
              <a:rPr kumimoji="0" lang="en-US" sz="2800" b="1"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Process workflow</a:t>
            </a: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 tab, click the ‘</a:t>
            </a:r>
            <a:r>
              <a:rPr kumimoji="0" lang="en-US" sz="2800" b="1"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Run</a:t>
            </a: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 button.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Lastly, under the ‘</a:t>
            </a:r>
            <a:r>
              <a:rPr kumimoji="0" lang="en-US" sz="2800" b="1"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Process workflow</a:t>
            </a: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 tab, click either ‘</a:t>
            </a:r>
            <a:r>
              <a:rPr kumimoji="0" lang="en-US" sz="2800" b="1"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Purpose resolved</a:t>
            </a: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 or ‘</a:t>
            </a:r>
            <a:r>
              <a:rPr kumimoji="0" lang="en-US" sz="2800" b="1"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Purpose unresolved</a:t>
            </a: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rPr>
              <a:t>‘</a:t>
            </a: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2290" name="Picture 2">
            <a:extLst>
              <a:ext uri="{FF2B5EF4-FFF2-40B4-BE49-F238E27FC236}">
                <a16:creationId xmlns:a16="http://schemas.microsoft.com/office/drawing/2014/main" id="{E7647CB8-C092-5745-42DB-82EB1B1DA8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4167188"/>
            <a:ext cx="4010025" cy="14763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picture containing text&#10;&#10;Description automatically generated">
            <a:extLst>
              <a:ext uri="{FF2B5EF4-FFF2-40B4-BE49-F238E27FC236}">
                <a16:creationId xmlns:a16="http://schemas.microsoft.com/office/drawing/2014/main" id="{205BF6F9-4280-BE40-C172-0861F227D8B1}"/>
              </a:ext>
            </a:extLst>
          </p:cNvPr>
          <p:cNvPicPr>
            <a:picLocks noChangeAspect="1"/>
          </p:cNvPicPr>
          <p:nvPr/>
        </p:nvPicPr>
        <p:blipFill>
          <a:blip r:embed="rId4"/>
          <a:stretch>
            <a:fillRect/>
          </a:stretch>
        </p:blipFill>
        <p:spPr>
          <a:xfrm>
            <a:off x="616924" y="4306186"/>
            <a:ext cx="1199183" cy="2159055"/>
          </a:xfrm>
          <a:prstGeom prst="rect">
            <a:avLst/>
          </a:prstGeom>
        </p:spPr>
      </p:pic>
    </p:spTree>
    <p:extLst>
      <p:ext uri="{BB962C8B-B14F-4D97-AF65-F5344CB8AC3E}">
        <p14:creationId xmlns:p14="http://schemas.microsoft.com/office/powerpoint/2010/main" val="5055280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A7E98-1751-9AC2-4865-3ABF7F16C9F6}"/>
              </a:ext>
            </a:extLst>
          </p:cNvPr>
          <p:cNvSpPr txBox="1">
            <a:spLocks/>
          </p:cNvSpPr>
          <p:nvPr/>
        </p:nvSpPr>
        <p:spPr>
          <a:xfrm>
            <a:off x="997689" y="457200"/>
            <a:ext cx="10515600" cy="1233488"/>
          </a:xfrm>
          <a:prstGeom prst="rect">
            <a:avLst/>
          </a:prstGeom>
        </p:spPr>
        <p:txBody>
          <a:bodyPr/>
          <a:lstStyle>
            <a:lvl1pPr algn="ctr" defTabSz="914400" rtl="0" eaLnBrk="1" latinLnBrk="0" hangingPunct="1">
              <a:lnSpc>
                <a:spcPct val="90000"/>
              </a:lnSpc>
              <a:spcBef>
                <a:spcPct val="0"/>
              </a:spcBef>
              <a:buNone/>
              <a:defRPr sz="3600" kern="1200">
                <a:ln>
                  <a:solidFill>
                    <a:schemeClr val="bg1"/>
                  </a:solidFill>
                </a:ln>
                <a:solidFill>
                  <a:schemeClr val="accent6"/>
                </a:solidFill>
                <a:effectLst>
                  <a:outerShdw dist="38100" dir="2700000" algn="tl" rotWithShape="0">
                    <a:schemeClr val="accent2"/>
                  </a:outerShdw>
                </a:effectLst>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solidFill>
                    <a:srgbClr val="000000"/>
                  </a:solidFill>
                </a:ln>
                <a:solidFill>
                  <a:srgbClr val="F5E600"/>
                </a:solidFill>
                <a:effectLst>
                  <a:outerShdw dist="38100" dir="2700000" algn="tl" rotWithShape="0">
                    <a:srgbClr val="27AAE1"/>
                  </a:outerShdw>
                </a:effectLst>
                <a:uLnTx/>
                <a:uFillTx/>
                <a:latin typeface="Arial Black" panose="020B0A04020102020204"/>
                <a:ea typeface="+mj-ea"/>
                <a:cs typeface="+mj-cs"/>
              </a:rPr>
              <a:t>Resources and References</a:t>
            </a:r>
          </a:p>
        </p:txBody>
      </p:sp>
      <p:sp>
        <p:nvSpPr>
          <p:cNvPr id="3" name="Content Placeholder 2">
            <a:extLst>
              <a:ext uri="{FF2B5EF4-FFF2-40B4-BE49-F238E27FC236}">
                <a16:creationId xmlns:a16="http://schemas.microsoft.com/office/drawing/2014/main" id="{26C6F4C5-37E9-B9A5-559C-8FA95A15C4A0}"/>
              </a:ext>
            </a:extLst>
          </p:cNvPr>
          <p:cNvSpPr txBox="1">
            <a:spLocks/>
          </p:cNvSpPr>
          <p:nvPr/>
        </p:nvSpPr>
        <p:spPr>
          <a:xfrm>
            <a:off x="434163" y="1407966"/>
            <a:ext cx="1024092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FFFFFF"/>
                </a:solidFill>
                <a:effectLst/>
                <a:uLnTx/>
                <a:uFillTx/>
                <a:latin typeface="Roboto" panose="02000000000000000000" pitchFamily="2" charset="0"/>
                <a:ea typeface="+mn-ea"/>
                <a:cs typeface="+mn-cs"/>
                <a:hlinkClick r:id="rId2">
                  <a:extLst>
                    <a:ext uri="{A12FA001-AC4F-418D-AE19-62706E023703}">
                      <ahyp:hlinkClr xmlns:ahyp="http://schemas.microsoft.com/office/drawing/2018/hyperlinkcolor" val="tx"/>
                    </a:ext>
                  </a:extLst>
                </a:hlinkClick>
              </a:rPr>
              <a:t>How To Run A D365 Job In Production</a:t>
            </a:r>
            <a:endParaRPr kumimoji="0" lang="en-US" sz="2800" b="1" i="0" u="none" strike="noStrike" kern="1200" cap="none" spc="0" normalizeH="0" baseline="0" noProof="0" dirty="0">
              <a:ln>
                <a:noFill/>
              </a:ln>
              <a:solidFill>
                <a:srgbClr val="FFFFFF"/>
              </a:solidFill>
              <a:effectLst/>
              <a:uLnTx/>
              <a:uFillTx/>
              <a:latin typeface="Roboto" panose="02000000000000000000" pitchFamily="2"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hlinkClick r:id="rId3">
                  <a:extLst>
                    <a:ext uri="{A12FA001-AC4F-418D-AE19-62706E023703}">
                      <ahyp:hlinkClr xmlns:ahyp="http://schemas.microsoft.com/office/drawing/2018/hyperlinkcolor" val="tx"/>
                    </a:ext>
                  </a:extLst>
                </a:hlinkClick>
              </a:rPr>
              <a:t>How To Write A D365 Runnable Class (Job)</a:t>
            </a:r>
            <a:endPar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hlinkClick r:id="rId4">
                  <a:extLst>
                    <a:ext uri="{A12FA001-AC4F-418D-AE19-62706E023703}">
                      <ahyp:hlinkClr xmlns:ahyp="http://schemas.microsoft.com/office/drawing/2018/hyperlinkcolor" val="tx"/>
                    </a:ext>
                  </a:extLst>
                </a:hlinkClick>
              </a:rPr>
              <a:t>How To Create A Model In D365</a:t>
            </a:r>
            <a:endPar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hlinkClick r:id="rId5">
                  <a:extLst>
                    <a:ext uri="{A12FA001-AC4F-418D-AE19-62706E023703}">
                      <ahyp:hlinkClr xmlns:ahyp="http://schemas.microsoft.com/office/drawing/2018/hyperlinkcolor" val="tx"/>
                    </a:ext>
                  </a:extLst>
                </a:hlinkClick>
              </a:rPr>
              <a:t>How To Create A D365 Project In Visual Studio</a:t>
            </a:r>
            <a:endPar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hlinkClick r:id="rId6">
                  <a:extLst>
                    <a:ext uri="{A12FA001-AC4F-418D-AE19-62706E023703}">
                      <ahyp:hlinkClr xmlns:ahyp="http://schemas.microsoft.com/office/drawing/2018/hyperlinkcolor" val="tx"/>
                    </a:ext>
                  </a:extLst>
                </a:hlinkClick>
              </a:rPr>
              <a:t>How To Deploy A Package</a:t>
            </a:r>
            <a:endPar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hlinkClick r:id="rId7">
                  <a:extLst>
                    <a:ext uri="{A12FA001-AC4F-418D-AE19-62706E023703}">
                      <ahyp:hlinkClr xmlns:ahyp="http://schemas.microsoft.com/office/drawing/2018/hyperlinkcolor" val="tx"/>
                    </a:ext>
                  </a:extLst>
                </a:hlinkClick>
              </a:rPr>
              <a:t>Customize Security In D365</a:t>
            </a:r>
            <a:endPar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hlinkClick r:id="rId8">
                  <a:extLst>
                    <a:ext uri="{A12FA001-AC4F-418D-AE19-62706E023703}">
                      <ahyp:hlinkClr xmlns:ahyp="http://schemas.microsoft.com/office/drawing/2018/hyperlinkcolor" val="tx"/>
                    </a:ext>
                  </a:extLst>
                </a:hlinkClick>
              </a:rPr>
              <a:t>Security In D365</a:t>
            </a:r>
            <a:endParaRPr kumimoji="0" lang="en-US" sz="2800" b="0" i="0" u="none" strike="noStrike" kern="1200" cap="none" spc="0" normalizeH="0" baseline="0" noProof="0" dirty="0">
              <a:ln>
                <a:noFill/>
              </a:ln>
              <a:solidFill>
                <a:srgbClr val="FFFFFF"/>
              </a:solidFill>
              <a:effectLst/>
              <a:uLnTx/>
              <a:uFillTx/>
              <a:latin typeface="Roboto" panose="02000000000000000000" pitchFamily="2"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hlinkClick r:id="rId9">
                  <a:extLst>
                    <a:ext uri="{A12FA001-AC4F-418D-AE19-62706E023703}">
                      <ahyp:hlinkClr xmlns:ahyp="http://schemas.microsoft.com/office/drawing/2018/hyperlinkcolor" val="tx"/>
                    </a:ext>
                  </a:extLst>
                </a:hlinkClick>
              </a:rPr>
              <a:t>Microsoft Documentation</a:t>
            </a: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4" name="Picture 3" descr="Icon&#10;&#10;Description automatically generated">
            <a:extLst>
              <a:ext uri="{FF2B5EF4-FFF2-40B4-BE49-F238E27FC236}">
                <a16:creationId xmlns:a16="http://schemas.microsoft.com/office/drawing/2014/main" id="{F80C7164-3620-9CEE-3A10-E0B6F3FF4F7F}"/>
              </a:ext>
            </a:extLst>
          </p:cNvPr>
          <p:cNvPicPr>
            <a:picLocks noChangeAspect="1"/>
          </p:cNvPicPr>
          <p:nvPr/>
        </p:nvPicPr>
        <p:blipFill>
          <a:blip r:embed="rId10"/>
          <a:stretch>
            <a:fillRect/>
          </a:stretch>
        </p:blipFill>
        <p:spPr>
          <a:xfrm>
            <a:off x="8727753" y="3200655"/>
            <a:ext cx="1947336" cy="2946853"/>
          </a:xfrm>
          <a:prstGeom prst="rect">
            <a:avLst/>
          </a:prstGeom>
        </p:spPr>
      </p:pic>
      <p:pic>
        <p:nvPicPr>
          <p:cNvPr id="5" name="Picture 4" descr="A picture containing circle, art, pattern, graphics&#10;&#10;Description automatically generated">
            <a:extLst>
              <a:ext uri="{FF2B5EF4-FFF2-40B4-BE49-F238E27FC236}">
                <a16:creationId xmlns:a16="http://schemas.microsoft.com/office/drawing/2014/main" id="{FB91157C-EC03-8990-180D-78FB551E70FB}"/>
              </a:ext>
            </a:extLst>
          </p:cNvPr>
          <p:cNvPicPr>
            <a:picLocks noChangeAspect="1"/>
          </p:cNvPicPr>
          <p:nvPr/>
        </p:nvPicPr>
        <p:blipFill>
          <a:blip r:embed="rId11"/>
          <a:stretch>
            <a:fillRect/>
          </a:stretch>
        </p:blipFill>
        <p:spPr>
          <a:xfrm>
            <a:off x="6272349" y="3605349"/>
            <a:ext cx="2364164" cy="2364164"/>
          </a:xfrm>
          <a:prstGeom prst="rect">
            <a:avLst/>
          </a:prstGeom>
        </p:spPr>
      </p:pic>
    </p:spTree>
    <p:extLst>
      <p:ext uri="{BB962C8B-B14F-4D97-AF65-F5344CB8AC3E}">
        <p14:creationId xmlns:p14="http://schemas.microsoft.com/office/powerpoint/2010/main" val="19499063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527AF-2681-DD91-D4A6-A48636E0A0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FA1535-A786-984D-3248-9C962ED841CB}"/>
              </a:ext>
            </a:extLst>
          </p:cNvPr>
          <p:cNvSpPr>
            <a:spLocks noGrp="1"/>
          </p:cNvSpPr>
          <p:nvPr>
            <p:ph type="title"/>
          </p:nvPr>
        </p:nvSpPr>
        <p:spPr/>
        <p:txBody>
          <a:bodyPr>
            <a:normAutofit fontScale="90000"/>
          </a:bodyPr>
          <a:lstStyle/>
          <a:p>
            <a:r>
              <a:rPr lang="en-US" dirty="0"/>
              <a:t>How to correctly configure JIT access</a:t>
            </a:r>
            <a:br>
              <a:rPr lang="en-US" dirty="0"/>
            </a:br>
            <a:endParaRPr lang="en-US" dirty="0"/>
          </a:p>
        </p:txBody>
      </p:sp>
      <p:sp>
        <p:nvSpPr>
          <p:cNvPr id="4" name="Text Placeholder 3">
            <a:extLst>
              <a:ext uri="{FF2B5EF4-FFF2-40B4-BE49-F238E27FC236}">
                <a16:creationId xmlns:a16="http://schemas.microsoft.com/office/drawing/2014/main" id="{BE9B945F-C30D-54D8-C0E0-44A8ED2FA4A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637541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CAFB6-21E7-DC12-B575-A74D0D5BDEF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6D1474-5916-1CAA-A7F0-D16A99C6374C}"/>
              </a:ext>
            </a:extLst>
          </p:cNvPr>
          <p:cNvSpPr>
            <a:spLocks noGrp="1"/>
          </p:cNvSpPr>
          <p:nvPr>
            <p:ph idx="1"/>
          </p:nvPr>
        </p:nvSpPr>
        <p:spPr/>
        <p:txBody>
          <a:bodyPr/>
          <a:lstStyle/>
          <a:p>
            <a:r>
              <a:rPr lang="en-US" dirty="0">
                <a:hlinkClick r:id="rId2"/>
              </a:rPr>
              <a:t>https://dynamics365musings.com/how-to-connect-to-a-test-d365-database/</a:t>
            </a:r>
            <a:endParaRPr lang="en-US" dirty="0"/>
          </a:p>
          <a:p>
            <a:endParaRPr lang="en-US" dirty="0"/>
          </a:p>
        </p:txBody>
      </p:sp>
      <p:sp>
        <p:nvSpPr>
          <p:cNvPr id="3" name="Title 2">
            <a:extLst>
              <a:ext uri="{FF2B5EF4-FFF2-40B4-BE49-F238E27FC236}">
                <a16:creationId xmlns:a16="http://schemas.microsoft.com/office/drawing/2014/main" id="{85BAD448-58CF-0026-FB5C-50546239DC86}"/>
              </a:ext>
            </a:extLst>
          </p:cNvPr>
          <p:cNvSpPr>
            <a:spLocks noGrp="1"/>
          </p:cNvSpPr>
          <p:nvPr>
            <p:ph type="title"/>
          </p:nvPr>
        </p:nvSpPr>
        <p:spPr/>
        <p:txBody>
          <a:bodyPr/>
          <a:lstStyle/>
          <a:p>
            <a:r>
              <a:rPr lang="en-US" dirty="0"/>
              <a:t>How To Connect To A Test Database</a:t>
            </a:r>
          </a:p>
        </p:txBody>
      </p:sp>
    </p:spTree>
    <p:extLst>
      <p:ext uri="{BB962C8B-B14F-4D97-AF65-F5344CB8AC3E}">
        <p14:creationId xmlns:p14="http://schemas.microsoft.com/office/powerpoint/2010/main" val="41928197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15E79-07C4-1FEC-3C57-2814A650E06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9E30786-709D-8391-6DF3-82B0679B5E4E}"/>
              </a:ext>
            </a:extLst>
          </p:cNvPr>
          <p:cNvSpPr>
            <a:spLocks noGrp="1"/>
          </p:cNvSpPr>
          <p:nvPr>
            <p:ph type="title"/>
          </p:nvPr>
        </p:nvSpPr>
        <p:spPr/>
        <p:txBody>
          <a:bodyPr/>
          <a:lstStyle/>
          <a:p>
            <a:r>
              <a:rPr lang="en-US" dirty="0"/>
              <a:t>How To Connect To A Test Database</a:t>
            </a:r>
          </a:p>
        </p:txBody>
      </p:sp>
      <p:pic>
        <p:nvPicPr>
          <p:cNvPr id="1026" name="Picture 2">
            <a:extLst>
              <a:ext uri="{FF2B5EF4-FFF2-40B4-BE49-F238E27FC236}">
                <a16:creationId xmlns:a16="http://schemas.microsoft.com/office/drawing/2014/main" id="{9BCAA6B8-EBAB-F666-B41A-894A7BEB6C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888" y="1352550"/>
            <a:ext cx="7010400" cy="415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8183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AFEDE-AD3E-E7B1-B7D7-C543B54CF14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BC3B823-BBED-74C9-05F7-F84F96EA43E7}"/>
              </a:ext>
            </a:extLst>
          </p:cNvPr>
          <p:cNvSpPr>
            <a:spLocks noGrp="1"/>
          </p:cNvSpPr>
          <p:nvPr>
            <p:ph type="title"/>
          </p:nvPr>
        </p:nvSpPr>
        <p:spPr/>
        <p:txBody>
          <a:bodyPr/>
          <a:lstStyle/>
          <a:p>
            <a:r>
              <a:rPr lang="en-US" dirty="0"/>
              <a:t>How To Connect To A Test Database</a:t>
            </a:r>
          </a:p>
        </p:txBody>
      </p:sp>
      <p:pic>
        <p:nvPicPr>
          <p:cNvPr id="2050" name="Picture 2">
            <a:extLst>
              <a:ext uri="{FF2B5EF4-FFF2-40B4-BE49-F238E27FC236}">
                <a16:creationId xmlns:a16="http://schemas.microsoft.com/office/drawing/2014/main" id="{9ACCB7FC-816C-7455-AC47-2F767BAA8B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742" y="1247303"/>
            <a:ext cx="70104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811F1EB6-0DD9-5728-14E6-6A678D5A31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742" y="2228378"/>
            <a:ext cx="7010400" cy="10001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9152FEFA-D071-14E0-7C69-27B5005666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4742" y="3209453"/>
            <a:ext cx="7010400"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21203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F0556-5F0A-F3AF-065A-123E0CE9631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3CF13ED-606F-C1CA-BABD-3C90C2CF6885}"/>
              </a:ext>
            </a:extLst>
          </p:cNvPr>
          <p:cNvSpPr>
            <a:spLocks noGrp="1"/>
          </p:cNvSpPr>
          <p:nvPr>
            <p:ph type="title"/>
          </p:nvPr>
        </p:nvSpPr>
        <p:spPr/>
        <p:txBody>
          <a:bodyPr/>
          <a:lstStyle/>
          <a:p>
            <a:r>
              <a:rPr lang="en-US" dirty="0"/>
              <a:t>How To Connect To A Test Database</a:t>
            </a:r>
          </a:p>
        </p:txBody>
      </p:sp>
      <p:pic>
        <p:nvPicPr>
          <p:cNvPr id="3074" name="Picture 2">
            <a:extLst>
              <a:ext uri="{FF2B5EF4-FFF2-40B4-BE49-F238E27FC236}">
                <a16:creationId xmlns:a16="http://schemas.microsoft.com/office/drawing/2014/main" id="{09D77FD4-EE8E-49D5-1394-D9BF7EE32F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580" y="1343142"/>
            <a:ext cx="7010400" cy="5810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8EAFC07-E4FA-D168-81CC-A23905F27273}"/>
              </a:ext>
            </a:extLst>
          </p:cNvPr>
          <p:cNvSpPr txBox="1"/>
          <p:nvPr/>
        </p:nvSpPr>
        <p:spPr>
          <a:xfrm>
            <a:off x="583580" y="2092014"/>
            <a:ext cx="7086600" cy="646331"/>
          </a:xfrm>
          <a:prstGeom prst="rect">
            <a:avLst/>
          </a:prstGeom>
          <a:noFill/>
        </p:spPr>
        <p:txBody>
          <a:bodyPr wrap="square">
            <a:spAutoFit/>
          </a:bodyPr>
          <a:lstStyle/>
          <a:p>
            <a:r>
              <a:rPr lang="en-US" dirty="0"/>
              <a:t>https://docs.microsoft.com/en-us/sql/ssms/download-sql-server-management-studio-ssms?view=sql-server-ver15</a:t>
            </a:r>
          </a:p>
        </p:txBody>
      </p:sp>
      <p:pic>
        <p:nvPicPr>
          <p:cNvPr id="3076" name="Picture 4">
            <a:extLst>
              <a:ext uri="{FF2B5EF4-FFF2-40B4-BE49-F238E27FC236}">
                <a16:creationId xmlns:a16="http://schemas.microsoft.com/office/drawing/2014/main" id="{22BD4688-3F16-0353-0357-430050F4AF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2942" y="2768878"/>
            <a:ext cx="4533900" cy="299085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9581FC80-E76E-3D9C-BC94-9FF50B6E58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392" y="2878415"/>
            <a:ext cx="2924175" cy="2771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37442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C973B-32AB-FFA2-D16A-C17555B9B24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81039FC-7C16-F0B9-E7DC-E5671FFD3FFE}"/>
              </a:ext>
            </a:extLst>
          </p:cNvPr>
          <p:cNvSpPr>
            <a:spLocks noGrp="1"/>
          </p:cNvSpPr>
          <p:nvPr>
            <p:ph idx="1"/>
          </p:nvPr>
        </p:nvSpPr>
        <p:spPr>
          <a:xfrm>
            <a:off x="394315" y="2445249"/>
            <a:ext cx="11381889" cy="688369"/>
          </a:xfrm>
        </p:spPr>
        <p:txBody>
          <a:bodyPr/>
          <a:lstStyle/>
          <a:p>
            <a:r>
              <a:rPr lang="en-US" dirty="0"/>
              <a:t>&lt;SQL Server&gt;\&lt;Database Name&gt;</a:t>
            </a:r>
          </a:p>
        </p:txBody>
      </p:sp>
      <p:sp>
        <p:nvSpPr>
          <p:cNvPr id="3" name="Title 2">
            <a:extLst>
              <a:ext uri="{FF2B5EF4-FFF2-40B4-BE49-F238E27FC236}">
                <a16:creationId xmlns:a16="http://schemas.microsoft.com/office/drawing/2014/main" id="{A9E18825-E56C-B6CA-14F3-4B026254BE7B}"/>
              </a:ext>
            </a:extLst>
          </p:cNvPr>
          <p:cNvSpPr>
            <a:spLocks noGrp="1"/>
          </p:cNvSpPr>
          <p:nvPr>
            <p:ph type="title"/>
          </p:nvPr>
        </p:nvSpPr>
        <p:spPr/>
        <p:txBody>
          <a:bodyPr/>
          <a:lstStyle/>
          <a:p>
            <a:r>
              <a:rPr lang="en-US" dirty="0"/>
              <a:t>How To Connect To A Test Database</a:t>
            </a:r>
          </a:p>
        </p:txBody>
      </p:sp>
      <p:pic>
        <p:nvPicPr>
          <p:cNvPr id="4098" name="Picture 2">
            <a:extLst>
              <a:ext uri="{FF2B5EF4-FFF2-40B4-BE49-F238E27FC236}">
                <a16:creationId xmlns:a16="http://schemas.microsoft.com/office/drawing/2014/main" id="{7089713E-EE55-AB7C-567C-9B3C586C0A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598" y="1463801"/>
            <a:ext cx="10618236" cy="88004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524D01CD-581B-47ED-2146-2E45B1A342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21035" y="1682019"/>
            <a:ext cx="3676650" cy="456247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29220D82-5ED2-4ACC-22B9-E387A0721A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760" y="2840729"/>
            <a:ext cx="2961915" cy="3696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08499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B93AE-3AC2-307F-252C-FDB1552FCBF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F2E7865-8818-782D-2852-1A4D1C7E904C}"/>
              </a:ext>
            </a:extLst>
          </p:cNvPr>
          <p:cNvSpPr>
            <a:spLocks noGrp="1"/>
          </p:cNvSpPr>
          <p:nvPr>
            <p:ph type="title"/>
          </p:nvPr>
        </p:nvSpPr>
        <p:spPr/>
        <p:txBody>
          <a:bodyPr/>
          <a:lstStyle/>
          <a:p>
            <a:r>
              <a:rPr lang="en-US" dirty="0"/>
              <a:t>How To Connect To A Test Database</a:t>
            </a:r>
          </a:p>
        </p:txBody>
      </p:sp>
      <p:pic>
        <p:nvPicPr>
          <p:cNvPr id="5122" name="Picture 2">
            <a:extLst>
              <a:ext uri="{FF2B5EF4-FFF2-40B4-BE49-F238E27FC236}">
                <a16:creationId xmlns:a16="http://schemas.microsoft.com/office/drawing/2014/main" id="{F82E88DF-52CB-7684-E5F7-9DB93A7D0A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436" y="1148993"/>
            <a:ext cx="2628900" cy="28956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EFABAF08-34CC-0BFF-3E03-79C63250CC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2363" y="1333500"/>
            <a:ext cx="4867275"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89264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57826-74E0-3208-A490-6DE78396BF8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532C4FB-6F0D-5FD5-8F5A-508C196665AB}"/>
              </a:ext>
            </a:extLst>
          </p:cNvPr>
          <p:cNvSpPr>
            <a:spLocks noGrp="1"/>
          </p:cNvSpPr>
          <p:nvPr>
            <p:ph type="title"/>
          </p:nvPr>
        </p:nvSpPr>
        <p:spPr/>
        <p:txBody>
          <a:bodyPr/>
          <a:lstStyle/>
          <a:p>
            <a:r>
              <a:rPr lang="en-US" dirty="0"/>
              <a:t>How To Connect To A Test Database</a:t>
            </a:r>
          </a:p>
        </p:txBody>
      </p:sp>
      <p:pic>
        <p:nvPicPr>
          <p:cNvPr id="6146" name="Picture 2">
            <a:extLst>
              <a:ext uri="{FF2B5EF4-FFF2-40B4-BE49-F238E27FC236}">
                <a16:creationId xmlns:a16="http://schemas.microsoft.com/office/drawing/2014/main" id="{C4B9EA1B-88C1-45ED-B47E-B399319E63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795" y="1124485"/>
            <a:ext cx="6153150" cy="253365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C6754D1C-B46B-C968-1ABB-918BB74C21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7685" y="1322583"/>
            <a:ext cx="3705225" cy="33909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1B80924-0CDB-04BB-ED03-72CB468B3C3A}"/>
              </a:ext>
            </a:extLst>
          </p:cNvPr>
          <p:cNvSpPr txBox="1"/>
          <p:nvPr/>
        </p:nvSpPr>
        <p:spPr>
          <a:xfrm>
            <a:off x="801383" y="3966094"/>
            <a:ext cx="7089168" cy="369332"/>
          </a:xfrm>
          <a:prstGeom prst="rect">
            <a:avLst/>
          </a:prstGeom>
          <a:noFill/>
        </p:spPr>
        <p:txBody>
          <a:bodyPr wrap="square">
            <a:spAutoFit/>
          </a:bodyPr>
          <a:lstStyle/>
          <a:p>
            <a:r>
              <a:rPr lang="en-US" b="0" i="0" u="none" strike="noStrike" dirty="0">
                <a:solidFill>
                  <a:srgbClr val="13C4A5"/>
                </a:solidFill>
                <a:effectLst/>
                <a:latin typeface="Roboto" panose="02000000000000000000" pitchFamily="2" charset="0"/>
                <a:hlinkClick r:id="rId4"/>
              </a:rPr>
              <a:t>https://whatsmyip.com/</a:t>
            </a:r>
            <a:endParaRPr lang="en-US" dirty="0"/>
          </a:p>
        </p:txBody>
      </p:sp>
      <p:pic>
        <p:nvPicPr>
          <p:cNvPr id="6150" name="Picture 6">
            <a:extLst>
              <a:ext uri="{FF2B5EF4-FFF2-40B4-BE49-F238E27FC236}">
                <a16:creationId xmlns:a16="http://schemas.microsoft.com/office/drawing/2014/main" id="{763A90D9-3B05-9E12-8B8C-DB1301552B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7408" y="4481749"/>
            <a:ext cx="5491537" cy="1895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33680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D16B3-E678-29A4-2664-DC412C16CCE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6231309-F08F-4B70-5EE8-91EA24DED104}"/>
              </a:ext>
            </a:extLst>
          </p:cNvPr>
          <p:cNvSpPr>
            <a:spLocks noGrp="1"/>
          </p:cNvSpPr>
          <p:nvPr>
            <p:ph type="title"/>
          </p:nvPr>
        </p:nvSpPr>
        <p:spPr/>
        <p:txBody>
          <a:bodyPr/>
          <a:lstStyle/>
          <a:p>
            <a:r>
              <a:rPr lang="en-US" dirty="0"/>
              <a:t>How To Connect To A Test Database</a:t>
            </a:r>
          </a:p>
        </p:txBody>
      </p:sp>
      <p:pic>
        <p:nvPicPr>
          <p:cNvPr id="7170" name="Picture 2">
            <a:extLst>
              <a:ext uri="{FF2B5EF4-FFF2-40B4-BE49-F238E27FC236}">
                <a16:creationId xmlns:a16="http://schemas.microsoft.com/office/drawing/2014/main" id="{5F469D97-44E6-E2BA-F109-916251C398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014413"/>
            <a:ext cx="7010400" cy="4829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33678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22"/>
          <p:cNvSpPr txBox="1">
            <a:spLocks noGrp="1"/>
          </p:cNvSpPr>
          <p:nvPr>
            <p:ph type="title"/>
          </p:nvPr>
        </p:nvSpPr>
        <p:spPr>
          <a:prstGeom prst="rect">
            <a:avLst/>
          </a:prstGeom>
          <a:noFill/>
          <a:ln>
            <a:noFill/>
          </a:ln>
        </p:spPr>
        <p:txBody>
          <a:bodyPr spcFirstLastPara="1" vert="horz" wrap="square" lIns="143424" tIns="89628" rIns="143424" bIns="89628" rtlCol="0" anchor="ctr" anchorCtr="0">
            <a:noAutofit/>
          </a:bodyPr>
          <a:lstStyle/>
          <a:p>
            <a:r>
              <a:rPr lang="en-US"/>
              <a:t>Tips &amp; Tricks</a:t>
            </a:r>
            <a:endParaRPr/>
          </a:p>
        </p:txBody>
      </p:sp>
      <p:sp>
        <p:nvSpPr>
          <p:cNvPr id="2" name="Text Placeholder 1">
            <a:extLst>
              <a:ext uri="{FF2B5EF4-FFF2-40B4-BE49-F238E27FC236}">
                <a16:creationId xmlns:a16="http://schemas.microsoft.com/office/drawing/2014/main" id="{D690A0ED-2268-4FD6-3337-D8A874688DD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656157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1B971-3CAE-31A3-0FA5-82AC3BAB2D97}"/>
            </a:ext>
          </a:extLst>
        </p:cNvPr>
        <p:cNvGrpSpPr/>
        <p:nvPr/>
      </p:nvGrpSpPr>
      <p:grpSpPr>
        <a:xfrm>
          <a:off x="0" y="0"/>
          <a:ext cx="0" cy="0"/>
          <a:chOff x="0" y="0"/>
          <a:chExt cx="0" cy="0"/>
        </a:xfrm>
      </p:grpSpPr>
      <p:sp>
        <p:nvSpPr>
          <p:cNvPr id="5" name="Google Shape;268;p26">
            <a:extLst>
              <a:ext uri="{FF2B5EF4-FFF2-40B4-BE49-F238E27FC236}">
                <a16:creationId xmlns:a16="http://schemas.microsoft.com/office/drawing/2014/main" id="{0E1BA894-77A1-32B1-E8F9-DF75F5BF81F7}"/>
              </a:ext>
            </a:extLst>
          </p:cNvPr>
          <p:cNvSpPr txBox="1">
            <a:spLocks noGrp="1"/>
          </p:cNvSpPr>
          <p:nvPr>
            <p:ph type="title"/>
          </p:nvPr>
        </p:nvSpPr>
        <p:spPr>
          <a:xfrm>
            <a:off x="699648" y="450473"/>
            <a:ext cx="10756788" cy="698248"/>
          </a:xfrm>
          <a:prstGeom prst="rect">
            <a:avLst/>
          </a:prstGeom>
          <a:noFill/>
          <a:ln>
            <a:noFill/>
          </a:ln>
        </p:spPr>
        <p:txBody>
          <a:bodyPr spcFirstLastPara="1" vert="horz" wrap="square" lIns="143424" tIns="89628" rIns="143424" bIns="89628" rtlCol="0" anchor="ctr" anchorCtr="0">
            <a:noAutofit/>
          </a:bodyPr>
          <a:lstStyle/>
          <a:p>
            <a:r>
              <a:rPr lang="en-US"/>
              <a:t>D365FO Admin Toolkit</a:t>
            </a:r>
            <a:endParaRPr/>
          </a:p>
        </p:txBody>
      </p:sp>
      <p:sp>
        <p:nvSpPr>
          <p:cNvPr id="6" name="Google Shape;269;p26">
            <a:extLst>
              <a:ext uri="{FF2B5EF4-FFF2-40B4-BE49-F238E27FC236}">
                <a16:creationId xmlns:a16="http://schemas.microsoft.com/office/drawing/2014/main" id="{0E238A7D-4616-1759-323F-683DC35F3C5F}"/>
              </a:ext>
            </a:extLst>
          </p:cNvPr>
          <p:cNvSpPr txBox="1">
            <a:spLocks/>
          </p:cNvSpPr>
          <p:nvPr/>
        </p:nvSpPr>
        <p:spPr>
          <a:xfrm>
            <a:off x="699339" y="1564486"/>
            <a:ext cx="5774841" cy="4173978"/>
          </a:xfrm>
          <a:prstGeom prst="rect">
            <a:avLst/>
          </a:prstGeom>
          <a:noFill/>
          <a:ln>
            <a:noFill/>
          </a:ln>
        </p:spPr>
        <p:txBody>
          <a:bodyPr spcFirstLastPara="1" vert="horz" wrap="square" lIns="143424" tIns="89628" rIns="143424" bIns="89628"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Light" pitchFamily="2" charset="0"/>
                <a:ea typeface="Open Sans Light" pitchFamily="2" charset="0"/>
                <a:cs typeface="Open Sans Light"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itchFamily="2" charset="0"/>
                <a:ea typeface="Open Sans Light" pitchFamily="2" charset="0"/>
                <a:cs typeface="Open Sans Light"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itchFamily="2" charset="0"/>
                <a:ea typeface="Open Sans Light" pitchFamily="2" charset="0"/>
                <a:cs typeface="Open Sans Light"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SzPts val="2160"/>
              <a:buFont typeface="Arial" panose="020B0604020202020204" pitchFamily="34" charset="0"/>
              <a:buNone/>
            </a:pPr>
            <a:r>
              <a:rPr lang="en-US" sz="2353" u="sng">
                <a:solidFill>
                  <a:schemeClr val="hlink"/>
                </a:solidFill>
                <a:hlinkClick r:id="rId2"/>
              </a:rPr>
              <a:t>More info here!</a:t>
            </a:r>
            <a:endParaRPr lang="en-US" sz="2353"/>
          </a:p>
          <a:p>
            <a:pPr marL="0" indent="0">
              <a:spcBef>
                <a:spcPts val="471"/>
              </a:spcBef>
              <a:buSzPts val="2160"/>
              <a:buFont typeface="Arial" panose="020B0604020202020204" pitchFamily="34" charset="0"/>
              <a:buNone/>
            </a:pPr>
            <a:endParaRPr lang="en-US" sz="2353"/>
          </a:p>
          <a:p>
            <a:pPr marL="336145" indent="-336145">
              <a:spcBef>
                <a:spcPts val="471"/>
              </a:spcBef>
              <a:buSzPts val="2160"/>
            </a:pPr>
            <a:r>
              <a:rPr lang="en-US" sz="2353"/>
              <a:t>Features include:</a:t>
            </a:r>
            <a:endParaRPr lang="en-US"/>
          </a:p>
          <a:p>
            <a:pPr marL="572691" lvl="1" indent="-236546"/>
            <a:r>
              <a:rPr lang="en-US"/>
              <a:t>User self-service assignment / revoking of SysAdmin</a:t>
            </a:r>
          </a:p>
          <a:p>
            <a:pPr marL="572691" lvl="1" indent="-236546"/>
            <a:r>
              <a:rPr lang="en-US"/>
              <a:t>Auto deprovisioning of SysAdmin role</a:t>
            </a:r>
          </a:p>
          <a:p>
            <a:pPr marL="572691" lvl="1" indent="-236546"/>
            <a:r>
              <a:rPr lang="en-US"/>
              <a:t>SysAdmin assignment logging</a:t>
            </a:r>
          </a:p>
          <a:p>
            <a:pPr marL="572691" lvl="1" indent="-236546"/>
            <a:r>
              <a:rPr lang="en-US"/>
              <a:t>Export / Compare System Configurations</a:t>
            </a:r>
          </a:p>
          <a:p>
            <a:pPr marL="572691" lvl="1" indent="-236546"/>
            <a:r>
              <a:rPr lang="en-US"/>
              <a:t>Auto-disable users </a:t>
            </a:r>
          </a:p>
          <a:p>
            <a:pPr marL="336145" indent="-179277">
              <a:buFont typeface="Arial" panose="020B0604020202020204" pitchFamily="34" charset="0"/>
              <a:buNone/>
            </a:pPr>
            <a:endParaRPr lang="en-US"/>
          </a:p>
        </p:txBody>
      </p:sp>
      <p:pic>
        <p:nvPicPr>
          <p:cNvPr id="7" name="Google Shape;270;p26">
            <a:extLst>
              <a:ext uri="{FF2B5EF4-FFF2-40B4-BE49-F238E27FC236}">
                <a16:creationId xmlns:a16="http://schemas.microsoft.com/office/drawing/2014/main" id="{C6A18F75-6A08-1C01-742F-BAAB85C4F3F7}"/>
              </a:ext>
            </a:extLst>
          </p:cNvPr>
          <p:cNvPicPr preferRelativeResize="0"/>
          <p:nvPr/>
        </p:nvPicPr>
        <p:blipFill rotWithShape="1">
          <a:blip r:embed="rId3">
            <a:alphaModFix/>
          </a:blip>
          <a:srcRect/>
          <a:stretch/>
        </p:blipFill>
        <p:spPr>
          <a:xfrm>
            <a:off x="7123155" y="191046"/>
            <a:ext cx="2129009" cy="4173978"/>
          </a:xfrm>
          <a:prstGeom prst="rect">
            <a:avLst/>
          </a:prstGeom>
          <a:noFill/>
          <a:ln>
            <a:noFill/>
          </a:ln>
        </p:spPr>
      </p:pic>
      <p:pic>
        <p:nvPicPr>
          <p:cNvPr id="8" name="Google Shape;271;p26">
            <a:extLst>
              <a:ext uri="{FF2B5EF4-FFF2-40B4-BE49-F238E27FC236}">
                <a16:creationId xmlns:a16="http://schemas.microsoft.com/office/drawing/2014/main" id="{F7A57AAB-05C9-3DB3-034B-35384BC6D4D9}"/>
              </a:ext>
            </a:extLst>
          </p:cNvPr>
          <p:cNvPicPr preferRelativeResize="0"/>
          <p:nvPr/>
        </p:nvPicPr>
        <p:blipFill rotWithShape="1">
          <a:blip r:embed="rId4">
            <a:alphaModFix/>
          </a:blip>
          <a:srcRect/>
          <a:stretch/>
        </p:blipFill>
        <p:spPr>
          <a:xfrm>
            <a:off x="5456018" y="4620849"/>
            <a:ext cx="6536085" cy="1786680"/>
          </a:xfrm>
          <a:prstGeom prst="rect">
            <a:avLst/>
          </a:prstGeom>
          <a:noFill/>
          <a:ln>
            <a:noFill/>
          </a:ln>
        </p:spPr>
      </p:pic>
    </p:spTree>
    <p:extLst>
      <p:ext uri="{BB962C8B-B14F-4D97-AF65-F5344CB8AC3E}">
        <p14:creationId xmlns:p14="http://schemas.microsoft.com/office/powerpoint/2010/main" val="22726018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90A91-1C78-B023-C48E-58B447B883F0}"/>
            </a:ext>
          </a:extLst>
        </p:cNvPr>
        <p:cNvGrpSpPr/>
        <p:nvPr/>
      </p:nvGrpSpPr>
      <p:grpSpPr>
        <a:xfrm>
          <a:off x="0" y="0"/>
          <a:ext cx="0" cy="0"/>
          <a:chOff x="0" y="0"/>
          <a:chExt cx="0" cy="0"/>
        </a:xfrm>
      </p:grpSpPr>
      <p:sp>
        <p:nvSpPr>
          <p:cNvPr id="2" name="Google Shape;290;p28">
            <a:extLst>
              <a:ext uri="{FF2B5EF4-FFF2-40B4-BE49-F238E27FC236}">
                <a16:creationId xmlns:a16="http://schemas.microsoft.com/office/drawing/2014/main" id="{FB1F56F1-5CB9-0C2E-537F-7007EF3CD59B}"/>
              </a:ext>
            </a:extLst>
          </p:cNvPr>
          <p:cNvSpPr txBox="1">
            <a:spLocks noGrp="1"/>
          </p:cNvSpPr>
          <p:nvPr>
            <p:ph type="title"/>
          </p:nvPr>
        </p:nvSpPr>
        <p:spPr>
          <a:xfrm>
            <a:off x="699648" y="450473"/>
            <a:ext cx="10756788" cy="698248"/>
          </a:xfrm>
          <a:prstGeom prst="rect">
            <a:avLst/>
          </a:prstGeom>
          <a:noFill/>
          <a:ln>
            <a:noFill/>
          </a:ln>
        </p:spPr>
        <p:txBody>
          <a:bodyPr spcFirstLastPara="1" vert="horz" wrap="square" lIns="143424" tIns="89628" rIns="143424" bIns="89628" rtlCol="0" anchor="ctr" anchorCtr="0">
            <a:noAutofit/>
          </a:bodyPr>
          <a:lstStyle/>
          <a:p>
            <a:r>
              <a:rPr lang="en-US"/>
              <a:t>Resources / Other Links</a:t>
            </a:r>
            <a:endParaRPr/>
          </a:p>
        </p:txBody>
      </p:sp>
      <p:sp>
        <p:nvSpPr>
          <p:cNvPr id="3" name="Google Shape;291;p28">
            <a:extLst>
              <a:ext uri="{FF2B5EF4-FFF2-40B4-BE49-F238E27FC236}">
                <a16:creationId xmlns:a16="http://schemas.microsoft.com/office/drawing/2014/main" id="{09D7DBD7-7BFF-5286-99B4-6FEF81389E79}"/>
              </a:ext>
            </a:extLst>
          </p:cNvPr>
          <p:cNvSpPr txBox="1">
            <a:spLocks/>
          </p:cNvSpPr>
          <p:nvPr/>
        </p:nvSpPr>
        <p:spPr>
          <a:xfrm>
            <a:off x="699338" y="1564486"/>
            <a:ext cx="10757098" cy="3956172"/>
          </a:xfrm>
          <a:prstGeom prst="rect">
            <a:avLst/>
          </a:prstGeom>
          <a:noFill/>
          <a:ln>
            <a:noFill/>
          </a:ln>
        </p:spPr>
        <p:txBody>
          <a:bodyPr spcFirstLastPara="1" vert="horz" wrap="square" lIns="143424" tIns="89628" rIns="143424" bIns="89628"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Light" pitchFamily="2" charset="0"/>
                <a:ea typeface="Open Sans Light" pitchFamily="2" charset="0"/>
                <a:cs typeface="Open Sans Light"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itchFamily="2" charset="0"/>
                <a:ea typeface="Open Sans Light" pitchFamily="2" charset="0"/>
                <a:cs typeface="Open Sans Light"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itchFamily="2" charset="0"/>
                <a:ea typeface="Open Sans Light" pitchFamily="2" charset="0"/>
                <a:cs typeface="Open Sans Light"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6145" indent="-336145">
              <a:spcBef>
                <a:spcPts val="0"/>
              </a:spcBef>
            </a:pPr>
            <a:r>
              <a:rPr lang="en-US" u="sng">
                <a:solidFill>
                  <a:schemeClr val="hlink"/>
                </a:solidFill>
                <a:hlinkClick r:id="rId2"/>
              </a:rPr>
              <a:t>Storing queries in URL</a:t>
            </a:r>
            <a:endParaRPr lang="en-US" u="sng">
              <a:solidFill>
                <a:schemeClr val="hlink"/>
              </a:solidFill>
            </a:endParaRPr>
          </a:p>
          <a:p>
            <a:pPr marL="336145" indent="-336145">
              <a:spcBef>
                <a:spcPts val="0"/>
              </a:spcBef>
            </a:pPr>
            <a:r>
              <a:rPr lang="en-US" u="sng">
                <a:solidFill>
                  <a:schemeClr val="hlink"/>
                </a:solidFill>
                <a:hlinkClick r:id="rId3">
                  <a:extLst>
                    <a:ext uri="{A12FA001-AC4F-418D-AE19-62706E023703}">
                      <ahyp:hlinkClr xmlns:ahyp="http://schemas.microsoft.com/office/drawing/2018/hyperlinkcolor" val="tx"/>
                    </a:ext>
                  </a:extLst>
                </a:hlinkClick>
              </a:rPr>
              <a:t>How To Use The D365 Table Browser</a:t>
            </a:r>
            <a:endParaRPr lang="en-US" u="sng">
              <a:solidFill>
                <a:schemeClr val="hlink"/>
              </a:solidFill>
            </a:endParaRPr>
          </a:p>
          <a:p>
            <a:pPr marL="336145" indent="-336145">
              <a:spcBef>
                <a:spcPts val="0"/>
              </a:spcBef>
            </a:pPr>
            <a:r>
              <a:rPr lang="en-US">
                <a:hlinkClick r:id="rId4"/>
              </a:rPr>
              <a:t>How To Continue to Use the Table Browser Functionality</a:t>
            </a:r>
            <a:endParaRPr lang="en-US"/>
          </a:p>
          <a:p>
            <a:pPr marL="336145" indent="-336145">
              <a:spcBef>
                <a:spcPts val="0"/>
              </a:spcBef>
            </a:pPr>
            <a:r>
              <a:rPr lang="en-US">
                <a:hlinkClick r:id="rId5"/>
              </a:rPr>
              <a:t>How to Run a D365 Job in Production</a:t>
            </a:r>
            <a:endParaRPr lang="en-US"/>
          </a:p>
          <a:p>
            <a:pPr marL="336145" indent="-336145">
              <a:spcBef>
                <a:spcPts val="0"/>
              </a:spcBef>
            </a:pPr>
            <a:r>
              <a:rPr lang="en-US">
                <a:hlinkClick r:id="rId6"/>
              </a:rPr>
              <a:t>Connect to a Test D365FO Database</a:t>
            </a:r>
            <a:endParaRPr lang="en-US"/>
          </a:p>
          <a:p>
            <a:pPr marL="336145" indent="-336145">
              <a:spcBef>
                <a:spcPts val="0"/>
              </a:spcBef>
            </a:pPr>
            <a:r>
              <a:rPr lang="en-US">
                <a:hlinkClick r:id="rId7"/>
              </a:rPr>
              <a:t>Run Custom X++ Scripts with Zero Downtime</a:t>
            </a:r>
            <a:endParaRPr lang="en-US"/>
          </a:p>
          <a:p>
            <a:pPr marL="336145" indent="-336145">
              <a:spcBef>
                <a:spcPts val="0"/>
              </a:spcBef>
            </a:pPr>
            <a:r>
              <a:rPr lang="en-US">
                <a:hlinkClick r:id="rId8"/>
              </a:rPr>
              <a:t>Overview of Telemetry Data in D365FO</a:t>
            </a:r>
            <a:endParaRPr lang="en-US"/>
          </a:p>
          <a:p>
            <a:pPr marL="336145" indent="-336145">
              <a:spcBef>
                <a:spcPts val="0"/>
              </a:spcBef>
            </a:pPr>
            <a:r>
              <a:rPr lang="en-US">
                <a:hlinkClick r:id="rId9"/>
              </a:rPr>
              <a:t>Release of D365FO Environment Comparison Utility</a:t>
            </a:r>
            <a:endParaRPr lang="en-US"/>
          </a:p>
          <a:p>
            <a:pPr marL="336145" indent="-336145">
              <a:spcBef>
                <a:spcPts val="0"/>
              </a:spcBef>
            </a:pPr>
            <a:r>
              <a:rPr lang="en-US">
                <a:hlinkClick r:id="rId10"/>
              </a:rPr>
              <a:t>Current State of D365FO User Licensing</a:t>
            </a:r>
            <a:endParaRPr lang="en-US"/>
          </a:p>
          <a:p>
            <a:pPr marL="336145" indent="-336145">
              <a:spcBef>
                <a:spcPts val="0"/>
              </a:spcBef>
            </a:pPr>
            <a:r>
              <a:rPr lang="en-US">
                <a:hlinkClick r:id="rId11"/>
              </a:rPr>
              <a:t>Determine Where Form Data is Stored in D365FO</a:t>
            </a:r>
            <a:endParaRPr lang="en-US" dirty="0"/>
          </a:p>
        </p:txBody>
      </p:sp>
    </p:spTree>
    <p:extLst>
      <p:ext uri="{BB962C8B-B14F-4D97-AF65-F5344CB8AC3E}">
        <p14:creationId xmlns:p14="http://schemas.microsoft.com/office/powerpoint/2010/main" val="15890397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0952F-7D3E-D49E-5D3C-77EFE5DF6F4B}"/>
            </a:ext>
          </a:extLst>
        </p:cNvPr>
        <p:cNvGrpSpPr/>
        <p:nvPr/>
      </p:nvGrpSpPr>
      <p:grpSpPr>
        <a:xfrm>
          <a:off x="0" y="0"/>
          <a:ext cx="0" cy="0"/>
          <a:chOff x="0" y="0"/>
          <a:chExt cx="0" cy="0"/>
        </a:xfrm>
      </p:grpSpPr>
      <p:sp>
        <p:nvSpPr>
          <p:cNvPr id="2" name="Google Shape;290;p28">
            <a:extLst>
              <a:ext uri="{FF2B5EF4-FFF2-40B4-BE49-F238E27FC236}">
                <a16:creationId xmlns:a16="http://schemas.microsoft.com/office/drawing/2014/main" id="{BE78AD71-19E7-B1C2-C4DE-417A2B1FD360}"/>
              </a:ext>
            </a:extLst>
          </p:cNvPr>
          <p:cNvSpPr txBox="1">
            <a:spLocks noGrp="1"/>
          </p:cNvSpPr>
          <p:nvPr>
            <p:ph type="title"/>
          </p:nvPr>
        </p:nvSpPr>
        <p:spPr>
          <a:xfrm>
            <a:off x="699648" y="450473"/>
            <a:ext cx="10756788" cy="698248"/>
          </a:xfrm>
          <a:prstGeom prst="rect">
            <a:avLst/>
          </a:prstGeom>
          <a:noFill/>
          <a:ln>
            <a:noFill/>
          </a:ln>
        </p:spPr>
        <p:txBody>
          <a:bodyPr spcFirstLastPara="1" vert="horz" wrap="square" lIns="143424" tIns="89628" rIns="143424" bIns="89628" rtlCol="0" anchor="ctr" anchorCtr="0">
            <a:noAutofit/>
          </a:bodyPr>
          <a:lstStyle/>
          <a:p>
            <a:r>
              <a:rPr lang="en-US"/>
              <a:t>Resources / Other Links</a:t>
            </a:r>
            <a:endParaRPr/>
          </a:p>
        </p:txBody>
      </p:sp>
      <p:sp>
        <p:nvSpPr>
          <p:cNvPr id="3" name="Google Shape;291;p28">
            <a:extLst>
              <a:ext uri="{FF2B5EF4-FFF2-40B4-BE49-F238E27FC236}">
                <a16:creationId xmlns:a16="http://schemas.microsoft.com/office/drawing/2014/main" id="{F3F65D91-CE9C-CE80-368F-78CC5FB6180A}"/>
              </a:ext>
            </a:extLst>
          </p:cNvPr>
          <p:cNvSpPr txBox="1">
            <a:spLocks/>
          </p:cNvSpPr>
          <p:nvPr/>
        </p:nvSpPr>
        <p:spPr>
          <a:xfrm>
            <a:off x="699338" y="1564486"/>
            <a:ext cx="10757098" cy="3956172"/>
          </a:xfrm>
          <a:prstGeom prst="rect">
            <a:avLst/>
          </a:prstGeom>
          <a:noFill/>
          <a:ln>
            <a:noFill/>
          </a:ln>
        </p:spPr>
        <p:txBody>
          <a:bodyPr spcFirstLastPara="1" vert="horz" wrap="square" lIns="143424" tIns="89628" rIns="143424" bIns="89628"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Light" pitchFamily="2" charset="0"/>
                <a:ea typeface="Open Sans Light" pitchFamily="2" charset="0"/>
                <a:cs typeface="Open Sans Light"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itchFamily="2" charset="0"/>
                <a:ea typeface="Open Sans Light" pitchFamily="2" charset="0"/>
                <a:cs typeface="Open Sans Light"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itchFamily="2" charset="0"/>
                <a:ea typeface="Open Sans Light" pitchFamily="2" charset="0"/>
                <a:cs typeface="Open Sans Light"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1400" dirty="0">
                <a:hlinkClick r:id="rId2"/>
              </a:rPr>
              <a:t>https://dynamics365musings.com/d365-development-learning-playlist/</a:t>
            </a:r>
            <a:endParaRPr lang="en-US" sz="1400" dirty="0"/>
          </a:p>
          <a:p>
            <a:r>
              <a:rPr lang="en-US" sz="1400" dirty="0">
                <a:hlinkClick r:id="rId3"/>
              </a:rPr>
              <a:t>Security In D365</a:t>
            </a:r>
            <a:endParaRPr lang="en-US" sz="1400" dirty="0"/>
          </a:p>
          <a:p>
            <a:r>
              <a:rPr lang="en-US" sz="1400" dirty="0">
                <a:hlinkClick r:id="rId4"/>
              </a:rPr>
              <a:t>Customizing Security In D365</a:t>
            </a:r>
            <a:endParaRPr lang="en-US" sz="1400" dirty="0"/>
          </a:p>
          <a:p>
            <a:r>
              <a:rPr lang="en-US" sz="1400" dirty="0">
                <a:hlinkClick r:id="rId5"/>
              </a:rPr>
              <a:t>Change Security In D365</a:t>
            </a:r>
            <a:endParaRPr lang="en-US" sz="1400" dirty="0"/>
          </a:p>
          <a:p>
            <a:r>
              <a:rPr lang="en-US" sz="1400" dirty="0">
                <a:hlinkClick r:id="rId6"/>
              </a:rPr>
              <a:t>Create Security In D365</a:t>
            </a:r>
            <a:endParaRPr lang="en-US" sz="1400" dirty="0"/>
          </a:p>
          <a:p>
            <a:r>
              <a:rPr lang="en-US" sz="1400" dirty="0">
                <a:hlinkClick r:id="rId7"/>
              </a:rPr>
              <a:t>D365 Development Tips and Tricks</a:t>
            </a:r>
            <a:endParaRPr lang="en-US" sz="1400" dirty="0"/>
          </a:p>
          <a:p>
            <a:r>
              <a:rPr lang="en-US" sz="1400">
                <a:hlinkClick r:id="rId8"/>
              </a:rPr>
              <a:t>X</a:t>
            </a:r>
            <a:r>
              <a:rPr lang="en-US" sz="1400" dirty="0">
                <a:hlinkClick r:id="rId8"/>
              </a:rPr>
              <a:t>++ Extreme: Boost Your Development Skills With Proven Tips and Tricks</a:t>
            </a:r>
            <a:endParaRPr lang="en-US" sz="1400" dirty="0"/>
          </a:p>
          <a:p>
            <a:r>
              <a:rPr lang="en-US" sz="1400" dirty="0">
                <a:hlinkClick r:id="rId9"/>
              </a:rPr>
              <a:t>How To Run A D365 Job In Production</a:t>
            </a:r>
            <a:endParaRPr lang="en-US" sz="1400" dirty="0"/>
          </a:p>
          <a:p>
            <a:r>
              <a:rPr lang="en-US" sz="1400" dirty="0">
                <a:hlinkClick r:id="rId10"/>
              </a:rPr>
              <a:t>How To Use The D365 Table Browser</a:t>
            </a:r>
            <a:endParaRPr lang="en-US" sz="1400" dirty="0"/>
          </a:p>
          <a:p>
            <a:r>
              <a:rPr lang="en-US" sz="1400" dirty="0">
                <a:hlinkClick r:id="rId11"/>
              </a:rPr>
              <a:t>How To Connect To A Test D365 Database</a:t>
            </a:r>
            <a:endParaRPr lang="en-US" sz="1400" dirty="0"/>
          </a:p>
          <a:p>
            <a:r>
              <a:rPr lang="en-US" sz="1400" dirty="0">
                <a:hlinkClick r:id="rId12"/>
              </a:rPr>
              <a:t>How To Install A Package In D365</a:t>
            </a:r>
            <a:endParaRPr lang="en-US" sz="1400" dirty="0"/>
          </a:p>
          <a:p>
            <a:endParaRPr lang="en-US" sz="1400" dirty="0"/>
          </a:p>
          <a:p>
            <a:pPr marL="336145" indent="-336145">
              <a:spcBef>
                <a:spcPts val="0"/>
              </a:spcBef>
            </a:pPr>
            <a:endParaRPr lang="en-US" sz="1400" dirty="0"/>
          </a:p>
        </p:txBody>
      </p:sp>
    </p:spTree>
    <p:extLst>
      <p:ext uri="{BB962C8B-B14F-4D97-AF65-F5344CB8AC3E}">
        <p14:creationId xmlns:p14="http://schemas.microsoft.com/office/powerpoint/2010/main" val="36738732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0AF72-7C64-C757-7464-611FB76EEE57}"/>
            </a:ext>
          </a:extLst>
        </p:cNvPr>
        <p:cNvGrpSpPr/>
        <p:nvPr/>
      </p:nvGrpSpPr>
      <p:grpSpPr>
        <a:xfrm>
          <a:off x="0" y="0"/>
          <a:ext cx="0" cy="0"/>
          <a:chOff x="0" y="0"/>
          <a:chExt cx="0" cy="0"/>
        </a:xfrm>
      </p:grpSpPr>
      <p:sp>
        <p:nvSpPr>
          <p:cNvPr id="2" name="Google Shape;296;p29">
            <a:extLst>
              <a:ext uri="{FF2B5EF4-FFF2-40B4-BE49-F238E27FC236}">
                <a16:creationId xmlns:a16="http://schemas.microsoft.com/office/drawing/2014/main" id="{88E50646-9870-CA14-204B-81BE3BF1E60A}"/>
              </a:ext>
            </a:extLst>
          </p:cNvPr>
          <p:cNvSpPr txBox="1">
            <a:spLocks noGrp="1"/>
          </p:cNvSpPr>
          <p:nvPr>
            <p:ph type="title"/>
          </p:nvPr>
        </p:nvSpPr>
        <p:spPr>
          <a:xfrm>
            <a:off x="699648" y="450473"/>
            <a:ext cx="10756788" cy="698248"/>
          </a:xfrm>
          <a:prstGeom prst="rect">
            <a:avLst/>
          </a:prstGeom>
          <a:noFill/>
          <a:ln>
            <a:noFill/>
          </a:ln>
        </p:spPr>
        <p:txBody>
          <a:bodyPr spcFirstLastPara="1" vert="horz" wrap="square" lIns="143424" tIns="89628" rIns="143424" bIns="89628" rtlCol="0" anchor="ctr" anchorCtr="0">
            <a:noAutofit/>
          </a:bodyPr>
          <a:lstStyle/>
          <a:p>
            <a:r>
              <a:rPr lang="en-US"/>
              <a:t>Questions?</a:t>
            </a:r>
            <a:endParaRPr/>
          </a:p>
        </p:txBody>
      </p:sp>
      <p:sp>
        <p:nvSpPr>
          <p:cNvPr id="3" name="Google Shape;297;p29">
            <a:extLst>
              <a:ext uri="{FF2B5EF4-FFF2-40B4-BE49-F238E27FC236}">
                <a16:creationId xmlns:a16="http://schemas.microsoft.com/office/drawing/2014/main" id="{4F28221A-87CC-C135-B99A-BBD77BC07D61}"/>
              </a:ext>
            </a:extLst>
          </p:cNvPr>
          <p:cNvSpPr txBox="1">
            <a:spLocks/>
          </p:cNvSpPr>
          <p:nvPr/>
        </p:nvSpPr>
        <p:spPr>
          <a:xfrm>
            <a:off x="467898" y="1148721"/>
            <a:ext cx="4562634" cy="3956172"/>
          </a:xfrm>
          <a:prstGeom prst="rect">
            <a:avLst/>
          </a:prstGeom>
          <a:noFill/>
          <a:ln>
            <a:noFill/>
          </a:ln>
        </p:spPr>
        <p:txBody>
          <a:bodyPr spcFirstLastPara="1" vert="horz" wrap="square" lIns="143424" tIns="89628" rIns="143424" bIns="89628"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Light" pitchFamily="2" charset="0"/>
                <a:ea typeface="Open Sans Light" pitchFamily="2" charset="0"/>
                <a:cs typeface="Open Sans Light"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itchFamily="2" charset="0"/>
                <a:ea typeface="Open Sans Light" pitchFamily="2" charset="0"/>
                <a:cs typeface="Open Sans Light"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itchFamily="2" charset="0"/>
                <a:ea typeface="Open Sans Light" pitchFamily="2" charset="0"/>
                <a:cs typeface="Open Sans Light"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a:t>Alex Meyer</a:t>
            </a:r>
          </a:p>
          <a:p>
            <a:pPr marL="0" indent="0">
              <a:spcBef>
                <a:spcPts val="1200"/>
              </a:spcBef>
              <a:buClr>
                <a:srgbClr val="3F454F"/>
              </a:buClr>
              <a:buSzPts val="1260"/>
              <a:buFont typeface="Arial" panose="020B0604020202020204" pitchFamily="34" charset="0"/>
              <a:buNone/>
            </a:pPr>
            <a:r>
              <a:rPr lang="en-US" sz="1372">
                <a:solidFill>
                  <a:srgbClr val="3F454F"/>
                </a:solidFill>
              </a:rPr>
              <a:t>Email: </a:t>
            </a:r>
            <a:r>
              <a:rPr lang="en-US" sz="1372" u="sng">
                <a:solidFill>
                  <a:srgbClr val="002060"/>
                </a:solidFill>
                <a:hlinkClick r:id="rId2">
                  <a:extLst>
                    <a:ext uri="{A12FA001-AC4F-418D-AE19-62706E023703}">
                      <ahyp:hlinkClr xmlns:ahyp="http://schemas.microsoft.com/office/drawing/2018/hyperlinkcolor" val="tx"/>
                    </a:ext>
                  </a:extLst>
                </a:hlinkClick>
              </a:rPr>
              <a:t>alex.meyer@delinea.com</a:t>
            </a:r>
            <a:endParaRPr lang="en-US" sz="1372">
              <a:solidFill>
                <a:srgbClr val="002060"/>
              </a:solidFill>
            </a:endParaRPr>
          </a:p>
          <a:p>
            <a:pPr marL="0" indent="0">
              <a:spcBef>
                <a:spcPts val="1200"/>
              </a:spcBef>
              <a:buClr>
                <a:srgbClr val="3F454F"/>
              </a:buClr>
              <a:buSzPts val="1260"/>
              <a:buFont typeface="Arial" panose="020B0604020202020204" pitchFamily="34" charset="0"/>
              <a:buNone/>
            </a:pPr>
            <a:r>
              <a:rPr lang="en-US" sz="1372">
                <a:solidFill>
                  <a:srgbClr val="3F454F"/>
                </a:solidFill>
              </a:rPr>
              <a:t>Blog: </a:t>
            </a:r>
            <a:r>
              <a:rPr lang="en-US" sz="1372" u="sng">
                <a:solidFill>
                  <a:srgbClr val="002060"/>
                </a:solidFill>
                <a:hlinkClick r:id="rId3">
                  <a:extLst>
                    <a:ext uri="{A12FA001-AC4F-418D-AE19-62706E023703}">
                      <ahyp:hlinkClr xmlns:ahyp="http://schemas.microsoft.com/office/drawing/2018/hyperlinkcolor" val="tx"/>
                    </a:ext>
                  </a:extLst>
                </a:hlinkClick>
              </a:rPr>
              <a:t>http://d365foblog.com</a:t>
            </a:r>
            <a:endParaRPr lang="en-US" sz="1372">
              <a:solidFill>
                <a:srgbClr val="3F454F"/>
              </a:solidFill>
            </a:endParaRPr>
          </a:p>
          <a:p>
            <a:pPr marL="0" indent="0">
              <a:spcBef>
                <a:spcPts val="1200"/>
              </a:spcBef>
              <a:buClr>
                <a:srgbClr val="3F454F"/>
              </a:buClr>
              <a:buSzPts val="1260"/>
              <a:buFont typeface="Arial" panose="020B0604020202020204" pitchFamily="34" charset="0"/>
              <a:buNone/>
            </a:pPr>
            <a:r>
              <a:rPr lang="en-US" sz="1372">
                <a:solidFill>
                  <a:srgbClr val="3F454F"/>
                </a:solidFill>
              </a:rPr>
              <a:t>Security Class: </a:t>
            </a:r>
            <a:r>
              <a:rPr lang="en-US" sz="1372" u="sng">
                <a:solidFill>
                  <a:srgbClr val="002060"/>
                </a:solidFill>
                <a:hlinkClick r:id="rId4">
                  <a:extLst>
                    <a:ext uri="{A12FA001-AC4F-418D-AE19-62706E023703}">
                      <ahyp:hlinkClr xmlns:ahyp="http://schemas.microsoft.com/office/drawing/2018/hyperlinkcolor" val="tx"/>
                    </a:ext>
                  </a:extLst>
                </a:hlinkClick>
              </a:rPr>
              <a:t>http://d365fosecurity.com</a:t>
            </a:r>
            <a:endParaRPr lang="en-US" sz="1372">
              <a:solidFill>
                <a:srgbClr val="3F454F"/>
              </a:solidFill>
            </a:endParaRPr>
          </a:p>
          <a:p>
            <a:pPr marL="0" indent="0">
              <a:spcBef>
                <a:spcPts val="1200"/>
              </a:spcBef>
              <a:buSzPts val="1260"/>
              <a:buFont typeface="Arial" panose="020B0604020202020204" pitchFamily="34" charset="0"/>
              <a:buNone/>
            </a:pPr>
            <a:r>
              <a:rPr lang="en-US" sz="1372"/>
              <a:t>GitHub: </a:t>
            </a:r>
            <a:r>
              <a:rPr lang="en-US" sz="1372" u="sng">
                <a:solidFill>
                  <a:schemeClr val="hlink"/>
                </a:solidFill>
                <a:hlinkClick r:id="rId5"/>
              </a:rPr>
              <a:t>https://github.com/ameyer505</a:t>
            </a:r>
            <a:endParaRPr lang="en-US" sz="1372"/>
          </a:p>
          <a:p>
            <a:pPr marL="0" indent="0">
              <a:spcBef>
                <a:spcPts val="1200"/>
              </a:spcBef>
              <a:buClr>
                <a:srgbClr val="0095C8"/>
              </a:buClr>
              <a:buSzPts val="1260"/>
              <a:buFont typeface="Arial" panose="020B0604020202020204" pitchFamily="34" charset="0"/>
              <a:buNone/>
            </a:pPr>
            <a:r>
              <a:rPr lang="en-US" sz="1372"/>
              <a:t>YouTube: </a:t>
            </a:r>
            <a:r>
              <a:rPr lang="en-US" sz="1372">
                <a:hlinkClick r:id="rId6"/>
              </a:rPr>
              <a:t>https://www.youtube.com/@AlexMeyerGeek</a:t>
            </a:r>
            <a:endParaRPr lang="en-US" sz="1372"/>
          </a:p>
          <a:p>
            <a:pPr marL="0" indent="0">
              <a:spcBef>
                <a:spcPts val="1200"/>
              </a:spcBef>
              <a:buClr>
                <a:srgbClr val="0095C8"/>
              </a:buClr>
              <a:buSzPts val="1260"/>
              <a:buFont typeface="Arial" panose="020B0604020202020204" pitchFamily="34" charset="0"/>
              <a:buNone/>
            </a:pPr>
            <a:r>
              <a:rPr lang="en-US" sz="1372" u="sng">
                <a:solidFill>
                  <a:srgbClr val="0095C8"/>
                </a:solidFill>
                <a:hlinkClick r:id="rId7">
                  <a:extLst>
                    <a:ext uri="{A12FA001-AC4F-418D-AE19-62706E023703}">
                      <ahyp:hlinkClr xmlns:ahyp="http://schemas.microsoft.com/office/drawing/2018/hyperlinkcolor" val="tx"/>
                    </a:ext>
                  </a:extLst>
                </a:hlinkClick>
              </a:rPr>
              <a:t>LinkedIn</a:t>
            </a:r>
            <a:r>
              <a:rPr lang="en-US" sz="1372">
                <a:solidFill>
                  <a:srgbClr val="3F454F"/>
                </a:solidFill>
              </a:rPr>
              <a:t> | </a:t>
            </a:r>
            <a:r>
              <a:rPr lang="en-US" sz="1372" u="sng">
                <a:solidFill>
                  <a:srgbClr val="002060"/>
                </a:solidFill>
                <a:hlinkClick r:id="rId8">
                  <a:extLst>
                    <a:ext uri="{A12FA001-AC4F-418D-AE19-62706E023703}">
                      <ahyp:hlinkClr xmlns:ahyp="http://schemas.microsoft.com/office/drawing/2018/hyperlinkcolor" val="tx"/>
                    </a:ext>
                  </a:extLst>
                </a:hlinkClick>
              </a:rPr>
              <a:t>Microsoft MVP Profile</a:t>
            </a:r>
            <a:endParaRPr lang="en-US" sz="1372">
              <a:solidFill>
                <a:srgbClr val="3F454F"/>
              </a:solidFill>
            </a:endParaRPr>
          </a:p>
          <a:p>
            <a:pPr marL="0" indent="0">
              <a:buFont typeface="Arial" panose="020B0604020202020204" pitchFamily="34" charset="0"/>
              <a:buNone/>
            </a:pPr>
            <a:endParaRPr lang="en-US" dirty="0"/>
          </a:p>
        </p:txBody>
      </p:sp>
      <p:pic>
        <p:nvPicPr>
          <p:cNvPr id="4" name="Google Shape;298;p29" descr="Qr code&#10;&#10;Description automatically generated">
            <a:extLst>
              <a:ext uri="{FF2B5EF4-FFF2-40B4-BE49-F238E27FC236}">
                <a16:creationId xmlns:a16="http://schemas.microsoft.com/office/drawing/2014/main" id="{1D95334B-8C39-210D-F9B4-E5373AB0E977}"/>
              </a:ext>
            </a:extLst>
          </p:cNvPr>
          <p:cNvPicPr preferRelativeResize="0"/>
          <p:nvPr/>
        </p:nvPicPr>
        <p:blipFill rotWithShape="1">
          <a:blip r:embed="rId9">
            <a:alphaModFix/>
          </a:blip>
          <a:srcRect/>
          <a:stretch/>
        </p:blipFill>
        <p:spPr>
          <a:xfrm>
            <a:off x="621200" y="3988863"/>
            <a:ext cx="1584750" cy="1584750"/>
          </a:xfrm>
          <a:prstGeom prst="rect">
            <a:avLst/>
          </a:prstGeom>
          <a:noFill/>
          <a:ln>
            <a:noFill/>
          </a:ln>
        </p:spPr>
      </p:pic>
      <p:sp>
        <p:nvSpPr>
          <p:cNvPr id="5" name="Google Shape;297;p29">
            <a:extLst>
              <a:ext uri="{FF2B5EF4-FFF2-40B4-BE49-F238E27FC236}">
                <a16:creationId xmlns:a16="http://schemas.microsoft.com/office/drawing/2014/main" id="{FCF0690C-1701-6B18-2A15-9177B70F0E76}"/>
              </a:ext>
            </a:extLst>
          </p:cNvPr>
          <p:cNvSpPr txBox="1">
            <a:spLocks/>
          </p:cNvSpPr>
          <p:nvPr/>
        </p:nvSpPr>
        <p:spPr>
          <a:xfrm>
            <a:off x="5500523" y="1239476"/>
            <a:ext cx="4562634" cy="3956172"/>
          </a:xfrm>
          <a:prstGeom prst="rect">
            <a:avLst/>
          </a:prstGeom>
          <a:noFill/>
          <a:ln>
            <a:noFill/>
          </a:ln>
        </p:spPr>
        <p:txBody>
          <a:bodyPr spcFirstLastPara="1" vert="horz" wrap="square" lIns="143424" tIns="89628" rIns="143424" bIns="89628" rtlCol="0" anchor="t" anchorCtr="0">
            <a:noAutofit/>
          </a:bodyPr>
          <a:lstStyle>
            <a:lvl1pPr marL="448193" lvl="0" indent="-380964" algn="l" defTabSz="914400" rtl="0" eaLnBrk="1" latinLnBrk="0" hangingPunct="1">
              <a:lnSpc>
                <a:spcPct val="90000"/>
              </a:lnSpc>
              <a:spcBef>
                <a:spcPts val="549"/>
              </a:spcBef>
              <a:spcAft>
                <a:spcPts val="0"/>
              </a:spcAft>
              <a:buClr>
                <a:srgbClr val="000000"/>
              </a:buClr>
              <a:buSzPts val="2520"/>
              <a:buFont typeface="Arial" panose="020B0604020202020204" pitchFamily="34" charset="0"/>
              <a:buChar char="•"/>
              <a:defRPr sz="2745" kern="1200">
                <a:solidFill>
                  <a:schemeClr val="tx1"/>
                </a:solidFill>
                <a:latin typeface="+mn-lt"/>
                <a:ea typeface="+mn-ea"/>
                <a:cs typeface="+mn-cs"/>
              </a:defRPr>
            </a:lvl1pPr>
            <a:lvl2pPr marL="896386" lvl="1" indent="-358555" algn="l" defTabSz="914400" rtl="0" eaLnBrk="1" latinLnBrk="0" hangingPunct="1">
              <a:lnSpc>
                <a:spcPct val="90000"/>
              </a:lnSpc>
              <a:spcBef>
                <a:spcPts val="471"/>
              </a:spcBef>
              <a:spcAft>
                <a:spcPts val="0"/>
              </a:spcAft>
              <a:buClr>
                <a:srgbClr val="000000"/>
              </a:buClr>
              <a:buSzPts val="2160"/>
              <a:buFont typeface="Arial" panose="020B0604020202020204" pitchFamily="34" charset="0"/>
              <a:buChar char="•"/>
              <a:defRPr sz="2353" kern="1200">
                <a:solidFill>
                  <a:schemeClr val="tx1"/>
                </a:solidFill>
                <a:latin typeface="+mn-lt"/>
                <a:ea typeface="+mn-ea"/>
                <a:cs typeface="+mn-cs"/>
              </a:defRPr>
            </a:lvl2pPr>
            <a:lvl3pPr marL="1344579" lvl="2" indent="-336145" algn="l" defTabSz="914400" rtl="0" eaLnBrk="1" latinLnBrk="0" hangingPunct="1">
              <a:lnSpc>
                <a:spcPct val="90000"/>
              </a:lnSpc>
              <a:spcBef>
                <a:spcPts val="392"/>
              </a:spcBef>
              <a:spcAft>
                <a:spcPts val="0"/>
              </a:spcAft>
              <a:buClr>
                <a:srgbClr val="000000"/>
              </a:buClr>
              <a:buSzPts val="1800"/>
              <a:buFont typeface="Arial" panose="020B0604020202020204" pitchFamily="34" charset="0"/>
              <a:buChar char="•"/>
              <a:defRPr sz="1961" kern="1200">
                <a:solidFill>
                  <a:schemeClr val="tx1"/>
                </a:solidFill>
                <a:latin typeface="+mn-lt"/>
                <a:ea typeface="+mn-ea"/>
                <a:cs typeface="+mn-cs"/>
              </a:defRPr>
            </a:lvl3pPr>
            <a:lvl4pPr marL="1792773" lvl="3" indent="-324939" algn="l" defTabSz="914400" rtl="0" eaLnBrk="1" latinLnBrk="0" hangingPunct="1">
              <a:lnSpc>
                <a:spcPct val="90000"/>
              </a:lnSpc>
              <a:spcBef>
                <a:spcPts val="353"/>
              </a:spcBef>
              <a:spcAft>
                <a:spcPts val="0"/>
              </a:spcAft>
              <a:buClr>
                <a:schemeClr val="dk1"/>
              </a:buClr>
              <a:buSzPts val="1620"/>
              <a:buFont typeface="Arial" panose="020B0604020202020204" pitchFamily="34" charset="0"/>
              <a:buChar char="•"/>
              <a:defRPr sz="1800" kern="1200">
                <a:solidFill>
                  <a:schemeClr val="tx1"/>
                </a:solidFill>
                <a:latin typeface="+mn-lt"/>
                <a:ea typeface="+mn-ea"/>
                <a:cs typeface="+mn-cs"/>
              </a:defRPr>
            </a:lvl4pPr>
            <a:lvl5pPr marL="2240966" lvl="4" indent="-324940" algn="l" defTabSz="914400" rtl="0" eaLnBrk="1" latinLnBrk="0" hangingPunct="1">
              <a:lnSpc>
                <a:spcPct val="90000"/>
              </a:lnSpc>
              <a:spcBef>
                <a:spcPts val="353"/>
              </a:spcBef>
              <a:spcAft>
                <a:spcPts val="0"/>
              </a:spcAft>
              <a:buClr>
                <a:schemeClr val="dk1"/>
              </a:buClr>
              <a:buSzPts val="1620"/>
              <a:buFont typeface="Arial" panose="020B0604020202020204" pitchFamily="34" charset="0"/>
              <a:buChar char="•"/>
              <a:defRPr sz="1800" kern="1200">
                <a:solidFill>
                  <a:schemeClr val="tx1"/>
                </a:solidFill>
                <a:latin typeface="+mn-lt"/>
                <a:ea typeface="+mn-ea"/>
                <a:cs typeface="+mn-cs"/>
              </a:defRPr>
            </a:lvl5pPr>
            <a:lvl6pPr marL="2689159" lvl="5" indent="-336145" algn="l" defTabSz="914400" rtl="0" eaLnBrk="1" latinLnBrk="0" hangingPunct="1">
              <a:lnSpc>
                <a:spcPct val="90000"/>
              </a:lnSpc>
              <a:spcBef>
                <a:spcPts val="35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137352" lvl="6" indent="-336145" algn="l" defTabSz="914400" rtl="0" eaLnBrk="1" latinLnBrk="0" hangingPunct="1">
              <a:lnSpc>
                <a:spcPct val="90000"/>
              </a:lnSpc>
              <a:spcBef>
                <a:spcPts val="35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585545" lvl="7" indent="-336145" algn="l" defTabSz="914400" rtl="0" eaLnBrk="1" latinLnBrk="0" hangingPunct="1">
              <a:lnSpc>
                <a:spcPct val="90000"/>
              </a:lnSpc>
              <a:spcBef>
                <a:spcPts val="35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033738" lvl="8" indent="-336145" algn="l" defTabSz="914400" rtl="0" eaLnBrk="1" latinLnBrk="0" hangingPunct="1">
              <a:lnSpc>
                <a:spcPct val="90000"/>
              </a:lnSpc>
              <a:spcBef>
                <a:spcPts val="35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dirty="0"/>
              <a:t>Peter Ramer</a:t>
            </a:r>
          </a:p>
          <a:p>
            <a:pPr marL="0" indent="0">
              <a:spcBef>
                <a:spcPts val="1200"/>
              </a:spcBef>
              <a:buClr>
                <a:srgbClr val="3F454F"/>
              </a:buClr>
              <a:buSzPts val="1260"/>
              <a:buFont typeface="Arial" panose="020B0604020202020204" pitchFamily="34" charset="0"/>
              <a:buNone/>
            </a:pPr>
            <a:r>
              <a:rPr lang="en-US" sz="1372" dirty="0">
                <a:solidFill>
                  <a:srgbClr val="3F454F"/>
                </a:solidFill>
              </a:rPr>
              <a:t>Email: </a:t>
            </a:r>
            <a:r>
              <a:rPr lang="en-US" sz="1372" u="sng" dirty="0">
                <a:solidFill>
                  <a:srgbClr val="002060"/>
                </a:solidFill>
              </a:rPr>
              <a:t>peter.ramer@rsmus.com</a:t>
            </a:r>
            <a:endParaRPr lang="en-US" sz="1372" dirty="0">
              <a:solidFill>
                <a:srgbClr val="002060"/>
              </a:solidFill>
            </a:endParaRPr>
          </a:p>
          <a:p>
            <a:pPr marL="0" indent="0">
              <a:spcBef>
                <a:spcPts val="1200"/>
              </a:spcBef>
              <a:buClr>
                <a:srgbClr val="3F454F"/>
              </a:buClr>
              <a:buSzPts val="1260"/>
              <a:buFont typeface="Arial" panose="020B0604020202020204" pitchFamily="34" charset="0"/>
              <a:buNone/>
            </a:pPr>
            <a:r>
              <a:rPr lang="en-US" sz="1372" dirty="0">
                <a:solidFill>
                  <a:srgbClr val="3F454F"/>
                </a:solidFill>
              </a:rPr>
              <a:t>Blog: </a:t>
            </a:r>
            <a:r>
              <a:rPr lang="en-US" sz="1372" u="sng" dirty="0">
                <a:solidFill>
                  <a:srgbClr val="002060"/>
                </a:solidFill>
                <a:hlinkClick r:id="rId10"/>
              </a:rPr>
              <a:t>http://dynamics365musings.com</a:t>
            </a:r>
            <a:r>
              <a:rPr lang="en-US" sz="1372" u="sng" dirty="0">
                <a:solidFill>
                  <a:srgbClr val="002060"/>
                </a:solidFill>
              </a:rPr>
              <a:t> </a:t>
            </a:r>
            <a:endParaRPr lang="en-US" sz="1372" dirty="0">
              <a:solidFill>
                <a:srgbClr val="3F454F"/>
              </a:solidFill>
            </a:endParaRPr>
          </a:p>
          <a:p>
            <a:pPr marL="0" indent="0">
              <a:spcBef>
                <a:spcPts val="1200"/>
              </a:spcBef>
              <a:buClr>
                <a:srgbClr val="0095C8"/>
              </a:buClr>
              <a:buSzPts val="1260"/>
              <a:buNone/>
            </a:pPr>
            <a:r>
              <a:rPr lang="en-US" sz="1372" dirty="0"/>
              <a:t>YouTube: </a:t>
            </a:r>
            <a:r>
              <a:rPr lang="en-US" sz="1372" dirty="0">
                <a:hlinkClick r:id="rId11"/>
              </a:rPr>
              <a:t>https://www.youtube.com/@peterramer</a:t>
            </a:r>
            <a:r>
              <a:rPr lang="en-US" sz="1372" dirty="0"/>
              <a:t> </a:t>
            </a:r>
          </a:p>
          <a:p>
            <a:pPr marL="0" indent="0" fontAlgn="base">
              <a:spcBef>
                <a:spcPts val="1224"/>
              </a:spcBef>
              <a:buNone/>
            </a:pPr>
            <a:r>
              <a:rPr lang="en-US" sz="1400" u="sng" dirty="0">
                <a:solidFill>
                  <a:srgbClr val="0095C8"/>
                </a:solidFill>
                <a:hlinkClick r:id="rId12">
                  <a:extLst>
                    <a:ext uri="{A12FA001-AC4F-418D-AE19-62706E023703}">
                      <ahyp:hlinkClr xmlns:ahyp="http://schemas.microsoft.com/office/drawing/2018/hyperlinkcolor" val="tx"/>
                    </a:ext>
                  </a:extLst>
                </a:hlinkClick>
              </a:rPr>
              <a:t>LinkedIn</a:t>
            </a:r>
            <a:r>
              <a:rPr lang="en-US" sz="1400" dirty="0">
                <a:solidFill>
                  <a:srgbClr val="3F454F"/>
                </a:solidFill>
              </a:rPr>
              <a:t> | </a:t>
            </a:r>
            <a:r>
              <a:rPr lang="en-US" sz="1400" u="sng" dirty="0">
                <a:solidFill>
                  <a:srgbClr val="002060"/>
                </a:solidFill>
                <a:hlinkClick r:id="rId13"/>
              </a:rPr>
              <a:t>Microsoft MVP Profile</a:t>
            </a:r>
            <a:endParaRPr lang="en-US" sz="1400" dirty="0">
              <a:solidFill>
                <a:srgbClr val="3F454F"/>
              </a:solidFill>
            </a:endParaRP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14871721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BC379-B960-B518-8603-81A7FB04E4E7}"/>
            </a:ext>
          </a:extLst>
        </p:cNvPr>
        <p:cNvGrpSpPr/>
        <p:nvPr/>
      </p:nvGrpSpPr>
      <p:grpSpPr>
        <a:xfrm>
          <a:off x="0" y="0"/>
          <a:ext cx="0" cy="0"/>
          <a:chOff x="0" y="0"/>
          <a:chExt cx="0" cy="0"/>
        </a:xfrm>
      </p:grpSpPr>
      <p:pic>
        <p:nvPicPr>
          <p:cNvPr id="5" name="Picture 4" descr="A logo of a comic book character&#10;&#10;AI-generated content may be incorrect.">
            <a:extLst>
              <a:ext uri="{FF2B5EF4-FFF2-40B4-BE49-F238E27FC236}">
                <a16:creationId xmlns:a16="http://schemas.microsoft.com/office/drawing/2014/main" id="{8A9B8475-0F65-2A48-FC98-97638595C12A}"/>
              </a:ext>
            </a:extLst>
          </p:cNvPr>
          <p:cNvPicPr>
            <a:picLocks noChangeAspect="1"/>
          </p:cNvPicPr>
          <p:nvPr/>
        </p:nvPicPr>
        <p:blipFill>
          <a:blip r:embed="rId2"/>
          <a:stretch>
            <a:fillRect/>
          </a:stretch>
        </p:blipFill>
        <p:spPr>
          <a:xfrm>
            <a:off x="2467" y="0"/>
            <a:ext cx="12187066" cy="6858000"/>
          </a:xfrm>
          <a:prstGeom prst="rect">
            <a:avLst/>
          </a:prstGeom>
        </p:spPr>
      </p:pic>
    </p:spTree>
    <p:extLst>
      <p:ext uri="{BB962C8B-B14F-4D97-AF65-F5344CB8AC3E}">
        <p14:creationId xmlns:p14="http://schemas.microsoft.com/office/powerpoint/2010/main" val="40359820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rick wall with multicolored bricks&#10;&#10;AI-generated content may be incorrect.">
            <a:extLst>
              <a:ext uri="{FF2B5EF4-FFF2-40B4-BE49-F238E27FC236}">
                <a16:creationId xmlns:a16="http://schemas.microsoft.com/office/drawing/2014/main" id="{7F714838-F42E-F1C3-2F08-508427CF999D}"/>
              </a:ext>
            </a:extLst>
          </p:cNvPr>
          <p:cNvPicPr>
            <a:picLocks noChangeAspect="1"/>
          </p:cNvPicPr>
          <p:nvPr/>
        </p:nvPicPr>
        <p:blipFill>
          <a:blip r:embed="rId2"/>
          <a:stretch>
            <a:fillRect/>
          </a:stretch>
        </p:blipFill>
        <p:spPr>
          <a:xfrm>
            <a:off x="0" y="0"/>
            <a:ext cx="12192000" cy="6858000"/>
          </a:xfrm>
          <a:prstGeom prst="rect">
            <a:avLst/>
          </a:prstGeom>
        </p:spPr>
      </p:pic>
      <p:pic>
        <p:nvPicPr>
          <p:cNvPr id="5" name="Picture 4" descr="A colorful graffiti on a black background&#10;&#10;AI-generated content may be incorrect.">
            <a:extLst>
              <a:ext uri="{FF2B5EF4-FFF2-40B4-BE49-F238E27FC236}">
                <a16:creationId xmlns:a16="http://schemas.microsoft.com/office/drawing/2014/main" id="{B924CF64-A468-A711-6791-CE547006F158}"/>
              </a:ext>
            </a:extLst>
          </p:cNvPr>
          <p:cNvPicPr>
            <a:picLocks noChangeAspect="1"/>
          </p:cNvPicPr>
          <p:nvPr/>
        </p:nvPicPr>
        <p:blipFill>
          <a:blip r:embed="rId3"/>
          <a:stretch>
            <a:fillRect/>
          </a:stretch>
        </p:blipFill>
        <p:spPr>
          <a:xfrm>
            <a:off x="2209800" y="1243013"/>
            <a:ext cx="7772400" cy="4371975"/>
          </a:xfrm>
          <a:prstGeom prst="rect">
            <a:avLst/>
          </a:prstGeom>
          <a:effectLst>
            <a:outerShdw blurRad="50800" dist="38100" dir="5400000" algn="t" rotWithShape="0">
              <a:prstClr val="black">
                <a:alpha val="40000"/>
              </a:prstClr>
            </a:outerShdw>
          </a:effectLst>
        </p:spPr>
      </p:pic>
      <p:sp>
        <p:nvSpPr>
          <p:cNvPr id="8" name="Rectangle 7">
            <a:extLst>
              <a:ext uri="{FF2B5EF4-FFF2-40B4-BE49-F238E27FC236}">
                <a16:creationId xmlns:a16="http://schemas.microsoft.com/office/drawing/2014/main" id="{DABB2EB3-7A81-92B5-30B2-C58637BC9352}"/>
              </a:ext>
            </a:extLst>
          </p:cNvPr>
          <p:cNvSpPr/>
          <p:nvPr/>
        </p:nvSpPr>
        <p:spPr>
          <a:xfrm>
            <a:off x="0" y="0"/>
            <a:ext cx="12192000" cy="775855"/>
          </a:xfrm>
          <a:prstGeom prst="rect">
            <a:avLst/>
          </a:prstGeom>
          <a:solidFill>
            <a:schemeClr val="tx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EB7F681-2026-92D3-38C4-F614C56D7550}"/>
              </a:ext>
            </a:extLst>
          </p:cNvPr>
          <p:cNvSpPr txBox="1"/>
          <p:nvPr/>
        </p:nvSpPr>
        <p:spPr>
          <a:xfrm>
            <a:off x="1489434" y="49233"/>
            <a:ext cx="10663513" cy="646331"/>
          </a:xfrm>
          <a:prstGeom prst="rect">
            <a:avLst/>
          </a:prstGeom>
          <a:noFill/>
        </p:spPr>
        <p:txBody>
          <a:bodyPr wrap="square" rtlCol="0">
            <a:spAutoFit/>
          </a:bodyPr>
          <a:lstStyle/>
          <a:p>
            <a:pPr algn="r" rtl="0" fontAlgn="base"/>
            <a:r>
              <a:rPr lang="en-US" b="1" i="0" u="none" strike="noStrike" dirty="0">
                <a:solidFill>
                  <a:schemeClr val="bg1"/>
                </a:solidFill>
                <a:effectLst/>
                <a:latin typeface="Open Sans Extrabold" pitchFamily="2" charset="0"/>
              </a:rPr>
              <a:t>THE ELEMENTS AND BACKGROUNDS ON THE FOLLOWING PAGES CAN BE COPIED AND PASTED INTO YOUR SLIDES.</a:t>
            </a:r>
            <a:r>
              <a:rPr lang="en-US" b="0" i="0" u="none" strike="noStrike" dirty="0">
                <a:solidFill>
                  <a:schemeClr val="bg1"/>
                </a:solidFill>
                <a:effectLst/>
                <a:latin typeface="Open Sans Extrabold" pitchFamily="2" charset="0"/>
              </a:rPr>
              <a:t>​</a:t>
            </a:r>
            <a:r>
              <a:rPr lang="en-US" dirty="0">
                <a:solidFill>
                  <a:schemeClr val="bg1"/>
                </a:solidFill>
                <a:latin typeface="Segoe UI" panose="020B0502040204020203" pitchFamily="34" charset="0"/>
              </a:rPr>
              <a:t> </a:t>
            </a:r>
            <a:r>
              <a:rPr lang="en-US" b="1" i="0" u="none" strike="noStrike" dirty="0">
                <a:solidFill>
                  <a:schemeClr val="bg1"/>
                </a:solidFill>
                <a:effectLst/>
                <a:latin typeface="Open Sans Extrabold" pitchFamily="2" charset="0"/>
              </a:rPr>
              <a:t>VISIT </a:t>
            </a:r>
            <a:r>
              <a:rPr lang="en-US" i="0" u="sng" strike="noStrike" dirty="0">
                <a:solidFill>
                  <a:srgbClr val="F9ED4E"/>
                </a:solidFill>
                <a:effectLst/>
                <a:latin typeface="Open Sans Extrabold" pitchFamily="2" charset="0"/>
                <a:hlinkClick r:id="rId4">
                  <a:extLst>
                    <a:ext uri="{A12FA001-AC4F-418D-AE19-62706E023703}">
                      <ahyp:hlinkClr xmlns:ahyp="http://schemas.microsoft.com/office/drawing/2018/hyperlinkcolor" val="tx"/>
                    </a:ext>
                  </a:extLst>
                </a:hlinkClick>
              </a:rPr>
              <a:t>DYNAMICSCON.COM</a:t>
            </a:r>
            <a:r>
              <a:rPr lang="en-US" i="0" strike="noStrike" dirty="0">
                <a:solidFill>
                  <a:srgbClr val="F9ED4E"/>
                </a:solidFill>
                <a:effectLst/>
                <a:latin typeface="Open Sans Extrabold" pitchFamily="2" charset="0"/>
                <a:hlinkClick r:id="rId4">
                  <a:extLst>
                    <a:ext uri="{A12FA001-AC4F-418D-AE19-62706E023703}">
                      <ahyp:hlinkClr xmlns:ahyp="http://schemas.microsoft.com/office/drawing/2018/hyperlinkcolor" val="tx"/>
                    </a:ext>
                  </a:extLst>
                </a:hlinkClick>
              </a:rPr>
              <a:t> </a:t>
            </a:r>
            <a:r>
              <a:rPr lang="en-US" b="1" i="0" u="none" strike="noStrike" dirty="0">
                <a:solidFill>
                  <a:schemeClr val="bg1"/>
                </a:solidFill>
                <a:effectLst/>
                <a:latin typeface="Open Sans Extrabold" pitchFamily="2" charset="0"/>
              </a:rPr>
              <a:t>TO DOWNLOAD MORE</a:t>
            </a:r>
            <a:r>
              <a:rPr lang="en-US" sz="1200" b="1" i="0" u="none" strike="noStrike" dirty="0">
                <a:solidFill>
                  <a:srgbClr val="3B4598"/>
                </a:solidFill>
                <a:effectLst/>
                <a:latin typeface="Open Sans Extrabold" pitchFamily="2" charset="0"/>
              </a:rPr>
              <a:t>.</a:t>
            </a:r>
            <a:endParaRPr lang="en-US" sz="1200" b="0" i="0" u="none" strike="noStrike" dirty="0">
              <a:solidFill>
                <a:srgbClr val="3B4598"/>
              </a:solidFill>
              <a:effectLst/>
              <a:latin typeface="Segoe UI" panose="020B0502040204020203" pitchFamily="34" charset="0"/>
            </a:endParaRPr>
          </a:p>
        </p:txBody>
      </p:sp>
    </p:spTree>
    <p:extLst>
      <p:ext uri="{BB962C8B-B14F-4D97-AF65-F5344CB8AC3E}">
        <p14:creationId xmlns:p14="http://schemas.microsoft.com/office/powerpoint/2010/main" val="9836622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ench in front of a city&#10;&#10;AI-generated content may be incorrect.">
            <a:extLst>
              <a:ext uri="{FF2B5EF4-FFF2-40B4-BE49-F238E27FC236}">
                <a16:creationId xmlns:a16="http://schemas.microsoft.com/office/drawing/2014/main" id="{747EF6E4-E7DA-DE4D-6F15-5B7EED2BB697}"/>
              </a:ext>
            </a:extLst>
          </p:cNvPr>
          <p:cNvPicPr>
            <a:picLocks noChangeAspect="1"/>
          </p:cNvPicPr>
          <p:nvPr/>
        </p:nvPicPr>
        <p:blipFill>
          <a:blip r:embed="rId2"/>
          <a:stretch>
            <a:fillRect/>
          </a:stretch>
        </p:blipFill>
        <p:spPr>
          <a:xfrm>
            <a:off x="0" y="0"/>
            <a:ext cx="12192000" cy="6858000"/>
          </a:xfrm>
          <a:prstGeom prst="rect">
            <a:avLst/>
          </a:prstGeom>
        </p:spPr>
      </p:pic>
      <p:pic>
        <p:nvPicPr>
          <p:cNvPr id="9" name="Picture 8" descr="A cartoon of a firefighter&#10;&#10;AI-generated content may be incorrect.">
            <a:extLst>
              <a:ext uri="{FF2B5EF4-FFF2-40B4-BE49-F238E27FC236}">
                <a16:creationId xmlns:a16="http://schemas.microsoft.com/office/drawing/2014/main" id="{971AA20B-F814-9673-9CFB-A037B25A6D11}"/>
              </a:ext>
            </a:extLst>
          </p:cNvPr>
          <p:cNvPicPr>
            <a:picLocks noChangeAspect="1"/>
          </p:cNvPicPr>
          <p:nvPr/>
        </p:nvPicPr>
        <p:blipFill>
          <a:blip r:embed="rId3"/>
          <a:stretch>
            <a:fillRect/>
          </a:stretch>
        </p:blipFill>
        <p:spPr>
          <a:xfrm>
            <a:off x="-381001" y="3789217"/>
            <a:ext cx="2182092" cy="2182092"/>
          </a:xfrm>
          <a:prstGeom prst="rect">
            <a:avLst/>
          </a:prstGeom>
        </p:spPr>
      </p:pic>
      <p:pic>
        <p:nvPicPr>
          <p:cNvPr id="11" name="Picture 10" descr="A cartoon of a person in a superhero garment&#10;&#10;AI-generated content may be incorrect.">
            <a:extLst>
              <a:ext uri="{FF2B5EF4-FFF2-40B4-BE49-F238E27FC236}">
                <a16:creationId xmlns:a16="http://schemas.microsoft.com/office/drawing/2014/main" id="{47E1CC59-42C0-2AAB-18C7-273EDA7A77F4}"/>
              </a:ext>
            </a:extLst>
          </p:cNvPr>
          <p:cNvPicPr>
            <a:picLocks noChangeAspect="1"/>
          </p:cNvPicPr>
          <p:nvPr/>
        </p:nvPicPr>
        <p:blipFill>
          <a:blip r:embed="rId4"/>
          <a:stretch>
            <a:fillRect/>
          </a:stretch>
        </p:blipFill>
        <p:spPr>
          <a:xfrm>
            <a:off x="653474" y="3953885"/>
            <a:ext cx="1997363" cy="1997363"/>
          </a:xfrm>
          <a:prstGeom prst="rect">
            <a:avLst/>
          </a:prstGeom>
        </p:spPr>
      </p:pic>
      <p:pic>
        <p:nvPicPr>
          <p:cNvPr id="13" name="Picture 12">
            <a:extLst>
              <a:ext uri="{FF2B5EF4-FFF2-40B4-BE49-F238E27FC236}">
                <a16:creationId xmlns:a16="http://schemas.microsoft.com/office/drawing/2014/main" id="{0C379DD3-545E-B32B-F0F7-20FEFE54D17B}"/>
              </a:ext>
            </a:extLst>
          </p:cNvPr>
          <p:cNvPicPr>
            <a:picLocks noChangeAspect="1"/>
          </p:cNvPicPr>
          <p:nvPr/>
        </p:nvPicPr>
        <p:blipFill>
          <a:blip r:embed="rId5"/>
          <a:stretch>
            <a:fillRect/>
          </a:stretch>
        </p:blipFill>
        <p:spPr>
          <a:xfrm>
            <a:off x="1415469" y="3789217"/>
            <a:ext cx="2182092" cy="2182092"/>
          </a:xfrm>
          <a:prstGeom prst="rect">
            <a:avLst/>
          </a:prstGeom>
        </p:spPr>
      </p:pic>
      <p:pic>
        <p:nvPicPr>
          <p:cNvPr id="15" name="Picture 14" descr="A person in a garment holding a baby&#10;&#10;AI-generated content may be incorrect.">
            <a:extLst>
              <a:ext uri="{FF2B5EF4-FFF2-40B4-BE49-F238E27FC236}">
                <a16:creationId xmlns:a16="http://schemas.microsoft.com/office/drawing/2014/main" id="{0D00E7AC-25CA-E5B3-2E0B-69BBE7E64BF3}"/>
              </a:ext>
            </a:extLst>
          </p:cNvPr>
          <p:cNvPicPr>
            <a:picLocks noChangeAspect="1"/>
          </p:cNvPicPr>
          <p:nvPr/>
        </p:nvPicPr>
        <p:blipFill>
          <a:blip r:embed="rId6"/>
          <a:stretch>
            <a:fillRect/>
          </a:stretch>
        </p:blipFill>
        <p:spPr>
          <a:xfrm>
            <a:off x="2292924" y="3544599"/>
            <a:ext cx="2075872" cy="2075872"/>
          </a:xfrm>
          <a:prstGeom prst="rect">
            <a:avLst/>
          </a:prstGeom>
        </p:spPr>
      </p:pic>
      <p:pic>
        <p:nvPicPr>
          <p:cNvPr id="17" name="Picture 16" descr="A cartoon of a doctor&#10;&#10;AI-generated content may be incorrect.">
            <a:extLst>
              <a:ext uri="{FF2B5EF4-FFF2-40B4-BE49-F238E27FC236}">
                <a16:creationId xmlns:a16="http://schemas.microsoft.com/office/drawing/2014/main" id="{354AB446-0DFA-2A1F-1477-B1533101BA94}"/>
              </a:ext>
            </a:extLst>
          </p:cNvPr>
          <p:cNvPicPr>
            <a:picLocks noChangeAspect="1"/>
          </p:cNvPicPr>
          <p:nvPr/>
        </p:nvPicPr>
        <p:blipFill>
          <a:blip r:embed="rId7"/>
          <a:stretch>
            <a:fillRect/>
          </a:stretch>
        </p:blipFill>
        <p:spPr>
          <a:xfrm>
            <a:off x="3499497" y="3953885"/>
            <a:ext cx="1951037" cy="1951037"/>
          </a:xfrm>
          <a:prstGeom prst="rect">
            <a:avLst/>
          </a:prstGeom>
        </p:spPr>
      </p:pic>
      <p:pic>
        <p:nvPicPr>
          <p:cNvPr id="19" name="Picture 18" descr="A person in a helmet and a hard hat holding a toolbox&#10;&#10;AI-generated content may be incorrect.">
            <a:extLst>
              <a:ext uri="{FF2B5EF4-FFF2-40B4-BE49-F238E27FC236}">
                <a16:creationId xmlns:a16="http://schemas.microsoft.com/office/drawing/2014/main" id="{F64FD698-63EB-D51C-89FD-6CC997054DAC}"/>
              </a:ext>
            </a:extLst>
          </p:cNvPr>
          <p:cNvPicPr>
            <a:picLocks noChangeAspect="1"/>
          </p:cNvPicPr>
          <p:nvPr/>
        </p:nvPicPr>
        <p:blipFill>
          <a:blip r:embed="rId8"/>
          <a:stretch>
            <a:fillRect/>
          </a:stretch>
        </p:blipFill>
        <p:spPr>
          <a:xfrm>
            <a:off x="4338238" y="3722830"/>
            <a:ext cx="2182092" cy="2182092"/>
          </a:xfrm>
          <a:prstGeom prst="rect">
            <a:avLst/>
          </a:prstGeom>
        </p:spPr>
      </p:pic>
      <p:pic>
        <p:nvPicPr>
          <p:cNvPr id="21" name="Picture 20" descr="A bird with a colorful neck&#10;&#10;AI-generated content may be incorrect.">
            <a:extLst>
              <a:ext uri="{FF2B5EF4-FFF2-40B4-BE49-F238E27FC236}">
                <a16:creationId xmlns:a16="http://schemas.microsoft.com/office/drawing/2014/main" id="{2FB8082E-4B04-7F98-B639-7D1402B75475}"/>
              </a:ext>
            </a:extLst>
          </p:cNvPr>
          <p:cNvPicPr>
            <a:picLocks noChangeAspect="1"/>
          </p:cNvPicPr>
          <p:nvPr/>
        </p:nvPicPr>
        <p:blipFill>
          <a:blip r:embed="rId9"/>
          <a:stretch>
            <a:fillRect/>
          </a:stretch>
        </p:blipFill>
        <p:spPr>
          <a:xfrm>
            <a:off x="10943670" y="5119255"/>
            <a:ext cx="852053" cy="852053"/>
          </a:xfrm>
          <a:prstGeom prst="rect">
            <a:avLst/>
          </a:prstGeom>
        </p:spPr>
      </p:pic>
      <p:pic>
        <p:nvPicPr>
          <p:cNvPr id="22" name="Picture 21" descr="A white circle with a pink border&#10;&#10;AI-generated content may be incorrect.">
            <a:extLst>
              <a:ext uri="{FF2B5EF4-FFF2-40B4-BE49-F238E27FC236}">
                <a16:creationId xmlns:a16="http://schemas.microsoft.com/office/drawing/2014/main" id="{002679B6-8FE6-5A96-A30C-C1F5056992EA}"/>
              </a:ext>
            </a:extLst>
          </p:cNvPr>
          <p:cNvPicPr>
            <a:picLocks noChangeAspect="1"/>
          </p:cNvPicPr>
          <p:nvPr/>
        </p:nvPicPr>
        <p:blipFill>
          <a:blip r:embed="rId10"/>
          <a:stretch>
            <a:fillRect/>
          </a:stretch>
        </p:blipFill>
        <p:spPr>
          <a:xfrm flipH="1">
            <a:off x="10246935" y="2089610"/>
            <a:ext cx="2418425" cy="2418425"/>
          </a:xfrm>
          <a:prstGeom prst="rect">
            <a:avLst/>
          </a:prstGeom>
          <a:ln>
            <a:noFill/>
          </a:ln>
        </p:spPr>
      </p:pic>
      <p:pic>
        <p:nvPicPr>
          <p:cNvPr id="24" name="Picture 23" descr="A cartoon of a person holding a white rectangular sign&#10;&#10;AI-generated content may be incorrect.">
            <a:extLst>
              <a:ext uri="{FF2B5EF4-FFF2-40B4-BE49-F238E27FC236}">
                <a16:creationId xmlns:a16="http://schemas.microsoft.com/office/drawing/2014/main" id="{735C772A-DD20-F5DD-AF74-846BE201D938}"/>
              </a:ext>
            </a:extLst>
          </p:cNvPr>
          <p:cNvPicPr>
            <a:picLocks noChangeAspect="1"/>
          </p:cNvPicPr>
          <p:nvPr/>
        </p:nvPicPr>
        <p:blipFill>
          <a:blip r:embed="rId11"/>
          <a:stretch>
            <a:fillRect/>
          </a:stretch>
        </p:blipFill>
        <p:spPr>
          <a:xfrm>
            <a:off x="6520330" y="3764842"/>
            <a:ext cx="5294206" cy="2977991"/>
          </a:xfrm>
          <a:prstGeom prst="rect">
            <a:avLst/>
          </a:prstGeom>
        </p:spPr>
      </p:pic>
      <p:pic>
        <p:nvPicPr>
          <p:cNvPr id="27" name="Picture 26">
            <a:extLst>
              <a:ext uri="{FF2B5EF4-FFF2-40B4-BE49-F238E27FC236}">
                <a16:creationId xmlns:a16="http://schemas.microsoft.com/office/drawing/2014/main" id="{D637BEEB-C645-058E-4658-BF75302E1F02}"/>
              </a:ext>
            </a:extLst>
          </p:cNvPr>
          <p:cNvPicPr>
            <a:picLocks noChangeAspect="1"/>
          </p:cNvPicPr>
          <p:nvPr/>
        </p:nvPicPr>
        <p:blipFill>
          <a:blip r:embed="rId12"/>
          <a:stretch>
            <a:fillRect/>
          </a:stretch>
        </p:blipFill>
        <p:spPr>
          <a:xfrm>
            <a:off x="0" y="783603"/>
            <a:ext cx="7772386" cy="599721"/>
          </a:xfrm>
          <a:prstGeom prst="rect">
            <a:avLst/>
          </a:prstGeom>
        </p:spPr>
      </p:pic>
    </p:spTree>
    <p:extLst>
      <p:ext uri="{BB962C8B-B14F-4D97-AF65-F5344CB8AC3E}">
        <p14:creationId xmlns:p14="http://schemas.microsoft.com/office/powerpoint/2010/main" val="3977425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ity skyline with buildings in the background&#10;&#10;AI-generated content may be incorrect.">
            <a:extLst>
              <a:ext uri="{FF2B5EF4-FFF2-40B4-BE49-F238E27FC236}">
                <a16:creationId xmlns:a16="http://schemas.microsoft.com/office/drawing/2014/main" id="{969D10E3-39F7-96C2-7E82-B90C35F0EF42}"/>
              </a:ext>
            </a:extLst>
          </p:cNvPr>
          <p:cNvPicPr>
            <a:picLocks noChangeAspect="1"/>
          </p:cNvPicPr>
          <p:nvPr/>
        </p:nvPicPr>
        <p:blipFill>
          <a:blip r:embed="rId2"/>
          <a:stretch>
            <a:fillRect/>
          </a:stretch>
        </p:blipFill>
        <p:spPr>
          <a:xfrm>
            <a:off x="0" y="1785"/>
            <a:ext cx="12192000" cy="6854430"/>
          </a:xfrm>
          <a:prstGeom prst="rect">
            <a:avLst/>
          </a:prstGeom>
        </p:spPr>
      </p:pic>
      <p:pic>
        <p:nvPicPr>
          <p:cNvPr id="11" name="Picture 10" descr="A water fountain with jets of water&#10;&#10;AI-generated content may be incorrect.">
            <a:extLst>
              <a:ext uri="{FF2B5EF4-FFF2-40B4-BE49-F238E27FC236}">
                <a16:creationId xmlns:a16="http://schemas.microsoft.com/office/drawing/2014/main" id="{544CEE20-3B7B-4AEE-5645-89A2A7459F82}"/>
              </a:ext>
            </a:extLst>
          </p:cNvPr>
          <p:cNvPicPr>
            <a:picLocks noChangeAspect="1"/>
          </p:cNvPicPr>
          <p:nvPr/>
        </p:nvPicPr>
        <p:blipFill>
          <a:blip r:embed="rId3"/>
          <a:stretch>
            <a:fillRect/>
          </a:stretch>
        </p:blipFill>
        <p:spPr>
          <a:xfrm>
            <a:off x="91209" y="3807691"/>
            <a:ext cx="2717800" cy="2717800"/>
          </a:xfrm>
          <a:prstGeom prst="rect">
            <a:avLst/>
          </a:prstGeom>
        </p:spPr>
      </p:pic>
      <p:pic>
        <p:nvPicPr>
          <p:cNvPr id="13" name="Picture 12" descr="A blue bus with a white banner&#10;&#10;AI-generated content may be incorrect.">
            <a:extLst>
              <a:ext uri="{FF2B5EF4-FFF2-40B4-BE49-F238E27FC236}">
                <a16:creationId xmlns:a16="http://schemas.microsoft.com/office/drawing/2014/main" id="{FE5BD01E-397B-292B-7A91-D18052B02110}"/>
              </a:ext>
            </a:extLst>
          </p:cNvPr>
          <p:cNvPicPr>
            <a:picLocks noChangeAspect="1"/>
          </p:cNvPicPr>
          <p:nvPr/>
        </p:nvPicPr>
        <p:blipFill>
          <a:blip r:embed="rId4"/>
          <a:srcRect t="29192" b="31179"/>
          <a:stretch/>
        </p:blipFill>
        <p:spPr>
          <a:xfrm>
            <a:off x="7339150" y="-1506336"/>
            <a:ext cx="4850246" cy="1922134"/>
          </a:xfrm>
          <a:prstGeom prst="rect">
            <a:avLst/>
          </a:prstGeom>
        </p:spPr>
      </p:pic>
      <p:pic>
        <p:nvPicPr>
          <p:cNvPr id="15" name="Picture 14" descr="A white and green arch&#10;&#10;AI-generated content may be incorrect.">
            <a:extLst>
              <a:ext uri="{FF2B5EF4-FFF2-40B4-BE49-F238E27FC236}">
                <a16:creationId xmlns:a16="http://schemas.microsoft.com/office/drawing/2014/main" id="{B54A8BFD-E1D4-51A7-3598-2A453E70FA13}"/>
              </a:ext>
            </a:extLst>
          </p:cNvPr>
          <p:cNvPicPr>
            <a:picLocks noChangeAspect="1"/>
          </p:cNvPicPr>
          <p:nvPr/>
        </p:nvPicPr>
        <p:blipFill>
          <a:blip r:embed="rId5"/>
          <a:stretch>
            <a:fillRect/>
          </a:stretch>
        </p:blipFill>
        <p:spPr>
          <a:xfrm>
            <a:off x="3973746" y="4525683"/>
            <a:ext cx="1796608" cy="1796608"/>
          </a:xfrm>
          <a:prstGeom prst="rect">
            <a:avLst/>
          </a:prstGeom>
        </p:spPr>
      </p:pic>
      <p:pic>
        <p:nvPicPr>
          <p:cNvPr id="19" name="Picture 18" descr="A white rectangular object with blue frame&#10;&#10;AI-generated content may be incorrect.">
            <a:extLst>
              <a:ext uri="{FF2B5EF4-FFF2-40B4-BE49-F238E27FC236}">
                <a16:creationId xmlns:a16="http://schemas.microsoft.com/office/drawing/2014/main" id="{68380C41-FBE4-1D12-E56D-AA65E1D16C51}"/>
              </a:ext>
            </a:extLst>
          </p:cNvPr>
          <p:cNvPicPr>
            <a:picLocks noChangeAspect="1"/>
          </p:cNvPicPr>
          <p:nvPr/>
        </p:nvPicPr>
        <p:blipFill>
          <a:blip r:embed="rId6"/>
          <a:stretch>
            <a:fillRect/>
          </a:stretch>
        </p:blipFill>
        <p:spPr>
          <a:xfrm>
            <a:off x="5333566" y="4454813"/>
            <a:ext cx="1993032" cy="1993032"/>
          </a:xfrm>
          <a:prstGeom prst="rect">
            <a:avLst/>
          </a:prstGeom>
        </p:spPr>
      </p:pic>
      <p:pic>
        <p:nvPicPr>
          <p:cNvPr id="21" name="Picture 20" descr="A cartoon of a person holding a sign&#10;&#10;AI-generated content may be incorrect.">
            <a:extLst>
              <a:ext uri="{FF2B5EF4-FFF2-40B4-BE49-F238E27FC236}">
                <a16:creationId xmlns:a16="http://schemas.microsoft.com/office/drawing/2014/main" id="{777828D0-5137-1541-1E7A-6120DDA4D20A}"/>
              </a:ext>
            </a:extLst>
          </p:cNvPr>
          <p:cNvPicPr>
            <a:picLocks noChangeAspect="1"/>
          </p:cNvPicPr>
          <p:nvPr/>
        </p:nvPicPr>
        <p:blipFill>
          <a:blip r:embed="rId7"/>
          <a:stretch>
            <a:fillRect/>
          </a:stretch>
        </p:blipFill>
        <p:spPr>
          <a:xfrm>
            <a:off x="2479669" y="4740279"/>
            <a:ext cx="1993032" cy="1993032"/>
          </a:xfrm>
          <a:prstGeom prst="rect">
            <a:avLst/>
          </a:prstGeom>
        </p:spPr>
      </p:pic>
      <p:pic>
        <p:nvPicPr>
          <p:cNvPr id="24" name="Picture 23">
            <a:extLst>
              <a:ext uri="{FF2B5EF4-FFF2-40B4-BE49-F238E27FC236}">
                <a16:creationId xmlns:a16="http://schemas.microsoft.com/office/drawing/2014/main" id="{2D426F3E-081D-A4D0-FD95-3274845911C9}"/>
              </a:ext>
            </a:extLst>
          </p:cNvPr>
          <p:cNvPicPr>
            <a:picLocks noChangeAspect="1"/>
          </p:cNvPicPr>
          <p:nvPr/>
        </p:nvPicPr>
        <p:blipFill>
          <a:blip r:embed="rId8"/>
          <a:stretch>
            <a:fillRect/>
          </a:stretch>
        </p:blipFill>
        <p:spPr>
          <a:xfrm>
            <a:off x="-262376" y="1679844"/>
            <a:ext cx="5674886" cy="437877"/>
          </a:xfrm>
          <a:prstGeom prst="rect">
            <a:avLst/>
          </a:prstGeom>
        </p:spPr>
      </p:pic>
    </p:spTree>
    <p:extLst>
      <p:ext uri="{BB962C8B-B14F-4D97-AF65-F5344CB8AC3E}">
        <p14:creationId xmlns:p14="http://schemas.microsoft.com/office/powerpoint/2010/main" val="17427180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city skyline with clouds&#10;&#10;AI-generated content may be incorrect.">
            <a:extLst>
              <a:ext uri="{FF2B5EF4-FFF2-40B4-BE49-F238E27FC236}">
                <a16:creationId xmlns:a16="http://schemas.microsoft.com/office/drawing/2014/main" id="{23E9776D-7019-E00D-EA84-84FF19D91323}"/>
              </a:ext>
            </a:extLst>
          </p:cNvPr>
          <p:cNvPicPr>
            <a:picLocks noChangeAspect="1"/>
          </p:cNvPicPr>
          <p:nvPr/>
        </p:nvPicPr>
        <p:blipFill>
          <a:blip r:embed="rId2"/>
          <a:stretch>
            <a:fillRect/>
          </a:stretch>
        </p:blipFill>
        <p:spPr>
          <a:xfrm>
            <a:off x="-36947" y="-19985"/>
            <a:ext cx="12265895" cy="6897971"/>
          </a:xfrm>
          <a:prstGeom prst="rect">
            <a:avLst/>
          </a:prstGeom>
        </p:spPr>
      </p:pic>
      <p:pic>
        <p:nvPicPr>
          <p:cNvPr id="7" name="Picture 6">
            <a:extLst>
              <a:ext uri="{FF2B5EF4-FFF2-40B4-BE49-F238E27FC236}">
                <a16:creationId xmlns:a16="http://schemas.microsoft.com/office/drawing/2014/main" id="{CAE0D578-312E-E547-994D-DC46EFA0FA15}"/>
              </a:ext>
            </a:extLst>
          </p:cNvPr>
          <p:cNvPicPr>
            <a:picLocks noChangeAspect="1"/>
          </p:cNvPicPr>
          <p:nvPr/>
        </p:nvPicPr>
        <p:blipFill>
          <a:blip r:embed="rId3"/>
          <a:stretch>
            <a:fillRect/>
          </a:stretch>
        </p:blipFill>
        <p:spPr>
          <a:xfrm>
            <a:off x="-36948" y="526920"/>
            <a:ext cx="10887199" cy="840061"/>
          </a:xfrm>
          <a:prstGeom prst="rect">
            <a:avLst/>
          </a:prstGeom>
        </p:spPr>
      </p:pic>
      <p:pic>
        <p:nvPicPr>
          <p:cNvPr id="2" name="Picture 1" descr="A white billboard with blue trim&#10;&#10;AI-generated content may be incorrect.">
            <a:extLst>
              <a:ext uri="{FF2B5EF4-FFF2-40B4-BE49-F238E27FC236}">
                <a16:creationId xmlns:a16="http://schemas.microsoft.com/office/drawing/2014/main" id="{75B56A3B-A039-182C-3D73-71565FAC0176}"/>
              </a:ext>
            </a:extLst>
          </p:cNvPr>
          <p:cNvPicPr>
            <a:picLocks noChangeAspect="1"/>
          </p:cNvPicPr>
          <p:nvPr/>
        </p:nvPicPr>
        <p:blipFill>
          <a:blip r:embed="rId4"/>
          <a:stretch>
            <a:fillRect/>
          </a:stretch>
        </p:blipFill>
        <p:spPr>
          <a:xfrm>
            <a:off x="-136070" y="2965706"/>
            <a:ext cx="4359277" cy="4359277"/>
          </a:xfrm>
          <a:prstGeom prst="rect">
            <a:avLst/>
          </a:prstGeom>
        </p:spPr>
      </p:pic>
    </p:spTree>
    <p:extLst>
      <p:ext uri="{BB962C8B-B14F-4D97-AF65-F5344CB8AC3E}">
        <p14:creationId xmlns:p14="http://schemas.microsoft.com/office/powerpoint/2010/main" val="15387600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artoon of a city with sailboats and a ship&#10;&#10;AI-generated content may be incorrect.">
            <a:extLst>
              <a:ext uri="{FF2B5EF4-FFF2-40B4-BE49-F238E27FC236}">
                <a16:creationId xmlns:a16="http://schemas.microsoft.com/office/drawing/2014/main" id="{90B93B4E-ADA9-E35B-8F47-AAE5FD1B658B}"/>
              </a:ext>
            </a:extLst>
          </p:cNvPr>
          <p:cNvPicPr>
            <a:picLocks noChangeAspect="1"/>
          </p:cNvPicPr>
          <p:nvPr/>
        </p:nvPicPr>
        <p:blipFill>
          <a:blip r:embed="rId2"/>
          <a:stretch>
            <a:fillRect/>
          </a:stretch>
        </p:blipFill>
        <p:spPr>
          <a:xfrm>
            <a:off x="5638" y="0"/>
            <a:ext cx="12180725" cy="6858000"/>
          </a:xfrm>
          <a:prstGeom prst="rect">
            <a:avLst/>
          </a:prstGeom>
        </p:spPr>
      </p:pic>
      <p:pic>
        <p:nvPicPr>
          <p:cNvPr id="4" name="Picture 3" descr="A yellow and blue logo&#10;&#10;AI-generated content may be incorrect.">
            <a:extLst>
              <a:ext uri="{FF2B5EF4-FFF2-40B4-BE49-F238E27FC236}">
                <a16:creationId xmlns:a16="http://schemas.microsoft.com/office/drawing/2014/main" id="{BBC08F89-5170-E3B6-4C27-3CCC2B2B8619}"/>
              </a:ext>
            </a:extLst>
          </p:cNvPr>
          <p:cNvPicPr>
            <a:picLocks noChangeAspect="1"/>
          </p:cNvPicPr>
          <p:nvPr/>
        </p:nvPicPr>
        <p:blipFill>
          <a:blip r:embed="rId3"/>
          <a:stretch>
            <a:fillRect/>
          </a:stretch>
        </p:blipFill>
        <p:spPr>
          <a:xfrm>
            <a:off x="4769858" y="5570910"/>
            <a:ext cx="1004286" cy="1004286"/>
          </a:xfrm>
          <a:prstGeom prst="rect">
            <a:avLst/>
          </a:prstGeom>
        </p:spPr>
      </p:pic>
      <p:pic>
        <p:nvPicPr>
          <p:cNvPr id="7" name="Picture 6" descr="A yellow and black logo&#10;&#10;AI-generated content may be incorrect.">
            <a:extLst>
              <a:ext uri="{FF2B5EF4-FFF2-40B4-BE49-F238E27FC236}">
                <a16:creationId xmlns:a16="http://schemas.microsoft.com/office/drawing/2014/main" id="{AF634792-1ABC-F18C-0331-EAC6E0A5CBCF}"/>
              </a:ext>
            </a:extLst>
          </p:cNvPr>
          <p:cNvPicPr>
            <a:picLocks noChangeAspect="1"/>
          </p:cNvPicPr>
          <p:nvPr/>
        </p:nvPicPr>
        <p:blipFill>
          <a:blip r:embed="rId4"/>
          <a:stretch>
            <a:fillRect/>
          </a:stretch>
        </p:blipFill>
        <p:spPr>
          <a:xfrm>
            <a:off x="6010141" y="5572568"/>
            <a:ext cx="1001700" cy="1002627"/>
          </a:xfrm>
          <a:prstGeom prst="rect">
            <a:avLst/>
          </a:prstGeom>
        </p:spPr>
      </p:pic>
      <p:pic>
        <p:nvPicPr>
          <p:cNvPr id="9" name="Picture 8" descr="A colorful circle with yellow text&#10;&#10;AI-generated content may be incorrect.">
            <a:extLst>
              <a:ext uri="{FF2B5EF4-FFF2-40B4-BE49-F238E27FC236}">
                <a16:creationId xmlns:a16="http://schemas.microsoft.com/office/drawing/2014/main" id="{67614F37-DBC9-3140-47C4-81CC51BCB9C1}"/>
              </a:ext>
            </a:extLst>
          </p:cNvPr>
          <p:cNvPicPr>
            <a:picLocks noChangeAspect="1"/>
          </p:cNvPicPr>
          <p:nvPr/>
        </p:nvPicPr>
        <p:blipFill>
          <a:blip r:embed="rId5"/>
          <a:stretch>
            <a:fillRect/>
          </a:stretch>
        </p:blipFill>
        <p:spPr>
          <a:xfrm>
            <a:off x="10962588" y="5570910"/>
            <a:ext cx="1004286" cy="1004286"/>
          </a:xfrm>
          <a:prstGeom prst="rect">
            <a:avLst/>
          </a:prstGeom>
        </p:spPr>
      </p:pic>
      <p:pic>
        <p:nvPicPr>
          <p:cNvPr id="11" name="Picture 10" descr="A logo with yellow letters and a pink circle&#10;&#10;AI-generated content may be incorrect.">
            <a:extLst>
              <a:ext uri="{FF2B5EF4-FFF2-40B4-BE49-F238E27FC236}">
                <a16:creationId xmlns:a16="http://schemas.microsoft.com/office/drawing/2014/main" id="{7AE3B386-48F8-7380-E0AD-FA6438F42AF1}"/>
              </a:ext>
            </a:extLst>
          </p:cNvPr>
          <p:cNvPicPr>
            <a:picLocks noChangeAspect="1"/>
          </p:cNvPicPr>
          <p:nvPr/>
        </p:nvPicPr>
        <p:blipFill>
          <a:blip r:embed="rId6"/>
          <a:stretch>
            <a:fillRect/>
          </a:stretch>
        </p:blipFill>
        <p:spPr>
          <a:xfrm>
            <a:off x="7247838" y="5570910"/>
            <a:ext cx="1003358" cy="1004286"/>
          </a:xfrm>
          <a:prstGeom prst="rect">
            <a:avLst/>
          </a:prstGeom>
        </p:spPr>
      </p:pic>
      <p:pic>
        <p:nvPicPr>
          <p:cNvPr id="13" name="Picture 12" descr="A yellow and blue circle with a black background&#10;&#10;AI-generated content may be incorrect.">
            <a:extLst>
              <a:ext uri="{FF2B5EF4-FFF2-40B4-BE49-F238E27FC236}">
                <a16:creationId xmlns:a16="http://schemas.microsoft.com/office/drawing/2014/main" id="{582B045F-BD4A-9393-8E27-E33F8438B890}"/>
              </a:ext>
            </a:extLst>
          </p:cNvPr>
          <p:cNvPicPr>
            <a:picLocks noChangeAspect="1"/>
          </p:cNvPicPr>
          <p:nvPr/>
        </p:nvPicPr>
        <p:blipFill>
          <a:blip r:embed="rId7"/>
          <a:stretch>
            <a:fillRect/>
          </a:stretch>
        </p:blipFill>
        <p:spPr>
          <a:xfrm>
            <a:off x="9724890" y="5572568"/>
            <a:ext cx="1001700" cy="1002627"/>
          </a:xfrm>
          <a:prstGeom prst="rect">
            <a:avLst/>
          </a:prstGeom>
        </p:spPr>
      </p:pic>
      <p:pic>
        <p:nvPicPr>
          <p:cNvPr id="15" name="Picture 14" descr="A yellow lightning bolt in a purple circle&#10;&#10;AI-generated content may be incorrect.">
            <a:extLst>
              <a:ext uri="{FF2B5EF4-FFF2-40B4-BE49-F238E27FC236}">
                <a16:creationId xmlns:a16="http://schemas.microsoft.com/office/drawing/2014/main" id="{DEF853D6-D446-9DFD-F203-7EB93C058BD3}"/>
              </a:ext>
            </a:extLst>
          </p:cNvPr>
          <p:cNvPicPr>
            <a:picLocks noChangeAspect="1"/>
          </p:cNvPicPr>
          <p:nvPr/>
        </p:nvPicPr>
        <p:blipFill>
          <a:blip r:embed="rId8"/>
          <a:stretch>
            <a:fillRect/>
          </a:stretch>
        </p:blipFill>
        <p:spPr>
          <a:xfrm>
            <a:off x="8487193" y="5572568"/>
            <a:ext cx="1001700" cy="1002627"/>
          </a:xfrm>
          <a:prstGeom prst="rect">
            <a:avLst/>
          </a:prstGeom>
        </p:spPr>
      </p:pic>
    </p:spTree>
    <p:extLst>
      <p:ext uri="{BB962C8B-B14F-4D97-AF65-F5344CB8AC3E}">
        <p14:creationId xmlns:p14="http://schemas.microsoft.com/office/powerpoint/2010/main" val="37292071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ogo of a comic book character&#10;&#10;AI-generated content may be incorrect.">
            <a:extLst>
              <a:ext uri="{FF2B5EF4-FFF2-40B4-BE49-F238E27FC236}">
                <a16:creationId xmlns:a16="http://schemas.microsoft.com/office/drawing/2014/main" id="{FD4D2E3D-79F7-A44D-0E0C-4CE8426B67A0}"/>
              </a:ext>
            </a:extLst>
          </p:cNvPr>
          <p:cNvPicPr>
            <a:picLocks noChangeAspect="1"/>
          </p:cNvPicPr>
          <p:nvPr/>
        </p:nvPicPr>
        <p:blipFill>
          <a:blip r:embed="rId2"/>
          <a:stretch>
            <a:fillRect/>
          </a:stretch>
        </p:blipFill>
        <p:spPr>
          <a:xfrm>
            <a:off x="2467" y="0"/>
            <a:ext cx="12187066" cy="6858000"/>
          </a:xfrm>
          <a:prstGeom prst="rect">
            <a:avLst/>
          </a:prstGeom>
        </p:spPr>
      </p:pic>
    </p:spTree>
    <p:extLst>
      <p:ext uri="{BB962C8B-B14F-4D97-AF65-F5344CB8AC3E}">
        <p14:creationId xmlns:p14="http://schemas.microsoft.com/office/powerpoint/2010/main" val="40872898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LIGHT">
  <a:themeElements>
    <a:clrScheme name="Dynamics Con">
      <a:dk1>
        <a:srgbClr val="000000"/>
      </a:dk1>
      <a:lt1>
        <a:srgbClr val="FFFFFF"/>
      </a:lt1>
      <a:dk2>
        <a:srgbClr val="231F20"/>
      </a:dk2>
      <a:lt2>
        <a:srgbClr val="E7E6E6"/>
      </a:lt2>
      <a:accent1>
        <a:srgbClr val="2B3890"/>
      </a:accent1>
      <a:accent2>
        <a:srgbClr val="27AAE1"/>
      </a:accent2>
      <a:accent3>
        <a:srgbClr val="EE2A7B"/>
      </a:accent3>
      <a:accent4>
        <a:srgbClr val="3CAE2B"/>
      </a:accent4>
      <a:accent5>
        <a:srgbClr val="9D1D96"/>
      </a:accent5>
      <a:accent6>
        <a:srgbClr val="F5E600"/>
      </a:accent6>
      <a:hlink>
        <a:srgbClr val="27AAE1"/>
      </a:hlink>
      <a:folHlink>
        <a:srgbClr val="9D1D96"/>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18ec24c-f428-4057-9a36-4cb948a7b407">
      <Terms xmlns="http://schemas.microsoft.com/office/infopath/2007/PartnerControls"/>
    </lcf76f155ced4ddcb4097134ff3c332f>
    <TaxCatchAll xmlns="6fe25bdf-ae0e-48a7-b6e5-bc8a1849b98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0EFDC198DA1424AA2DE7340ED8C291E" ma:contentTypeVersion="20" ma:contentTypeDescription="Create a new document." ma:contentTypeScope="" ma:versionID="e17e278717a8b3a9d1b0341905e9f118">
  <xsd:schema xmlns:xsd="http://www.w3.org/2001/XMLSchema" xmlns:xs="http://www.w3.org/2001/XMLSchema" xmlns:p="http://schemas.microsoft.com/office/2006/metadata/properties" xmlns:ns2="6fe25bdf-ae0e-48a7-b6e5-bc8a1849b98e" xmlns:ns3="518ec24c-f428-4057-9a36-4cb948a7b407" targetNamespace="http://schemas.microsoft.com/office/2006/metadata/properties" ma:root="true" ma:fieldsID="64d06730524467017972f768cafcd2f5" ns2:_="" ns3:_="">
    <xsd:import namespace="6fe25bdf-ae0e-48a7-b6e5-bc8a1849b98e"/>
    <xsd:import namespace="518ec24c-f428-4057-9a36-4cb948a7b40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e25bdf-ae0e-48a7-b6e5-bc8a1849b98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4419aa8-21d6-4bea-8eac-28a8efdd9d04}" ma:internalName="TaxCatchAll" ma:showField="CatchAllData" ma:web="6fe25bdf-ae0e-48a7-b6e5-bc8a1849b98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18ec24c-f428-4057-9a36-4cb948a7b40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37c3b37-2320-48ce-b319-ec387555f39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7B75BE-6E85-4BC9-B65E-BA5D0420B3C8}">
  <ds:schemaRefs>
    <ds:schemaRef ds:uri="http://schemas.microsoft.com/office/2006/metadata/properties"/>
    <ds:schemaRef ds:uri="http://schemas.microsoft.com/office/infopath/2007/PartnerControls"/>
    <ds:schemaRef ds:uri="518ec24c-f428-4057-9a36-4cb948a7b407"/>
    <ds:schemaRef ds:uri="6fe25bdf-ae0e-48a7-b6e5-bc8a1849b98e"/>
  </ds:schemaRefs>
</ds:datastoreItem>
</file>

<file path=customXml/itemProps2.xml><?xml version="1.0" encoding="utf-8"?>
<ds:datastoreItem xmlns:ds="http://schemas.openxmlformats.org/officeDocument/2006/customXml" ds:itemID="{CCCC9168-1AF7-4F22-A7E1-AA5CA9871E6C}">
  <ds:schemaRefs>
    <ds:schemaRef ds:uri="http://schemas.microsoft.com/sharepoint/v3/contenttype/forms"/>
  </ds:schemaRefs>
</ds:datastoreItem>
</file>

<file path=customXml/itemProps3.xml><?xml version="1.0" encoding="utf-8"?>
<ds:datastoreItem xmlns:ds="http://schemas.openxmlformats.org/officeDocument/2006/customXml" ds:itemID="{ED04DCF2-D9D4-4703-8D0D-9BA35C49A0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fe25bdf-ae0e-48a7-b6e5-bc8a1849b98e"/>
    <ds:schemaRef ds:uri="518ec24c-f428-4057-9a36-4cb948a7b4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625</TotalTime>
  <Words>4201</Words>
  <Application>Microsoft Office PowerPoint</Application>
  <PresentationFormat>Widescreen</PresentationFormat>
  <Paragraphs>420</Paragraphs>
  <Slides>87</Slides>
  <Notes>56</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87</vt:i4>
      </vt:variant>
    </vt:vector>
  </HeadingPairs>
  <TitlesOfParts>
    <vt:vector size="104" baseType="lpstr">
      <vt:lpstr>Aptos</vt:lpstr>
      <vt:lpstr>Aptos Display</vt:lpstr>
      <vt:lpstr>Arial</vt:lpstr>
      <vt:lpstr>Arial Black</vt:lpstr>
      <vt:lpstr>Calibri</vt:lpstr>
      <vt:lpstr>inherit</vt:lpstr>
      <vt:lpstr>Lucida Sans</vt:lpstr>
      <vt:lpstr>Open Sans Extrabold</vt:lpstr>
      <vt:lpstr>Open Sans Extrabold</vt:lpstr>
      <vt:lpstr>Open Sans Light</vt:lpstr>
      <vt:lpstr>Open Sans SemiBold</vt:lpstr>
      <vt:lpstr>Poppins</vt:lpstr>
      <vt:lpstr>Quattrocento Sans</vt:lpstr>
      <vt:lpstr>Roboto</vt:lpstr>
      <vt:lpstr>Segoe UI</vt:lpstr>
      <vt:lpstr>Office Theme</vt:lpstr>
      <vt:lpstr>2_LIGHT</vt:lpstr>
      <vt:lpstr>PowerPoint Presentation</vt:lpstr>
      <vt:lpstr>Tips and Tricks for Securing D365 F&amp;O</vt:lpstr>
      <vt:lpstr>Peter Ramer</vt:lpstr>
      <vt:lpstr>Alex Meyer</vt:lpstr>
      <vt:lpstr>Agenda</vt:lpstr>
      <vt:lpstr>Assigning User Security</vt:lpstr>
      <vt:lpstr>Role Setup &amp; Assignment</vt:lpstr>
      <vt:lpstr>PowerPoint Presentation</vt:lpstr>
      <vt:lpstr>Assign Org Restriction</vt:lpstr>
      <vt:lpstr>Organization Hierarchies</vt:lpstr>
      <vt:lpstr>Organization Hierarchy</vt:lpstr>
      <vt:lpstr>Export / Import User &amp; Role Assignments</vt:lpstr>
      <vt:lpstr>Data Management Framework</vt:lpstr>
      <vt:lpstr>Data Management Project Setup</vt:lpstr>
      <vt:lpstr>Data Entities Metadata</vt:lpstr>
      <vt:lpstr>Determine Security Required</vt:lpstr>
      <vt:lpstr>Determine Menu Item Via URL</vt:lpstr>
      <vt:lpstr>Security Diagnostics</vt:lpstr>
      <vt:lpstr>Form Information</vt:lpstr>
      <vt:lpstr>User Licensing</vt:lpstr>
      <vt:lpstr>Security Tied to Licensing</vt:lpstr>
      <vt:lpstr>User Licensing Changes in D365FO</vt:lpstr>
      <vt:lpstr>License Hierarchy</vt:lpstr>
      <vt:lpstr>Licensing Model</vt:lpstr>
      <vt:lpstr>Base / Attach License Pricing</vt:lpstr>
      <vt:lpstr>Where Did We Come From?</vt:lpstr>
      <vt:lpstr>Where Are We Now?</vt:lpstr>
      <vt:lpstr>Deprecated Licensing Reports</vt:lpstr>
      <vt:lpstr>User Security Governance</vt:lpstr>
      <vt:lpstr>User Security Governance</vt:lpstr>
      <vt:lpstr>User Security Governance</vt:lpstr>
      <vt:lpstr>License Methodology Changes</vt:lpstr>
      <vt:lpstr>Key Licensing Take Aways</vt:lpstr>
      <vt:lpstr>Telemetry Data</vt:lpstr>
      <vt:lpstr>Telemetry Data</vt:lpstr>
      <vt:lpstr>Telemetry Data Reporting</vt:lpstr>
      <vt:lpstr>Exception Events</vt:lpstr>
      <vt:lpstr>Exception Events Reporting</vt:lpstr>
      <vt:lpstr>PowerPoint Presentation</vt:lpstr>
      <vt:lpstr>Custom Telemetry Events</vt:lpstr>
      <vt:lpstr>Custom Telemetry Events</vt:lpstr>
      <vt:lpstr>Custom Telemetry Reporting</vt:lpstr>
      <vt:lpstr>How to use the table browser </vt:lpstr>
      <vt:lpstr>Table Browser - URL</vt:lpstr>
      <vt:lpstr>Table Browser – Visual Studio</vt:lpstr>
      <vt:lpstr>Table Browser – Chrome Extension</vt:lpstr>
      <vt:lpstr>Executing custom X++ code in production </vt:lpstr>
      <vt:lpstr>Run A Custom X++ Script In PROD With Zero Downtime</vt:lpstr>
      <vt:lpstr>Run A D365 Job In Production</vt:lpstr>
      <vt:lpstr>Why Would You Need To Run A Job In Production?</vt:lpstr>
      <vt:lpstr>Ways To Run A Custom Script</vt:lpstr>
      <vt:lpstr>Apply A Deployable Package Through LCS</vt:lpstr>
      <vt:lpstr>New Way! (Custom Scripts Form)</vt:lpstr>
      <vt:lpstr>Create A Model In D365</vt:lpstr>
      <vt:lpstr>Create A Model In D365</vt:lpstr>
      <vt:lpstr>Common References</vt:lpstr>
      <vt:lpstr>Create A New Project</vt:lpstr>
      <vt:lpstr>Write A D365 Runnable Class</vt:lpstr>
      <vt:lpstr>Write A D365 Runnable Class</vt:lpstr>
      <vt:lpstr>Create A Deployable Package</vt:lpstr>
      <vt:lpstr>Assign Duties To Users</vt:lpstr>
      <vt:lpstr>Upload The Deployable Package</vt:lpstr>
      <vt:lpstr>Approve The D365 Job</vt:lpstr>
      <vt:lpstr>Test The D365 Job</vt:lpstr>
      <vt:lpstr>Run The D365 Job</vt:lpstr>
      <vt:lpstr>PowerPoint Presentation</vt:lpstr>
      <vt:lpstr>How to correctly configure JIT access </vt:lpstr>
      <vt:lpstr>How To Connect To A Test Database</vt:lpstr>
      <vt:lpstr>How To Connect To A Test Database</vt:lpstr>
      <vt:lpstr>How To Connect To A Test Database</vt:lpstr>
      <vt:lpstr>How To Connect To A Test Database</vt:lpstr>
      <vt:lpstr>How To Connect To A Test Database</vt:lpstr>
      <vt:lpstr>How To Connect To A Test Database</vt:lpstr>
      <vt:lpstr>How To Connect To A Test Database</vt:lpstr>
      <vt:lpstr>How To Connect To A Test Database</vt:lpstr>
      <vt:lpstr>Tips &amp; Tricks</vt:lpstr>
      <vt:lpstr>D365FO Admin Toolkit</vt:lpstr>
      <vt:lpstr>Resources / Other Links</vt:lpstr>
      <vt:lpstr>Resources / Other Links</vt:lpstr>
      <vt:lpstr>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Lauren Bishop</dc:creator>
  <cp:lastModifiedBy>Ramer, Peter</cp:lastModifiedBy>
  <cp:revision>134</cp:revision>
  <dcterms:created xsi:type="dcterms:W3CDTF">2025-01-23T18:40:19Z</dcterms:created>
  <dcterms:modified xsi:type="dcterms:W3CDTF">2025-08-04T15:18:49Z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0x01010040EFDC198DA1424AA2DE7340ED8C291E</vt:lpwstr>
  </property>
  <property fmtid="{D5CDD505-2E9C-101B-9397-08002B2CF9AE}" pid="3" name="MediaServiceImageTags">
    <vt:lpwstr/>
  </property>
</Properties>
</file>