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  <p:sldId id="257" r:id="rId6"/>
    <p:sldId id="258" r:id="rId7"/>
    <p:sldId id="259" r:id="rId8"/>
    <p:sldId id="279" r:id="rId9"/>
    <p:sldId id="280" r:id="rId10"/>
    <p:sldId id="281" r:id="rId11"/>
    <p:sldId id="282" r:id="rId12"/>
    <p:sldId id="283" r:id="rId13"/>
    <p:sldId id="301" r:id="rId14"/>
    <p:sldId id="284" r:id="rId15"/>
    <p:sldId id="285" r:id="rId16"/>
    <p:sldId id="286" r:id="rId17"/>
    <p:sldId id="287" r:id="rId18"/>
    <p:sldId id="288" r:id="rId19"/>
    <p:sldId id="289" r:id="rId20"/>
    <p:sldId id="290" r:id="rId21"/>
    <p:sldId id="291" r:id="rId22"/>
    <p:sldId id="292" r:id="rId23"/>
    <p:sldId id="316" r:id="rId24"/>
    <p:sldId id="317" r:id="rId25"/>
    <p:sldId id="293" r:id="rId26"/>
    <p:sldId id="315" r:id="rId27"/>
    <p:sldId id="302" r:id="rId28"/>
    <p:sldId id="295" r:id="rId29"/>
    <p:sldId id="294" r:id="rId30"/>
    <p:sldId id="303" r:id="rId31"/>
    <p:sldId id="296" r:id="rId32"/>
    <p:sldId id="297" r:id="rId33"/>
    <p:sldId id="304" r:id="rId34"/>
    <p:sldId id="298" r:id="rId35"/>
    <p:sldId id="299" r:id="rId36"/>
    <p:sldId id="305" r:id="rId37"/>
    <p:sldId id="300" r:id="rId38"/>
    <p:sldId id="306" r:id="rId39"/>
    <p:sldId id="307" r:id="rId40"/>
    <p:sldId id="308" r:id="rId41"/>
    <p:sldId id="309" r:id="rId42"/>
    <p:sldId id="310" r:id="rId43"/>
    <p:sldId id="311" r:id="rId44"/>
    <p:sldId id="312" r:id="rId45"/>
    <p:sldId id="313" r:id="rId46"/>
    <p:sldId id="314" r:id="rId4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27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CB05E5-3D96-486D-A3FD-7E099AFF35EC}" v="20" dt="2025-08-19T19:46:04.0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63"/>
    <p:restoredTop sz="96327"/>
  </p:normalViewPr>
  <p:slideViewPr>
    <p:cSldViewPr snapToGrid="0">
      <p:cViewPr varScale="1">
        <p:scale>
          <a:sx n="102" d="100"/>
          <a:sy n="102" d="100"/>
        </p:scale>
        <p:origin x="1302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 Meyer" userId="434c9848-7f9b-4e1d-a1c3-fd0f120a196f" providerId="ADAL" clId="{BECB05E5-3D96-486D-A3FD-7E099AFF35EC}"/>
    <pc:docChg chg="custSel addSld delSld modSld">
      <pc:chgData name="Alex Meyer" userId="434c9848-7f9b-4e1d-a1c3-fd0f120a196f" providerId="ADAL" clId="{BECB05E5-3D96-486D-A3FD-7E099AFF35EC}" dt="2025-08-19T20:10:59.403" v="709" actId="1076"/>
      <pc:docMkLst>
        <pc:docMk/>
      </pc:docMkLst>
      <pc:sldChg chg="addSp delSp modSp mod">
        <pc:chgData name="Alex Meyer" userId="434c9848-7f9b-4e1d-a1c3-fd0f120a196f" providerId="ADAL" clId="{BECB05E5-3D96-486D-A3FD-7E099AFF35EC}" dt="2025-08-19T20:03:43.537" v="385" actId="1076"/>
        <pc:sldMkLst>
          <pc:docMk/>
          <pc:sldMk cId="3616438888" sldId="290"/>
        </pc:sldMkLst>
        <pc:picChg chg="add mod">
          <ac:chgData name="Alex Meyer" userId="434c9848-7f9b-4e1d-a1c3-fd0f120a196f" providerId="ADAL" clId="{BECB05E5-3D96-486D-A3FD-7E099AFF35EC}" dt="2025-08-19T20:03:43.537" v="385" actId="1076"/>
          <ac:picMkLst>
            <pc:docMk/>
            <pc:sldMk cId="3616438888" sldId="290"/>
            <ac:picMk id="3" creationId="{4D99C988-26E9-D915-137A-9F706C3A6D18}"/>
          </ac:picMkLst>
        </pc:picChg>
        <pc:picChg chg="del">
          <ac:chgData name="Alex Meyer" userId="434c9848-7f9b-4e1d-a1c3-fd0f120a196f" providerId="ADAL" clId="{BECB05E5-3D96-486D-A3FD-7E099AFF35EC}" dt="2025-08-19T20:03:37.803" v="382" actId="478"/>
          <ac:picMkLst>
            <pc:docMk/>
            <pc:sldMk cId="3616438888" sldId="290"/>
            <ac:picMk id="6" creationId="{5790E19D-7CBD-85A6-9EF8-F562E8EF872A}"/>
          </ac:picMkLst>
        </pc:picChg>
      </pc:sldChg>
      <pc:sldChg chg="modSp mod">
        <pc:chgData name="Alex Meyer" userId="434c9848-7f9b-4e1d-a1c3-fd0f120a196f" providerId="ADAL" clId="{BECB05E5-3D96-486D-A3FD-7E099AFF35EC}" dt="2025-08-19T19:45:39.238" v="361" actId="20577"/>
        <pc:sldMkLst>
          <pc:docMk/>
          <pc:sldMk cId="2190048946" sldId="293"/>
        </pc:sldMkLst>
        <pc:spChg chg="mod">
          <ac:chgData name="Alex Meyer" userId="434c9848-7f9b-4e1d-a1c3-fd0f120a196f" providerId="ADAL" clId="{BECB05E5-3D96-486D-A3FD-7E099AFF35EC}" dt="2025-08-19T19:45:39.238" v="361" actId="20577"/>
          <ac:spMkLst>
            <pc:docMk/>
            <pc:sldMk cId="2190048946" sldId="293"/>
            <ac:spMk id="5" creationId="{8B15A8FD-8A41-EAB5-219C-2B8D3B011AFB}"/>
          </ac:spMkLst>
        </pc:spChg>
      </pc:sldChg>
      <pc:sldChg chg="modSp new mod">
        <pc:chgData name="Alex Meyer" userId="434c9848-7f9b-4e1d-a1c3-fd0f120a196f" providerId="ADAL" clId="{BECB05E5-3D96-486D-A3FD-7E099AFF35EC}" dt="2025-08-19T19:54:51.271" v="381" actId="20577"/>
        <pc:sldMkLst>
          <pc:docMk/>
          <pc:sldMk cId="2511934435" sldId="315"/>
        </pc:sldMkLst>
        <pc:spChg chg="mod">
          <ac:chgData name="Alex Meyer" userId="434c9848-7f9b-4e1d-a1c3-fd0f120a196f" providerId="ADAL" clId="{BECB05E5-3D96-486D-A3FD-7E099AFF35EC}" dt="2025-08-19T18:48:15.661" v="65" actId="255"/>
          <ac:spMkLst>
            <pc:docMk/>
            <pc:sldMk cId="2511934435" sldId="315"/>
            <ac:spMk id="2" creationId="{BCE2B9CC-F3B2-150B-5936-3D98B6057CD7}"/>
          </ac:spMkLst>
        </pc:spChg>
        <pc:spChg chg="mod">
          <ac:chgData name="Alex Meyer" userId="434c9848-7f9b-4e1d-a1c3-fd0f120a196f" providerId="ADAL" clId="{BECB05E5-3D96-486D-A3FD-7E099AFF35EC}" dt="2025-08-19T19:54:51.271" v="381" actId="20577"/>
          <ac:spMkLst>
            <pc:docMk/>
            <pc:sldMk cId="2511934435" sldId="315"/>
            <ac:spMk id="3" creationId="{F0D66B08-8AA6-38DB-31EB-0EE205114F4E}"/>
          </ac:spMkLst>
        </pc:spChg>
      </pc:sldChg>
      <pc:sldChg chg="addSp delSp modSp new mod">
        <pc:chgData name="Alex Meyer" userId="434c9848-7f9b-4e1d-a1c3-fd0f120a196f" providerId="ADAL" clId="{BECB05E5-3D96-486D-A3FD-7E099AFF35EC}" dt="2025-08-19T19:46:04.022" v="363" actId="1076"/>
        <pc:sldMkLst>
          <pc:docMk/>
          <pc:sldMk cId="565386862" sldId="316"/>
        </pc:sldMkLst>
        <pc:spChg chg="mod">
          <ac:chgData name="Alex Meyer" userId="434c9848-7f9b-4e1d-a1c3-fd0f120a196f" providerId="ADAL" clId="{BECB05E5-3D96-486D-A3FD-7E099AFF35EC}" dt="2025-08-19T19:17:47.768" v="258" actId="20577"/>
          <ac:spMkLst>
            <pc:docMk/>
            <pc:sldMk cId="565386862" sldId="316"/>
            <ac:spMk id="2" creationId="{9853EE2C-B390-060E-F37C-CEA5FAF70E19}"/>
          </ac:spMkLst>
        </pc:spChg>
        <pc:spChg chg="del">
          <ac:chgData name="Alex Meyer" userId="434c9848-7f9b-4e1d-a1c3-fd0f120a196f" providerId="ADAL" clId="{BECB05E5-3D96-486D-A3FD-7E099AFF35EC}" dt="2025-08-19T19:16:01.949" v="231" actId="478"/>
          <ac:spMkLst>
            <pc:docMk/>
            <pc:sldMk cId="565386862" sldId="316"/>
            <ac:spMk id="3" creationId="{4C1117EC-8972-B1DD-7FFE-09153149FC5A}"/>
          </ac:spMkLst>
        </pc:spChg>
        <pc:picChg chg="add del mod">
          <ac:chgData name="Alex Meyer" userId="434c9848-7f9b-4e1d-a1c3-fd0f120a196f" providerId="ADAL" clId="{BECB05E5-3D96-486D-A3FD-7E099AFF35EC}" dt="2025-08-19T19:16:14.785" v="235" actId="478"/>
          <ac:picMkLst>
            <pc:docMk/>
            <pc:sldMk cId="565386862" sldId="316"/>
            <ac:picMk id="5" creationId="{9B434723-36F1-4363-4A08-D843CACAF056}"/>
          </ac:picMkLst>
        </pc:picChg>
        <pc:picChg chg="add del mod">
          <ac:chgData name="Alex Meyer" userId="434c9848-7f9b-4e1d-a1c3-fd0f120a196f" providerId="ADAL" clId="{BECB05E5-3D96-486D-A3FD-7E099AFF35EC}" dt="2025-08-19T19:21:41.403" v="260" actId="478"/>
          <ac:picMkLst>
            <pc:docMk/>
            <pc:sldMk cId="565386862" sldId="316"/>
            <ac:picMk id="1025" creationId="{7DDA757A-2A30-8FDC-2DCB-B311C9C0633C}"/>
          </ac:picMkLst>
        </pc:picChg>
        <pc:picChg chg="add del mod">
          <ac:chgData name="Alex Meyer" userId="434c9848-7f9b-4e1d-a1c3-fd0f120a196f" providerId="ADAL" clId="{BECB05E5-3D96-486D-A3FD-7E099AFF35EC}" dt="2025-08-19T19:28:40.731" v="266" actId="478"/>
          <ac:picMkLst>
            <pc:docMk/>
            <pc:sldMk cId="565386862" sldId="316"/>
            <ac:picMk id="1026" creationId="{10826F86-F5D2-C415-1DC9-71068DDDFC7B}"/>
          </ac:picMkLst>
        </pc:picChg>
        <pc:picChg chg="add mod">
          <ac:chgData name="Alex Meyer" userId="434c9848-7f9b-4e1d-a1c3-fd0f120a196f" providerId="ADAL" clId="{BECB05E5-3D96-486D-A3FD-7E099AFF35EC}" dt="2025-08-19T19:46:04.022" v="363" actId="1076"/>
          <ac:picMkLst>
            <pc:docMk/>
            <pc:sldMk cId="565386862" sldId="316"/>
            <ac:picMk id="1027" creationId="{5CB1838C-778F-299E-974C-4D9EF966615B}"/>
          </ac:picMkLst>
        </pc:picChg>
      </pc:sldChg>
      <pc:sldChg chg="new del">
        <pc:chgData name="Alex Meyer" userId="434c9848-7f9b-4e1d-a1c3-fd0f120a196f" providerId="ADAL" clId="{BECB05E5-3D96-486D-A3FD-7E099AFF35EC}" dt="2025-08-19T18:50:41.385" v="229" actId="47"/>
        <pc:sldMkLst>
          <pc:docMk/>
          <pc:sldMk cId="3981663247" sldId="316"/>
        </pc:sldMkLst>
      </pc:sldChg>
      <pc:sldChg chg="addSp modSp new mod">
        <pc:chgData name="Alex Meyer" userId="434c9848-7f9b-4e1d-a1c3-fd0f120a196f" providerId="ADAL" clId="{BECB05E5-3D96-486D-A3FD-7E099AFF35EC}" dt="2025-08-19T20:10:59.403" v="709" actId="1076"/>
        <pc:sldMkLst>
          <pc:docMk/>
          <pc:sldMk cId="2578081949" sldId="317"/>
        </pc:sldMkLst>
        <pc:spChg chg="mod">
          <ac:chgData name="Alex Meyer" userId="434c9848-7f9b-4e1d-a1c3-fd0f120a196f" providerId="ADAL" clId="{BECB05E5-3D96-486D-A3FD-7E099AFF35EC}" dt="2025-08-19T20:05:48.449" v="496" actId="20577"/>
          <ac:spMkLst>
            <pc:docMk/>
            <pc:sldMk cId="2578081949" sldId="317"/>
            <ac:spMk id="2" creationId="{41FDFBD0-7462-9CF8-2466-3C41D3690E26}"/>
          </ac:spMkLst>
        </pc:spChg>
        <pc:spChg chg="mod">
          <ac:chgData name="Alex Meyer" userId="434c9848-7f9b-4e1d-a1c3-fd0f120a196f" providerId="ADAL" clId="{BECB05E5-3D96-486D-A3FD-7E099AFF35EC}" dt="2025-08-19T20:10:54.224" v="708" actId="1076"/>
          <ac:spMkLst>
            <pc:docMk/>
            <pc:sldMk cId="2578081949" sldId="317"/>
            <ac:spMk id="3" creationId="{63A76547-7CD0-4CF5-7BE7-743FB4EE7ED4}"/>
          </ac:spMkLst>
        </pc:spChg>
        <pc:picChg chg="add mod">
          <ac:chgData name="Alex Meyer" userId="434c9848-7f9b-4e1d-a1c3-fd0f120a196f" providerId="ADAL" clId="{BECB05E5-3D96-486D-A3FD-7E099AFF35EC}" dt="2025-08-19T20:10:59.403" v="709" actId="1076"/>
          <ac:picMkLst>
            <pc:docMk/>
            <pc:sldMk cId="2578081949" sldId="317"/>
            <ac:picMk id="5" creationId="{BF2D5D64-D0E5-4177-8BC8-5DEE755E5AA0}"/>
          </ac:picMkLst>
        </pc:picChg>
      </pc:sldChg>
    </pc:docChg>
  </pc:docChgLst>
  <pc:docChgLst>
    <pc:chgData name="Alex Meyer" userId="434c9848-7f9b-4e1d-a1c3-fd0f120a196f" providerId="ADAL" clId="{70C6395F-9841-49CE-9C3F-23A925DE4AE4}"/>
    <pc:docChg chg="custSel addSld delSld modSld sldOrd">
      <pc:chgData name="Alex Meyer" userId="434c9848-7f9b-4e1d-a1c3-fd0f120a196f" providerId="ADAL" clId="{70C6395F-9841-49CE-9C3F-23A925DE4AE4}" dt="2025-08-11T17:46:32.596" v="2611" actId="1076"/>
      <pc:docMkLst>
        <pc:docMk/>
      </pc:docMkLst>
      <pc:sldChg chg="modSp mod">
        <pc:chgData name="Alex Meyer" userId="434c9848-7f9b-4e1d-a1c3-fd0f120a196f" providerId="ADAL" clId="{70C6395F-9841-49CE-9C3F-23A925DE4AE4}" dt="2025-08-11T15:55:18.881" v="71" actId="20577"/>
        <pc:sldMkLst>
          <pc:docMk/>
          <pc:sldMk cId="2028836325" sldId="257"/>
        </pc:sldMkLst>
        <pc:spChg chg="mod">
          <ac:chgData name="Alex Meyer" userId="434c9848-7f9b-4e1d-a1c3-fd0f120a196f" providerId="ADAL" clId="{70C6395F-9841-49CE-9C3F-23A925DE4AE4}" dt="2025-08-11T15:54:45.651" v="47" actId="20577"/>
          <ac:spMkLst>
            <pc:docMk/>
            <pc:sldMk cId="2028836325" sldId="257"/>
            <ac:spMk id="2" creationId="{40E8EA20-580F-015B-9BCE-9E153DECC14A}"/>
          </ac:spMkLst>
        </pc:spChg>
        <pc:spChg chg="mod">
          <ac:chgData name="Alex Meyer" userId="434c9848-7f9b-4e1d-a1c3-fd0f120a196f" providerId="ADAL" clId="{70C6395F-9841-49CE-9C3F-23A925DE4AE4}" dt="2025-08-11T15:55:18.881" v="71" actId="20577"/>
          <ac:spMkLst>
            <pc:docMk/>
            <pc:sldMk cId="2028836325" sldId="257"/>
            <ac:spMk id="3" creationId="{76F0DB72-3B37-3F08-12E2-2A5B154393A7}"/>
          </ac:spMkLst>
        </pc:spChg>
      </pc:sldChg>
      <pc:sldChg chg="addSp delSp modSp mod modClrScheme chgLayout">
        <pc:chgData name="Alex Meyer" userId="434c9848-7f9b-4e1d-a1c3-fd0f120a196f" providerId="ADAL" clId="{70C6395F-9841-49CE-9C3F-23A925DE4AE4}" dt="2025-08-11T17:43:37.391" v="2475" actId="20577"/>
        <pc:sldMkLst>
          <pc:docMk/>
          <pc:sldMk cId="2643533678" sldId="258"/>
        </pc:sldMkLst>
        <pc:spChg chg="add mod ord">
          <ac:chgData name="Alex Meyer" userId="434c9848-7f9b-4e1d-a1c3-fd0f120a196f" providerId="ADAL" clId="{70C6395F-9841-49CE-9C3F-23A925DE4AE4}" dt="2025-08-11T15:56:04.814" v="86" actId="27636"/>
          <ac:spMkLst>
            <pc:docMk/>
            <pc:sldMk cId="2643533678" sldId="258"/>
            <ac:spMk id="4" creationId="{2BA7D816-B156-5AD3-664B-4886CD7B299E}"/>
          </ac:spMkLst>
        </pc:spChg>
        <pc:spChg chg="add mod ord">
          <ac:chgData name="Alex Meyer" userId="434c9848-7f9b-4e1d-a1c3-fd0f120a196f" providerId="ADAL" clId="{70C6395F-9841-49CE-9C3F-23A925DE4AE4}" dt="2025-08-11T17:43:37.391" v="2475" actId="20577"/>
          <ac:spMkLst>
            <pc:docMk/>
            <pc:sldMk cId="2643533678" sldId="258"/>
            <ac:spMk id="5" creationId="{25BCEDEB-6BFC-566F-687D-55428AF8D866}"/>
          </ac:spMkLst>
        </pc:spChg>
        <pc:picChg chg="add mod">
          <ac:chgData name="Alex Meyer" userId="434c9848-7f9b-4e1d-a1c3-fd0f120a196f" providerId="ADAL" clId="{70C6395F-9841-49CE-9C3F-23A925DE4AE4}" dt="2025-08-11T15:56:52.565" v="133" actId="1076"/>
          <ac:picMkLst>
            <pc:docMk/>
            <pc:sldMk cId="2643533678" sldId="258"/>
            <ac:picMk id="7" creationId="{DBF56CCA-4BEB-88B4-C1FF-AF2DE253F580}"/>
          </ac:picMkLst>
        </pc:picChg>
        <pc:picChg chg="add mod">
          <ac:chgData name="Alex Meyer" userId="434c9848-7f9b-4e1d-a1c3-fd0f120a196f" providerId="ADAL" clId="{70C6395F-9841-49CE-9C3F-23A925DE4AE4}" dt="2025-08-11T15:57:15.379" v="137" actId="1076"/>
          <ac:picMkLst>
            <pc:docMk/>
            <pc:sldMk cId="2643533678" sldId="258"/>
            <ac:picMk id="1026" creationId="{B5F9B3D3-8C4C-8911-75CE-9B8ABFC896D1}"/>
          </ac:picMkLst>
        </pc:picChg>
      </pc:sldChg>
      <pc:sldChg chg="modSp mod">
        <pc:chgData name="Alex Meyer" userId="434c9848-7f9b-4e1d-a1c3-fd0f120a196f" providerId="ADAL" clId="{70C6395F-9841-49CE-9C3F-23A925DE4AE4}" dt="2025-08-11T15:57:59.662" v="156" actId="1076"/>
        <pc:sldMkLst>
          <pc:docMk/>
          <pc:sldMk cId="404858273" sldId="259"/>
        </pc:sldMkLst>
        <pc:spChg chg="mod">
          <ac:chgData name="Alex Meyer" userId="434c9848-7f9b-4e1d-a1c3-fd0f120a196f" providerId="ADAL" clId="{70C6395F-9841-49CE-9C3F-23A925DE4AE4}" dt="2025-08-11T15:57:52.417" v="153" actId="20577"/>
          <ac:spMkLst>
            <pc:docMk/>
            <pc:sldMk cId="404858273" sldId="259"/>
            <ac:spMk id="2" creationId="{B5F58FFF-BF4B-A819-73CE-0DB008BB47D6}"/>
          </ac:spMkLst>
        </pc:spChg>
        <pc:spChg chg="mod">
          <ac:chgData name="Alex Meyer" userId="434c9848-7f9b-4e1d-a1c3-fd0f120a196f" providerId="ADAL" clId="{70C6395F-9841-49CE-9C3F-23A925DE4AE4}" dt="2025-08-11T15:57:59.662" v="156" actId="1076"/>
          <ac:spMkLst>
            <pc:docMk/>
            <pc:sldMk cId="404858273" sldId="259"/>
            <ac:spMk id="3" creationId="{5B498ECE-CC85-DC62-A143-42F5F464BB71}"/>
          </ac:spMkLst>
        </pc:spChg>
      </pc:sldChg>
      <pc:sldChg chg="del">
        <pc:chgData name="Alex Meyer" userId="434c9848-7f9b-4e1d-a1c3-fd0f120a196f" providerId="ADAL" clId="{70C6395F-9841-49CE-9C3F-23A925DE4AE4}" dt="2025-08-11T17:45:29.388" v="2557" actId="47"/>
        <pc:sldMkLst>
          <pc:docMk/>
          <pc:sldMk cId="1784267112" sldId="260"/>
        </pc:sldMkLst>
      </pc:sldChg>
      <pc:sldChg chg="del">
        <pc:chgData name="Alex Meyer" userId="434c9848-7f9b-4e1d-a1c3-fd0f120a196f" providerId="ADAL" clId="{70C6395F-9841-49CE-9C3F-23A925DE4AE4}" dt="2025-08-11T17:45:29.388" v="2557" actId="47"/>
        <pc:sldMkLst>
          <pc:docMk/>
          <pc:sldMk cId="834736289" sldId="261"/>
        </pc:sldMkLst>
      </pc:sldChg>
      <pc:sldChg chg="del">
        <pc:chgData name="Alex Meyer" userId="434c9848-7f9b-4e1d-a1c3-fd0f120a196f" providerId="ADAL" clId="{70C6395F-9841-49CE-9C3F-23A925DE4AE4}" dt="2025-08-11T17:45:29.388" v="2557" actId="47"/>
        <pc:sldMkLst>
          <pc:docMk/>
          <pc:sldMk cId="2716372999" sldId="262"/>
        </pc:sldMkLst>
      </pc:sldChg>
      <pc:sldChg chg="del">
        <pc:chgData name="Alex Meyer" userId="434c9848-7f9b-4e1d-a1c3-fd0f120a196f" providerId="ADAL" clId="{70C6395F-9841-49CE-9C3F-23A925DE4AE4}" dt="2025-08-11T17:45:29.388" v="2557" actId="47"/>
        <pc:sldMkLst>
          <pc:docMk/>
          <pc:sldMk cId="1497469456" sldId="263"/>
        </pc:sldMkLst>
      </pc:sldChg>
      <pc:sldChg chg="del">
        <pc:chgData name="Alex Meyer" userId="434c9848-7f9b-4e1d-a1c3-fd0f120a196f" providerId="ADAL" clId="{70C6395F-9841-49CE-9C3F-23A925DE4AE4}" dt="2025-08-11T17:45:29.388" v="2557" actId="47"/>
        <pc:sldMkLst>
          <pc:docMk/>
          <pc:sldMk cId="2580062656" sldId="264"/>
        </pc:sldMkLst>
      </pc:sldChg>
      <pc:sldChg chg="del">
        <pc:chgData name="Alex Meyer" userId="434c9848-7f9b-4e1d-a1c3-fd0f120a196f" providerId="ADAL" clId="{70C6395F-9841-49CE-9C3F-23A925DE4AE4}" dt="2025-08-11T17:45:29.388" v="2557" actId="47"/>
        <pc:sldMkLst>
          <pc:docMk/>
          <pc:sldMk cId="3708243725" sldId="265"/>
        </pc:sldMkLst>
      </pc:sldChg>
      <pc:sldChg chg="del">
        <pc:chgData name="Alex Meyer" userId="434c9848-7f9b-4e1d-a1c3-fd0f120a196f" providerId="ADAL" clId="{70C6395F-9841-49CE-9C3F-23A925DE4AE4}" dt="2025-08-11T17:45:29.388" v="2557" actId="47"/>
        <pc:sldMkLst>
          <pc:docMk/>
          <pc:sldMk cId="1581262516" sldId="266"/>
        </pc:sldMkLst>
      </pc:sldChg>
      <pc:sldChg chg="del">
        <pc:chgData name="Alex Meyer" userId="434c9848-7f9b-4e1d-a1c3-fd0f120a196f" providerId="ADAL" clId="{70C6395F-9841-49CE-9C3F-23A925DE4AE4}" dt="2025-08-11T17:45:29.388" v="2557" actId="47"/>
        <pc:sldMkLst>
          <pc:docMk/>
          <pc:sldMk cId="2072644645" sldId="267"/>
        </pc:sldMkLst>
      </pc:sldChg>
      <pc:sldChg chg="del">
        <pc:chgData name="Alex Meyer" userId="434c9848-7f9b-4e1d-a1c3-fd0f120a196f" providerId="ADAL" clId="{70C6395F-9841-49CE-9C3F-23A925DE4AE4}" dt="2025-08-11T17:45:29.388" v="2557" actId="47"/>
        <pc:sldMkLst>
          <pc:docMk/>
          <pc:sldMk cId="347100164" sldId="268"/>
        </pc:sldMkLst>
      </pc:sldChg>
      <pc:sldChg chg="del">
        <pc:chgData name="Alex Meyer" userId="434c9848-7f9b-4e1d-a1c3-fd0f120a196f" providerId="ADAL" clId="{70C6395F-9841-49CE-9C3F-23A925DE4AE4}" dt="2025-08-11T17:45:29.388" v="2557" actId="47"/>
        <pc:sldMkLst>
          <pc:docMk/>
          <pc:sldMk cId="1804385005" sldId="269"/>
        </pc:sldMkLst>
      </pc:sldChg>
      <pc:sldChg chg="del">
        <pc:chgData name="Alex Meyer" userId="434c9848-7f9b-4e1d-a1c3-fd0f120a196f" providerId="ADAL" clId="{70C6395F-9841-49CE-9C3F-23A925DE4AE4}" dt="2025-08-11T17:45:29.388" v="2557" actId="47"/>
        <pc:sldMkLst>
          <pc:docMk/>
          <pc:sldMk cId="1688158946" sldId="270"/>
        </pc:sldMkLst>
      </pc:sldChg>
      <pc:sldChg chg="del">
        <pc:chgData name="Alex Meyer" userId="434c9848-7f9b-4e1d-a1c3-fd0f120a196f" providerId="ADAL" clId="{70C6395F-9841-49CE-9C3F-23A925DE4AE4}" dt="2025-08-11T17:45:29.388" v="2557" actId="47"/>
        <pc:sldMkLst>
          <pc:docMk/>
          <pc:sldMk cId="2770000111" sldId="271"/>
        </pc:sldMkLst>
      </pc:sldChg>
      <pc:sldChg chg="del">
        <pc:chgData name="Alex Meyer" userId="434c9848-7f9b-4e1d-a1c3-fd0f120a196f" providerId="ADAL" clId="{70C6395F-9841-49CE-9C3F-23A925DE4AE4}" dt="2025-08-11T17:45:29.388" v="2557" actId="47"/>
        <pc:sldMkLst>
          <pc:docMk/>
          <pc:sldMk cId="1007231129" sldId="272"/>
        </pc:sldMkLst>
      </pc:sldChg>
      <pc:sldChg chg="del">
        <pc:chgData name="Alex Meyer" userId="434c9848-7f9b-4e1d-a1c3-fd0f120a196f" providerId="ADAL" clId="{70C6395F-9841-49CE-9C3F-23A925DE4AE4}" dt="2025-08-11T17:45:29.388" v="2557" actId="47"/>
        <pc:sldMkLst>
          <pc:docMk/>
          <pc:sldMk cId="2715098409" sldId="273"/>
        </pc:sldMkLst>
      </pc:sldChg>
      <pc:sldChg chg="del">
        <pc:chgData name="Alex Meyer" userId="434c9848-7f9b-4e1d-a1c3-fd0f120a196f" providerId="ADAL" clId="{70C6395F-9841-49CE-9C3F-23A925DE4AE4}" dt="2025-08-11T17:45:29.388" v="2557" actId="47"/>
        <pc:sldMkLst>
          <pc:docMk/>
          <pc:sldMk cId="2408462177" sldId="274"/>
        </pc:sldMkLst>
      </pc:sldChg>
      <pc:sldChg chg="del">
        <pc:chgData name="Alex Meyer" userId="434c9848-7f9b-4e1d-a1c3-fd0f120a196f" providerId="ADAL" clId="{70C6395F-9841-49CE-9C3F-23A925DE4AE4}" dt="2025-08-11T17:45:29.388" v="2557" actId="47"/>
        <pc:sldMkLst>
          <pc:docMk/>
          <pc:sldMk cId="2462255517" sldId="275"/>
        </pc:sldMkLst>
      </pc:sldChg>
      <pc:sldChg chg="del">
        <pc:chgData name="Alex Meyer" userId="434c9848-7f9b-4e1d-a1c3-fd0f120a196f" providerId="ADAL" clId="{70C6395F-9841-49CE-9C3F-23A925DE4AE4}" dt="2025-08-11T17:45:29.388" v="2557" actId="47"/>
        <pc:sldMkLst>
          <pc:docMk/>
          <pc:sldMk cId="1336057404" sldId="276"/>
        </pc:sldMkLst>
      </pc:sldChg>
      <pc:sldChg chg="del">
        <pc:chgData name="Alex Meyer" userId="434c9848-7f9b-4e1d-a1c3-fd0f120a196f" providerId="ADAL" clId="{70C6395F-9841-49CE-9C3F-23A925DE4AE4}" dt="2025-08-11T17:45:29.388" v="2557" actId="47"/>
        <pc:sldMkLst>
          <pc:docMk/>
          <pc:sldMk cId="3263057451" sldId="277"/>
        </pc:sldMkLst>
      </pc:sldChg>
      <pc:sldChg chg="del">
        <pc:chgData name="Alex Meyer" userId="434c9848-7f9b-4e1d-a1c3-fd0f120a196f" providerId="ADAL" clId="{70C6395F-9841-49CE-9C3F-23A925DE4AE4}" dt="2025-08-11T17:45:29.388" v="2557" actId="47"/>
        <pc:sldMkLst>
          <pc:docMk/>
          <pc:sldMk cId="2052060018" sldId="278"/>
        </pc:sldMkLst>
      </pc:sldChg>
      <pc:sldChg chg="addSp delSp modSp new mod modClrScheme chgLayout">
        <pc:chgData name="Alex Meyer" userId="434c9848-7f9b-4e1d-a1c3-fd0f120a196f" providerId="ADAL" clId="{70C6395F-9841-49CE-9C3F-23A925DE4AE4}" dt="2025-08-11T16:01:59.416" v="181" actId="1076"/>
        <pc:sldMkLst>
          <pc:docMk/>
          <pc:sldMk cId="556094476" sldId="279"/>
        </pc:sldMkLst>
        <pc:spChg chg="add mod ord">
          <ac:chgData name="Alex Meyer" userId="434c9848-7f9b-4e1d-a1c3-fd0f120a196f" providerId="ADAL" clId="{70C6395F-9841-49CE-9C3F-23A925DE4AE4}" dt="2025-08-11T16:01:59.416" v="181" actId="1076"/>
          <ac:spMkLst>
            <pc:docMk/>
            <pc:sldMk cId="556094476" sldId="279"/>
            <ac:spMk id="4" creationId="{7C759143-8F11-7563-BCF4-C51001B4EFEA}"/>
          </ac:spMkLst>
        </pc:spChg>
      </pc:sldChg>
      <pc:sldChg chg="addSp delSp modSp new mod modClrScheme chgLayout">
        <pc:chgData name="Alex Meyer" userId="434c9848-7f9b-4e1d-a1c3-fd0f120a196f" providerId="ADAL" clId="{70C6395F-9841-49CE-9C3F-23A925DE4AE4}" dt="2025-08-11T16:03:38.771" v="271" actId="1076"/>
        <pc:sldMkLst>
          <pc:docMk/>
          <pc:sldMk cId="3971672844" sldId="280"/>
        </pc:sldMkLst>
        <pc:spChg chg="add mod ord">
          <ac:chgData name="Alex Meyer" userId="434c9848-7f9b-4e1d-a1c3-fd0f120a196f" providerId="ADAL" clId="{70C6395F-9841-49CE-9C3F-23A925DE4AE4}" dt="2025-08-11T16:03:34.494" v="270" actId="20577"/>
          <ac:spMkLst>
            <pc:docMk/>
            <pc:sldMk cId="3971672844" sldId="280"/>
            <ac:spMk id="4" creationId="{F7BDFC91-DA9D-7E7B-DB18-7ED0B30202B4}"/>
          </ac:spMkLst>
        </pc:spChg>
        <pc:spChg chg="add mod ord">
          <ac:chgData name="Alex Meyer" userId="434c9848-7f9b-4e1d-a1c3-fd0f120a196f" providerId="ADAL" clId="{70C6395F-9841-49CE-9C3F-23A925DE4AE4}" dt="2025-08-11T16:03:14.363" v="238" actId="27636"/>
          <ac:spMkLst>
            <pc:docMk/>
            <pc:sldMk cId="3971672844" sldId="280"/>
            <ac:spMk id="5" creationId="{FC229E76-7FE6-CC31-31E8-83CD28905EF3}"/>
          </ac:spMkLst>
        </pc:spChg>
        <pc:picChg chg="add mod">
          <ac:chgData name="Alex Meyer" userId="434c9848-7f9b-4e1d-a1c3-fd0f120a196f" providerId="ADAL" clId="{70C6395F-9841-49CE-9C3F-23A925DE4AE4}" dt="2025-08-11T16:03:38.771" v="271" actId="1076"/>
          <ac:picMkLst>
            <pc:docMk/>
            <pc:sldMk cId="3971672844" sldId="280"/>
            <ac:picMk id="6" creationId="{A5723CE2-C7F0-CBA7-50CB-3D92DCFE4842}"/>
          </ac:picMkLst>
        </pc:picChg>
      </pc:sldChg>
      <pc:sldChg chg="addSp modSp add mod">
        <pc:chgData name="Alex Meyer" userId="434c9848-7f9b-4e1d-a1c3-fd0f120a196f" providerId="ADAL" clId="{70C6395F-9841-49CE-9C3F-23A925DE4AE4}" dt="2025-08-11T16:04:37.835" v="286" actId="255"/>
        <pc:sldMkLst>
          <pc:docMk/>
          <pc:sldMk cId="3117047107" sldId="281"/>
        </pc:sldMkLst>
        <pc:spChg chg="add mod">
          <ac:chgData name="Alex Meyer" userId="434c9848-7f9b-4e1d-a1c3-fd0f120a196f" providerId="ADAL" clId="{70C6395F-9841-49CE-9C3F-23A925DE4AE4}" dt="2025-08-11T16:04:14.247" v="279" actId="1076"/>
          <ac:spMkLst>
            <pc:docMk/>
            <pc:sldMk cId="3117047107" sldId="281"/>
            <ac:spMk id="3" creationId="{AA172C90-D6B3-BFB5-F07A-A8DBC51D0444}"/>
          </ac:spMkLst>
        </pc:spChg>
        <pc:spChg chg="mod">
          <ac:chgData name="Alex Meyer" userId="434c9848-7f9b-4e1d-a1c3-fd0f120a196f" providerId="ADAL" clId="{70C6395F-9841-49CE-9C3F-23A925DE4AE4}" dt="2025-08-11T16:04:37.835" v="286" actId="255"/>
          <ac:spMkLst>
            <pc:docMk/>
            <pc:sldMk cId="3117047107" sldId="281"/>
            <ac:spMk id="4" creationId="{6337BA2B-C8AD-9F76-2AA8-CC96261E387D}"/>
          </ac:spMkLst>
        </pc:spChg>
        <pc:spChg chg="mod">
          <ac:chgData name="Alex Meyer" userId="434c9848-7f9b-4e1d-a1c3-fd0f120a196f" providerId="ADAL" clId="{70C6395F-9841-49CE-9C3F-23A925DE4AE4}" dt="2025-08-11T16:03:59.857" v="275" actId="1076"/>
          <ac:spMkLst>
            <pc:docMk/>
            <pc:sldMk cId="3117047107" sldId="281"/>
            <ac:spMk id="5" creationId="{BDCADB96-BB6C-CE19-D197-432E63DDEB62}"/>
          </ac:spMkLst>
        </pc:spChg>
        <pc:spChg chg="add mod">
          <ac:chgData name="Alex Meyer" userId="434c9848-7f9b-4e1d-a1c3-fd0f120a196f" providerId="ADAL" clId="{70C6395F-9841-49CE-9C3F-23A925DE4AE4}" dt="2025-08-11T16:04:28.515" v="284" actId="1076"/>
          <ac:spMkLst>
            <pc:docMk/>
            <pc:sldMk cId="3117047107" sldId="281"/>
            <ac:spMk id="6" creationId="{32898AB9-058E-8B01-AAC9-95AA885AE688}"/>
          </ac:spMkLst>
        </pc:spChg>
        <pc:picChg chg="add mod">
          <ac:chgData name="Alex Meyer" userId="434c9848-7f9b-4e1d-a1c3-fd0f120a196f" providerId="ADAL" clId="{70C6395F-9841-49CE-9C3F-23A925DE4AE4}" dt="2025-08-11T16:04:25.453" v="283" actId="1076"/>
          <ac:picMkLst>
            <pc:docMk/>
            <pc:sldMk cId="3117047107" sldId="281"/>
            <ac:picMk id="2" creationId="{F7291307-2072-C3EA-6B08-A58F8A23712B}"/>
          </ac:picMkLst>
        </pc:picChg>
      </pc:sldChg>
      <pc:sldChg chg="addSp delSp modSp add mod">
        <pc:chgData name="Alex Meyer" userId="434c9848-7f9b-4e1d-a1c3-fd0f120a196f" providerId="ADAL" clId="{70C6395F-9841-49CE-9C3F-23A925DE4AE4}" dt="2025-08-11T16:05:40.318" v="329" actId="1076"/>
        <pc:sldMkLst>
          <pc:docMk/>
          <pc:sldMk cId="345326413" sldId="282"/>
        </pc:sldMkLst>
        <pc:spChg chg="mod">
          <ac:chgData name="Alex Meyer" userId="434c9848-7f9b-4e1d-a1c3-fd0f120a196f" providerId="ADAL" clId="{70C6395F-9841-49CE-9C3F-23A925DE4AE4}" dt="2025-08-11T16:04:51.711" v="316" actId="20577"/>
          <ac:spMkLst>
            <pc:docMk/>
            <pc:sldMk cId="345326413" sldId="282"/>
            <ac:spMk id="4" creationId="{9C656004-0E94-1036-6D24-A68F42724923}"/>
          </ac:spMkLst>
        </pc:spChg>
        <pc:picChg chg="add mod">
          <ac:chgData name="Alex Meyer" userId="434c9848-7f9b-4e1d-a1c3-fd0f120a196f" providerId="ADAL" clId="{70C6395F-9841-49CE-9C3F-23A925DE4AE4}" dt="2025-08-11T16:05:40.318" v="329" actId="1076"/>
          <ac:picMkLst>
            <pc:docMk/>
            <pc:sldMk cId="345326413" sldId="282"/>
            <ac:picMk id="247" creationId="{15509216-4BB1-C1B2-0AAE-0E8B27C4C4DE}"/>
          </ac:picMkLst>
        </pc:picChg>
      </pc:sldChg>
      <pc:sldChg chg="addSp delSp modSp add mod">
        <pc:chgData name="Alex Meyer" userId="434c9848-7f9b-4e1d-a1c3-fd0f120a196f" providerId="ADAL" clId="{70C6395F-9841-49CE-9C3F-23A925DE4AE4}" dt="2025-08-11T16:06:14.910" v="379" actId="255"/>
        <pc:sldMkLst>
          <pc:docMk/>
          <pc:sldMk cId="301733129" sldId="283"/>
        </pc:sldMkLst>
        <pc:spChg chg="mod">
          <ac:chgData name="Alex Meyer" userId="434c9848-7f9b-4e1d-a1c3-fd0f120a196f" providerId="ADAL" clId="{70C6395F-9841-49CE-9C3F-23A925DE4AE4}" dt="2025-08-11T16:06:14.910" v="379" actId="255"/>
          <ac:spMkLst>
            <pc:docMk/>
            <pc:sldMk cId="301733129" sldId="283"/>
            <ac:spMk id="4" creationId="{8489678F-93F0-A44C-7ED1-252A79B3D8E5}"/>
          </ac:spMkLst>
        </pc:spChg>
        <pc:picChg chg="add mod">
          <ac:chgData name="Alex Meyer" userId="434c9848-7f9b-4e1d-a1c3-fd0f120a196f" providerId="ADAL" clId="{70C6395F-9841-49CE-9C3F-23A925DE4AE4}" dt="2025-08-11T16:06:00.817" v="336" actId="1076"/>
          <ac:picMkLst>
            <pc:docMk/>
            <pc:sldMk cId="301733129" sldId="283"/>
            <ac:picMk id="6" creationId="{78FEBD10-47F0-5282-B5A5-AA3704F0F25D}"/>
          </ac:picMkLst>
        </pc:picChg>
      </pc:sldChg>
      <pc:sldChg chg="addSp modSp add mod">
        <pc:chgData name="Alex Meyer" userId="434c9848-7f9b-4e1d-a1c3-fd0f120a196f" providerId="ADAL" clId="{70C6395F-9841-49CE-9C3F-23A925DE4AE4}" dt="2025-08-11T16:16:11.045" v="464" actId="1076"/>
        <pc:sldMkLst>
          <pc:docMk/>
          <pc:sldMk cId="1530217658" sldId="284"/>
        </pc:sldMkLst>
        <pc:spChg chg="mod">
          <ac:chgData name="Alex Meyer" userId="434c9848-7f9b-4e1d-a1c3-fd0f120a196f" providerId="ADAL" clId="{70C6395F-9841-49CE-9C3F-23A925DE4AE4}" dt="2025-08-11T16:15:18.325" v="454" actId="20577"/>
          <ac:spMkLst>
            <pc:docMk/>
            <pc:sldMk cId="1530217658" sldId="284"/>
            <ac:spMk id="4" creationId="{FF48879D-C1AE-ED17-21F5-029BCBF456C9}"/>
          </ac:spMkLst>
        </pc:spChg>
        <pc:spChg chg="mod">
          <ac:chgData name="Alex Meyer" userId="434c9848-7f9b-4e1d-a1c3-fd0f120a196f" providerId="ADAL" clId="{70C6395F-9841-49CE-9C3F-23A925DE4AE4}" dt="2025-08-11T16:15:29.801" v="459" actId="14100"/>
          <ac:spMkLst>
            <pc:docMk/>
            <pc:sldMk cId="1530217658" sldId="284"/>
            <ac:spMk id="5" creationId="{9D2292FC-167B-B300-419F-F407FB99141C}"/>
          </ac:spMkLst>
        </pc:spChg>
        <pc:picChg chg="add mod">
          <ac:chgData name="Alex Meyer" userId="434c9848-7f9b-4e1d-a1c3-fd0f120a196f" providerId="ADAL" clId="{70C6395F-9841-49CE-9C3F-23A925DE4AE4}" dt="2025-08-11T16:16:11.045" v="464" actId="1076"/>
          <ac:picMkLst>
            <pc:docMk/>
            <pc:sldMk cId="1530217658" sldId="284"/>
            <ac:picMk id="2" creationId="{B88A2FDE-DDDE-920E-4B91-CEB61C6832A0}"/>
          </ac:picMkLst>
        </pc:picChg>
      </pc:sldChg>
      <pc:sldChg chg="addSp delSp modSp add mod">
        <pc:chgData name="Alex Meyer" userId="434c9848-7f9b-4e1d-a1c3-fd0f120a196f" providerId="ADAL" clId="{70C6395F-9841-49CE-9C3F-23A925DE4AE4}" dt="2025-08-11T16:17:55.013" v="501" actId="20577"/>
        <pc:sldMkLst>
          <pc:docMk/>
          <pc:sldMk cId="1372069598" sldId="285"/>
        </pc:sldMkLst>
        <pc:spChg chg="mod">
          <ac:chgData name="Alex Meyer" userId="434c9848-7f9b-4e1d-a1c3-fd0f120a196f" providerId="ADAL" clId="{70C6395F-9841-49CE-9C3F-23A925DE4AE4}" dt="2025-08-11T16:16:18.543" v="481" actId="20577"/>
          <ac:spMkLst>
            <pc:docMk/>
            <pc:sldMk cId="1372069598" sldId="285"/>
            <ac:spMk id="4" creationId="{1D5FB78D-54B0-02DA-79C3-FAE07456930A}"/>
          </ac:spMkLst>
        </pc:spChg>
        <pc:spChg chg="mod">
          <ac:chgData name="Alex Meyer" userId="434c9848-7f9b-4e1d-a1c3-fd0f120a196f" providerId="ADAL" clId="{70C6395F-9841-49CE-9C3F-23A925DE4AE4}" dt="2025-08-11T16:17:55.013" v="501" actId="20577"/>
          <ac:spMkLst>
            <pc:docMk/>
            <pc:sldMk cId="1372069598" sldId="285"/>
            <ac:spMk id="5" creationId="{99C22B20-B57A-3E83-3417-11CFB3368756}"/>
          </ac:spMkLst>
        </pc:spChg>
        <pc:picChg chg="add mod">
          <ac:chgData name="Alex Meyer" userId="434c9848-7f9b-4e1d-a1c3-fd0f120a196f" providerId="ADAL" clId="{70C6395F-9841-49CE-9C3F-23A925DE4AE4}" dt="2025-08-11T16:17:50.240" v="498" actId="1076"/>
          <ac:picMkLst>
            <pc:docMk/>
            <pc:sldMk cId="1372069598" sldId="285"/>
            <ac:picMk id="6" creationId="{C59A74E2-DDD0-51DC-1226-AA69BC35A390}"/>
          </ac:picMkLst>
        </pc:picChg>
      </pc:sldChg>
      <pc:sldChg chg="addSp modSp add mod">
        <pc:chgData name="Alex Meyer" userId="434c9848-7f9b-4e1d-a1c3-fd0f120a196f" providerId="ADAL" clId="{70C6395F-9841-49CE-9C3F-23A925DE4AE4}" dt="2025-08-11T16:19:05.989" v="537" actId="1076"/>
        <pc:sldMkLst>
          <pc:docMk/>
          <pc:sldMk cId="3967526866" sldId="286"/>
        </pc:sldMkLst>
        <pc:spChg chg="mod">
          <ac:chgData name="Alex Meyer" userId="434c9848-7f9b-4e1d-a1c3-fd0f120a196f" providerId="ADAL" clId="{70C6395F-9841-49CE-9C3F-23A925DE4AE4}" dt="2025-08-11T16:18:37.267" v="527" actId="20577"/>
          <ac:spMkLst>
            <pc:docMk/>
            <pc:sldMk cId="3967526866" sldId="286"/>
            <ac:spMk id="4" creationId="{816FEC8D-CF20-EF5A-E56C-D8E9DE3DB540}"/>
          </ac:spMkLst>
        </pc:spChg>
        <pc:spChg chg="mod">
          <ac:chgData name="Alex Meyer" userId="434c9848-7f9b-4e1d-a1c3-fd0f120a196f" providerId="ADAL" clId="{70C6395F-9841-49CE-9C3F-23A925DE4AE4}" dt="2025-08-11T16:18:48.961" v="530" actId="14100"/>
          <ac:spMkLst>
            <pc:docMk/>
            <pc:sldMk cId="3967526866" sldId="286"/>
            <ac:spMk id="5" creationId="{995341BE-7EC6-0592-D5C1-3314C78009F6}"/>
          </ac:spMkLst>
        </pc:spChg>
        <pc:picChg chg="add mod">
          <ac:chgData name="Alex Meyer" userId="434c9848-7f9b-4e1d-a1c3-fd0f120a196f" providerId="ADAL" clId="{70C6395F-9841-49CE-9C3F-23A925DE4AE4}" dt="2025-08-11T16:18:58.972" v="534" actId="1076"/>
          <ac:picMkLst>
            <pc:docMk/>
            <pc:sldMk cId="3967526866" sldId="286"/>
            <ac:picMk id="2" creationId="{F77EC068-128F-7D26-EB9E-6C6F7E2C17A1}"/>
          </ac:picMkLst>
        </pc:picChg>
        <pc:picChg chg="add mod">
          <ac:chgData name="Alex Meyer" userId="434c9848-7f9b-4e1d-a1c3-fd0f120a196f" providerId="ADAL" clId="{70C6395F-9841-49CE-9C3F-23A925DE4AE4}" dt="2025-08-11T16:19:05.989" v="537" actId="1076"/>
          <ac:picMkLst>
            <pc:docMk/>
            <pc:sldMk cId="3967526866" sldId="286"/>
            <ac:picMk id="3" creationId="{1E60AB60-9D81-4C67-DD74-DBD1363CD964}"/>
          </ac:picMkLst>
        </pc:picChg>
      </pc:sldChg>
      <pc:sldChg chg="addSp modSp add mod">
        <pc:chgData name="Alex Meyer" userId="434c9848-7f9b-4e1d-a1c3-fd0f120a196f" providerId="ADAL" clId="{70C6395F-9841-49CE-9C3F-23A925DE4AE4}" dt="2025-08-11T16:19:57.905" v="574" actId="1076"/>
        <pc:sldMkLst>
          <pc:docMk/>
          <pc:sldMk cId="1761034698" sldId="287"/>
        </pc:sldMkLst>
        <pc:spChg chg="mod">
          <ac:chgData name="Alex Meyer" userId="434c9848-7f9b-4e1d-a1c3-fd0f120a196f" providerId="ADAL" clId="{70C6395F-9841-49CE-9C3F-23A925DE4AE4}" dt="2025-08-11T16:19:16.666" v="560" actId="20577"/>
          <ac:spMkLst>
            <pc:docMk/>
            <pc:sldMk cId="1761034698" sldId="287"/>
            <ac:spMk id="4" creationId="{D3EAADC8-7AE1-90E6-17B6-95DBEAB440CB}"/>
          </ac:spMkLst>
        </pc:spChg>
        <pc:spChg chg="mod">
          <ac:chgData name="Alex Meyer" userId="434c9848-7f9b-4e1d-a1c3-fd0f120a196f" providerId="ADAL" clId="{70C6395F-9841-49CE-9C3F-23A925DE4AE4}" dt="2025-08-11T16:19:56.048" v="573" actId="1076"/>
          <ac:spMkLst>
            <pc:docMk/>
            <pc:sldMk cId="1761034698" sldId="287"/>
            <ac:spMk id="5" creationId="{BD779615-A9BB-DDF8-FC10-5338C3A8C8E1}"/>
          </ac:spMkLst>
        </pc:spChg>
        <pc:picChg chg="add mod">
          <ac:chgData name="Alex Meyer" userId="434c9848-7f9b-4e1d-a1c3-fd0f120a196f" providerId="ADAL" clId="{70C6395F-9841-49CE-9C3F-23A925DE4AE4}" dt="2025-08-11T16:19:57.905" v="574" actId="1076"/>
          <ac:picMkLst>
            <pc:docMk/>
            <pc:sldMk cId="1761034698" sldId="287"/>
            <ac:picMk id="2" creationId="{6557E4F4-1EEF-F2B8-CD3C-35808CD006BF}"/>
          </ac:picMkLst>
        </pc:picChg>
      </pc:sldChg>
      <pc:sldChg chg="addSp modSp add mod">
        <pc:chgData name="Alex Meyer" userId="434c9848-7f9b-4e1d-a1c3-fd0f120a196f" providerId="ADAL" clId="{70C6395F-9841-49CE-9C3F-23A925DE4AE4}" dt="2025-08-11T16:21:00.074" v="627" actId="20577"/>
        <pc:sldMkLst>
          <pc:docMk/>
          <pc:sldMk cId="604265908" sldId="288"/>
        </pc:sldMkLst>
        <pc:spChg chg="mod">
          <ac:chgData name="Alex Meyer" userId="434c9848-7f9b-4e1d-a1c3-fd0f120a196f" providerId="ADAL" clId="{70C6395F-9841-49CE-9C3F-23A925DE4AE4}" dt="2025-08-11T16:20:08.530" v="591" actId="20577"/>
          <ac:spMkLst>
            <pc:docMk/>
            <pc:sldMk cId="604265908" sldId="288"/>
            <ac:spMk id="4" creationId="{ED4845DD-4220-0105-865F-1A9EB115F4C1}"/>
          </ac:spMkLst>
        </pc:spChg>
        <pc:spChg chg="mod">
          <ac:chgData name="Alex Meyer" userId="434c9848-7f9b-4e1d-a1c3-fd0f120a196f" providerId="ADAL" clId="{70C6395F-9841-49CE-9C3F-23A925DE4AE4}" dt="2025-08-11T16:21:00.074" v="627" actId="20577"/>
          <ac:spMkLst>
            <pc:docMk/>
            <pc:sldMk cId="604265908" sldId="288"/>
            <ac:spMk id="5" creationId="{92B5321A-8CE0-07BE-32E2-9F845A9283D0}"/>
          </ac:spMkLst>
        </pc:spChg>
        <pc:graphicFrameChg chg="add mod">
          <ac:chgData name="Alex Meyer" userId="434c9848-7f9b-4e1d-a1c3-fd0f120a196f" providerId="ADAL" clId="{70C6395F-9841-49CE-9C3F-23A925DE4AE4}" dt="2025-08-11T16:20:52.345" v="606" actId="1076"/>
          <ac:graphicFrameMkLst>
            <pc:docMk/>
            <pc:sldMk cId="604265908" sldId="288"/>
            <ac:graphicFrameMk id="2" creationId="{A7800ED2-5E6A-1C9A-F7B0-384ADE9D03ED}"/>
          </ac:graphicFrameMkLst>
        </pc:graphicFrameChg>
      </pc:sldChg>
      <pc:sldChg chg="addSp modSp add mod">
        <pc:chgData name="Alex Meyer" userId="434c9848-7f9b-4e1d-a1c3-fd0f120a196f" providerId="ADAL" clId="{70C6395F-9841-49CE-9C3F-23A925DE4AE4}" dt="2025-08-11T16:39:58.818" v="667" actId="1076"/>
        <pc:sldMkLst>
          <pc:docMk/>
          <pc:sldMk cId="1580980036" sldId="289"/>
        </pc:sldMkLst>
        <pc:spChg chg="mod">
          <ac:chgData name="Alex Meyer" userId="434c9848-7f9b-4e1d-a1c3-fd0f120a196f" providerId="ADAL" clId="{70C6395F-9841-49CE-9C3F-23A925DE4AE4}" dt="2025-08-11T16:39:34.271" v="657" actId="255"/>
          <ac:spMkLst>
            <pc:docMk/>
            <pc:sldMk cId="1580980036" sldId="289"/>
            <ac:spMk id="4" creationId="{45FECF40-EC2B-060C-D60C-BEFADF9AD6AD}"/>
          </ac:spMkLst>
        </pc:spChg>
        <pc:spChg chg="mod">
          <ac:chgData name="Alex Meyer" userId="434c9848-7f9b-4e1d-a1c3-fd0f120a196f" providerId="ADAL" clId="{70C6395F-9841-49CE-9C3F-23A925DE4AE4}" dt="2025-08-11T16:39:46.667" v="661" actId="255"/>
          <ac:spMkLst>
            <pc:docMk/>
            <pc:sldMk cId="1580980036" sldId="289"/>
            <ac:spMk id="5" creationId="{0BE75C50-41BC-6521-477D-E7384B562020}"/>
          </ac:spMkLst>
        </pc:spChg>
        <pc:picChg chg="add mod">
          <ac:chgData name="Alex Meyer" userId="434c9848-7f9b-4e1d-a1c3-fd0f120a196f" providerId="ADAL" clId="{70C6395F-9841-49CE-9C3F-23A925DE4AE4}" dt="2025-08-11T16:39:58.818" v="667" actId="1076"/>
          <ac:picMkLst>
            <pc:docMk/>
            <pc:sldMk cId="1580980036" sldId="289"/>
            <ac:picMk id="2" creationId="{67440FC3-DB04-0483-E726-2C8E58344930}"/>
          </ac:picMkLst>
        </pc:picChg>
      </pc:sldChg>
      <pc:sldChg chg="addSp delSp modSp add mod">
        <pc:chgData name="Alex Meyer" userId="434c9848-7f9b-4e1d-a1c3-fd0f120a196f" providerId="ADAL" clId="{70C6395F-9841-49CE-9C3F-23A925DE4AE4}" dt="2025-08-11T16:41:00.474" v="752" actId="26606"/>
        <pc:sldMkLst>
          <pc:docMk/>
          <pc:sldMk cId="3616438888" sldId="290"/>
        </pc:sldMkLst>
        <pc:spChg chg="mod">
          <ac:chgData name="Alex Meyer" userId="434c9848-7f9b-4e1d-a1c3-fd0f120a196f" providerId="ADAL" clId="{70C6395F-9841-49CE-9C3F-23A925DE4AE4}" dt="2025-08-11T16:41:00.474" v="752" actId="26606"/>
          <ac:spMkLst>
            <pc:docMk/>
            <pc:sldMk cId="3616438888" sldId="290"/>
            <ac:spMk id="4" creationId="{DD52A614-0ACC-57C6-3612-7B11148B6334}"/>
          </ac:spMkLst>
        </pc:spChg>
      </pc:sldChg>
      <pc:sldChg chg="addSp modSp add mod">
        <pc:chgData name="Alex Meyer" userId="434c9848-7f9b-4e1d-a1c3-fd0f120a196f" providerId="ADAL" clId="{70C6395F-9841-49CE-9C3F-23A925DE4AE4}" dt="2025-08-11T16:41:43.571" v="842" actId="255"/>
        <pc:sldMkLst>
          <pc:docMk/>
          <pc:sldMk cId="1406222589" sldId="291"/>
        </pc:sldMkLst>
        <pc:spChg chg="mod">
          <ac:chgData name="Alex Meyer" userId="434c9848-7f9b-4e1d-a1c3-fd0f120a196f" providerId="ADAL" clId="{70C6395F-9841-49CE-9C3F-23A925DE4AE4}" dt="2025-08-11T16:41:43.571" v="842" actId="255"/>
          <ac:spMkLst>
            <pc:docMk/>
            <pc:sldMk cId="1406222589" sldId="291"/>
            <ac:spMk id="4" creationId="{A4B547C0-E59D-0927-0838-7A3107739CCE}"/>
          </ac:spMkLst>
        </pc:spChg>
        <pc:spChg chg="mod">
          <ac:chgData name="Alex Meyer" userId="434c9848-7f9b-4e1d-a1c3-fd0f120a196f" providerId="ADAL" clId="{70C6395F-9841-49CE-9C3F-23A925DE4AE4}" dt="2025-08-11T16:41:25.260" v="808" actId="20577"/>
          <ac:spMkLst>
            <pc:docMk/>
            <pc:sldMk cId="1406222589" sldId="291"/>
            <ac:spMk id="5" creationId="{F8265513-8E8F-E2A4-7D1C-6C82C4512230}"/>
          </ac:spMkLst>
        </pc:spChg>
        <pc:picChg chg="add mod">
          <ac:chgData name="Alex Meyer" userId="434c9848-7f9b-4e1d-a1c3-fd0f120a196f" providerId="ADAL" clId="{70C6395F-9841-49CE-9C3F-23A925DE4AE4}" dt="2025-08-11T16:41:32.813" v="812" actId="1076"/>
          <ac:picMkLst>
            <pc:docMk/>
            <pc:sldMk cId="1406222589" sldId="291"/>
            <ac:picMk id="2" creationId="{3F616ACC-B0BE-EAA4-0640-AD62FE27AAF1}"/>
          </ac:picMkLst>
        </pc:picChg>
      </pc:sldChg>
      <pc:sldChg chg="addSp modSp add mod">
        <pc:chgData name="Alex Meyer" userId="434c9848-7f9b-4e1d-a1c3-fd0f120a196f" providerId="ADAL" clId="{70C6395F-9841-49CE-9C3F-23A925DE4AE4}" dt="2025-08-11T16:42:15.540" v="915" actId="1076"/>
        <pc:sldMkLst>
          <pc:docMk/>
          <pc:sldMk cId="3117687836" sldId="292"/>
        </pc:sldMkLst>
        <pc:spChg chg="mod">
          <ac:chgData name="Alex Meyer" userId="434c9848-7f9b-4e1d-a1c3-fd0f120a196f" providerId="ADAL" clId="{70C6395F-9841-49CE-9C3F-23A925DE4AE4}" dt="2025-08-11T16:41:58.447" v="872" actId="255"/>
          <ac:spMkLst>
            <pc:docMk/>
            <pc:sldMk cId="3117687836" sldId="292"/>
            <ac:spMk id="4" creationId="{2D9DF3F2-CBF2-1CFA-9639-6C39161DC485}"/>
          </ac:spMkLst>
        </pc:spChg>
        <pc:spChg chg="mod">
          <ac:chgData name="Alex Meyer" userId="434c9848-7f9b-4e1d-a1c3-fd0f120a196f" providerId="ADAL" clId="{70C6395F-9841-49CE-9C3F-23A925DE4AE4}" dt="2025-08-11T16:42:05.629" v="909" actId="20577"/>
          <ac:spMkLst>
            <pc:docMk/>
            <pc:sldMk cId="3117687836" sldId="292"/>
            <ac:spMk id="5" creationId="{485CB1D9-6776-6D0C-B538-BD07BD4E1CAF}"/>
          </ac:spMkLst>
        </pc:spChg>
        <pc:picChg chg="add mod">
          <ac:chgData name="Alex Meyer" userId="434c9848-7f9b-4e1d-a1c3-fd0f120a196f" providerId="ADAL" clId="{70C6395F-9841-49CE-9C3F-23A925DE4AE4}" dt="2025-08-11T16:42:15.540" v="915" actId="1076"/>
          <ac:picMkLst>
            <pc:docMk/>
            <pc:sldMk cId="3117687836" sldId="292"/>
            <ac:picMk id="2" creationId="{30CB834E-C9FC-D718-7A7E-78A9337313B6}"/>
          </ac:picMkLst>
        </pc:picChg>
      </pc:sldChg>
      <pc:sldChg chg="modSp add mod">
        <pc:chgData name="Alex Meyer" userId="434c9848-7f9b-4e1d-a1c3-fd0f120a196f" providerId="ADAL" clId="{70C6395F-9841-49CE-9C3F-23A925DE4AE4}" dt="2025-08-11T16:43:10.810" v="964" actId="20577"/>
        <pc:sldMkLst>
          <pc:docMk/>
          <pc:sldMk cId="2190048946" sldId="293"/>
        </pc:sldMkLst>
        <pc:spChg chg="mod">
          <ac:chgData name="Alex Meyer" userId="434c9848-7f9b-4e1d-a1c3-fd0f120a196f" providerId="ADAL" clId="{70C6395F-9841-49CE-9C3F-23A925DE4AE4}" dt="2025-08-11T16:42:36.357" v="947" actId="255"/>
          <ac:spMkLst>
            <pc:docMk/>
            <pc:sldMk cId="2190048946" sldId="293"/>
            <ac:spMk id="4" creationId="{17FDE25F-1CA7-92BB-F156-06AE406AE924}"/>
          </ac:spMkLst>
        </pc:spChg>
        <pc:spChg chg="mod">
          <ac:chgData name="Alex Meyer" userId="434c9848-7f9b-4e1d-a1c3-fd0f120a196f" providerId="ADAL" clId="{70C6395F-9841-49CE-9C3F-23A925DE4AE4}" dt="2025-08-11T16:43:10.810" v="964" actId="20577"/>
          <ac:spMkLst>
            <pc:docMk/>
            <pc:sldMk cId="2190048946" sldId="293"/>
            <ac:spMk id="5" creationId="{8B15A8FD-8A41-EAB5-219C-2B8D3B011AFB}"/>
          </ac:spMkLst>
        </pc:spChg>
      </pc:sldChg>
      <pc:sldChg chg="modSp add mod ord">
        <pc:chgData name="Alex Meyer" userId="434c9848-7f9b-4e1d-a1c3-fd0f120a196f" providerId="ADAL" clId="{70C6395F-9841-49CE-9C3F-23A925DE4AE4}" dt="2025-08-11T16:50:22.892" v="1488" actId="20577"/>
        <pc:sldMkLst>
          <pc:docMk/>
          <pc:sldMk cId="91168391" sldId="294"/>
        </pc:sldMkLst>
        <pc:spChg chg="mod">
          <ac:chgData name="Alex Meyer" userId="434c9848-7f9b-4e1d-a1c3-fd0f120a196f" providerId="ADAL" clId="{70C6395F-9841-49CE-9C3F-23A925DE4AE4}" dt="2025-08-11T16:50:22.892" v="1488" actId="20577"/>
          <ac:spMkLst>
            <pc:docMk/>
            <pc:sldMk cId="91168391" sldId="294"/>
            <ac:spMk id="4" creationId="{BEC551D7-29BF-F3B7-0B0D-032377BD6CFD}"/>
          </ac:spMkLst>
        </pc:spChg>
        <pc:spChg chg="mod">
          <ac:chgData name="Alex Meyer" userId="434c9848-7f9b-4e1d-a1c3-fd0f120a196f" providerId="ADAL" clId="{70C6395F-9841-49CE-9C3F-23A925DE4AE4}" dt="2025-08-11T16:48:45.043" v="1417" actId="6549"/>
          <ac:spMkLst>
            <pc:docMk/>
            <pc:sldMk cId="91168391" sldId="294"/>
            <ac:spMk id="5" creationId="{F97CD788-93C9-DC13-4824-6F3C6ED6E366}"/>
          </ac:spMkLst>
        </pc:spChg>
      </pc:sldChg>
      <pc:sldChg chg="addSp modSp add mod">
        <pc:chgData name="Alex Meyer" userId="434c9848-7f9b-4e1d-a1c3-fd0f120a196f" providerId="ADAL" clId="{70C6395F-9841-49CE-9C3F-23A925DE4AE4}" dt="2025-08-11T16:49:46.905" v="1484" actId="1076"/>
        <pc:sldMkLst>
          <pc:docMk/>
          <pc:sldMk cId="2620625428" sldId="295"/>
        </pc:sldMkLst>
        <pc:spChg chg="mod">
          <ac:chgData name="Alex Meyer" userId="434c9848-7f9b-4e1d-a1c3-fd0f120a196f" providerId="ADAL" clId="{70C6395F-9841-49CE-9C3F-23A925DE4AE4}" dt="2025-08-11T16:49:28.790" v="1478" actId="255"/>
          <ac:spMkLst>
            <pc:docMk/>
            <pc:sldMk cId="2620625428" sldId="295"/>
            <ac:spMk id="4" creationId="{86DE7B1A-F596-636E-5E65-996D2D4D47C7}"/>
          </ac:spMkLst>
        </pc:spChg>
        <pc:spChg chg="mod">
          <ac:chgData name="Alex Meyer" userId="434c9848-7f9b-4e1d-a1c3-fd0f120a196f" providerId="ADAL" clId="{70C6395F-9841-49CE-9C3F-23A925DE4AE4}" dt="2025-08-11T16:49:32.818" v="1480" actId="27636"/>
          <ac:spMkLst>
            <pc:docMk/>
            <pc:sldMk cId="2620625428" sldId="295"/>
            <ac:spMk id="5" creationId="{29046DDF-9182-EE7E-34DA-BB9B8BEEFBF1}"/>
          </ac:spMkLst>
        </pc:spChg>
        <pc:picChg chg="add mod">
          <ac:chgData name="Alex Meyer" userId="434c9848-7f9b-4e1d-a1c3-fd0f120a196f" providerId="ADAL" clId="{70C6395F-9841-49CE-9C3F-23A925DE4AE4}" dt="2025-08-11T16:49:46.905" v="1484" actId="1076"/>
          <ac:picMkLst>
            <pc:docMk/>
            <pc:sldMk cId="2620625428" sldId="295"/>
            <ac:picMk id="2" creationId="{9C987DF7-C8FF-0875-98E8-2DCD25B25B0F}"/>
          </ac:picMkLst>
        </pc:picChg>
      </pc:sldChg>
      <pc:sldChg chg="addSp delSp modSp add mod">
        <pc:chgData name="Alex Meyer" userId="434c9848-7f9b-4e1d-a1c3-fd0f120a196f" providerId="ADAL" clId="{70C6395F-9841-49CE-9C3F-23A925DE4AE4}" dt="2025-08-11T16:53:23.038" v="1715" actId="20577"/>
        <pc:sldMkLst>
          <pc:docMk/>
          <pc:sldMk cId="3298257192" sldId="296"/>
        </pc:sldMkLst>
        <pc:spChg chg="mod">
          <ac:chgData name="Alex Meyer" userId="434c9848-7f9b-4e1d-a1c3-fd0f120a196f" providerId="ADAL" clId="{70C6395F-9841-49CE-9C3F-23A925DE4AE4}" dt="2025-08-11T16:52:51.138" v="1685" actId="20577"/>
          <ac:spMkLst>
            <pc:docMk/>
            <pc:sldMk cId="3298257192" sldId="296"/>
            <ac:spMk id="4" creationId="{CC35A5B9-9D2D-ECB0-E442-711604B45713}"/>
          </ac:spMkLst>
        </pc:spChg>
        <pc:spChg chg="mod">
          <ac:chgData name="Alex Meyer" userId="434c9848-7f9b-4e1d-a1c3-fd0f120a196f" providerId="ADAL" clId="{70C6395F-9841-49CE-9C3F-23A925DE4AE4}" dt="2025-08-11T16:53:23.038" v="1715" actId="20577"/>
          <ac:spMkLst>
            <pc:docMk/>
            <pc:sldMk cId="3298257192" sldId="296"/>
            <ac:spMk id="5" creationId="{2D758CC8-8C78-9DB6-EFB1-23E7987387C4}"/>
          </ac:spMkLst>
        </pc:spChg>
        <pc:picChg chg="add mod">
          <ac:chgData name="Alex Meyer" userId="434c9848-7f9b-4e1d-a1c3-fd0f120a196f" providerId="ADAL" clId="{70C6395F-9841-49CE-9C3F-23A925DE4AE4}" dt="2025-08-11T16:53:14.124" v="1692" actId="1076"/>
          <ac:picMkLst>
            <pc:docMk/>
            <pc:sldMk cId="3298257192" sldId="296"/>
            <ac:picMk id="6" creationId="{F4A8D155-7B2F-CF0D-CCC9-534DD2BD3488}"/>
          </ac:picMkLst>
        </pc:picChg>
      </pc:sldChg>
      <pc:sldChg chg="addSp delSp modSp add mod">
        <pc:chgData name="Alex Meyer" userId="434c9848-7f9b-4e1d-a1c3-fd0f120a196f" providerId="ADAL" clId="{70C6395F-9841-49CE-9C3F-23A925DE4AE4}" dt="2025-08-11T16:55:12.665" v="1745" actId="1076"/>
        <pc:sldMkLst>
          <pc:docMk/>
          <pc:sldMk cId="2385902042" sldId="297"/>
        </pc:sldMkLst>
        <pc:spChg chg="mod">
          <ac:chgData name="Alex Meyer" userId="434c9848-7f9b-4e1d-a1c3-fd0f120a196f" providerId="ADAL" clId="{70C6395F-9841-49CE-9C3F-23A925DE4AE4}" dt="2025-08-11T16:54:46.329" v="1735" actId="20577"/>
          <ac:spMkLst>
            <pc:docMk/>
            <pc:sldMk cId="2385902042" sldId="297"/>
            <ac:spMk id="4" creationId="{F7CB049E-AB70-DEB4-A3B9-C1322A7B8906}"/>
          </ac:spMkLst>
        </pc:spChg>
        <pc:picChg chg="add mod">
          <ac:chgData name="Alex Meyer" userId="434c9848-7f9b-4e1d-a1c3-fd0f120a196f" providerId="ADAL" clId="{70C6395F-9841-49CE-9C3F-23A925DE4AE4}" dt="2025-08-11T16:55:10.920" v="1744" actId="1076"/>
          <ac:picMkLst>
            <pc:docMk/>
            <pc:sldMk cId="2385902042" sldId="297"/>
            <ac:picMk id="6" creationId="{B5975E02-318F-827D-1B86-322A4841B44F}"/>
          </ac:picMkLst>
        </pc:picChg>
        <pc:picChg chg="add mod">
          <ac:chgData name="Alex Meyer" userId="434c9848-7f9b-4e1d-a1c3-fd0f120a196f" providerId="ADAL" clId="{70C6395F-9841-49CE-9C3F-23A925DE4AE4}" dt="2025-08-11T16:55:12.665" v="1745" actId="1076"/>
          <ac:picMkLst>
            <pc:docMk/>
            <pc:sldMk cId="2385902042" sldId="297"/>
            <ac:picMk id="7" creationId="{EA1B3B18-2259-8816-D5FC-8A8AA2250622}"/>
          </ac:picMkLst>
        </pc:picChg>
      </pc:sldChg>
      <pc:sldChg chg="addSp modSp add mod">
        <pc:chgData name="Alex Meyer" userId="434c9848-7f9b-4e1d-a1c3-fd0f120a196f" providerId="ADAL" clId="{70C6395F-9841-49CE-9C3F-23A925DE4AE4}" dt="2025-08-11T17:05:09.689" v="1878" actId="1076"/>
        <pc:sldMkLst>
          <pc:docMk/>
          <pc:sldMk cId="815722031" sldId="298"/>
        </pc:sldMkLst>
        <pc:spChg chg="mod">
          <ac:chgData name="Alex Meyer" userId="434c9848-7f9b-4e1d-a1c3-fd0f120a196f" providerId="ADAL" clId="{70C6395F-9841-49CE-9C3F-23A925DE4AE4}" dt="2025-08-11T17:02:45.229" v="1803" actId="6549"/>
          <ac:spMkLst>
            <pc:docMk/>
            <pc:sldMk cId="815722031" sldId="298"/>
            <ac:spMk id="4" creationId="{963C6C46-338C-651C-485C-3998279B0665}"/>
          </ac:spMkLst>
        </pc:spChg>
        <pc:spChg chg="mod">
          <ac:chgData name="Alex Meyer" userId="434c9848-7f9b-4e1d-a1c3-fd0f120a196f" providerId="ADAL" clId="{70C6395F-9841-49CE-9C3F-23A925DE4AE4}" dt="2025-08-11T17:05:02.504" v="1875" actId="20577"/>
          <ac:spMkLst>
            <pc:docMk/>
            <pc:sldMk cId="815722031" sldId="298"/>
            <ac:spMk id="5" creationId="{0937B529-B4EE-D632-11B8-C27D17B9A44B}"/>
          </ac:spMkLst>
        </pc:spChg>
        <pc:picChg chg="add mod">
          <ac:chgData name="Alex Meyer" userId="434c9848-7f9b-4e1d-a1c3-fd0f120a196f" providerId="ADAL" clId="{70C6395F-9841-49CE-9C3F-23A925DE4AE4}" dt="2025-08-11T17:05:09.689" v="1878" actId="1076"/>
          <ac:picMkLst>
            <pc:docMk/>
            <pc:sldMk cId="815722031" sldId="298"/>
            <ac:picMk id="3" creationId="{FA2EB47D-7D61-E205-1727-4C7E9483E628}"/>
          </ac:picMkLst>
        </pc:picChg>
      </pc:sldChg>
      <pc:sldChg chg="addSp delSp modSp add mod">
        <pc:chgData name="Alex Meyer" userId="434c9848-7f9b-4e1d-a1c3-fd0f120a196f" providerId="ADAL" clId="{70C6395F-9841-49CE-9C3F-23A925DE4AE4}" dt="2025-08-11T17:04:13.814" v="1835" actId="1076"/>
        <pc:sldMkLst>
          <pc:docMk/>
          <pc:sldMk cId="1866019564" sldId="299"/>
        </pc:sldMkLst>
        <pc:spChg chg="mod">
          <ac:chgData name="Alex Meyer" userId="434c9848-7f9b-4e1d-a1c3-fd0f120a196f" providerId="ADAL" clId="{70C6395F-9841-49CE-9C3F-23A925DE4AE4}" dt="2025-08-11T17:04:07.629" v="1832" actId="20577"/>
          <ac:spMkLst>
            <pc:docMk/>
            <pc:sldMk cId="1866019564" sldId="299"/>
            <ac:spMk id="4" creationId="{249A4FCE-90CF-E4C2-5AC8-729413547046}"/>
          </ac:spMkLst>
        </pc:spChg>
        <pc:picChg chg="add mod">
          <ac:chgData name="Alex Meyer" userId="434c9848-7f9b-4e1d-a1c3-fd0f120a196f" providerId="ADAL" clId="{70C6395F-9841-49CE-9C3F-23A925DE4AE4}" dt="2025-08-11T17:04:13.814" v="1835" actId="1076"/>
          <ac:picMkLst>
            <pc:docMk/>
            <pc:sldMk cId="1866019564" sldId="299"/>
            <ac:picMk id="7" creationId="{39940C7D-260C-BA2A-48BC-2C527DC18F79}"/>
          </ac:picMkLst>
        </pc:picChg>
      </pc:sldChg>
      <pc:sldChg chg="addSp modSp add mod">
        <pc:chgData name="Alex Meyer" userId="434c9848-7f9b-4e1d-a1c3-fd0f120a196f" providerId="ADAL" clId="{70C6395F-9841-49CE-9C3F-23A925DE4AE4}" dt="2025-08-11T17:14:36.095" v="1947" actId="1076"/>
        <pc:sldMkLst>
          <pc:docMk/>
          <pc:sldMk cId="3865216183" sldId="300"/>
        </pc:sldMkLst>
        <pc:spChg chg="mod">
          <ac:chgData name="Alex Meyer" userId="434c9848-7f9b-4e1d-a1c3-fd0f120a196f" providerId="ADAL" clId="{70C6395F-9841-49CE-9C3F-23A925DE4AE4}" dt="2025-08-11T17:14:22.070" v="1942" actId="20577"/>
          <ac:spMkLst>
            <pc:docMk/>
            <pc:sldMk cId="3865216183" sldId="300"/>
            <ac:spMk id="4" creationId="{66FC8F67-C229-657A-29AE-6A527E48556C}"/>
          </ac:spMkLst>
        </pc:spChg>
        <pc:spChg chg="mod">
          <ac:chgData name="Alex Meyer" userId="434c9848-7f9b-4e1d-a1c3-fd0f120a196f" providerId="ADAL" clId="{70C6395F-9841-49CE-9C3F-23A925DE4AE4}" dt="2025-08-11T17:14:26.308" v="1943"/>
          <ac:spMkLst>
            <pc:docMk/>
            <pc:sldMk cId="3865216183" sldId="300"/>
            <ac:spMk id="5" creationId="{68AFF56C-D82C-AB02-3BEA-F389002AA58B}"/>
          </ac:spMkLst>
        </pc:spChg>
        <pc:picChg chg="add mod">
          <ac:chgData name="Alex Meyer" userId="434c9848-7f9b-4e1d-a1c3-fd0f120a196f" providerId="ADAL" clId="{70C6395F-9841-49CE-9C3F-23A925DE4AE4}" dt="2025-08-11T17:14:36.095" v="1947" actId="1076"/>
          <ac:picMkLst>
            <pc:docMk/>
            <pc:sldMk cId="3865216183" sldId="300"/>
            <ac:picMk id="2" creationId="{34A2982A-28EE-DF1C-F251-E10F4D19CDE9}"/>
          </ac:picMkLst>
        </pc:picChg>
      </pc:sldChg>
      <pc:sldChg chg="modSp add mod ord">
        <pc:chgData name="Alex Meyer" userId="434c9848-7f9b-4e1d-a1c3-fd0f120a196f" providerId="ADAL" clId="{70C6395F-9841-49CE-9C3F-23A925DE4AE4}" dt="2025-08-11T16:06:29.524" v="419" actId="20577"/>
        <pc:sldMkLst>
          <pc:docMk/>
          <pc:sldMk cId="918069307" sldId="301"/>
        </pc:sldMkLst>
        <pc:spChg chg="mod">
          <ac:chgData name="Alex Meyer" userId="434c9848-7f9b-4e1d-a1c3-fd0f120a196f" providerId="ADAL" clId="{70C6395F-9841-49CE-9C3F-23A925DE4AE4}" dt="2025-08-11T16:06:29.524" v="419" actId="20577"/>
          <ac:spMkLst>
            <pc:docMk/>
            <pc:sldMk cId="918069307" sldId="301"/>
            <ac:spMk id="4" creationId="{8A60F7FC-CD3B-FE0A-56D1-CE506DEAB153}"/>
          </ac:spMkLst>
        </pc:spChg>
      </pc:sldChg>
      <pc:sldChg chg="modSp add mod ord">
        <pc:chgData name="Alex Meyer" userId="434c9848-7f9b-4e1d-a1c3-fd0f120a196f" providerId="ADAL" clId="{70C6395F-9841-49CE-9C3F-23A925DE4AE4}" dt="2025-08-11T16:49:03.867" v="1439" actId="20577"/>
        <pc:sldMkLst>
          <pc:docMk/>
          <pc:sldMk cId="1606093829" sldId="302"/>
        </pc:sldMkLst>
        <pc:spChg chg="mod">
          <ac:chgData name="Alex Meyer" userId="434c9848-7f9b-4e1d-a1c3-fd0f120a196f" providerId="ADAL" clId="{70C6395F-9841-49CE-9C3F-23A925DE4AE4}" dt="2025-08-11T16:49:03.867" v="1439" actId="20577"/>
          <ac:spMkLst>
            <pc:docMk/>
            <pc:sldMk cId="1606093829" sldId="302"/>
            <ac:spMk id="4" creationId="{D9A208F0-BB08-8361-D630-C6793477C588}"/>
          </ac:spMkLst>
        </pc:spChg>
      </pc:sldChg>
      <pc:sldChg chg="modSp add mod ord">
        <pc:chgData name="Alex Meyer" userId="434c9848-7f9b-4e1d-a1c3-fd0f120a196f" providerId="ADAL" clId="{70C6395F-9841-49CE-9C3F-23A925DE4AE4}" dt="2025-08-11T16:50:44.919" v="1535" actId="20577"/>
        <pc:sldMkLst>
          <pc:docMk/>
          <pc:sldMk cId="1252436817" sldId="303"/>
        </pc:sldMkLst>
        <pc:spChg chg="mod">
          <ac:chgData name="Alex Meyer" userId="434c9848-7f9b-4e1d-a1c3-fd0f120a196f" providerId="ADAL" clId="{70C6395F-9841-49CE-9C3F-23A925DE4AE4}" dt="2025-08-11T16:50:44.919" v="1535" actId="20577"/>
          <ac:spMkLst>
            <pc:docMk/>
            <pc:sldMk cId="1252436817" sldId="303"/>
            <ac:spMk id="4" creationId="{649550D6-696C-499C-88A5-16F388CB8C38}"/>
          </ac:spMkLst>
        </pc:spChg>
      </pc:sldChg>
      <pc:sldChg chg="modSp add mod ord">
        <pc:chgData name="Alex Meyer" userId="434c9848-7f9b-4e1d-a1c3-fd0f120a196f" providerId="ADAL" clId="{70C6395F-9841-49CE-9C3F-23A925DE4AE4}" dt="2025-08-11T16:55:30.877" v="1777" actId="20577"/>
        <pc:sldMkLst>
          <pc:docMk/>
          <pc:sldMk cId="3499408049" sldId="304"/>
        </pc:sldMkLst>
        <pc:spChg chg="mod">
          <ac:chgData name="Alex Meyer" userId="434c9848-7f9b-4e1d-a1c3-fd0f120a196f" providerId="ADAL" clId="{70C6395F-9841-49CE-9C3F-23A925DE4AE4}" dt="2025-08-11T16:55:30.877" v="1777" actId="20577"/>
          <ac:spMkLst>
            <pc:docMk/>
            <pc:sldMk cId="3499408049" sldId="304"/>
            <ac:spMk id="4" creationId="{1E28FDB0-3A11-1BB8-1B31-089222BA0224}"/>
          </ac:spMkLst>
        </pc:spChg>
      </pc:sldChg>
      <pc:sldChg chg="modSp add mod ord">
        <pc:chgData name="Alex Meyer" userId="434c9848-7f9b-4e1d-a1c3-fd0f120a196f" providerId="ADAL" clId="{70C6395F-9841-49CE-9C3F-23A925DE4AE4}" dt="2025-08-11T17:05:24.795" v="1913" actId="20577"/>
        <pc:sldMkLst>
          <pc:docMk/>
          <pc:sldMk cId="3892267994" sldId="305"/>
        </pc:sldMkLst>
        <pc:spChg chg="mod">
          <ac:chgData name="Alex Meyer" userId="434c9848-7f9b-4e1d-a1c3-fd0f120a196f" providerId="ADAL" clId="{70C6395F-9841-49CE-9C3F-23A925DE4AE4}" dt="2025-08-11T17:05:24.795" v="1913" actId="20577"/>
          <ac:spMkLst>
            <pc:docMk/>
            <pc:sldMk cId="3892267994" sldId="305"/>
            <ac:spMk id="4" creationId="{23B19525-4526-3DA2-8547-CD3512DC0592}"/>
          </ac:spMkLst>
        </pc:spChg>
      </pc:sldChg>
      <pc:sldChg chg="addSp delSp modSp add mod">
        <pc:chgData name="Alex Meyer" userId="434c9848-7f9b-4e1d-a1c3-fd0f120a196f" providerId="ADAL" clId="{70C6395F-9841-49CE-9C3F-23A925DE4AE4}" dt="2025-08-11T17:37:28.674" v="1994" actId="1076"/>
        <pc:sldMkLst>
          <pc:docMk/>
          <pc:sldMk cId="4195344121" sldId="306"/>
        </pc:sldMkLst>
        <pc:spChg chg="mod">
          <ac:chgData name="Alex Meyer" userId="434c9848-7f9b-4e1d-a1c3-fd0f120a196f" providerId="ADAL" clId="{70C6395F-9841-49CE-9C3F-23A925DE4AE4}" dt="2025-08-11T17:37:13.560" v="1988" actId="20577"/>
          <ac:spMkLst>
            <pc:docMk/>
            <pc:sldMk cId="4195344121" sldId="306"/>
            <ac:spMk id="4" creationId="{8C0F6225-0AB5-CA9C-12FC-E4D598135A28}"/>
          </ac:spMkLst>
        </pc:spChg>
        <pc:picChg chg="add mod">
          <ac:chgData name="Alex Meyer" userId="434c9848-7f9b-4e1d-a1c3-fd0f120a196f" providerId="ADAL" clId="{70C6395F-9841-49CE-9C3F-23A925DE4AE4}" dt="2025-08-11T17:37:28.674" v="1994" actId="1076"/>
          <ac:picMkLst>
            <pc:docMk/>
            <pc:sldMk cId="4195344121" sldId="306"/>
            <ac:picMk id="6" creationId="{97B5A5F9-1BBB-2A40-118E-24B072D3D512}"/>
          </ac:picMkLst>
        </pc:picChg>
      </pc:sldChg>
      <pc:sldChg chg="addSp delSp modSp add mod">
        <pc:chgData name="Alex Meyer" userId="434c9848-7f9b-4e1d-a1c3-fd0f120a196f" providerId="ADAL" clId="{70C6395F-9841-49CE-9C3F-23A925DE4AE4}" dt="2025-08-11T17:37:55.212" v="2043" actId="1076"/>
        <pc:sldMkLst>
          <pc:docMk/>
          <pc:sldMk cId="2056818100" sldId="307"/>
        </pc:sldMkLst>
        <pc:spChg chg="mod">
          <ac:chgData name="Alex Meyer" userId="434c9848-7f9b-4e1d-a1c3-fd0f120a196f" providerId="ADAL" clId="{70C6395F-9841-49CE-9C3F-23A925DE4AE4}" dt="2025-08-11T17:37:51.282" v="2042" actId="20577"/>
          <ac:spMkLst>
            <pc:docMk/>
            <pc:sldMk cId="2056818100" sldId="307"/>
            <ac:spMk id="4" creationId="{2EF4EA29-6BD9-5199-874E-9478935F99A8}"/>
          </ac:spMkLst>
        </pc:spChg>
        <pc:picChg chg="add mod">
          <ac:chgData name="Alex Meyer" userId="434c9848-7f9b-4e1d-a1c3-fd0f120a196f" providerId="ADAL" clId="{70C6395F-9841-49CE-9C3F-23A925DE4AE4}" dt="2025-08-11T17:37:55.212" v="2043" actId="1076"/>
          <ac:picMkLst>
            <pc:docMk/>
            <pc:sldMk cId="2056818100" sldId="307"/>
            <ac:picMk id="6" creationId="{C5CC962A-4874-BA8F-1C56-7D3AB76810CD}"/>
          </ac:picMkLst>
        </pc:picChg>
      </pc:sldChg>
      <pc:sldChg chg="addSp delSp modSp add mod">
        <pc:chgData name="Alex Meyer" userId="434c9848-7f9b-4e1d-a1c3-fd0f120a196f" providerId="ADAL" clId="{70C6395F-9841-49CE-9C3F-23A925DE4AE4}" dt="2025-08-11T17:38:22.317" v="2086" actId="1076"/>
        <pc:sldMkLst>
          <pc:docMk/>
          <pc:sldMk cId="2789241858" sldId="308"/>
        </pc:sldMkLst>
        <pc:spChg chg="mod">
          <ac:chgData name="Alex Meyer" userId="434c9848-7f9b-4e1d-a1c3-fd0f120a196f" providerId="ADAL" clId="{70C6395F-9841-49CE-9C3F-23A925DE4AE4}" dt="2025-08-11T17:38:10.282" v="2080" actId="20577"/>
          <ac:spMkLst>
            <pc:docMk/>
            <pc:sldMk cId="2789241858" sldId="308"/>
            <ac:spMk id="4" creationId="{DDA296E3-8DDE-5FA7-F2EB-09EFD884AAC7}"/>
          </ac:spMkLst>
        </pc:spChg>
        <pc:picChg chg="add mod">
          <ac:chgData name="Alex Meyer" userId="434c9848-7f9b-4e1d-a1c3-fd0f120a196f" providerId="ADAL" clId="{70C6395F-9841-49CE-9C3F-23A925DE4AE4}" dt="2025-08-11T17:38:22.317" v="2086" actId="1076"/>
          <ac:picMkLst>
            <pc:docMk/>
            <pc:sldMk cId="2789241858" sldId="308"/>
            <ac:picMk id="6" creationId="{9A0D45D1-A134-3325-B6D6-30CCFEA1B549}"/>
          </ac:picMkLst>
        </pc:picChg>
      </pc:sldChg>
      <pc:sldChg chg="addSp delSp modSp add mod">
        <pc:chgData name="Alex Meyer" userId="434c9848-7f9b-4e1d-a1c3-fd0f120a196f" providerId="ADAL" clId="{70C6395F-9841-49CE-9C3F-23A925DE4AE4}" dt="2025-08-11T17:40:04.855" v="2130" actId="1076"/>
        <pc:sldMkLst>
          <pc:docMk/>
          <pc:sldMk cId="4231128893" sldId="309"/>
        </pc:sldMkLst>
        <pc:spChg chg="mod">
          <ac:chgData name="Alex Meyer" userId="434c9848-7f9b-4e1d-a1c3-fd0f120a196f" providerId="ADAL" clId="{70C6395F-9841-49CE-9C3F-23A925DE4AE4}" dt="2025-08-11T17:39:52.243" v="2124" actId="20577"/>
          <ac:spMkLst>
            <pc:docMk/>
            <pc:sldMk cId="4231128893" sldId="309"/>
            <ac:spMk id="4" creationId="{6F0A8F0F-86BC-5561-DDEA-0E8636EA770E}"/>
          </ac:spMkLst>
        </pc:spChg>
        <pc:picChg chg="add mod">
          <ac:chgData name="Alex Meyer" userId="434c9848-7f9b-4e1d-a1c3-fd0f120a196f" providerId="ADAL" clId="{70C6395F-9841-49CE-9C3F-23A925DE4AE4}" dt="2025-08-11T17:40:04.855" v="2130" actId="1076"/>
          <ac:picMkLst>
            <pc:docMk/>
            <pc:sldMk cId="4231128893" sldId="309"/>
            <ac:picMk id="6" creationId="{18523D54-C4E6-EB08-F23E-A29561AC1CBE}"/>
          </ac:picMkLst>
        </pc:picChg>
      </pc:sldChg>
      <pc:sldChg chg="addSp delSp modSp add mod">
        <pc:chgData name="Alex Meyer" userId="434c9848-7f9b-4e1d-a1c3-fd0f120a196f" providerId="ADAL" clId="{70C6395F-9841-49CE-9C3F-23A925DE4AE4}" dt="2025-08-11T17:40:35.659" v="2180" actId="1076"/>
        <pc:sldMkLst>
          <pc:docMk/>
          <pc:sldMk cId="2489619233" sldId="310"/>
        </pc:sldMkLst>
        <pc:spChg chg="mod">
          <ac:chgData name="Alex Meyer" userId="434c9848-7f9b-4e1d-a1c3-fd0f120a196f" providerId="ADAL" clId="{70C6395F-9841-49CE-9C3F-23A925DE4AE4}" dt="2025-08-11T17:40:23.500" v="2174" actId="20577"/>
          <ac:spMkLst>
            <pc:docMk/>
            <pc:sldMk cId="2489619233" sldId="310"/>
            <ac:spMk id="4" creationId="{0DD0F597-2D7A-D9EA-F803-0CAA7DA3FB85}"/>
          </ac:spMkLst>
        </pc:spChg>
        <pc:picChg chg="add mod">
          <ac:chgData name="Alex Meyer" userId="434c9848-7f9b-4e1d-a1c3-fd0f120a196f" providerId="ADAL" clId="{70C6395F-9841-49CE-9C3F-23A925DE4AE4}" dt="2025-08-11T17:40:35.659" v="2180" actId="1076"/>
          <ac:picMkLst>
            <pc:docMk/>
            <pc:sldMk cId="2489619233" sldId="310"/>
            <ac:picMk id="6" creationId="{6F09BAC3-B9AD-05C7-11F4-9B1E57F8AAB4}"/>
          </ac:picMkLst>
        </pc:picChg>
      </pc:sldChg>
      <pc:sldChg chg="modSp add mod">
        <pc:chgData name="Alex Meyer" userId="434c9848-7f9b-4e1d-a1c3-fd0f120a196f" providerId="ADAL" clId="{70C6395F-9841-49CE-9C3F-23A925DE4AE4}" dt="2025-08-11T17:41:48.841" v="2374" actId="5793"/>
        <pc:sldMkLst>
          <pc:docMk/>
          <pc:sldMk cId="4199714320" sldId="311"/>
        </pc:sldMkLst>
        <pc:spChg chg="mod">
          <ac:chgData name="Alex Meyer" userId="434c9848-7f9b-4e1d-a1c3-fd0f120a196f" providerId="ADAL" clId="{70C6395F-9841-49CE-9C3F-23A925DE4AE4}" dt="2025-08-11T17:41:03.526" v="2226" actId="255"/>
          <ac:spMkLst>
            <pc:docMk/>
            <pc:sldMk cId="4199714320" sldId="311"/>
            <ac:spMk id="4" creationId="{986FA5C3-0C5B-CC2E-6D64-659A74799017}"/>
          </ac:spMkLst>
        </pc:spChg>
        <pc:spChg chg="mod">
          <ac:chgData name="Alex Meyer" userId="434c9848-7f9b-4e1d-a1c3-fd0f120a196f" providerId="ADAL" clId="{70C6395F-9841-49CE-9C3F-23A925DE4AE4}" dt="2025-08-11T17:41:48.841" v="2374" actId="5793"/>
          <ac:spMkLst>
            <pc:docMk/>
            <pc:sldMk cId="4199714320" sldId="311"/>
            <ac:spMk id="5" creationId="{65DA1754-2895-2998-FDFD-93D529412A76}"/>
          </ac:spMkLst>
        </pc:spChg>
      </pc:sldChg>
      <pc:sldChg chg="modSp add mod">
        <pc:chgData name="Alex Meyer" userId="434c9848-7f9b-4e1d-a1c3-fd0f120a196f" providerId="ADAL" clId="{70C6395F-9841-49CE-9C3F-23A925DE4AE4}" dt="2025-08-11T17:42:06.079" v="2392" actId="27636"/>
        <pc:sldMkLst>
          <pc:docMk/>
          <pc:sldMk cId="3925067540" sldId="312"/>
        </pc:sldMkLst>
        <pc:spChg chg="mod">
          <ac:chgData name="Alex Meyer" userId="434c9848-7f9b-4e1d-a1c3-fd0f120a196f" providerId="ADAL" clId="{70C6395F-9841-49CE-9C3F-23A925DE4AE4}" dt="2025-08-11T17:42:02.321" v="2390" actId="20577"/>
          <ac:spMkLst>
            <pc:docMk/>
            <pc:sldMk cId="3925067540" sldId="312"/>
            <ac:spMk id="4" creationId="{296A32F2-3D20-1737-4943-F23A62111C52}"/>
          </ac:spMkLst>
        </pc:spChg>
        <pc:spChg chg="mod">
          <ac:chgData name="Alex Meyer" userId="434c9848-7f9b-4e1d-a1c3-fd0f120a196f" providerId="ADAL" clId="{70C6395F-9841-49CE-9C3F-23A925DE4AE4}" dt="2025-08-11T17:42:06.079" v="2392" actId="27636"/>
          <ac:spMkLst>
            <pc:docMk/>
            <pc:sldMk cId="3925067540" sldId="312"/>
            <ac:spMk id="5" creationId="{01F71EDA-006A-2DC6-BDA8-A88CB8A9DC29}"/>
          </ac:spMkLst>
        </pc:spChg>
      </pc:sldChg>
      <pc:sldChg chg="modSp add mod">
        <pc:chgData name="Alex Meyer" userId="434c9848-7f9b-4e1d-a1c3-fd0f120a196f" providerId="ADAL" clId="{70C6395F-9841-49CE-9C3F-23A925DE4AE4}" dt="2025-08-11T17:42:19.666" v="2403" actId="27636"/>
        <pc:sldMkLst>
          <pc:docMk/>
          <pc:sldMk cId="1564733755" sldId="313"/>
        </pc:sldMkLst>
        <pc:spChg chg="mod">
          <ac:chgData name="Alex Meyer" userId="434c9848-7f9b-4e1d-a1c3-fd0f120a196f" providerId="ADAL" clId="{70C6395F-9841-49CE-9C3F-23A925DE4AE4}" dt="2025-08-11T17:42:14.656" v="2401" actId="20577"/>
          <ac:spMkLst>
            <pc:docMk/>
            <pc:sldMk cId="1564733755" sldId="313"/>
            <ac:spMk id="4" creationId="{7CAFCA99-F3BF-9E23-E716-F3B23FB6BB35}"/>
          </ac:spMkLst>
        </pc:spChg>
        <pc:spChg chg="mod">
          <ac:chgData name="Alex Meyer" userId="434c9848-7f9b-4e1d-a1c3-fd0f120a196f" providerId="ADAL" clId="{70C6395F-9841-49CE-9C3F-23A925DE4AE4}" dt="2025-08-11T17:42:19.666" v="2403" actId="27636"/>
          <ac:spMkLst>
            <pc:docMk/>
            <pc:sldMk cId="1564733755" sldId="313"/>
            <ac:spMk id="5" creationId="{2E76F129-F756-1F22-BFD9-04023A518552}"/>
          </ac:spMkLst>
        </pc:spChg>
      </pc:sldChg>
      <pc:sldChg chg="addSp modSp add mod modClrScheme chgLayout">
        <pc:chgData name="Alex Meyer" userId="434c9848-7f9b-4e1d-a1c3-fd0f120a196f" providerId="ADAL" clId="{70C6395F-9841-49CE-9C3F-23A925DE4AE4}" dt="2025-08-11T17:46:32.596" v="2611" actId="1076"/>
        <pc:sldMkLst>
          <pc:docMk/>
          <pc:sldMk cId="1493409914" sldId="314"/>
        </pc:sldMkLst>
        <pc:spChg chg="mod ord">
          <ac:chgData name="Alex Meyer" userId="434c9848-7f9b-4e1d-a1c3-fd0f120a196f" providerId="ADAL" clId="{70C6395F-9841-49CE-9C3F-23A925DE4AE4}" dt="2025-08-11T17:46:30.039" v="2610" actId="1076"/>
          <ac:spMkLst>
            <pc:docMk/>
            <pc:sldMk cId="1493409914" sldId="314"/>
            <ac:spMk id="4" creationId="{133798E2-46C1-FCA1-1743-1A509D8D7C13}"/>
          </ac:spMkLst>
        </pc:spChg>
        <pc:spChg chg="mod ord">
          <ac:chgData name="Alex Meyer" userId="434c9848-7f9b-4e1d-a1c3-fd0f120a196f" providerId="ADAL" clId="{70C6395F-9841-49CE-9C3F-23A925DE4AE4}" dt="2025-08-11T17:46:21.515" v="2607" actId="27636"/>
          <ac:spMkLst>
            <pc:docMk/>
            <pc:sldMk cId="1493409914" sldId="314"/>
            <ac:spMk id="5" creationId="{E0F9FFFD-3082-BF41-A1D2-8E148638ECCD}"/>
          </ac:spMkLst>
        </pc:spChg>
        <pc:picChg chg="add mod">
          <ac:chgData name="Alex Meyer" userId="434c9848-7f9b-4e1d-a1c3-fd0f120a196f" providerId="ADAL" clId="{70C6395F-9841-49CE-9C3F-23A925DE4AE4}" dt="2025-08-11T17:46:32.596" v="2611" actId="1076"/>
          <ac:picMkLst>
            <pc:docMk/>
            <pc:sldMk cId="1493409914" sldId="314"/>
            <ac:picMk id="2" creationId="{06E5A370-BAF1-3912-051B-BCE8F00BAA55}"/>
          </ac:picMkLst>
        </pc:picChg>
      </pc:sldChg>
      <pc:sldChg chg="add del">
        <pc:chgData name="Alex Meyer" userId="434c9848-7f9b-4e1d-a1c3-fd0f120a196f" providerId="ADAL" clId="{70C6395F-9841-49CE-9C3F-23A925DE4AE4}" dt="2025-08-11T17:45:29.388" v="2557" actId="47"/>
        <pc:sldMkLst>
          <pc:docMk/>
          <pc:sldMk cId="1790307446" sldId="315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D742905-9C06-4A77-9F89-61A172B955D1}" type="doc">
      <dgm:prSet loTypeId="urn:microsoft.com/office/officeart/2005/8/layout/pyramid3" loCatId="pyramid" qsTypeId="urn:microsoft.com/office/officeart/2005/8/quickstyle/simple1" qsCatId="simple" csTypeId="urn:microsoft.com/office/officeart/2005/8/colors/accent1_2" csCatId="accent1" phldr="1"/>
      <dgm:spPr/>
    </dgm:pt>
    <dgm:pt modelId="{98ACF12E-78B3-4C86-88C3-013EBAEFC80F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SCM Prem</a:t>
          </a:r>
        </a:p>
      </dgm:t>
    </dgm:pt>
    <dgm:pt modelId="{B3CA82F5-235F-43A6-8CA6-BC92E427E203}" type="parTrans" cxnId="{AFDECBBA-A727-4061-A1C5-53C9277DC88D}">
      <dgm:prSet/>
      <dgm:spPr/>
      <dgm:t>
        <a:bodyPr/>
        <a:lstStyle/>
        <a:p>
          <a:endParaRPr lang="en-US"/>
        </a:p>
      </dgm:t>
    </dgm:pt>
    <dgm:pt modelId="{29853BD5-22F6-49FB-BB64-1FF281A849E8}" type="sibTrans" cxnId="{AFDECBBA-A727-4061-A1C5-53C9277DC88D}">
      <dgm:prSet/>
      <dgm:spPr/>
      <dgm:t>
        <a:bodyPr/>
        <a:lstStyle/>
        <a:p>
          <a:endParaRPr lang="en-US"/>
        </a:p>
      </dgm:t>
    </dgm:pt>
    <dgm:pt modelId="{953732DD-D5B9-4C27-B61D-7576BC2FE6C9}">
      <dgm:prSet phldrT="[Text]"/>
      <dgm:spPr>
        <a:solidFill>
          <a:schemeClr val="accent4"/>
        </a:solidFill>
      </dgm:spPr>
      <dgm:t>
        <a:bodyPr/>
        <a:lstStyle/>
        <a:p>
          <a:r>
            <a:rPr lang="en-US"/>
            <a:t>Operations- Activity</a:t>
          </a:r>
        </a:p>
      </dgm:t>
    </dgm:pt>
    <dgm:pt modelId="{85E6A07A-EB16-442E-AB7C-CCC36D099FEE}" type="parTrans" cxnId="{DF6BF155-4084-4AC9-A77D-E3B84BB6551F}">
      <dgm:prSet/>
      <dgm:spPr/>
      <dgm:t>
        <a:bodyPr/>
        <a:lstStyle/>
        <a:p>
          <a:endParaRPr lang="en-US"/>
        </a:p>
      </dgm:t>
    </dgm:pt>
    <dgm:pt modelId="{B4829346-C314-40CB-BE41-107820621DA0}" type="sibTrans" cxnId="{DF6BF155-4084-4AC9-A77D-E3B84BB6551F}">
      <dgm:prSet/>
      <dgm:spPr/>
      <dgm:t>
        <a:bodyPr/>
        <a:lstStyle/>
        <a:p>
          <a:endParaRPr lang="en-US"/>
        </a:p>
      </dgm:t>
    </dgm:pt>
    <dgm:pt modelId="{C4D4A3B5-5284-4F34-BDFA-9AA151296609}">
      <dgm:prSet phldrT="[Text]"/>
      <dgm:spPr>
        <a:solidFill>
          <a:schemeClr val="accent4"/>
        </a:solidFill>
      </dgm:spPr>
      <dgm:t>
        <a:bodyPr/>
        <a:lstStyle/>
        <a:p>
          <a:r>
            <a:rPr lang="en-US"/>
            <a:t>Team Member</a:t>
          </a:r>
        </a:p>
      </dgm:t>
    </dgm:pt>
    <dgm:pt modelId="{7031C735-B282-4ED7-A41D-B4145BBC7026}" type="parTrans" cxnId="{B3C8AA08-92D3-4DD0-B7D2-F42E9B23D0B3}">
      <dgm:prSet/>
      <dgm:spPr/>
      <dgm:t>
        <a:bodyPr/>
        <a:lstStyle/>
        <a:p>
          <a:endParaRPr lang="en-US"/>
        </a:p>
      </dgm:t>
    </dgm:pt>
    <dgm:pt modelId="{2F4EA8F2-3587-4CAA-B983-D65A01D03EC7}" type="sibTrans" cxnId="{B3C8AA08-92D3-4DD0-B7D2-F42E9B23D0B3}">
      <dgm:prSet/>
      <dgm:spPr/>
      <dgm:t>
        <a:bodyPr/>
        <a:lstStyle/>
        <a:p>
          <a:endParaRPr lang="en-US"/>
        </a:p>
      </dgm:t>
    </dgm:pt>
    <dgm:pt modelId="{34C2ECEA-FF26-4E9C-A40E-AE0E3653DA0D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Finance Prem</a:t>
          </a:r>
        </a:p>
      </dgm:t>
    </dgm:pt>
    <dgm:pt modelId="{9D17CF0B-B3E2-4FF4-B0F5-B731A86FE0BD}" type="parTrans" cxnId="{4B81972C-BBC4-497A-AF58-DDF91D6AE95C}">
      <dgm:prSet/>
      <dgm:spPr/>
      <dgm:t>
        <a:bodyPr/>
        <a:lstStyle/>
        <a:p>
          <a:endParaRPr lang="en-US"/>
        </a:p>
      </dgm:t>
    </dgm:pt>
    <dgm:pt modelId="{594979D7-BAC2-4CB8-AC09-1AA51C11D0CB}" type="sibTrans" cxnId="{4B81972C-BBC4-497A-AF58-DDF91D6AE95C}">
      <dgm:prSet/>
      <dgm:spPr/>
      <dgm:t>
        <a:bodyPr/>
        <a:lstStyle/>
        <a:p>
          <a:endParaRPr lang="en-US"/>
        </a:p>
      </dgm:t>
    </dgm:pt>
    <dgm:pt modelId="{7290F57B-C44E-4EFD-BC68-59169E8B58AC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SCM</a:t>
          </a:r>
        </a:p>
      </dgm:t>
    </dgm:pt>
    <dgm:pt modelId="{46E44565-8C55-4FAA-A262-55FF6B4A9550}" type="parTrans" cxnId="{29D23B03-35DB-444F-9FC3-6490158F7449}">
      <dgm:prSet/>
      <dgm:spPr/>
      <dgm:t>
        <a:bodyPr/>
        <a:lstStyle/>
        <a:p>
          <a:endParaRPr lang="en-US"/>
        </a:p>
      </dgm:t>
    </dgm:pt>
    <dgm:pt modelId="{C028EC38-64B0-4D9A-AA11-CB2371561A43}" type="sibTrans" cxnId="{29D23B03-35DB-444F-9FC3-6490158F7449}">
      <dgm:prSet/>
      <dgm:spPr/>
      <dgm:t>
        <a:bodyPr/>
        <a:lstStyle/>
        <a:p>
          <a:endParaRPr lang="en-US"/>
        </a:p>
      </dgm:t>
    </dgm:pt>
    <dgm:pt modelId="{60ECCE16-17A7-4491-9B14-273A2C89B3D6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Finance</a:t>
          </a:r>
        </a:p>
      </dgm:t>
    </dgm:pt>
    <dgm:pt modelId="{3E9D2EFB-57D2-4CC1-960E-85AD201F01AC}" type="parTrans" cxnId="{59BE44FE-1CBA-43B4-9734-18EDC185F435}">
      <dgm:prSet/>
      <dgm:spPr/>
      <dgm:t>
        <a:bodyPr/>
        <a:lstStyle/>
        <a:p>
          <a:endParaRPr lang="en-US"/>
        </a:p>
      </dgm:t>
    </dgm:pt>
    <dgm:pt modelId="{EAEC1B9D-5291-4DD3-9DE4-D5B3811F4F6D}" type="sibTrans" cxnId="{59BE44FE-1CBA-43B4-9734-18EDC185F435}">
      <dgm:prSet/>
      <dgm:spPr/>
      <dgm:t>
        <a:bodyPr/>
        <a:lstStyle/>
        <a:p>
          <a:endParaRPr lang="en-US"/>
        </a:p>
      </dgm:t>
    </dgm:pt>
    <dgm:pt modelId="{4F7F77C0-A2AA-4B8F-926D-0B29060DCCB4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Commerce</a:t>
          </a:r>
        </a:p>
      </dgm:t>
    </dgm:pt>
    <dgm:pt modelId="{A14F041C-0AEA-4372-84EE-5BFD836D17A4}" type="parTrans" cxnId="{E11DADD4-01CD-4B73-8A79-D4DEF8471537}">
      <dgm:prSet/>
      <dgm:spPr/>
      <dgm:t>
        <a:bodyPr/>
        <a:lstStyle/>
        <a:p>
          <a:endParaRPr lang="en-US"/>
        </a:p>
      </dgm:t>
    </dgm:pt>
    <dgm:pt modelId="{68A82677-53DB-4395-9AEA-ACE22DF89276}" type="sibTrans" cxnId="{E11DADD4-01CD-4B73-8A79-D4DEF8471537}">
      <dgm:prSet/>
      <dgm:spPr/>
      <dgm:t>
        <a:bodyPr/>
        <a:lstStyle/>
        <a:p>
          <a:endParaRPr lang="en-US"/>
        </a:p>
      </dgm:t>
    </dgm:pt>
    <dgm:pt modelId="{919EF617-8F14-4A17-A17C-DE5250678F2E}">
      <dgm:prSet phldrT="[Text]"/>
      <dgm:spPr/>
      <dgm:t>
        <a:bodyPr/>
        <a:lstStyle/>
        <a:p>
          <a:r>
            <a:rPr lang="en-US"/>
            <a:t>Project Operations</a:t>
          </a:r>
        </a:p>
      </dgm:t>
    </dgm:pt>
    <dgm:pt modelId="{DDCC13D4-BD0E-4612-B9D5-517B630D17EC}" type="parTrans" cxnId="{10656F0B-2415-4A42-9691-9E12E9B7AC21}">
      <dgm:prSet/>
      <dgm:spPr/>
      <dgm:t>
        <a:bodyPr/>
        <a:lstStyle/>
        <a:p>
          <a:endParaRPr lang="en-US"/>
        </a:p>
      </dgm:t>
    </dgm:pt>
    <dgm:pt modelId="{D8DD10D1-F397-48EB-B1CC-5CDA052C8B68}" type="sibTrans" cxnId="{10656F0B-2415-4A42-9691-9E12E9B7AC21}">
      <dgm:prSet/>
      <dgm:spPr/>
      <dgm:t>
        <a:bodyPr/>
        <a:lstStyle/>
        <a:p>
          <a:endParaRPr lang="en-US"/>
        </a:p>
      </dgm:t>
    </dgm:pt>
    <dgm:pt modelId="{A6BB95B9-87CC-431C-836C-D3F02128BD17}">
      <dgm:prSet phldrT="[Text]"/>
      <dgm:spPr/>
      <dgm:t>
        <a:bodyPr/>
        <a:lstStyle/>
        <a:p>
          <a:r>
            <a:rPr lang="en-US"/>
            <a:t>Human Resources</a:t>
          </a:r>
        </a:p>
      </dgm:t>
    </dgm:pt>
    <dgm:pt modelId="{8FC5A61E-9731-4701-9F8E-FEAF34C0EA31}" type="parTrans" cxnId="{813D236B-52DB-403A-96BB-4F1631E64FEC}">
      <dgm:prSet/>
      <dgm:spPr/>
      <dgm:t>
        <a:bodyPr/>
        <a:lstStyle/>
        <a:p>
          <a:endParaRPr lang="en-US"/>
        </a:p>
      </dgm:t>
    </dgm:pt>
    <dgm:pt modelId="{A9082E5C-392F-4068-A266-A37E4B12531D}" type="sibTrans" cxnId="{813D236B-52DB-403A-96BB-4F1631E64FEC}">
      <dgm:prSet/>
      <dgm:spPr/>
      <dgm:t>
        <a:bodyPr/>
        <a:lstStyle/>
        <a:p>
          <a:endParaRPr lang="en-US"/>
        </a:p>
      </dgm:t>
    </dgm:pt>
    <dgm:pt modelId="{BDD3784D-FB08-40E7-A1D8-5462345C5F16}">
      <dgm:prSet phldrT="[Text]"/>
      <dgm:spPr>
        <a:solidFill>
          <a:schemeClr val="accent4"/>
        </a:solidFill>
      </dgm:spPr>
      <dgm:t>
        <a:bodyPr/>
        <a:lstStyle/>
        <a:p>
          <a:r>
            <a:rPr lang="en-US"/>
            <a:t>HR Self Service</a:t>
          </a:r>
        </a:p>
      </dgm:t>
    </dgm:pt>
    <dgm:pt modelId="{E7BC1D21-E315-45FB-BC93-1B0BDE4D5C98}" type="parTrans" cxnId="{05425879-583E-4C6E-8820-C7BE94520FED}">
      <dgm:prSet/>
      <dgm:spPr/>
      <dgm:t>
        <a:bodyPr/>
        <a:lstStyle/>
        <a:p>
          <a:endParaRPr lang="en-US"/>
        </a:p>
      </dgm:t>
    </dgm:pt>
    <dgm:pt modelId="{3593408D-1177-4CAF-8A3F-56AEB5F32096}" type="sibTrans" cxnId="{05425879-583E-4C6E-8820-C7BE94520FED}">
      <dgm:prSet/>
      <dgm:spPr/>
      <dgm:t>
        <a:bodyPr/>
        <a:lstStyle/>
        <a:p>
          <a:endParaRPr lang="en-US"/>
        </a:p>
      </dgm:t>
    </dgm:pt>
    <dgm:pt modelId="{DA00FC29-EA51-4194-87FF-118010DBADB4}" type="pres">
      <dgm:prSet presAssocID="{8D742905-9C06-4A77-9F89-61A172B955D1}" presName="Name0" presStyleCnt="0">
        <dgm:presLayoutVars>
          <dgm:dir/>
          <dgm:animLvl val="lvl"/>
          <dgm:resizeHandles val="exact"/>
        </dgm:presLayoutVars>
      </dgm:prSet>
      <dgm:spPr/>
    </dgm:pt>
    <dgm:pt modelId="{E932C750-DB94-46D2-9227-8FE4FA327F48}" type="pres">
      <dgm:prSet presAssocID="{98ACF12E-78B3-4C86-88C3-013EBAEFC80F}" presName="Name8" presStyleCnt="0"/>
      <dgm:spPr/>
    </dgm:pt>
    <dgm:pt modelId="{8FCB8194-25A2-4C6F-8975-F2B6ABAC14BB}" type="pres">
      <dgm:prSet presAssocID="{98ACF12E-78B3-4C86-88C3-013EBAEFC80F}" presName="level" presStyleLbl="node1" presStyleIdx="0" presStyleCnt="10" custLinFactY="-31417" custLinFactNeighborX="-17664" custLinFactNeighborY="-100000">
        <dgm:presLayoutVars>
          <dgm:chMax val="1"/>
          <dgm:bulletEnabled val="1"/>
        </dgm:presLayoutVars>
      </dgm:prSet>
      <dgm:spPr/>
    </dgm:pt>
    <dgm:pt modelId="{7FC2826A-1F68-4B32-9616-4243269ACF4B}" type="pres">
      <dgm:prSet presAssocID="{98ACF12E-78B3-4C86-88C3-013EBAEFC80F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A0A0C0DC-43D9-4CA1-A8A2-A947C8B54BF6}" type="pres">
      <dgm:prSet presAssocID="{34C2ECEA-FF26-4E9C-A40E-AE0E3653DA0D}" presName="Name8" presStyleCnt="0"/>
      <dgm:spPr/>
    </dgm:pt>
    <dgm:pt modelId="{9A309A1B-A1E5-469E-8AD4-8BBC998D2070}" type="pres">
      <dgm:prSet presAssocID="{34C2ECEA-FF26-4E9C-A40E-AE0E3653DA0D}" presName="level" presStyleLbl="node1" presStyleIdx="1" presStyleCnt="10">
        <dgm:presLayoutVars>
          <dgm:chMax val="1"/>
          <dgm:bulletEnabled val="1"/>
        </dgm:presLayoutVars>
      </dgm:prSet>
      <dgm:spPr/>
    </dgm:pt>
    <dgm:pt modelId="{66D884FE-5607-4214-AE97-73155FBAE093}" type="pres">
      <dgm:prSet presAssocID="{34C2ECEA-FF26-4E9C-A40E-AE0E3653DA0D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DECA0FF6-B32E-4806-9479-CD78FC2C98C0}" type="pres">
      <dgm:prSet presAssocID="{7290F57B-C44E-4EFD-BC68-59169E8B58AC}" presName="Name8" presStyleCnt="0"/>
      <dgm:spPr/>
    </dgm:pt>
    <dgm:pt modelId="{AFD9EACD-B2B8-4237-BCF5-025190875F50}" type="pres">
      <dgm:prSet presAssocID="{7290F57B-C44E-4EFD-BC68-59169E8B58AC}" presName="level" presStyleLbl="node1" presStyleIdx="2" presStyleCnt="10">
        <dgm:presLayoutVars>
          <dgm:chMax val="1"/>
          <dgm:bulletEnabled val="1"/>
        </dgm:presLayoutVars>
      </dgm:prSet>
      <dgm:spPr/>
    </dgm:pt>
    <dgm:pt modelId="{05FCF5BA-FBDC-43C3-9513-BFC5284F2F9D}" type="pres">
      <dgm:prSet presAssocID="{7290F57B-C44E-4EFD-BC68-59169E8B58AC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052B961F-CA1E-465E-ACD0-107D91D8C806}" type="pres">
      <dgm:prSet presAssocID="{60ECCE16-17A7-4491-9B14-273A2C89B3D6}" presName="Name8" presStyleCnt="0"/>
      <dgm:spPr/>
    </dgm:pt>
    <dgm:pt modelId="{1FB1BF0A-6E69-4DD2-A7A7-472AAFB332A1}" type="pres">
      <dgm:prSet presAssocID="{60ECCE16-17A7-4491-9B14-273A2C89B3D6}" presName="level" presStyleLbl="node1" presStyleIdx="3" presStyleCnt="10">
        <dgm:presLayoutVars>
          <dgm:chMax val="1"/>
          <dgm:bulletEnabled val="1"/>
        </dgm:presLayoutVars>
      </dgm:prSet>
      <dgm:spPr/>
    </dgm:pt>
    <dgm:pt modelId="{A351B9D5-55A1-4E4C-894C-5F84FFEE0D5C}" type="pres">
      <dgm:prSet presAssocID="{60ECCE16-17A7-4491-9B14-273A2C89B3D6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3B476802-4D13-4E1B-AFFC-B7A26286441A}" type="pres">
      <dgm:prSet presAssocID="{4F7F77C0-A2AA-4B8F-926D-0B29060DCCB4}" presName="Name8" presStyleCnt="0"/>
      <dgm:spPr/>
    </dgm:pt>
    <dgm:pt modelId="{DAEBC992-F204-4724-85C5-1207EDFD0E78}" type="pres">
      <dgm:prSet presAssocID="{4F7F77C0-A2AA-4B8F-926D-0B29060DCCB4}" presName="level" presStyleLbl="node1" presStyleIdx="4" presStyleCnt="10">
        <dgm:presLayoutVars>
          <dgm:chMax val="1"/>
          <dgm:bulletEnabled val="1"/>
        </dgm:presLayoutVars>
      </dgm:prSet>
      <dgm:spPr/>
    </dgm:pt>
    <dgm:pt modelId="{9D6D15F6-B2E4-435A-931D-F7DCA4C5D717}" type="pres">
      <dgm:prSet presAssocID="{4F7F77C0-A2AA-4B8F-926D-0B29060DCCB4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E1044E9D-4F91-4AF5-822C-524248519E41}" type="pres">
      <dgm:prSet presAssocID="{919EF617-8F14-4A17-A17C-DE5250678F2E}" presName="Name8" presStyleCnt="0"/>
      <dgm:spPr/>
    </dgm:pt>
    <dgm:pt modelId="{5AA75CCD-936F-4809-9428-F6C11E9A2000}" type="pres">
      <dgm:prSet presAssocID="{919EF617-8F14-4A17-A17C-DE5250678F2E}" presName="level" presStyleLbl="node1" presStyleIdx="5" presStyleCnt="10">
        <dgm:presLayoutVars>
          <dgm:chMax val="1"/>
          <dgm:bulletEnabled val="1"/>
        </dgm:presLayoutVars>
      </dgm:prSet>
      <dgm:spPr/>
    </dgm:pt>
    <dgm:pt modelId="{33E4BA68-3E90-4A19-9CC1-69FECFD7FDF0}" type="pres">
      <dgm:prSet presAssocID="{919EF617-8F14-4A17-A17C-DE5250678F2E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663598B9-B0D1-4AB8-AD50-BCDFEA614828}" type="pres">
      <dgm:prSet presAssocID="{A6BB95B9-87CC-431C-836C-D3F02128BD17}" presName="Name8" presStyleCnt="0"/>
      <dgm:spPr/>
    </dgm:pt>
    <dgm:pt modelId="{9E5F0122-FCA4-459D-8B44-1C5293D5A923}" type="pres">
      <dgm:prSet presAssocID="{A6BB95B9-87CC-431C-836C-D3F02128BD17}" presName="level" presStyleLbl="node1" presStyleIdx="6" presStyleCnt="10">
        <dgm:presLayoutVars>
          <dgm:chMax val="1"/>
          <dgm:bulletEnabled val="1"/>
        </dgm:presLayoutVars>
      </dgm:prSet>
      <dgm:spPr/>
    </dgm:pt>
    <dgm:pt modelId="{3DEF85F8-3FC7-4073-ACFC-82051E90513B}" type="pres">
      <dgm:prSet presAssocID="{A6BB95B9-87CC-431C-836C-D3F02128BD17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88C134A6-F3B9-46F0-9EF3-66F75AB9C340}" type="pres">
      <dgm:prSet presAssocID="{953732DD-D5B9-4C27-B61D-7576BC2FE6C9}" presName="Name8" presStyleCnt="0"/>
      <dgm:spPr/>
    </dgm:pt>
    <dgm:pt modelId="{A848DACC-3185-49FF-950A-DD4F501879C9}" type="pres">
      <dgm:prSet presAssocID="{953732DD-D5B9-4C27-B61D-7576BC2FE6C9}" presName="level" presStyleLbl="node1" presStyleIdx="7" presStyleCnt="10">
        <dgm:presLayoutVars>
          <dgm:chMax val="1"/>
          <dgm:bulletEnabled val="1"/>
        </dgm:presLayoutVars>
      </dgm:prSet>
      <dgm:spPr/>
    </dgm:pt>
    <dgm:pt modelId="{CCD79DF3-2437-4F13-8471-30848E0DEABE}" type="pres">
      <dgm:prSet presAssocID="{953732DD-D5B9-4C27-B61D-7576BC2FE6C9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3FD8BD77-2DEF-48BF-BD0A-DCFA82EC3F68}" type="pres">
      <dgm:prSet presAssocID="{C4D4A3B5-5284-4F34-BDFA-9AA151296609}" presName="Name8" presStyleCnt="0"/>
      <dgm:spPr/>
    </dgm:pt>
    <dgm:pt modelId="{0B06869E-5B9E-4095-B77A-BB69B1367BAE}" type="pres">
      <dgm:prSet presAssocID="{C4D4A3B5-5284-4F34-BDFA-9AA151296609}" presName="level" presStyleLbl="node1" presStyleIdx="8" presStyleCnt="10">
        <dgm:presLayoutVars>
          <dgm:chMax val="1"/>
          <dgm:bulletEnabled val="1"/>
        </dgm:presLayoutVars>
      </dgm:prSet>
      <dgm:spPr/>
    </dgm:pt>
    <dgm:pt modelId="{79430DCC-7918-4278-BC5D-3CF7C33C2665}" type="pres">
      <dgm:prSet presAssocID="{C4D4A3B5-5284-4F34-BDFA-9AA151296609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C028C27C-661C-4A27-A4EC-85CC8B14625D}" type="pres">
      <dgm:prSet presAssocID="{BDD3784D-FB08-40E7-A1D8-5462345C5F16}" presName="Name8" presStyleCnt="0"/>
      <dgm:spPr/>
    </dgm:pt>
    <dgm:pt modelId="{93823CBE-2F57-4EDF-9F2B-D65802511528}" type="pres">
      <dgm:prSet presAssocID="{BDD3784D-FB08-40E7-A1D8-5462345C5F16}" presName="level" presStyleLbl="node1" presStyleIdx="9" presStyleCnt="10">
        <dgm:presLayoutVars>
          <dgm:chMax val="1"/>
          <dgm:bulletEnabled val="1"/>
        </dgm:presLayoutVars>
      </dgm:prSet>
      <dgm:spPr/>
    </dgm:pt>
    <dgm:pt modelId="{074C79E5-6E98-4735-84AA-3CB5301312FD}" type="pres">
      <dgm:prSet presAssocID="{BDD3784D-FB08-40E7-A1D8-5462345C5F16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29D23B03-35DB-444F-9FC3-6490158F7449}" srcId="{8D742905-9C06-4A77-9F89-61A172B955D1}" destId="{7290F57B-C44E-4EFD-BC68-59169E8B58AC}" srcOrd="2" destOrd="0" parTransId="{46E44565-8C55-4FAA-A262-55FF6B4A9550}" sibTransId="{C028EC38-64B0-4D9A-AA11-CB2371561A43}"/>
    <dgm:cxn modelId="{B3C8AA08-92D3-4DD0-B7D2-F42E9B23D0B3}" srcId="{8D742905-9C06-4A77-9F89-61A172B955D1}" destId="{C4D4A3B5-5284-4F34-BDFA-9AA151296609}" srcOrd="8" destOrd="0" parTransId="{7031C735-B282-4ED7-A41D-B4145BBC7026}" sibTransId="{2F4EA8F2-3587-4CAA-B983-D65A01D03EC7}"/>
    <dgm:cxn modelId="{10656F0B-2415-4A42-9691-9E12E9B7AC21}" srcId="{8D742905-9C06-4A77-9F89-61A172B955D1}" destId="{919EF617-8F14-4A17-A17C-DE5250678F2E}" srcOrd="5" destOrd="0" parTransId="{DDCC13D4-BD0E-4612-B9D5-517B630D17EC}" sibTransId="{D8DD10D1-F397-48EB-B1CC-5CDA052C8B68}"/>
    <dgm:cxn modelId="{AF948D1C-D027-4188-9D40-FEC7DFD10ED3}" type="presOf" srcId="{A6BB95B9-87CC-431C-836C-D3F02128BD17}" destId="{9E5F0122-FCA4-459D-8B44-1C5293D5A923}" srcOrd="0" destOrd="0" presId="urn:microsoft.com/office/officeart/2005/8/layout/pyramid3"/>
    <dgm:cxn modelId="{04F5FD20-DB95-46CB-B386-D5C1F9923080}" type="presOf" srcId="{7290F57B-C44E-4EFD-BC68-59169E8B58AC}" destId="{AFD9EACD-B2B8-4237-BCF5-025190875F50}" srcOrd="0" destOrd="0" presId="urn:microsoft.com/office/officeart/2005/8/layout/pyramid3"/>
    <dgm:cxn modelId="{4B81972C-BBC4-497A-AF58-DDF91D6AE95C}" srcId="{8D742905-9C06-4A77-9F89-61A172B955D1}" destId="{34C2ECEA-FF26-4E9C-A40E-AE0E3653DA0D}" srcOrd="1" destOrd="0" parTransId="{9D17CF0B-B3E2-4FF4-B0F5-B731A86FE0BD}" sibTransId="{594979D7-BAC2-4CB8-AC09-1AA51C11D0CB}"/>
    <dgm:cxn modelId="{15CD0536-3D32-4C23-AA97-1A43E06E7F4D}" type="presOf" srcId="{60ECCE16-17A7-4491-9B14-273A2C89B3D6}" destId="{1FB1BF0A-6E69-4DD2-A7A7-472AAFB332A1}" srcOrd="0" destOrd="0" presId="urn:microsoft.com/office/officeart/2005/8/layout/pyramid3"/>
    <dgm:cxn modelId="{28521362-12C7-4D8D-B061-501C341297E9}" type="presOf" srcId="{7290F57B-C44E-4EFD-BC68-59169E8B58AC}" destId="{05FCF5BA-FBDC-43C3-9513-BFC5284F2F9D}" srcOrd="1" destOrd="0" presId="urn:microsoft.com/office/officeart/2005/8/layout/pyramid3"/>
    <dgm:cxn modelId="{45343062-313E-45F6-A706-F6604EE3B3D2}" type="presOf" srcId="{4F7F77C0-A2AA-4B8F-926D-0B29060DCCB4}" destId="{9D6D15F6-B2E4-435A-931D-F7DCA4C5D717}" srcOrd="1" destOrd="0" presId="urn:microsoft.com/office/officeart/2005/8/layout/pyramid3"/>
    <dgm:cxn modelId="{95F4E446-AA62-4EB3-82D3-EF71148BB6B4}" type="presOf" srcId="{953732DD-D5B9-4C27-B61D-7576BC2FE6C9}" destId="{CCD79DF3-2437-4F13-8471-30848E0DEABE}" srcOrd="1" destOrd="0" presId="urn:microsoft.com/office/officeart/2005/8/layout/pyramid3"/>
    <dgm:cxn modelId="{2E6E4D6A-55EC-49C6-B895-33488392CEB0}" type="presOf" srcId="{A6BB95B9-87CC-431C-836C-D3F02128BD17}" destId="{3DEF85F8-3FC7-4073-ACFC-82051E90513B}" srcOrd="1" destOrd="0" presId="urn:microsoft.com/office/officeart/2005/8/layout/pyramid3"/>
    <dgm:cxn modelId="{813D236B-52DB-403A-96BB-4F1631E64FEC}" srcId="{8D742905-9C06-4A77-9F89-61A172B955D1}" destId="{A6BB95B9-87CC-431C-836C-D3F02128BD17}" srcOrd="6" destOrd="0" parTransId="{8FC5A61E-9731-4701-9F8E-FEAF34C0EA31}" sibTransId="{A9082E5C-392F-4068-A266-A37E4B12531D}"/>
    <dgm:cxn modelId="{57622652-B37D-411A-B58A-CCA6762473C4}" type="presOf" srcId="{4F7F77C0-A2AA-4B8F-926D-0B29060DCCB4}" destId="{DAEBC992-F204-4724-85C5-1207EDFD0E78}" srcOrd="0" destOrd="0" presId="urn:microsoft.com/office/officeart/2005/8/layout/pyramid3"/>
    <dgm:cxn modelId="{1625C754-01CA-485C-ABFD-27A17A6CA2AE}" type="presOf" srcId="{34C2ECEA-FF26-4E9C-A40E-AE0E3653DA0D}" destId="{9A309A1B-A1E5-469E-8AD4-8BBC998D2070}" srcOrd="0" destOrd="0" presId="urn:microsoft.com/office/officeart/2005/8/layout/pyramid3"/>
    <dgm:cxn modelId="{DF6BF155-4084-4AC9-A77D-E3B84BB6551F}" srcId="{8D742905-9C06-4A77-9F89-61A172B955D1}" destId="{953732DD-D5B9-4C27-B61D-7576BC2FE6C9}" srcOrd="7" destOrd="0" parTransId="{85E6A07A-EB16-442E-AB7C-CCC36D099FEE}" sibTransId="{B4829346-C314-40CB-BE41-107820621DA0}"/>
    <dgm:cxn modelId="{CDF75A57-1A6D-437E-945E-90C0BB287118}" type="presOf" srcId="{919EF617-8F14-4A17-A17C-DE5250678F2E}" destId="{33E4BA68-3E90-4A19-9CC1-69FECFD7FDF0}" srcOrd="1" destOrd="0" presId="urn:microsoft.com/office/officeart/2005/8/layout/pyramid3"/>
    <dgm:cxn modelId="{05425879-583E-4C6E-8820-C7BE94520FED}" srcId="{8D742905-9C06-4A77-9F89-61A172B955D1}" destId="{BDD3784D-FB08-40E7-A1D8-5462345C5F16}" srcOrd="9" destOrd="0" parTransId="{E7BC1D21-E315-45FB-BC93-1B0BDE4D5C98}" sibTransId="{3593408D-1177-4CAF-8A3F-56AEB5F32096}"/>
    <dgm:cxn modelId="{242AA77B-8983-4701-BE40-23D0DCF55A41}" type="presOf" srcId="{98ACF12E-78B3-4C86-88C3-013EBAEFC80F}" destId="{7FC2826A-1F68-4B32-9616-4243269ACF4B}" srcOrd="1" destOrd="0" presId="urn:microsoft.com/office/officeart/2005/8/layout/pyramid3"/>
    <dgm:cxn modelId="{EB3BEE84-5F23-4BAE-BD85-46B614F9D4CC}" type="presOf" srcId="{60ECCE16-17A7-4491-9B14-273A2C89B3D6}" destId="{A351B9D5-55A1-4E4C-894C-5F84FFEE0D5C}" srcOrd="1" destOrd="0" presId="urn:microsoft.com/office/officeart/2005/8/layout/pyramid3"/>
    <dgm:cxn modelId="{18F35794-88AB-4AA9-8F0D-C3801425182F}" type="presOf" srcId="{919EF617-8F14-4A17-A17C-DE5250678F2E}" destId="{5AA75CCD-936F-4809-9428-F6C11E9A2000}" srcOrd="0" destOrd="0" presId="urn:microsoft.com/office/officeart/2005/8/layout/pyramid3"/>
    <dgm:cxn modelId="{E4DCE5AB-2B22-4113-8401-A84C7AADE434}" type="presOf" srcId="{98ACF12E-78B3-4C86-88C3-013EBAEFC80F}" destId="{8FCB8194-25A2-4C6F-8975-F2B6ABAC14BB}" srcOrd="0" destOrd="0" presId="urn:microsoft.com/office/officeart/2005/8/layout/pyramid3"/>
    <dgm:cxn modelId="{1AC16EB8-575B-4678-8BDF-8FFD54445A3A}" type="presOf" srcId="{C4D4A3B5-5284-4F34-BDFA-9AA151296609}" destId="{0B06869E-5B9E-4095-B77A-BB69B1367BAE}" srcOrd="0" destOrd="0" presId="urn:microsoft.com/office/officeart/2005/8/layout/pyramid3"/>
    <dgm:cxn modelId="{AFDECBBA-A727-4061-A1C5-53C9277DC88D}" srcId="{8D742905-9C06-4A77-9F89-61A172B955D1}" destId="{98ACF12E-78B3-4C86-88C3-013EBAEFC80F}" srcOrd="0" destOrd="0" parTransId="{B3CA82F5-235F-43A6-8CA6-BC92E427E203}" sibTransId="{29853BD5-22F6-49FB-BB64-1FF281A849E8}"/>
    <dgm:cxn modelId="{A3657DBC-9CD6-41F8-9BD7-ED15E89EE2EC}" type="presOf" srcId="{953732DD-D5B9-4C27-B61D-7576BC2FE6C9}" destId="{A848DACC-3185-49FF-950A-DD4F501879C9}" srcOrd="0" destOrd="0" presId="urn:microsoft.com/office/officeart/2005/8/layout/pyramid3"/>
    <dgm:cxn modelId="{FCFCEDC0-30F0-4A2D-96BB-48F2E948AA00}" type="presOf" srcId="{34C2ECEA-FF26-4E9C-A40E-AE0E3653DA0D}" destId="{66D884FE-5607-4214-AE97-73155FBAE093}" srcOrd="1" destOrd="0" presId="urn:microsoft.com/office/officeart/2005/8/layout/pyramid3"/>
    <dgm:cxn modelId="{28DDAAC9-D32A-4BD0-A226-0BAB7A095636}" type="presOf" srcId="{BDD3784D-FB08-40E7-A1D8-5462345C5F16}" destId="{93823CBE-2F57-4EDF-9F2B-D65802511528}" srcOrd="0" destOrd="0" presId="urn:microsoft.com/office/officeart/2005/8/layout/pyramid3"/>
    <dgm:cxn modelId="{E11DADD4-01CD-4B73-8A79-D4DEF8471537}" srcId="{8D742905-9C06-4A77-9F89-61A172B955D1}" destId="{4F7F77C0-A2AA-4B8F-926D-0B29060DCCB4}" srcOrd="4" destOrd="0" parTransId="{A14F041C-0AEA-4372-84EE-5BFD836D17A4}" sibTransId="{68A82677-53DB-4395-9AEA-ACE22DF89276}"/>
    <dgm:cxn modelId="{CC440DD7-4004-42DE-82DB-74D3C3B58F55}" type="presOf" srcId="{C4D4A3B5-5284-4F34-BDFA-9AA151296609}" destId="{79430DCC-7918-4278-BC5D-3CF7C33C2665}" srcOrd="1" destOrd="0" presId="urn:microsoft.com/office/officeart/2005/8/layout/pyramid3"/>
    <dgm:cxn modelId="{EE3607E7-CFCF-4C7A-B3D3-0B223D509542}" type="presOf" srcId="{8D742905-9C06-4A77-9F89-61A172B955D1}" destId="{DA00FC29-EA51-4194-87FF-118010DBADB4}" srcOrd="0" destOrd="0" presId="urn:microsoft.com/office/officeart/2005/8/layout/pyramid3"/>
    <dgm:cxn modelId="{E10EF2FB-A85D-4A30-8114-6F4FF0A66522}" type="presOf" srcId="{BDD3784D-FB08-40E7-A1D8-5462345C5F16}" destId="{074C79E5-6E98-4735-84AA-3CB5301312FD}" srcOrd="1" destOrd="0" presId="urn:microsoft.com/office/officeart/2005/8/layout/pyramid3"/>
    <dgm:cxn modelId="{59BE44FE-1CBA-43B4-9734-18EDC185F435}" srcId="{8D742905-9C06-4A77-9F89-61A172B955D1}" destId="{60ECCE16-17A7-4491-9B14-273A2C89B3D6}" srcOrd="3" destOrd="0" parTransId="{3E9D2EFB-57D2-4CC1-960E-85AD201F01AC}" sibTransId="{EAEC1B9D-5291-4DD3-9DE4-D5B3811F4F6D}"/>
    <dgm:cxn modelId="{7D85F6B8-1883-4CE3-857D-B1A44A81FBB7}" type="presParOf" srcId="{DA00FC29-EA51-4194-87FF-118010DBADB4}" destId="{E932C750-DB94-46D2-9227-8FE4FA327F48}" srcOrd="0" destOrd="0" presId="urn:microsoft.com/office/officeart/2005/8/layout/pyramid3"/>
    <dgm:cxn modelId="{1021642B-1A93-4DA6-9046-D95F1E9B696E}" type="presParOf" srcId="{E932C750-DB94-46D2-9227-8FE4FA327F48}" destId="{8FCB8194-25A2-4C6F-8975-F2B6ABAC14BB}" srcOrd="0" destOrd="0" presId="urn:microsoft.com/office/officeart/2005/8/layout/pyramid3"/>
    <dgm:cxn modelId="{FFED8733-D87D-46D9-A884-A74DEBCA479B}" type="presParOf" srcId="{E932C750-DB94-46D2-9227-8FE4FA327F48}" destId="{7FC2826A-1F68-4B32-9616-4243269ACF4B}" srcOrd="1" destOrd="0" presId="urn:microsoft.com/office/officeart/2005/8/layout/pyramid3"/>
    <dgm:cxn modelId="{E68B8B2F-8F10-4143-B64E-77C826670AE4}" type="presParOf" srcId="{DA00FC29-EA51-4194-87FF-118010DBADB4}" destId="{A0A0C0DC-43D9-4CA1-A8A2-A947C8B54BF6}" srcOrd="1" destOrd="0" presId="urn:microsoft.com/office/officeart/2005/8/layout/pyramid3"/>
    <dgm:cxn modelId="{0D509180-3788-4285-A9AC-34320780F1BA}" type="presParOf" srcId="{A0A0C0DC-43D9-4CA1-A8A2-A947C8B54BF6}" destId="{9A309A1B-A1E5-469E-8AD4-8BBC998D2070}" srcOrd="0" destOrd="0" presId="urn:microsoft.com/office/officeart/2005/8/layout/pyramid3"/>
    <dgm:cxn modelId="{FBA06ED1-6D12-4F33-84DD-76EA3AAB8594}" type="presParOf" srcId="{A0A0C0DC-43D9-4CA1-A8A2-A947C8B54BF6}" destId="{66D884FE-5607-4214-AE97-73155FBAE093}" srcOrd="1" destOrd="0" presId="urn:microsoft.com/office/officeart/2005/8/layout/pyramid3"/>
    <dgm:cxn modelId="{A01A3E9A-B597-426D-911C-2D1EA999FA9C}" type="presParOf" srcId="{DA00FC29-EA51-4194-87FF-118010DBADB4}" destId="{DECA0FF6-B32E-4806-9479-CD78FC2C98C0}" srcOrd="2" destOrd="0" presId="urn:microsoft.com/office/officeart/2005/8/layout/pyramid3"/>
    <dgm:cxn modelId="{F7E19B3F-BEB2-429E-AB94-D48A1133AAE4}" type="presParOf" srcId="{DECA0FF6-B32E-4806-9479-CD78FC2C98C0}" destId="{AFD9EACD-B2B8-4237-BCF5-025190875F50}" srcOrd="0" destOrd="0" presId="urn:microsoft.com/office/officeart/2005/8/layout/pyramid3"/>
    <dgm:cxn modelId="{FC425600-CD51-4DBA-9336-FA83AD5B3A27}" type="presParOf" srcId="{DECA0FF6-B32E-4806-9479-CD78FC2C98C0}" destId="{05FCF5BA-FBDC-43C3-9513-BFC5284F2F9D}" srcOrd="1" destOrd="0" presId="urn:microsoft.com/office/officeart/2005/8/layout/pyramid3"/>
    <dgm:cxn modelId="{51CD2C52-9802-4E71-9E53-2A3A3CC478BB}" type="presParOf" srcId="{DA00FC29-EA51-4194-87FF-118010DBADB4}" destId="{052B961F-CA1E-465E-ACD0-107D91D8C806}" srcOrd="3" destOrd="0" presId="urn:microsoft.com/office/officeart/2005/8/layout/pyramid3"/>
    <dgm:cxn modelId="{4685A800-821E-4374-BB11-BB2976AEBB67}" type="presParOf" srcId="{052B961F-CA1E-465E-ACD0-107D91D8C806}" destId="{1FB1BF0A-6E69-4DD2-A7A7-472AAFB332A1}" srcOrd="0" destOrd="0" presId="urn:microsoft.com/office/officeart/2005/8/layout/pyramid3"/>
    <dgm:cxn modelId="{3C19BE45-F387-42E1-9B86-DCB1006B106E}" type="presParOf" srcId="{052B961F-CA1E-465E-ACD0-107D91D8C806}" destId="{A351B9D5-55A1-4E4C-894C-5F84FFEE0D5C}" srcOrd="1" destOrd="0" presId="urn:microsoft.com/office/officeart/2005/8/layout/pyramid3"/>
    <dgm:cxn modelId="{9FCE1062-C36E-46D3-98F7-00EAE730238D}" type="presParOf" srcId="{DA00FC29-EA51-4194-87FF-118010DBADB4}" destId="{3B476802-4D13-4E1B-AFFC-B7A26286441A}" srcOrd="4" destOrd="0" presId="urn:microsoft.com/office/officeart/2005/8/layout/pyramid3"/>
    <dgm:cxn modelId="{EDADA232-406B-40C1-8554-32AC890D44B2}" type="presParOf" srcId="{3B476802-4D13-4E1B-AFFC-B7A26286441A}" destId="{DAEBC992-F204-4724-85C5-1207EDFD0E78}" srcOrd="0" destOrd="0" presId="urn:microsoft.com/office/officeart/2005/8/layout/pyramid3"/>
    <dgm:cxn modelId="{1F8B6801-4248-4990-A3F6-80252F10A4DD}" type="presParOf" srcId="{3B476802-4D13-4E1B-AFFC-B7A26286441A}" destId="{9D6D15F6-B2E4-435A-931D-F7DCA4C5D717}" srcOrd="1" destOrd="0" presId="urn:microsoft.com/office/officeart/2005/8/layout/pyramid3"/>
    <dgm:cxn modelId="{6911B65A-DF0E-4F1C-B21B-70E00DA58E5C}" type="presParOf" srcId="{DA00FC29-EA51-4194-87FF-118010DBADB4}" destId="{E1044E9D-4F91-4AF5-822C-524248519E41}" srcOrd="5" destOrd="0" presId="urn:microsoft.com/office/officeart/2005/8/layout/pyramid3"/>
    <dgm:cxn modelId="{31CBC353-FDE3-44CE-8E32-0069FD684E0B}" type="presParOf" srcId="{E1044E9D-4F91-4AF5-822C-524248519E41}" destId="{5AA75CCD-936F-4809-9428-F6C11E9A2000}" srcOrd="0" destOrd="0" presId="urn:microsoft.com/office/officeart/2005/8/layout/pyramid3"/>
    <dgm:cxn modelId="{6EEE7712-E76B-4719-9BD4-EE5370BBE4A5}" type="presParOf" srcId="{E1044E9D-4F91-4AF5-822C-524248519E41}" destId="{33E4BA68-3E90-4A19-9CC1-69FECFD7FDF0}" srcOrd="1" destOrd="0" presId="urn:microsoft.com/office/officeart/2005/8/layout/pyramid3"/>
    <dgm:cxn modelId="{6295E3F6-B1C5-437C-863D-6D896882F534}" type="presParOf" srcId="{DA00FC29-EA51-4194-87FF-118010DBADB4}" destId="{663598B9-B0D1-4AB8-AD50-BCDFEA614828}" srcOrd="6" destOrd="0" presId="urn:microsoft.com/office/officeart/2005/8/layout/pyramid3"/>
    <dgm:cxn modelId="{2B12B113-2DDB-436F-A200-EBF08B97927E}" type="presParOf" srcId="{663598B9-B0D1-4AB8-AD50-BCDFEA614828}" destId="{9E5F0122-FCA4-459D-8B44-1C5293D5A923}" srcOrd="0" destOrd="0" presId="urn:microsoft.com/office/officeart/2005/8/layout/pyramid3"/>
    <dgm:cxn modelId="{B8EA9A18-0C86-40AF-8707-8D4060058196}" type="presParOf" srcId="{663598B9-B0D1-4AB8-AD50-BCDFEA614828}" destId="{3DEF85F8-3FC7-4073-ACFC-82051E90513B}" srcOrd="1" destOrd="0" presId="urn:microsoft.com/office/officeart/2005/8/layout/pyramid3"/>
    <dgm:cxn modelId="{FD39A27F-B6A5-4B4A-BC5A-4010284D0C69}" type="presParOf" srcId="{DA00FC29-EA51-4194-87FF-118010DBADB4}" destId="{88C134A6-F3B9-46F0-9EF3-66F75AB9C340}" srcOrd="7" destOrd="0" presId="urn:microsoft.com/office/officeart/2005/8/layout/pyramid3"/>
    <dgm:cxn modelId="{67C8B236-283C-4C73-9FE7-F5E3279721C4}" type="presParOf" srcId="{88C134A6-F3B9-46F0-9EF3-66F75AB9C340}" destId="{A848DACC-3185-49FF-950A-DD4F501879C9}" srcOrd="0" destOrd="0" presId="urn:microsoft.com/office/officeart/2005/8/layout/pyramid3"/>
    <dgm:cxn modelId="{102E536E-A6E7-4FB5-BF95-2A1F99A4E867}" type="presParOf" srcId="{88C134A6-F3B9-46F0-9EF3-66F75AB9C340}" destId="{CCD79DF3-2437-4F13-8471-30848E0DEABE}" srcOrd="1" destOrd="0" presId="urn:microsoft.com/office/officeart/2005/8/layout/pyramid3"/>
    <dgm:cxn modelId="{23188CBE-B0FE-4A07-B212-1005C40FA88B}" type="presParOf" srcId="{DA00FC29-EA51-4194-87FF-118010DBADB4}" destId="{3FD8BD77-2DEF-48BF-BD0A-DCFA82EC3F68}" srcOrd="8" destOrd="0" presId="urn:microsoft.com/office/officeart/2005/8/layout/pyramid3"/>
    <dgm:cxn modelId="{E38DA19F-FEE8-44CA-ADA7-77A9E50CEE19}" type="presParOf" srcId="{3FD8BD77-2DEF-48BF-BD0A-DCFA82EC3F68}" destId="{0B06869E-5B9E-4095-B77A-BB69B1367BAE}" srcOrd="0" destOrd="0" presId="urn:microsoft.com/office/officeart/2005/8/layout/pyramid3"/>
    <dgm:cxn modelId="{7008581D-9B6E-4B83-9206-82FD0AA42939}" type="presParOf" srcId="{3FD8BD77-2DEF-48BF-BD0A-DCFA82EC3F68}" destId="{79430DCC-7918-4278-BC5D-3CF7C33C2665}" srcOrd="1" destOrd="0" presId="urn:microsoft.com/office/officeart/2005/8/layout/pyramid3"/>
    <dgm:cxn modelId="{2DE9179B-826A-4359-B676-8AC48F66846D}" type="presParOf" srcId="{DA00FC29-EA51-4194-87FF-118010DBADB4}" destId="{C028C27C-661C-4A27-A4EC-85CC8B14625D}" srcOrd="9" destOrd="0" presId="urn:microsoft.com/office/officeart/2005/8/layout/pyramid3"/>
    <dgm:cxn modelId="{3B92670F-977C-4858-ADF4-341E37B43C38}" type="presParOf" srcId="{C028C27C-661C-4A27-A4EC-85CC8B14625D}" destId="{93823CBE-2F57-4EDF-9F2B-D65802511528}" srcOrd="0" destOrd="0" presId="urn:microsoft.com/office/officeart/2005/8/layout/pyramid3"/>
    <dgm:cxn modelId="{95C17B6E-44DF-4F8D-B16A-2053E41620EF}" type="presParOf" srcId="{C028C27C-661C-4A27-A4EC-85CC8B14625D}" destId="{074C79E5-6E98-4735-84AA-3CB5301312FD}" srcOrd="1" destOrd="0" presId="urn:microsoft.com/office/officeart/2005/8/layout/pyramid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CB8194-25A2-4C6F-8975-F2B6ABAC14BB}">
      <dsp:nvSpPr>
        <dsp:cNvPr id="0" name=""/>
        <dsp:cNvSpPr/>
      </dsp:nvSpPr>
      <dsp:spPr>
        <a:xfrm rot="10800000">
          <a:off x="0" y="0"/>
          <a:ext cx="6007098" cy="427091"/>
        </a:xfrm>
        <a:prstGeom prst="trapezoid">
          <a:avLst>
            <a:gd name="adj" fmla="val 70326"/>
          </a:avLst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SCM Prem</a:t>
          </a:r>
        </a:p>
      </dsp:txBody>
      <dsp:txXfrm rot="-10800000">
        <a:off x="1051242" y="0"/>
        <a:ext cx="3904614" cy="427091"/>
      </dsp:txXfrm>
    </dsp:sp>
    <dsp:sp modelId="{9A309A1B-A1E5-469E-8AD4-8BBC998D2070}">
      <dsp:nvSpPr>
        <dsp:cNvPr id="0" name=""/>
        <dsp:cNvSpPr/>
      </dsp:nvSpPr>
      <dsp:spPr>
        <a:xfrm rot="10800000">
          <a:off x="300354" y="427091"/>
          <a:ext cx="5406389" cy="427091"/>
        </a:xfrm>
        <a:prstGeom prst="trapezoid">
          <a:avLst>
            <a:gd name="adj" fmla="val 70326"/>
          </a:avLst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Finance Prem</a:t>
          </a:r>
        </a:p>
      </dsp:txBody>
      <dsp:txXfrm rot="-10800000">
        <a:off x="1246473" y="427091"/>
        <a:ext cx="3514152" cy="427091"/>
      </dsp:txXfrm>
    </dsp:sp>
    <dsp:sp modelId="{AFD9EACD-B2B8-4237-BCF5-025190875F50}">
      <dsp:nvSpPr>
        <dsp:cNvPr id="0" name=""/>
        <dsp:cNvSpPr/>
      </dsp:nvSpPr>
      <dsp:spPr>
        <a:xfrm rot="10800000">
          <a:off x="600709" y="854182"/>
          <a:ext cx="4805679" cy="427091"/>
        </a:xfrm>
        <a:prstGeom prst="trapezoid">
          <a:avLst>
            <a:gd name="adj" fmla="val 70326"/>
          </a:avLst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SCM</a:t>
          </a:r>
        </a:p>
      </dsp:txBody>
      <dsp:txXfrm rot="-10800000">
        <a:off x="1441703" y="854182"/>
        <a:ext cx="3123691" cy="427091"/>
      </dsp:txXfrm>
    </dsp:sp>
    <dsp:sp modelId="{1FB1BF0A-6E69-4DD2-A7A7-472AAFB332A1}">
      <dsp:nvSpPr>
        <dsp:cNvPr id="0" name=""/>
        <dsp:cNvSpPr/>
      </dsp:nvSpPr>
      <dsp:spPr>
        <a:xfrm rot="10800000">
          <a:off x="901064" y="1281273"/>
          <a:ext cx="4204969" cy="427091"/>
        </a:xfrm>
        <a:prstGeom prst="trapezoid">
          <a:avLst>
            <a:gd name="adj" fmla="val 70326"/>
          </a:avLst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Finance</a:t>
          </a:r>
        </a:p>
      </dsp:txBody>
      <dsp:txXfrm rot="-10800000">
        <a:off x="1636934" y="1281273"/>
        <a:ext cx="2733230" cy="427091"/>
      </dsp:txXfrm>
    </dsp:sp>
    <dsp:sp modelId="{DAEBC992-F204-4724-85C5-1207EDFD0E78}">
      <dsp:nvSpPr>
        <dsp:cNvPr id="0" name=""/>
        <dsp:cNvSpPr/>
      </dsp:nvSpPr>
      <dsp:spPr>
        <a:xfrm rot="10800000">
          <a:off x="1201419" y="1708364"/>
          <a:ext cx="3604259" cy="427091"/>
        </a:xfrm>
        <a:prstGeom prst="trapezoid">
          <a:avLst>
            <a:gd name="adj" fmla="val 70326"/>
          </a:avLst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Commerce</a:t>
          </a:r>
        </a:p>
      </dsp:txBody>
      <dsp:txXfrm rot="-10800000">
        <a:off x="1832165" y="1708364"/>
        <a:ext cx="2342768" cy="427091"/>
      </dsp:txXfrm>
    </dsp:sp>
    <dsp:sp modelId="{5AA75CCD-936F-4809-9428-F6C11E9A2000}">
      <dsp:nvSpPr>
        <dsp:cNvPr id="0" name=""/>
        <dsp:cNvSpPr/>
      </dsp:nvSpPr>
      <dsp:spPr>
        <a:xfrm rot="10800000">
          <a:off x="1501774" y="2135455"/>
          <a:ext cx="3003549" cy="427091"/>
        </a:xfrm>
        <a:prstGeom prst="trapezoid">
          <a:avLst>
            <a:gd name="adj" fmla="val 70326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Project Operations</a:t>
          </a:r>
        </a:p>
      </dsp:txBody>
      <dsp:txXfrm rot="-10800000">
        <a:off x="2027395" y="2135455"/>
        <a:ext cx="1952307" cy="427091"/>
      </dsp:txXfrm>
    </dsp:sp>
    <dsp:sp modelId="{9E5F0122-FCA4-459D-8B44-1C5293D5A923}">
      <dsp:nvSpPr>
        <dsp:cNvPr id="0" name=""/>
        <dsp:cNvSpPr/>
      </dsp:nvSpPr>
      <dsp:spPr>
        <a:xfrm rot="10800000">
          <a:off x="1802129" y="2562546"/>
          <a:ext cx="2402839" cy="427091"/>
        </a:xfrm>
        <a:prstGeom prst="trapezoid">
          <a:avLst>
            <a:gd name="adj" fmla="val 70326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Human Resources</a:t>
          </a:r>
        </a:p>
      </dsp:txBody>
      <dsp:txXfrm rot="-10800000">
        <a:off x="2222626" y="2562546"/>
        <a:ext cx="1561845" cy="427091"/>
      </dsp:txXfrm>
    </dsp:sp>
    <dsp:sp modelId="{A848DACC-3185-49FF-950A-DD4F501879C9}">
      <dsp:nvSpPr>
        <dsp:cNvPr id="0" name=""/>
        <dsp:cNvSpPr/>
      </dsp:nvSpPr>
      <dsp:spPr>
        <a:xfrm rot="10800000">
          <a:off x="2102484" y="2989636"/>
          <a:ext cx="1802129" cy="427091"/>
        </a:xfrm>
        <a:prstGeom prst="trapezoid">
          <a:avLst>
            <a:gd name="adj" fmla="val 70326"/>
          </a:avLst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Operations- Activity</a:t>
          </a:r>
        </a:p>
      </dsp:txBody>
      <dsp:txXfrm rot="-10800000">
        <a:off x="2417857" y="2989636"/>
        <a:ext cx="1171384" cy="427091"/>
      </dsp:txXfrm>
    </dsp:sp>
    <dsp:sp modelId="{0B06869E-5B9E-4095-B77A-BB69B1367BAE}">
      <dsp:nvSpPr>
        <dsp:cNvPr id="0" name=""/>
        <dsp:cNvSpPr/>
      </dsp:nvSpPr>
      <dsp:spPr>
        <a:xfrm rot="10800000">
          <a:off x="2402839" y="3416728"/>
          <a:ext cx="1201419" cy="427091"/>
        </a:xfrm>
        <a:prstGeom prst="trapezoid">
          <a:avLst>
            <a:gd name="adj" fmla="val 70326"/>
          </a:avLst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Team Member</a:t>
          </a:r>
        </a:p>
      </dsp:txBody>
      <dsp:txXfrm rot="-10800000">
        <a:off x="2613088" y="3416728"/>
        <a:ext cx="780922" cy="427091"/>
      </dsp:txXfrm>
    </dsp:sp>
    <dsp:sp modelId="{93823CBE-2F57-4EDF-9F2B-D65802511528}">
      <dsp:nvSpPr>
        <dsp:cNvPr id="0" name=""/>
        <dsp:cNvSpPr/>
      </dsp:nvSpPr>
      <dsp:spPr>
        <a:xfrm rot="10800000">
          <a:off x="2703194" y="3843819"/>
          <a:ext cx="600709" cy="427091"/>
        </a:xfrm>
        <a:prstGeom prst="trapezoid">
          <a:avLst>
            <a:gd name="adj" fmla="val 70326"/>
          </a:avLst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HR Self Service</a:t>
          </a:r>
        </a:p>
      </dsp:txBody>
      <dsp:txXfrm rot="-10800000">
        <a:off x="2703194" y="3843819"/>
        <a:ext cx="600709" cy="4270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3">
  <dgm:title val=""/>
  <dgm:desc val=""/>
  <dgm:catLst>
    <dgm:cat type="pyramid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T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T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rev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t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city in the mountains&#10;&#10;AI-generated content may be incorrect.">
            <a:extLst>
              <a:ext uri="{FF2B5EF4-FFF2-40B4-BE49-F238E27FC236}">
                <a16:creationId xmlns:a16="http://schemas.microsoft.com/office/drawing/2014/main" id="{9C2B1080-C4D5-7FD2-F6C7-97E7CFDDA3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4475" r="14476"/>
          <a:stretch/>
        </p:blipFill>
        <p:spPr>
          <a:xfrm>
            <a:off x="0" y="1143"/>
            <a:ext cx="12191996" cy="6863926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0EFCBEB-0956-7C71-570E-2C58FA8970CA}"/>
              </a:ext>
            </a:extLst>
          </p:cNvPr>
          <p:cNvSpPr/>
          <p:nvPr userDrawn="1"/>
        </p:nvSpPr>
        <p:spPr>
          <a:xfrm flipH="1">
            <a:off x="-2" y="-7069"/>
            <a:ext cx="12192002" cy="6872137"/>
          </a:xfrm>
          <a:prstGeom prst="rect">
            <a:avLst/>
          </a:prstGeom>
          <a:gradFill flip="none" rotWithShape="1">
            <a:gsLst>
              <a:gs pos="60000">
                <a:srgbClr val="92278E">
                  <a:alpha val="45000"/>
                </a:srgbClr>
              </a:gs>
              <a:gs pos="79000">
                <a:srgbClr val="3B4598">
                  <a:alpha val="45000"/>
                </a:srgbClr>
              </a:gs>
              <a:gs pos="100000">
                <a:srgbClr val="42ABE3">
                  <a:alpha val="45000"/>
                </a:srgbClr>
              </a:gs>
              <a:gs pos="0">
                <a:srgbClr val="57B535">
                  <a:alpha val="49252"/>
                </a:srgbClr>
              </a:gs>
              <a:gs pos="20000">
                <a:srgbClr val="F9ED4E">
                  <a:alpha val="45000"/>
                </a:srgbClr>
              </a:gs>
              <a:gs pos="40000">
                <a:srgbClr val="ED3F7B">
                  <a:alpha val="4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7817CE7-F702-FD52-7505-6C435322CBB1}"/>
              </a:ext>
            </a:extLst>
          </p:cNvPr>
          <p:cNvSpPr/>
          <p:nvPr userDrawn="1"/>
        </p:nvSpPr>
        <p:spPr>
          <a:xfrm>
            <a:off x="-2" y="5634975"/>
            <a:ext cx="12192001" cy="12300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CB11F88-6FCB-6643-4869-55AFF613A6C2}"/>
              </a:ext>
            </a:extLst>
          </p:cNvPr>
          <p:cNvSpPr/>
          <p:nvPr userDrawn="1"/>
        </p:nvSpPr>
        <p:spPr>
          <a:xfrm>
            <a:off x="2" y="8357"/>
            <a:ext cx="12191998" cy="5634975"/>
          </a:xfrm>
          <a:prstGeom prst="rect">
            <a:avLst/>
          </a:prstGeom>
          <a:solidFill>
            <a:srgbClr val="92278E">
              <a:alpha val="2284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9969CA-CBD6-5CF3-EB84-628D78331A01}"/>
              </a:ext>
            </a:extLst>
          </p:cNvPr>
          <p:cNvSpPr txBox="1"/>
          <p:nvPr userDrawn="1"/>
        </p:nvSpPr>
        <p:spPr>
          <a:xfrm>
            <a:off x="137768" y="6069476"/>
            <a:ext cx="73283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spc="-150" dirty="0"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ROCKY MOUNTAIN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0472316-94D4-5685-ABE0-89C0C9C92A1E}"/>
              </a:ext>
            </a:extLst>
          </p:cNvPr>
          <p:cNvSpPr txBox="1"/>
          <p:nvPr userDrawn="1"/>
        </p:nvSpPr>
        <p:spPr>
          <a:xfrm>
            <a:off x="191037" y="5732624"/>
            <a:ext cx="24208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August 21, 2025</a:t>
            </a:r>
          </a:p>
        </p:txBody>
      </p:sp>
      <p:pic>
        <p:nvPicPr>
          <p:cNvPr id="9" name="Picture 8" descr="A colorful star with text&#10;&#10;AI-generated content may be incorrect.">
            <a:extLst>
              <a:ext uri="{FF2B5EF4-FFF2-40B4-BE49-F238E27FC236}">
                <a16:creationId xmlns:a16="http://schemas.microsoft.com/office/drawing/2014/main" id="{49954013-6C6C-8277-512B-41ED3BDFDB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60419" y="3000363"/>
            <a:ext cx="3593183" cy="3697839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C73D1964-6A72-83B0-5EC3-4DE2EB9C62A5}"/>
              </a:ext>
            </a:extLst>
          </p:cNvPr>
          <p:cNvGrpSpPr/>
          <p:nvPr userDrawn="1"/>
        </p:nvGrpSpPr>
        <p:grpSpPr>
          <a:xfrm>
            <a:off x="0" y="174313"/>
            <a:ext cx="4829454" cy="1040355"/>
            <a:chOff x="0" y="174313"/>
            <a:chExt cx="4829454" cy="1040355"/>
          </a:xfrm>
        </p:grpSpPr>
        <p:sp>
          <p:nvSpPr>
            <p:cNvPr id="18" name="Pentagon 17">
              <a:extLst>
                <a:ext uri="{FF2B5EF4-FFF2-40B4-BE49-F238E27FC236}">
                  <a16:creationId xmlns:a16="http://schemas.microsoft.com/office/drawing/2014/main" id="{D7ECA397-C5CD-6941-B879-5D7DD5CD3B4C}"/>
                </a:ext>
              </a:extLst>
            </p:cNvPr>
            <p:cNvSpPr/>
            <p:nvPr userDrawn="1"/>
          </p:nvSpPr>
          <p:spPr>
            <a:xfrm>
              <a:off x="0" y="174313"/>
              <a:ext cx="4829454" cy="1040355"/>
            </a:xfrm>
            <a:prstGeom prst="homePlat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9" name="Picture 18" descr="A yellow and blue logo&#10;&#10;Description automatically generated">
              <a:extLst>
                <a:ext uri="{FF2B5EF4-FFF2-40B4-BE49-F238E27FC236}">
                  <a16:creationId xmlns:a16="http://schemas.microsoft.com/office/drawing/2014/main" id="{44C1BBE9-0B68-CE14-15D8-E5CC18251F0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183706" y="271977"/>
              <a:ext cx="850616" cy="850616"/>
            </a:xfrm>
            <a:prstGeom prst="rect">
              <a:avLst/>
            </a:prstGeom>
          </p:spPr>
        </p:pic>
        <p:pic>
          <p:nvPicPr>
            <p:cNvPr id="24" name="Picture 23" descr="A logo with yellow letters and a pink circle&#10;&#10;Description automatically generated">
              <a:extLst>
                <a:ext uri="{FF2B5EF4-FFF2-40B4-BE49-F238E27FC236}">
                  <a16:creationId xmlns:a16="http://schemas.microsoft.com/office/drawing/2014/main" id="{C2E5AFFD-E5B1-85E6-9836-B7CC86F097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2313997" y="271963"/>
              <a:ext cx="849829" cy="850616"/>
            </a:xfrm>
            <a:prstGeom prst="rect">
              <a:avLst/>
            </a:prstGeom>
          </p:spPr>
        </p:pic>
        <p:pic>
          <p:nvPicPr>
            <p:cNvPr id="3" name="Picture 2" descr="A yellow and black logo&#10;&#10;Description automatically generated">
              <a:extLst>
                <a:ext uri="{FF2B5EF4-FFF2-40B4-BE49-F238E27FC236}">
                  <a16:creationId xmlns:a16="http://schemas.microsoft.com/office/drawing/2014/main" id="{D0518553-3010-E39F-26B0-4579A86E2CE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249245" y="271961"/>
              <a:ext cx="849829" cy="850616"/>
            </a:xfrm>
            <a:prstGeom prst="rect">
              <a:avLst/>
            </a:prstGeom>
          </p:spPr>
        </p:pic>
        <p:pic>
          <p:nvPicPr>
            <p:cNvPr id="4" name="Picture 3" descr="A yellow lightning bolt in a purple circle&#10;&#10;Description automatically generated">
              <a:extLst>
                <a:ext uri="{FF2B5EF4-FFF2-40B4-BE49-F238E27FC236}">
                  <a16:creationId xmlns:a16="http://schemas.microsoft.com/office/drawing/2014/main" id="{C5BA2858-2B8A-EF14-5D63-FA3BDB3267B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3378749" y="271961"/>
              <a:ext cx="849829" cy="85061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59803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ity in the mountains&#10;&#10;AI-generated content may be incorrect.">
            <a:extLst>
              <a:ext uri="{FF2B5EF4-FFF2-40B4-BE49-F238E27FC236}">
                <a16:creationId xmlns:a16="http://schemas.microsoft.com/office/drawing/2014/main" id="{5888B059-5027-935D-E2E7-9A13F77AE2C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4475" r="14476"/>
          <a:stretch/>
        </p:blipFill>
        <p:spPr>
          <a:xfrm>
            <a:off x="0" y="1143"/>
            <a:ext cx="12191996" cy="686392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E375617-19AF-C70B-04CD-248095CFFE6D}"/>
              </a:ext>
            </a:extLst>
          </p:cNvPr>
          <p:cNvSpPr/>
          <p:nvPr userDrawn="1"/>
        </p:nvSpPr>
        <p:spPr>
          <a:xfrm flipH="1">
            <a:off x="-2" y="-7069"/>
            <a:ext cx="12192002" cy="6872137"/>
          </a:xfrm>
          <a:prstGeom prst="rect">
            <a:avLst/>
          </a:prstGeom>
          <a:gradFill flip="none" rotWithShape="1">
            <a:gsLst>
              <a:gs pos="60000">
                <a:srgbClr val="92278E">
                  <a:alpha val="45000"/>
                </a:srgbClr>
              </a:gs>
              <a:gs pos="79000">
                <a:srgbClr val="3B4598">
                  <a:alpha val="45000"/>
                </a:srgbClr>
              </a:gs>
              <a:gs pos="100000">
                <a:srgbClr val="42ABE3">
                  <a:alpha val="45000"/>
                </a:srgbClr>
              </a:gs>
              <a:gs pos="0">
                <a:srgbClr val="57B535">
                  <a:alpha val="49252"/>
                </a:srgbClr>
              </a:gs>
              <a:gs pos="20000">
                <a:srgbClr val="F9ED4E">
                  <a:alpha val="45000"/>
                </a:srgbClr>
              </a:gs>
              <a:gs pos="40000">
                <a:srgbClr val="ED3F7B">
                  <a:alpha val="4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entagon 5">
            <a:extLst>
              <a:ext uri="{FF2B5EF4-FFF2-40B4-BE49-F238E27FC236}">
                <a16:creationId xmlns:a16="http://schemas.microsoft.com/office/drawing/2014/main" id="{B08C33F8-2AFF-CCA6-E9D6-F874CEB6748D}"/>
              </a:ext>
            </a:extLst>
          </p:cNvPr>
          <p:cNvSpPr/>
          <p:nvPr userDrawn="1"/>
        </p:nvSpPr>
        <p:spPr>
          <a:xfrm>
            <a:off x="-10888" y="5484135"/>
            <a:ext cx="10638455" cy="1105671"/>
          </a:xfrm>
          <a:prstGeom prst="homePlat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entagon 6">
            <a:extLst>
              <a:ext uri="{FF2B5EF4-FFF2-40B4-BE49-F238E27FC236}">
                <a16:creationId xmlns:a16="http://schemas.microsoft.com/office/drawing/2014/main" id="{FC8399F6-723D-757C-D785-EED1713D673D}"/>
              </a:ext>
            </a:extLst>
          </p:cNvPr>
          <p:cNvSpPr/>
          <p:nvPr userDrawn="1"/>
        </p:nvSpPr>
        <p:spPr>
          <a:xfrm rot="10800000">
            <a:off x="7598228" y="1373865"/>
            <a:ext cx="4611240" cy="695119"/>
          </a:xfrm>
          <a:prstGeom prst="homePlat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D90DE1-A6CC-8367-B748-D0A5ADDFCB3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772273" y="5661773"/>
            <a:ext cx="7072132" cy="750393"/>
          </a:xfrm>
          <a:prstGeom prst="rect">
            <a:avLst/>
          </a:prstGeom>
        </p:spPr>
        <p:txBody>
          <a:bodyPr anchor="b"/>
          <a:lstStyle>
            <a:lvl1pPr algn="ctr">
              <a:defRPr sz="3200" b="1" i="0">
                <a:solidFill>
                  <a:srgbClr val="92278F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</a:lstStyle>
          <a:p>
            <a:r>
              <a:rPr lang="en-US" dirty="0"/>
              <a:t>INTRO / TITLE / MAIN HEADER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36C936-8CD2-757F-DA90-A4E0320CC9D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858074" y="1572412"/>
            <a:ext cx="4340507" cy="37229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rgbClr val="92278F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 / NAME(S)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FF26615-DB6F-FAD6-176D-48507C15FF32}"/>
              </a:ext>
            </a:extLst>
          </p:cNvPr>
          <p:cNvSpPr txBox="1"/>
          <p:nvPr userDrawn="1"/>
        </p:nvSpPr>
        <p:spPr>
          <a:xfrm>
            <a:off x="0" y="17837"/>
            <a:ext cx="4609870" cy="40011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ROCKY MOUNTAIN</a:t>
            </a:r>
          </a:p>
        </p:txBody>
      </p:sp>
      <p:pic>
        <p:nvPicPr>
          <p:cNvPr id="11" name="Picture 10" descr="A colorful star with text&#10;&#10;AI-generated content may be incorrect.">
            <a:extLst>
              <a:ext uri="{FF2B5EF4-FFF2-40B4-BE49-F238E27FC236}">
                <a16:creationId xmlns:a16="http://schemas.microsoft.com/office/drawing/2014/main" id="{C0356C46-195F-50B5-83A5-5D603B9C12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64073" y="5425491"/>
            <a:ext cx="1204541" cy="1239624"/>
          </a:xfrm>
          <a:prstGeom prst="rect">
            <a:avLst/>
          </a:prstGeom>
          <a:effectLst>
            <a:glow rad="25400">
              <a:schemeClr val="bg1"/>
            </a:glow>
          </a:effectLst>
        </p:spPr>
      </p:pic>
    </p:spTree>
    <p:extLst>
      <p:ext uri="{BB962C8B-B14F-4D97-AF65-F5344CB8AC3E}">
        <p14:creationId xmlns:p14="http://schemas.microsoft.com/office/powerpoint/2010/main" val="319651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58A8E55-3632-9F9F-F580-A3CEBC8D9500}"/>
              </a:ext>
            </a:extLst>
          </p:cNvPr>
          <p:cNvSpPr/>
          <p:nvPr userDrawn="1"/>
        </p:nvSpPr>
        <p:spPr>
          <a:xfrm flipH="1">
            <a:off x="-3" y="0"/>
            <a:ext cx="12214415" cy="6858000"/>
          </a:xfrm>
          <a:prstGeom prst="rect">
            <a:avLst/>
          </a:prstGeom>
          <a:gradFill flip="none" rotWithShape="1">
            <a:gsLst>
              <a:gs pos="60000">
                <a:srgbClr val="92278E"/>
              </a:gs>
              <a:gs pos="79000">
                <a:srgbClr val="3B4598"/>
              </a:gs>
              <a:gs pos="100000">
                <a:srgbClr val="42ABE3"/>
              </a:gs>
              <a:gs pos="0">
                <a:srgbClr val="57B535"/>
              </a:gs>
              <a:gs pos="20000">
                <a:srgbClr val="F9ED4E"/>
              </a:gs>
              <a:gs pos="40000">
                <a:srgbClr val="ED3F7B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3AE0900-BF21-AF02-85BB-E334C3E8D2DE}"/>
              </a:ext>
            </a:extLst>
          </p:cNvPr>
          <p:cNvSpPr/>
          <p:nvPr userDrawn="1"/>
        </p:nvSpPr>
        <p:spPr>
          <a:xfrm>
            <a:off x="376191" y="406153"/>
            <a:ext cx="11439618" cy="6045694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 descr="A colorful star logo with black background&#10;&#10;Description automatically generated">
            <a:extLst>
              <a:ext uri="{FF2B5EF4-FFF2-40B4-BE49-F238E27FC236}">
                <a16:creationId xmlns:a16="http://schemas.microsoft.com/office/drawing/2014/main" id="{04B7725C-702B-1313-87C6-5F20E6D85F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2502" r="22624" b="43530"/>
          <a:stretch/>
        </p:blipFill>
        <p:spPr>
          <a:xfrm>
            <a:off x="11433542" y="105999"/>
            <a:ext cx="626710" cy="600307"/>
          </a:xfrm>
          <a:prstGeom prst="rect">
            <a:avLst/>
          </a:prstGeom>
          <a:effectLst>
            <a:glow rad="88900">
              <a:schemeClr val="bg1"/>
            </a:glow>
          </a:effectLst>
        </p:spPr>
      </p:pic>
      <p:sp>
        <p:nvSpPr>
          <p:cNvPr id="31" name="Title 30">
            <a:extLst>
              <a:ext uri="{FF2B5EF4-FFF2-40B4-BE49-F238E27FC236}">
                <a16:creationId xmlns:a16="http://schemas.microsoft.com/office/drawing/2014/main" id="{9759B8C1-559D-DF2C-611F-D0EA94C3D5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2024023"/>
            <a:ext cx="10515600" cy="1325563"/>
          </a:xfrm>
        </p:spPr>
        <p:txBody>
          <a:bodyPr>
            <a:noAutofit/>
          </a:bodyPr>
          <a:lstStyle>
            <a:lvl1pPr algn="ctr">
              <a:defRPr sz="7200" b="1" i="0">
                <a:solidFill>
                  <a:srgbClr val="9C3C9A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471E23B4-573A-EC8E-4D69-9D8C243A716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3508415"/>
            <a:ext cx="10515600" cy="1500187"/>
          </a:xfrm>
        </p:spPr>
        <p:txBody>
          <a:bodyPr>
            <a:normAutofit/>
          </a:bodyPr>
          <a:lstStyle>
            <a:lvl1pPr marL="0" indent="0" algn="ctr">
              <a:buNone/>
              <a:defRPr sz="3200" b="1" i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add subtitle</a:t>
            </a:r>
          </a:p>
        </p:txBody>
      </p:sp>
      <p:pic>
        <p:nvPicPr>
          <p:cNvPr id="5" name="Picture 4" descr="A colorful star with text&#10;&#10;AI-generated content may be incorrect.">
            <a:extLst>
              <a:ext uri="{FF2B5EF4-FFF2-40B4-BE49-F238E27FC236}">
                <a16:creationId xmlns:a16="http://schemas.microsoft.com/office/drawing/2014/main" id="{53E67B45-3E8C-DF85-7A6A-96BB5CE7CAD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1748" y="5588861"/>
            <a:ext cx="1130222" cy="1163140"/>
          </a:xfrm>
          <a:prstGeom prst="rect">
            <a:avLst/>
          </a:prstGeom>
          <a:effectLst>
            <a:glow rad="25400">
              <a:schemeClr val="bg1"/>
            </a:glo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46CA7E5-EC89-B91A-DFC8-0469EF244958}"/>
              </a:ext>
            </a:extLst>
          </p:cNvPr>
          <p:cNvSpPr txBox="1"/>
          <p:nvPr userDrawn="1"/>
        </p:nvSpPr>
        <p:spPr>
          <a:xfrm>
            <a:off x="0" y="17837"/>
            <a:ext cx="4609870" cy="40011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ROCKY MOUNTAIN</a:t>
            </a:r>
          </a:p>
        </p:txBody>
      </p:sp>
    </p:spTree>
    <p:extLst>
      <p:ext uri="{BB962C8B-B14F-4D97-AF65-F5344CB8AC3E}">
        <p14:creationId xmlns:p14="http://schemas.microsoft.com/office/powerpoint/2010/main" val="2871749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E7251D1-86BB-7EF2-D47F-6EA8178EEF52}"/>
              </a:ext>
            </a:extLst>
          </p:cNvPr>
          <p:cNvSpPr/>
          <p:nvPr userDrawn="1"/>
        </p:nvSpPr>
        <p:spPr>
          <a:xfrm flipH="1">
            <a:off x="-3" y="0"/>
            <a:ext cx="12214415" cy="6858000"/>
          </a:xfrm>
          <a:prstGeom prst="rect">
            <a:avLst/>
          </a:prstGeom>
          <a:gradFill flip="none" rotWithShape="1">
            <a:gsLst>
              <a:gs pos="60000">
                <a:srgbClr val="92278E"/>
              </a:gs>
              <a:gs pos="79000">
                <a:srgbClr val="3B4598"/>
              </a:gs>
              <a:gs pos="100000">
                <a:srgbClr val="42ABE3"/>
              </a:gs>
              <a:gs pos="0">
                <a:srgbClr val="57B535"/>
              </a:gs>
              <a:gs pos="20000">
                <a:srgbClr val="F9ED4E"/>
              </a:gs>
              <a:gs pos="40000">
                <a:srgbClr val="ED3F7B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87BEB76-834E-D6F2-3AE3-5469EB877951}"/>
              </a:ext>
            </a:extLst>
          </p:cNvPr>
          <p:cNvSpPr/>
          <p:nvPr userDrawn="1"/>
        </p:nvSpPr>
        <p:spPr>
          <a:xfrm>
            <a:off x="376191" y="406153"/>
            <a:ext cx="11439618" cy="6045694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1B4654-3391-DEB6-F905-49151B363D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10004"/>
            <a:ext cx="10515600" cy="1325563"/>
          </a:xfrm>
        </p:spPr>
        <p:txBody>
          <a:bodyPr>
            <a:noAutofit/>
          </a:bodyPr>
          <a:lstStyle>
            <a:lvl1pPr>
              <a:defRPr sz="5400" b="1" i="0">
                <a:solidFill>
                  <a:srgbClr val="9C3C9A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C8CA38-EEAD-E583-739F-2BF4BCC3BDA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939417"/>
            <a:ext cx="10515600" cy="4351338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pPr lvl="0"/>
            <a:r>
              <a:rPr lang="en-US" dirty="0"/>
              <a:t>Click to add content</a:t>
            </a:r>
          </a:p>
        </p:txBody>
      </p:sp>
      <p:pic>
        <p:nvPicPr>
          <p:cNvPr id="9" name="Picture 8" descr="A colorful star logo with black background&#10;&#10;Description automatically generated">
            <a:extLst>
              <a:ext uri="{FF2B5EF4-FFF2-40B4-BE49-F238E27FC236}">
                <a16:creationId xmlns:a16="http://schemas.microsoft.com/office/drawing/2014/main" id="{D3CABB2E-E743-3B28-1D24-7E9ABC7CF35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2502" r="22624" b="43530"/>
          <a:stretch/>
        </p:blipFill>
        <p:spPr>
          <a:xfrm>
            <a:off x="11433542" y="105999"/>
            <a:ext cx="626710" cy="600307"/>
          </a:xfrm>
          <a:prstGeom prst="rect">
            <a:avLst/>
          </a:prstGeom>
          <a:effectLst>
            <a:glow rad="88900">
              <a:schemeClr val="bg1"/>
            </a:glow>
          </a:effectLst>
        </p:spPr>
      </p:pic>
      <p:pic>
        <p:nvPicPr>
          <p:cNvPr id="10" name="Picture 9" descr="A colorful star with text&#10;&#10;AI-generated content may be incorrect.">
            <a:extLst>
              <a:ext uri="{FF2B5EF4-FFF2-40B4-BE49-F238E27FC236}">
                <a16:creationId xmlns:a16="http://schemas.microsoft.com/office/drawing/2014/main" id="{2F751833-5AF1-A911-9832-05B92C59E66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1748" y="5588861"/>
            <a:ext cx="1130222" cy="1163140"/>
          </a:xfrm>
          <a:prstGeom prst="rect">
            <a:avLst/>
          </a:prstGeom>
          <a:effectLst>
            <a:glow rad="25400">
              <a:schemeClr val="bg1"/>
            </a:glo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A9689E0-9F0A-E19D-9880-88568AF57A76}"/>
              </a:ext>
            </a:extLst>
          </p:cNvPr>
          <p:cNvSpPr txBox="1"/>
          <p:nvPr userDrawn="1"/>
        </p:nvSpPr>
        <p:spPr>
          <a:xfrm>
            <a:off x="0" y="17837"/>
            <a:ext cx="4609870" cy="40011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ROCKY MOUNTAIN</a:t>
            </a:r>
          </a:p>
        </p:txBody>
      </p:sp>
    </p:spTree>
    <p:extLst>
      <p:ext uri="{BB962C8B-B14F-4D97-AF65-F5344CB8AC3E}">
        <p14:creationId xmlns:p14="http://schemas.microsoft.com/office/powerpoint/2010/main" val="3177593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694E453-6F6A-0054-53FF-A1A3F47EA4DE}"/>
              </a:ext>
            </a:extLst>
          </p:cNvPr>
          <p:cNvSpPr/>
          <p:nvPr userDrawn="1"/>
        </p:nvSpPr>
        <p:spPr>
          <a:xfrm flipH="1">
            <a:off x="-3" y="0"/>
            <a:ext cx="12214415" cy="6858000"/>
          </a:xfrm>
          <a:prstGeom prst="rect">
            <a:avLst/>
          </a:prstGeom>
          <a:gradFill flip="none" rotWithShape="1">
            <a:gsLst>
              <a:gs pos="60000">
                <a:srgbClr val="92278E"/>
              </a:gs>
              <a:gs pos="79000">
                <a:srgbClr val="3B4598"/>
              </a:gs>
              <a:gs pos="100000">
                <a:srgbClr val="42ABE3"/>
              </a:gs>
              <a:gs pos="0">
                <a:srgbClr val="57B535"/>
              </a:gs>
              <a:gs pos="20000">
                <a:srgbClr val="F9ED4E"/>
              </a:gs>
              <a:gs pos="40000">
                <a:srgbClr val="ED3F7B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A3D546E-7177-89ED-E302-29148E78A481}"/>
              </a:ext>
            </a:extLst>
          </p:cNvPr>
          <p:cNvSpPr/>
          <p:nvPr userDrawn="1"/>
        </p:nvSpPr>
        <p:spPr>
          <a:xfrm>
            <a:off x="376191" y="406153"/>
            <a:ext cx="11439618" cy="6045694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colorful star logo with black background&#10;&#10;Description automatically generated">
            <a:extLst>
              <a:ext uri="{FF2B5EF4-FFF2-40B4-BE49-F238E27FC236}">
                <a16:creationId xmlns:a16="http://schemas.microsoft.com/office/drawing/2014/main" id="{227ADD0A-FF1F-AC1E-3686-D490665FCD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2502" r="22624" b="43530"/>
          <a:stretch/>
        </p:blipFill>
        <p:spPr>
          <a:xfrm>
            <a:off x="11433542" y="105999"/>
            <a:ext cx="626710" cy="600307"/>
          </a:xfrm>
          <a:prstGeom prst="rect">
            <a:avLst/>
          </a:prstGeom>
          <a:effectLst>
            <a:glow rad="88900">
              <a:schemeClr val="bg1"/>
            </a:glo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160829C-43E8-B7D1-8467-27C6D5CBEB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81666"/>
            <a:ext cx="10515600" cy="1325563"/>
          </a:xfrm>
        </p:spPr>
        <p:txBody>
          <a:bodyPr>
            <a:normAutofit/>
          </a:bodyPr>
          <a:lstStyle>
            <a:lvl1pPr>
              <a:defRPr sz="5400" b="1" i="0">
                <a:solidFill>
                  <a:srgbClr val="9C3C9A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3BF957-903A-6983-952D-1004CE72693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199" y="1888379"/>
            <a:ext cx="6790765" cy="4351338"/>
          </a:xfrm>
        </p:spPr>
        <p:txBody>
          <a:bodyPr>
            <a:normAutofit/>
          </a:bodyPr>
          <a:lstStyle>
            <a:lvl1pPr>
              <a:defRPr sz="2800" b="0" i="0">
                <a:latin typeface="+mn-lt"/>
                <a:ea typeface="Open Sans Light" pitchFamily="2" charset="0"/>
                <a:cs typeface="Open Sans Light" pitchFamily="2" charset="0"/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F1B377CC-1298-2CDD-1506-C2B50B5CC29A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7873407" y="1897344"/>
            <a:ext cx="3484875" cy="4351338"/>
          </a:xfrm>
        </p:spPr>
        <p:txBody>
          <a:bodyPr>
            <a:normAutofit/>
          </a:bodyPr>
          <a:lstStyle>
            <a:lvl1pPr>
              <a:defRPr sz="2800" b="0" i="0">
                <a:latin typeface="+mn-lt"/>
                <a:ea typeface="Open Sans Light" pitchFamily="2" charset="0"/>
                <a:cs typeface="Open Sans Light" pitchFamily="2" charset="0"/>
              </a:defRPr>
            </a:lvl1pPr>
          </a:lstStyle>
          <a:p>
            <a:pPr lvl="0"/>
            <a:r>
              <a:rPr lang="en-US" dirty="0"/>
              <a:t>Click to add image</a:t>
            </a:r>
          </a:p>
        </p:txBody>
      </p:sp>
      <p:pic>
        <p:nvPicPr>
          <p:cNvPr id="7" name="Picture 6" descr="A colorful star with text&#10;&#10;AI-generated content may be incorrect.">
            <a:extLst>
              <a:ext uri="{FF2B5EF4-FFF2-40B4-BE49-F238E27FC236}">
                <a16:creationId xmlns:a16="http://schemas.microsoft.com/office/drawing/2014/main" id="{368E648B-A7D5-875E-C77A-096C76ACB47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1748" y="5588861"/>
            <a:ext cx="1130222" cy="1163140"/>
          </a:xfrm>
          <a:prstGeom prst="rect">
            <a:avLst/>
          </a:prstGeom>
          <a:effectLst>
            <a:glow rad="25400">
              <a:schemeClr val="bg1"/>
            </a:glo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11BE242-25BD-DE6F-86C2-DFB9697362B1}"/>
              </a:ext>
            </a:extLst>
          </p:cNvPr>
          <p:cNvSpPr txBox="1"/>
          <p:nvPr userDrawn="1"/>
        </p:nvSpPr>
        <p:spPr>
          <a:xfrm>
            <a:off x="0" y="17837"/>
            <a:ext cx="4609870" cy="40011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ROCKY MOUNTAIN</a:t>
            </a:r>
          </a:p>
        </p:txBody>
      </p:sp>
    </p:spTree>
    <p:extLst>
      <p:ext uri="{BB962C8B-B14F-4D97-AF65-F5344CB8AC3E}">
        <p14:creationId xmlns:p14="http://schemas.microsoft.com/office/powerpoint/2010/main" val="1914219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lt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3005368-E208-B9D3-21FC-52D7FCD60E18}"/>
              </a:ext>
            </a:extLst>
          </p:cNvPr>
          <p:cNvSpPr/>
          <p:nvPr userDrawn="1"/>
        </p:nvSpPr>
        <p:spPr>
          <a:xfrm flipH="1">
            <a:off x="-3" y="0"/>
            <a:ext cx="12214415" cy="6858000"/>
          </a:xfrm>
          <a:prstGeom prst="rect">
            <a:avLst/>
          </a:prstGeom>
          <a:gradFill flip="none" rotWithShape="1">
            <a:gsLst>
              <a:gs pos="60000">
                <a:srgbClr val="92278E"/>
              </a:gs>
              <a:gs pos="79000">
                <a:srgbClr val="3B4598"/>
              </a:gs>
              <a:gs pos="100000">
                <a:srgbClr val="42ABE3"/>
              </a:gs>
              <a:gs pos="0">
                <a:srgbClr val="57B535"/>
              </a:gs>
              <a:gs pos="20000">
                <a:srgbClr val="F9ED4E"/>
              </a:gs>
              <a:gs pos="40000">
                <a:srgbClr val="ED3F7B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A3D546E-7177-89ED-E302-29148E78A481}"/>
              </a:ext>
            </a:extLst>
          </p:cNvPr>
          <p:cNvSpPr/>
          <p:nvPr userDrawn="1"/>
        </p:nvSpPr>
        <p:spPr>
          <a:xfrm>
            <a:off x="376191" y="406153"/>
            <a:ext cx="11439618" cy="6045694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colorful star logo with black background&#10;&#10;Description automatically generated">
            <a:extLst>
              <a:ext uri="{FF2B5EF4-FFF2-40B4-BE49-F238E27FC236}">
                <a16:creationId xmlns:a16="http://schemas.microsoft.com/office/drawing/2014/main" id="{227ADD0A-FF1F-AC1E-3686-D490665FCD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2502" r="22624" b="43530"/>
          <a:stretch/>
        </p:blipFill>
        <p:spPr>
          <a:xfrm>
            <a:off x="11433542" y="105999"/>
            <a:ext cx="626710" cy="600307"/>
          </a:xfrm>
          <a:prstGeom prst="rect">
            <a:avLst/>
          </a:prstGeom>
          <a:effectLst>
            <a:glow rad="88900">
              <a:schemeClr val="bg1"/>
            </a:glo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160829C-43E8-B7D1-8467-27C6D5CBEB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81666"/>
            <a:ext cx="10515600" cy="1325563"/>
          </a:xfrm>
        </p:spPr>
        <p:txBody>
          <a:bodyPr>
            <a:normAutofit/>
          </a:bodyPr>
          <a:lstStyle>
            <a:lvl1pPr>
              <a:defRPr sz="5400" b="1" i="0">
                <a:solidFill>
                  <a:srgbClr val="9C3C9A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3BF957-903A-6983-952D-1004CE72693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567517" y="1888379"/>
            <a:ext cx="6790765" cy="4351338"/>
          </a:xfrm>
        </p:spPr>
        <p:txBody>
          <a:bodyPr>
            <a:normAutofit/>
          </a:bodyPr>
          <a:lstStyle>
            <a:lvl1pPr>
              <a:defRPr sz="2800" b="0" i="0">
                <a:latin typeface="+mn-lt"/>
                <a:ea typeface="Open Sans Light" pitchFamily="2" charset="0"/>
                <a:cs typeface="Open Sans Light" pitchFamily="2" charset="0"/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F1B377CC-1298-2CDD-1506-C2B50B5CC29A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838199" y="1897344"/>
            <a:ext cx="3484875" cy="4351338"/>
          </a:xfrm>
        </p:spPr>
        <p:txBody>
          <a:bodyPr>
            <a:normAutofit/>
          </a:bodyPr>
          <a:lstStyle>
            <a:lvl1pPr>
              <a:defRPr sz="2800" b="0" i="0">
                <a:latin typeface="+mn-lt"/>
                <a:ea typeface="Open Sans Light" pitchFamily="2" charset="0"/>
                <a:cs typeface="Open Sans Light" pitchFamily="2" charset="0"/>
              </a:defRPr>
            </a:lvl1pPr>
          </a:lstStyle>
          <a:p>
            <a:pPr lvl="0"/>
            <a:r>
              <a:rPr lang="en-US" dirty="0"/>
              <a:t>Click to add image</a:t>
            </a:r>
          </a:p>
        </p:txBody>
      </p:sp>
      <p:pic>
        <p:nvPicPr>
          <p:cNvPr id="7" name="Picture 6" descr="A colorful star with text&#10;&#10;AI-generated content may be incorrect.">
            <a:extLst>
              <a:ext uri="{FF2B5EF4-FFF2-40B4-BE49-F238E27FC236}">
                <a16:creationId xmlns:a16="http://schemas.microsoft.com/office/drawing/2014/main" id="{A7A0BF14-A080-EEDF-4C22-3CDF5A9D455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1748" y="5588861"/>
            <a:ext cx="1130222" cy="1163140"/>
          </a:xfrm>
          <a:prstGeom prst="rect">
            <a:avLst/>
          </a:prstGeom>
          <a:effectLst>
            <a:glow rad="25400">
              <a:schemeClr val="bg1"/>
            </a:glo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42C7EF9-40C4-0AE5-BF4E-61BD2258E17F}"/>
              </a:ext>
            </a:extLst>
          </p:cNvPr>
          <p:cNvSpPr txBox="1"/>
          <p:nvPr userDrawn="1"/>
        </p:nvSpPr>
        <p:spPr>
          <a:xfrm>
            <a:off x="0" y="17837"/>
            <a:ext cx="4609870" cy="40011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ROCKY MOUNTAIN</a:t>
            </a:r>
          </a:p>
        </p:txBody>
      </p:sp>
    </p:spTree>
    <p:extLst>
      <p:ext uri="{BB962C8B-B14F-4D97-AF65-F5344CB8AC3E}">
        <p14:creationId xmlns:p14="http://schemas.microsoft.com/office/powerpoint/2010/main" val="3123873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FB2AD04-15CE-A7B2-8D90-8F4E20E764DD}"/>
              </a:ext>
            </a:extLst>
          </p:cNvPr>
          <p:cNvSpPr/>
          <p:nvPr userDrawn="1"/>
        </p:nvSpPr>
        <p:spPr>
          <a:xfrm flipH="1">
            <a:off x="-3" y="0"/>
            <a:ext cx="12214415" cy="6858000"/>
          </a:xfrm>
          <a:prstGeom prst="rect">
            <a:avLst/>
          </a:prstGeom>
          <a:gradFill flip="none" rotWithShape="1">
            <a:gsLst>
              <a:gs pos="60000">
                <a:srgbClr val="92278E"/>
              </a:gs>
              <a:gs pos="79000">
                <a:srgbClr val="3B4598"/>
              </a:gs>
              <a:gs pos="100000">
                <a:srgbClr val="42ABE3"/>
              </a:gs>
              <a:gs pos="0">
                <a:srgbClr val="57B535"/>
              </a:gs>
              <a:gs pos="20000">
                <a:srgbClr val="F9ED4E"/>
              </a:gs>
              <a:gs pos="40000">
                <a:srgbClr val="ED3F7B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D0F31A5-5900-05F9-B2E1-A8D46FBD361E}"/>
              </a:ext>
            </a:extLst>
          </p:cNvPr>
          <p:cNvSpPr/>
          <p:nvPr userDrawn="1"/>
        </p:nvSpPr>
        <p:spPr>
          <a:xfrm>
            <a:off x="376191" y="406153"/>
            <a:ext cx="11439618" cy="6045694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A colorful star logo with black background&#10;&#10;Description automatically generated">
            <a:extLst>
              <a:ext uri="{FF2B5EF4-FFF2-40B4-BE49-F238E27FC236}">
                <a16:creationId xmlns:a16="http://schemas.microsoft.com/office/drawing/2014/main" id="{33F615C5-7AC5-8356-5838-13C4621CDF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2502" r="22624" b="43530"/>
          <a:stretch/>
        </p:blipFill>
        <p:spPr>
          <a:xfrm>
            <a:off x="11433542" y="105999"/>
            <a:ext cx="626710" cy="600307"/>
          </a:xfrm>
          <a:prstGeom prst="rect">
            <a:avLst/>
          </a:prstGeom>
          <a:effectLst>
            <a:glow rad="88900">
              <a:schemeClr val="bg1"/>
            </a:glow>
          </a:effectLst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8A4ECDE-A321-424B-E06C-2AC5ED113F28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838200" y="4498210"/>
            <a:ext cx="10515600" cy="1759156"/>
          </a:xfrm>
        </p:spPr>
        <p:txBody>
          <a:bodyPr/>
          <a:lstStyle/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3BF957-903A-6983-952D-1004CE72693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82741"/>
            <a:ext cx="4871991" cy="2518929"/>
          </a:xfrm>
        </p:spPr>
        <p:txBody>
          <a:bodyPr/>
          <a:lstStyle/>
          <a:p>
            <a:pPr lvl="0"/>
            <a:r>
              <a:rPr lang="en-US" dirty="0"/>
              <a:t>Click to add image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DE8D28-1635-A4F8-1AAF-DF77268D022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82741"/>
            <a:ext cx="5181600" cy="2518929"/>
          </a:xfrm>
        </p:spPr>
        <p:txBody>
          <a:bodyPr/>
          <a:lstStyle/>
          <a:p>
            <a:pPr lvl="0"/>
            <a:r>
              <a:rPr lang="en-US" dirty="0"/>
              <a:t>Click to add image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51CEA2A0-D792-7A8B-96C4-11F62B54DF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81666"/>
            <a:ext cx="10515600" cy="1325563"/>
          </a:xfrm>
        </p:spPr>
        <p:txBody>
          <a:bodyPr>
            <a:normAutofit/>
          </a:bodyPr>
          <a:lstStyle>
            <a:lvl1pPr>
              <a:defRPr sz="5400" b="1" i="0">
                <a:solidFill>
                  <a:srgbClr val="9C3C9A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pic>
        <p:nvPicPr>
          <p:cNvPr id="7" name="Picture 6" descr="A colorful star with text&#10;&#10;AI-generated content may be incorrect.">
            <a:extLst>
              <a:ext uri="{FF2B5EF4-FFF2-40B4-BE49-F238E27FC236}">
                <a16:creationId xmlns:a16="http://schemas.microsoft.com/office/drawing/2014/main" id="{9CD00525-C787-3A4C-EE45-1E190108E9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1748" y="5588861"/>
            <a:ext cx="1130222" cy="1163140"/>
          </a:xfrm>
          <a:prstGeom prst="rect">
            <a:avLst/>
          </a:prstGeom>
          <a:effectLst>
            <a:glow rad="25400">
              <a:schemeClr val="bg1"/>
            </a:glo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CB7A1DB-4D3B-4540-AD01-27151D3F71FC}"/>
              </a:ext>
            </a:extLst>
          </p:cNvPr>
          <p:cNvSpPr txBox="1"/>
          <p:nvPr userDrawn="1"/>
        </p:nvSpPr>
        <p:spPr>
          <a:xfrm>
            <a:off x="0" y="17837"/>
            <a:ext cx="4609870" cy="40011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ROCKY MOUNTAIN</a:t>
            </a:r>
          </a:p>
        </p:txBody>
      </p:sp>
    </p:spTree>
    <p:extLst>
      <p:ext uri="{BB962C8B-B14F-4D97-AF65-F5344CB8AC3E}">
        <p14:creationId xmlns:p14="http://schemas.microsoft.com/office/powerpoint/2010/main" val="3167047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lt 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FCC0009-F215-F365-7426-FD5F80517083}"/>
              </a:ext>
            </a:extLst>
          </p:cNvPr>
          <p:cNvSpPr/>
          <p:nvPr userDrawn="1"/>
        </p:nvSpPr>
        <p:spPr>
          <a:xfrm flipH="1">
            <a:off x="-3" y="0"/>
            <a:ext cx="12214415" cy="6858000"/>
          </a:xfrm>
          <a:prstGeom prst="rect">
            <a:avLst/>
          </a:prstGeom>
          <a:gradFill flip="none" rotWithShape="1">
            <a:gsLst>
              <a:gs pos="60000">
                <a:srgbClr val="92278E"/>
              </a:gs>
              <a:gs pos="79000">
                <a:srgbClr val="3B4598"/>
              </a:gs>
              <a:gs pos="100000">
                <a:srgbClr val="42ABE3"/>
              </a:gs>
              <a:gs pos="0">
                <a:srgbClr val="57B535"/>
              </a:gs>
              <a:gs pos="20000">
                <a:srgbClr val="F9ED4E"/>
              </a:gs>
              <a:gs pos="40000">
                <a:srgbClr val="ED3F7B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D0F31A5-5900-05F9-B2E1-A8D46FBD361E}"/>
              </a:ext>
            </a:extLst>
          </p:cNvPr>
          <p:cNvSpPr/>
          <p:nvPr userDrawn="1"/>
        </p:nvSpPr>
        <p:spPr>
          <a:xfrm>
            <a:off x="376191" y="406153"/>
            <a:ext cx="11439618" cy="6045694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A colorful star logo with black background&#10;&#10;Description automatically generated">
            <a:extLst>
              <a:ext uri="{FF2B5EF4-FFF2-40B4-BE49-F238E27FC236}">
                <a16:creationId xmlns:a16="http://schemas.microsoft.com/office/drawing/2014/main" id="{33F615C5-7AC5-8356-5838-13C4621CDF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2502" r="22624" b="43530"/>
          <a:stretch/>
        </p:blipFill>
        <p:spPr>
          <a:xfrm>
            <a:off x="11433542" y="105999"/>
            <a:ext cx="626710" cy="600307"/>
          </a:xfrm>
          <a:prstGeom prst="rect">
            <a:avLst/>
          </a:prstGeom>
          <a:effectLst>
            <a:glow rad="88900">
              <a:schemeClr val="bg1"/>
            </a:glow>
          </a:effectLst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8A4ECDE-A321-424B-E06C-2AC5ED113F28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838200" y="1882741"/>
            <a:ext cx="10515600" cy="1759156"/>
          </a:xfrm>
        </p:spPr>
        <p:txBody>
          <a:bodyPr/>
          <a:lstStyle/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3BF957-903A-6983-952D-1004CE72693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3787407"/>
            <a:ext cx="4871991" cy="2518929"/>
          </a:xfrm>
        </p:spPr>
        <p:txBody>
          <a:bodyPr/>
          <a:lstStyle/>
          <a:p>
            <a:pPr lvl="0"/>
            <a:r>
              <a:rPr lang="en-US" dirty="0"/>
              <a:t>Click to add image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DE8D28-1635-A4F8-1AAF-DF77268D022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3787407"/>
            <a:ext cx="5181600" cy="2518929"/>
          </a:xfrm>
        </p:spPr>
        <p:txBody>
          <a:bodyPr/>
          <a:lstStyle/>
          <a:p>
            <a:pPr lvl="0"/>
            <a:r>
              <a:rPr lang="en-US" dirty="0"/>
              <a:t>Click to add image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51CEA2A0-D792-7A8B-96C4-11F62B54DF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81666"/>
            <a:ext cx="10515600" cy="1325563"/>
          </a:xfrm>
        </p:spPr>
        <p:txBody>
          <a:bodyPr>
            <a:normAutofit/>
          </a:bodyPr>
          <a:lstStyle>
            <a:lvl1pPr>
              <a:defRPr sz="5400" b="1" i="0">
                <a:solidFill>
                  <a:srgbClr val="9C3C9A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pic>
        <p:nvPicPr>
          <p:cNvPr id="7" name="Picture 6" descr="A colorful star with text&#10;&#10;AI-generated content may be incorrect.">
            <a:extLst>
              <a:ext uri="{FF2B5EF4-FFF2-40B4-BE49-F238E27FC236}">
                <a16:creationId xmlns:a16="http://schemas.microsoft.com/office/drawing/2014/main" id="{7B69151A-A0A3-F714-1D0E-6C47CBD2F9A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1748" y="5588861"/>
            <a:ext cx="1130222" cy="1163140"/>
          </a:xfrm>
          <a:prstGeom prst="rect">
            <a:avLst/>
          </a:prstGeom>
          <a:effectLst>
            <a:glow rad="25400">
              <a:schemeClr val="bg1"/>
            </a:glo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FF039AA-FEFB-34C3-9306-E8A64C2ADE06}"/>
              </a:ext>
            </a:extLst>
          </p:cNvPr>
          <p:cNvSpPr txBox="1"/>
          <p:nvPr userDrawn="1"/>
        </p:nvSpPr>
        <p:spPr>
          <a:xfrm>
            <a:off x="0" y="17837"/>
            <a:ext cx="4609870" cy="40011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ROCKY MOUNTAIN</a:t>
            </a:r>
          </a:p>
        </p:txBody>
      </p:sp>
    </p:spTree>
    <p:extLst>
      <p:ext uri="{BB962C8B-B14F-4D97-AF65-F5344CB8AC3E}">
        <p14:creationId xmlns:p14="http://schemas.microsoft.com/office/powerpoint/2010/main" val="1465291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FB53842-E24F-6B22-0FF6-4A08D58B7F87}"/>
              </a:ext>
            </a:extLst>
          </p:cNvPr>
          <p:cNvSpPr/>
          <p:nvPr userDrawn="1"/>
        </p:nvSpPr>
        <p:spPr>
          <a:xfrm flipH="1">
            <a:off x="-3" y="0"/>
            <a:ext cx="12214415" cy="6858000"/>
          </a:xfrm>
          <a:prstGeom prst="rect">
            <a:avLst/>
          </a:prstGeom>
          <a:gradFill flip="none" rotWithShape="1">
            <a:gsLst>
              <a:gs pos="60000">
                <a:srgbClr val="92278E"/>
              </a:gs>
              <a:gs pos="79000">
                <a:srgbClr val="3B4598"/>
              </a:gs>
              <a:gs pos="100000">
                <a:srgbClr val="42ABE3"/>
              </a:gs>
              <a:gs pos="0">
                <a:srgbClr val="57B535"/>
              </a:gs>
              <a:gs pos="20000">
                <a:srgbClr val="F9ED4E"/>
              </a:gs>
              <a:gs pos="40000">
                <a:srgbClr val="ED3F7B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D0F31A5-5900-05F9-B2E1-A8D46FBD361E}"/>
              </a:ext>
            </a:extLst>
          </p:cNvPr>
          <p:cNvSpPr/>
          <p:nvPr userDrawn="1"/>
        </p:nvSpPr>
        <p:spPr>
          <a:xfrm>
            <a:off x="376191" y="406153"/>
            <a:ext cx="11439618" cy="6045694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A colorful star logo with black background&#10;&#10;Description automatically generated">
            <a:extLst>
              <a:ext uri="{FF2B5EF4-FFF2-40B4-BE49-F238E27FC236}">
                <a16:creationId xmlns:a16="http://schemas.microsoft.com/office/drawing/2014/main" id="{33F615C5-7AC5-8356-5838-13C4621CDF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2502" r="22624" b="43530"/>
          <a:stretch/>
        </p:blipFill>
        <p:spPr>
          <a:xfrm>
            <a:off x="11433542" y="105999"/>
            <a:ext cx="626710" cy="600307"/>
          </a:xfrm>
          <a:prstGeom prst="rect">
            <a:avLst/>
          </a:prstGeom>
          <a:effectLst>
            <a:glow rad="88900">
              <a:schemeClr val="bg1"/>
            </a:glow>
          </a:effectLst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8A4ECDE-A321-424B-E06C-2AC5ED113F28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838200" y="4495112"/>
            <a:ext cx="10515600" cy="1759156"/>
          </a:xfrm>
        </p:spPr>
        <p:txBody>
          <a:bodyPr/>
          <a:lstStyle/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3BF957-903A-6983-952D-1004CE72693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82741"/>
            <a:ext cx="3276600" cy="2518929"/>
          </a:xfrm>
        </p:spPr>
        <p:txBody>
          <a:bodyPr/>
          <a:lstStyle/>
          <a:p>
            <a:pPr lvl="0"/>
            <a:r>
              <a:rPr lang="en-US" dirty="0"/>
              <a:t>Click to add image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51CEA2A0-D792-7A8B-96C4-11F62B54DF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81666"/>
            <a:ext cx="10515600" cy="1325563"/>
          </a:xfrm>
        </p:spPr>
        <p:txBody>
          <a:bodyPr>
            <a:normAutofit/>
          </a:bodyPr>
          <a:lstStyle>
            <a:lvl1pPr>
              <a:defRPr sz="5400" b="1" i="0">
                <a:solidFill>
                  <a:srgbClr val="9C3C9A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A41EBA4F-8F72-54E5-2B09-EA908F62E363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4457700" y="1891706"/>
            <a:ext cx="3276600" cy="2518929"/>
          </a:xfrm>
        </p:spPr>
        <p:txBody>
          <a:bodyPr/>
          <a:lstStyle/>
          <a:p>
            <a:pPr lvl="0"/>
            <a:r>
              <a:rPr lang="en-US" dirty="0"/>
              <a:t>Click to add image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3954507-0802-5324-53E2-350830C17D5A}"/>
              </a:ext>
            </a:extLst>
          </p:cNvPr>
          <p:cNvSpPr>
            <a:spLocks noGrp="1"/>
          </p:cNvSpPr>
          <p:nvPr>
            <p:ph sz="half" idx="12" hasCustomPrompt="1"/>
          </p:nvPr>
        </p:nvSpPr>
        <p:spPr>
          <a:xfrm>
            <a:off x="8072719" y="1891706"/>
            <a:ext cx="3276600" cy="2518929"/>
          </a:xfrm>
        </p:spPr>
        <p:txBody>
          <a:bodyPr/>
          <a:lstStyle/>
          <a:p>
            <a:pPr lvl="0"/>
            <a:r>
              <a:rPr lang="en-US" dirty="0"/>
              <a:t>Click to add image</a:t>
            </a:r>
          </a:p>
        </p:txBody>
      </p:sp>
      <p:pic>
        <p:nvPicPr>
          <p:cNvPr id="9" name="Picture 8" descr="A colorful star with text&#10;&#10;AI-generated content may be incorrect.">
            <a:extLst>
              <a:ext uri="{FF2B5EF4-FFF2-40B4-BE49-F238E27FC236}">
                <a16:creationId xmlns:a16="http://schemas.microsoft.com/office/drawing/2014/main" id="{B5B62B84-D66D-1F7E-05CB-055691B8289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1748" y="5588861"/>
            <a:ext cx="1130222" cy="1163140"/>
          </a:xfrm>
          <a:prstGeom prst="rect">
            <a:avLst/>
          </a:prstGeom>
          <a:effectLst>
            <a:glow rad="25400">
              <a:schemeClr val="bg1"/>
            </a:glo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B391BE9-77F9-1976-FF0D-C0978D941DD4}"/>
              </a:ext>
            </a:extLst>
          </p:cNvPr>
          <p:cNvSpPr txBox="1"/>
          <p:nvPr userDrawn="1"/>
        </p:nvSpPr>
        <p:spPr>
          <a:xfrm>
            <a:off x="0" y="17837"/>
            <a:ext cx="4609870" cy="40011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ROCKY MOUNTAIN</a:t>
            </a:r>
          </a:p>
        </p:txBody>
      </p:sp>
    </p:spTree>
    <p:extLst>
      <p:ext uri="{BB962C8B-B14F-4D97-AF65-F5344CB8AC3E}">
        <p14:creationId xmlns:p14="http://schemas.microsoft.com/office/powerpoint/2010/main" val="1829289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lt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2356309-AE0E-10F5-BCDB-552ADDCE033E}"/>
              </a:ext>
            </a:extLst>
          </p:cNvPr>
          <p:cNvSpPr/>
          <p:nvPr userDrawn="1"/>
        </p:nvSpPr>
        <p:spPr>
          <a:xfrm flipH="1">
            <a:off x="-3" y="0"/>
            <a:ext cx="12214415" cy="6858000"/>
          </a:xfrm>
          <a:prstGeom prst="rect">
            <a:avLst/>
          </a:prstGeom>
          <a:gradFill flip="none" rotWithShape="1">
            <a:gsLst>
              <a:gs pos="60000">
                <a:srgbClr val="92278E"/>
              </a:gs>
              <a:gs pos="79000">
                <a:srgbClr val="3B4598"/>
              </a:gs>
              <a:gs pos="100000">
                <a:srgbClr val="42ABE3"/>
              </a:gs>
              <a:gs pos="0">
                <a:srgbClr val="57B535"/>
              </a:gs>
              <a:gs pos="20000">
                <a:srgbClr val="F9ED4E"/>
              </a:gs>
              <a:gs pos="40000">
                <a:srgbClr val="ED3F7B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D0F31A5-5900-05F9-B2E1-A8D46FBD361E}"/>
              </a:ext>
            </a:extLst>
          </p:cNvPr>
          <p:cNvSpPr/>
          <p:nvPr userDrawn="1"/>
        </p:nvSpPr>
        <p:spPr>
          <a:xfrm>
            <a:off x="376191" y="406153"/>
            <a:ext cx="11439618" cy="6045694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A colorful star logo with black background&#10;&#10;Description automatically generated">
            <a:extLst>
              <a:ext uri="{FF2B5EF4-FFF2-40B4-BE49-F238E27FC236}">
                <a16:creationId xmlns:a16="http://schemas.microsoft.com/office/drawing/2014/main" id="{33F615C5-7AC5-8356-5838-13C4621CDF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2502" r="22624" b="43530"/>
          <a:stretch/>
        </p:blipFill>
        <p:spPr>
          <a:xfrm>
            <a:off x="11433542" y="105999"/>
            <a:ext cx="626710" cy="600307"/>
          </a:xfrm>
          <a:prstGeom prst="rect">
            <a:avLst/>
          </a:prstGeom>
          <a:effectLst>
            <a:glow rad="88900">
              <a:schemeClr val="bg1"/>
            </a:glow>
          </a:effectLst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8A4ECDE-A321-424B-E06C-2AC5ED113F28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838200" y="1882741"/>
            <a:ext cx="10515600" cy="1759156"/>
          </a:xfrm>
        </p:spPr>
        <p:txBody>
          <a:bodyPr/>
          <a:lstStyle/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3BF957-903A-6983-952D-1004CE72693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3787407"/>
            <a:ext cx="3276600" cy="2518929"/>
          </a:xfrm>
        </p:spPr>
        <p:txBody>
          <a:bodyPr/>
          <a:lstStyle/>
          <a:p>
            <a:pPr lvl="0"/>
            <a:r>
              <a:rPr lang="en-US" dirty="0"/>
              <a:t>Click to add image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51CEA2A0-D792-7A8B-96C4-11F62B54DF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81666"/>
            <a:ext cx="10515600" cy="1325563"/>
          </a:xfrm>
        </p:spPr>
        <p:txBody>
          <a:bodyPr>
            <a:normAutofit/>
          </a:bodyPr>
          <a:lstStyle>
            <a:lvl1pPr>
              <a:defRPr sz="5400" b="1" i="0">
                <a:solidFill>
                  <a:srgbClr val="9C3C9A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A41EBA4F-8F72-54E5-2B09-EA908F62E363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4457700" y="3796372"/>
            <a:ext cx="3276600" cy="2518929"/>
          </a:xfrm>
        </p:spPr>
        <p:txBody>
          <a:bodyPr/>
          <a:lstStyle/>
          <a:p>
            <a:pPr lvl="0"/>
            <a:r>
              <a:rPr lang="en-US" dirty="0"/>
              <a:t>Click to add image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3954507-0802-5324-53E2-350830C17D5A}"/>
              </a:ext>
            </a:extLst>
          </p:cNvPr>
          <p:cNvSpPr>
            <a:spLocks noGrp="1"/>
          </p:cNvSpPr>
          <p:nvPr>
            <p:ph sz="half" idx="12" hasCustomPrompt="1"/>
          </p:nvPr>
        </p:nvSpPr>
        <p:spPr>
          <a:xfrm>
            <a:off x="8072719" y="3796372"/>
            <a:ext cx="3276600" cy="2518929"/>
          </a:xfrm>
        </p:spPr>
        <p:txBody>
          <a:bodyPr/>
          <a:lstStyle/>
          <a:p>
            <a:pPr lvl="0"/>
            <a:r>
              <a:rPr lang="en-US" dirty="0"/>
              <a:t>Click to add image</a:t>
            </a:r>
          </a:p>
        </p:txBody>
      </p:sp>
      <p:pic>
        <p:nvPicPr>
          <p:cNvPr id="9" name="Picture 8" descr="A colorful star with text&#10;&#10;AI-generated content may be incorrect.">
            <a:extLst>
              <a:ext uri="{FF2B5EF4-FFF2-40B4-BE49-F238E27FC236}">
                <a16:creationId xmlns:a16="http://schemas.microsoft.com/office/drawing/2014/main" id="{1B9927A6-C440-F5F9-8960-78B8D8248A1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1748" y="5588861"/>
            <a:ext cx="1130222" cy="1163140"/>
          </a:xfrm>
          <a:prstGeom prst="rect">
            <a:avLst/>
          </a:prstGeom>
          <a:effectLst>
            <a:glow rad="25400">
              <a:schemeClr val="bg1"/>
            </a:glo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8100E97-D20F-C3D8-6940-DCBC70F6D559}"/>
              </a:ext>
            </a:extLst>
          </p:cNvPr>
          <p:cNvSpPr txBox="1"/>
          <p:nvPr userDrawn="1"/>
        </p:nvSpPr>
        <p:spPr>
          <a:xfrm>
            <a:off x="0" y="17837"/>
            <a:ext cx="4609870" cy="40011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ROCKY MOUNTAIN</a:t>
            </a:r>
          </a:p>
        </p:txBody>
      </p:sp>
    </p:spTree>
    <p:extLst>
      <p:ext uri="{BB962C8B-B14F-4D97-AF65-F5344CB8AC3E}">
        <p14:creationId xmlns:p14="http://schemas.microsoft.com/office/powerpoint/2010/main" val="2714986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5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E7A487E-D070-EC0A-060E-BC18124DE86A}"/>
              </a:ext>
            </a:extLst>
          </p:cNvPr>
          <p:cNvSpPr/>
          <p:nvPr userDrawn="1"/>
        </p:nvSpPr>
        <p:spPr>
          <a:xfrm flipH="1">
            <a:off x="-3" y="0"/>
            <a:ext cx="12214415" cy="6858000"/>
          </a:xfrm>
          <a:prstGeom prst="rect">
            <a:avLst/>
          </a:prstGeom>
          <a:gradFill flip="none" rotWithShape="1">
            <a:gsLst>
              <a:gs pos="60000">
                <a:srgbClr val="92278E"/>
              </a:gs>
              <a:gs pos="79000">
                <a:srgbClr val="3B4598"/>
              </a:gs>
              <a:gs pos="100000">
                <a:srgbClr val="42ABE3"/>
              </a:gs>
              <a:gs pos="0">
                <a:srgbClr val="57B535"/>
              </a:gs>
              <a:gs pos="20000">
                <a:srgbClr val="F9ED4E"/>
              </a:gs>
              <a:gs pos="40000">
                <a:srgbClr val="ED3F7B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6244ABF-B236-9273-293B-7CF99CAD6F18}"/>
              </a:ext>
            </a:extLst>
          </p:cNvPr>
          <p:cNvSpPr/>
          <p:nvPr userDrawn="1"/>
        </p:nvSpPr>
        <p:spPr>
          <a:xfrm>
            <a:off x="376191" y="406153"/>
            <a:ext cx="11439618" cy="6045694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colorful star logo with black background&#10;&#10;Description automatically generated">
            <a:extLst>
              <a:ext uri="{FF2B5EF4-FFF2-40B4-BE49-F238E27FC236}">
                <a16:creationId xmlns:a16="http://schemas.microsoft.com/office/drawing/2014/main" id="{BD0F15A2-3D4C-5C40-1658-9801E3A6BF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2502" r="22624" b="43530"/>
          <a:stretch/>
        </p:blipFill>
        <p:spPr>
          <a:xfrm>
            <a:off x="11433542" y="105999"/>
            <a:ext cx="626710" cy="600307"/>
          </a:xfrm>
          <a:prstGeom prst="rect">
            <a:avLst/>
          </a:prstGeom>
          <a:effectLst>
            <a:glow rad="88900">
              <a:schemeClr val="bg1"/>
            </a:glo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160829C-43E8-B7D1-8467-27C6D5CBEB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03278"/>
            <a:ext cx="10515600" cy="1325563"/>
          </a:xfrm>
        </p:spPr>
        <p:txBody>
          <a:bodyPr>
            <a:normAutofit/>
          </a:bodyPr>
          <a:lstStyle>
            <a:lvl1pPr>
              <a:defRPr sz="5400" b="1" i="0">
                <a:solidFill>
                  <a:srgbClr val="9C3C9A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3BF957-903A-6983-952D-1004CE72693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505200" y="1925966"/>
            <a:ext cx="5181600" cy="4367257"/>
          </a:xfrm>
        </p:spPr>
        <p:txBody>
          <a:bodyPr/>
          <a:lstStyle/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1742ADE3-BD95-9FBD-C4AA-398B29EDE8CE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838200" y="1925967"/>
            <a:ext cx="2570148" cy="2136341"/>
          </a:xfrm>
        </p:spPr>
        <p:txBody>
          <a:bodyPr/>
          <a:lstStyle/>
          <a:p>
            <a:pPr lvl="0"/>
            <a:r>
              <a:rPr lang="en-US" dirty="0"/>
              <a:t>Click to add image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349FDC43-AF17-73FD-3372-89B0479FC899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838200" y="4156883"/>
            <a:ext cx="2570148" cy="2136341"/>
          </a:xfrm>
        </p:spPr>
        <p:txBody>
          <a:bodyPr/>
          <a:lstStyle/>
          <a:p>
            <a:pPr lvl="0"/>
            <a:r>
              <a:rPr lang="en-US" dirty="0"/>
              <a:t>Click to add image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F39427C-BDDB-910D-15D2-A20CE3DE1C74}"/>
              </a:ext>
            </a:extLst>
          </p:cNvPr>
          <p:cNvSpPr>
            <a:spLocks noGrp="1"/>
          </p:cNvSpPr>
          <p:nvPr>
            <p:ph sz="half" idx="12" hasCustomPrompt="1"/>
          </p:nvPr>
        </p:nvSpPr>
        <p:spPr>
          <a:xfrm>
            <a:off x="8780928" y="1925967"/>
            <a:ext cx="2570148" cy="2136341"/>
          </a:xfrm>
        </p:spPr>
        <p:txBody>
          <a:bodyPr/>
          <a:lstStyle/>
          <a:p>
            <a:pPr lvl="0"/>
            <a:r>
              <a:rPr lang="en-US" dirty="0"/>
              <a:t>Click to add image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80EDAD4-5E86-1867-1B20-092B2F7776C0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780928" y="4156883"/>
            <a:ext cx="2570148" cy="2136341"/>
          </a:xfrm>
        </p:spPr>
        <p:txBody>
          <a:bodyPr/>
          <a:lstStyle/>
          <a:p>
            <a:pPr lvl="0"/>
            <a:r>
              <a:rPr lang="en-US" dirty="0"/>
              <a:t>Click to add image</a:t>
            </a:r>
          </a:p>
        </p:txBody>
      </p:sp>
      <p:pic>
        <p:nvPicPr>
          <p:cNvPr id="8" name="Picture 7" descr="A colorful star with text&#10;&#10;AI-generated content may be incorrect.">
            <a:extLst>
              <a:ext uri="{FF2B5EF4-FFF2-40B4-BE49-F238E27FC236}">
                <a16:creationId xmlns:a16="http://schemas.microsoft.com/office/drawing/2014/main" id="{C9ED3FDA-A271-A712-270D-17EB20C5C0F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1748" y="5588861"/>
            <a:ext cx="1130222" cy="1163140"/>
          </a:xfrm>
          <a:prstGeom prst="rect">
            <a:avLst/>
          </a:prstGeom>
          <a:effectLst>
            <a:glow rad="25400">
              <a:schemeClr val="bg1"/>
            </a:glo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2E4928D-46DF-BD09-D61A-B38A9C3ADF64}"/>
              </a:ext>
            </a:extLst>
          </p:cNvPr>
          <p:cNvSpPr txBox="1"/>
          <p:nvPr userDrawn="1"/>
        </p:nvSpPr>
        <p:spPr>
          <a:xfrm>
            <a:off x="0" y="17837"/>
            <a:ext cx="4609870" cy="40011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ROCKY MOUNTAIN</a:t>
            </a:r>
          </a:p>
        </p:txBody>
      </p:sp>
    </p:spTree>
    <p:extLst>
      <p:ext uri="{BB962C8B-B14F-4D97-AF65-F5344CB8AC3E}">
        <p14:creationId xmlns:p14="http://schemas.microsoft.com/office/powerpoint/2010/main" val="31782812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x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A37A1AC-8344-A712-0003-39802146F536}"/>
              </a:ext>
            </a:extLst>
          </p:cNvPr>
          <p:cNvSpPr/>
          <p:nvPr userDrawn="1"/>
        </p:nvSpPr>
        <p:spPr>
          <a:xfrm flipH="1">
            <a:off x="-3" y="0"/>
            <a:ext cx="12214415" cy="6858000"/>
          </a:xfrm>
          <a:prstGeom prst="rect">
            <a:avLst/>
          </a:prstGeom>
          <a:gradFill flip="none" rotWithShape="1">
            <a:gsLst>
              <a:gs pos="60000">
                <a:srgbClr val="92278E"/>
              </a:gs>
              <a:gs pos="79000">
                <a:srgbClr val="3B4598"/>
              </a:gs>
              <a:gs pos="100000">
                <a:srgbClr val="42ABE3"/>
              </a:gs>
              <a:gs pos="0">
                <a:srgbClr val="57B535"/>
              </a:gs>
              <a:gs pos="20000">
                <a:srgbClr val="F9ED4E"/>
              </a:gs>
              <a:gs pos="40000">
                <a:srgbClr val="ED3F7B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3974EB4-CFDE-1A7C-C73F-77D490F68C23}"/>
              </a:ext>
            </a:extLst>
          </p:cNvPr>
          <p:cNvSpPr/>
          <p:nvPr userDrawn="1"/>
        </p:nvSpPr>
        <p:spPr>
          <a:xfrm>
            <a:off x="376191" y="406153"/>
            <a:ext cx="11439618" cy="6045694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colorful star logo with black background&#10;&#10;Description automatically generated">
            <a:extLst>
              <a:ext uri="{FF2B5EF4-FFF2-40B4-BE49-F238E27FC236}">
                <a16:creationId xmlns:a16="http://schemas.microsoft.com/office/drawing/2014/main" id="{BD0F15A2-3D4C-5C40-1658-9801E3A6BF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2502" r="22624" b="43530"/>
          <a:stretch/>
        </p:blipFill>
        <p:spPr>
          <a:xfrm>
            <a:off x="11433542" y="105999"/>
            <a:ext cx="626710" cy="600307"/>
          </a:xfrm>
          <a:prstGeom prst="rect">
            <a:avLst/>
          </a:prstGeom>
          <a:effectLst>
            <a:glow rad="88900">
              <a:schemeClr val="bg1"/>
            </a:glo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160829C-43E8-B7D1-8467-27C6D5CBEB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03278"/>
            <a:ext cx="10515600" cy="1325563"/>
          </a:xfrm>
        </p:spPr>
        <p:txBody>
          <a:bodyPr>
            <a:normAutofit/>
          </a:bodyPr>
          <a:lstStyle>
            <a:lvl1pPr>
              <a:defRPr sz="5400" b="1" i="0">
                <a:solidFill>
                  <a:srgbClr val="9C3C9A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1742ADE3-BD95-9FBD-C4AA-398B29EDE8CE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4810926" y="1925967"/>
            <a:ext cx="2570148" cy="2136341"/>
          </a:xfrm>
        </p:spPr>
        <p:txBody>
          <a:bodyPr/>
          <a:lstStyle/>
          <a:p>
            <a:pPr lvl="0"/>
            <a:r>
              <a:rPr lang="en-US" dirty="0"/>
              <a:t>Click to add image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349FDC43-AF17-73FD-3372-89B0479FC899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4810926" y="4156883"/>
            <a:ext cx="2570148" cy="2136341"/>
          </a:xfrm>
        </p:spPr>
        <p:txBody>
          <a:bodyPr/>
          <a:lstStyle/>
          <a:p>
            <a:pPr lvl="0"/>
            <a:r>
              <a:rPr lang="en-US" dirty="0"/>
              <a:t>Click to add image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D9C8F19-5607-4444-B661-DCA403F0D17B}"/>
              </a:ext>
            </a:extLst>
          </p:cNvPr>
          <p:cNvSpPr>
            <a:spLocks noGrp="1"/>
          </p:cNvSpPr>
          <p:nvPr>
            <p:ph sz="half" idx="12" hasCustomPrompt="1"/>
          </p:nvPr>
        </p:nvSpPr>
        <p:spPr>
          <a:xfrm>
            <a:off x="839957" y="1925966"/>
            <a:ext cx="3785831" cy="4367257"/>
          </a:xfrm>
        </p:spPr>
        <p:txBody>
          <a:bodyPr/>
          <a:lstStyle/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867A41B-FBE9-AB25-80B8-B8EE5D5259ED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7566213" y="1908037"/>
            <a:ext cx="3787278" cy="4367257"/>
          </a:xfrm>
        </p:spPr>
        <p:txBody>
          <a:bodyPr/>
          <a:lstStyle/>
          <a:p>
            <a:pPr lvl="0"/>
            <a:r>
              <a:rPr lang="en-US" dirty="0"/>
              <a:t>Click to edit text</a:t>
            </a:r>
          </a:p>
        </p:txBody>
      </p:sp>
      <p:pic>
        <p:nvPicPr>
          <p:cNvPr id="9" name="Picture 8" descr="A colorful star with text&#10;&#10;AI-generated content may be incorrect.">
            <a:extLst>
              <a:ext uri="{FF2B5EF4-FFF2-40B4-BE49-F238E27FC236}">
                <a16:creationId xmlns:a16="http://schemas.microsoft.com/office/drawing/2014/main" id="{CB680767-E4B4-DF6F-1B99-D13BFD9D6C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1748" y="5588861"/>
            <a:ext cx="1130222" cy="1163140"/>
          </a:xfrm>
          <a:prstGeom prst="rect">
            <a:avLst/>
          </a:prstGeom>
          <a:effectLst>
            <a:glow rad="25400">
              <a:schemeClr val="bg1"/>
            </a:glo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0F2A3C7-928E-2F8C-6D9D-E3DC888607C9}"/>
              </a:ext>
            </a:extLst>
          </p:cNvPr>
          <p:cNvSpPr txBox="1"/>
          <p:nvPr userDrawn="1"/>
        </p:nvSpPr>
        <p:spPr>
          <a:xfrm>
            <a:off x="0" y="17837"/>
            <a:ext cx="4609870" cy="40011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ROCKY MOUNTAIN</a:t>
            </a:r>
          </a:p>
        </p:txBody>
      </p:sp>
    </p:spTree>
    <p:extLst>
      <p:ext uri="{BB962C8B-B14F-4D97-AF65-F5344CB8AC3E}">
        <p14:creationId xmlns:p14="http://schemas.microsoft.com/office/powerpoint/2010/main" val="4275688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ity in the mountains&#10;&#10;AI-generated content may be incorrect.">
            <a:extLst>
              <a:ext uri="{FF2B5EF4-FFF2-40B4-BE49-F238E27FC236}">
                <a16:creationId xmlns:a16="http://schemas.microsoft.com/office/drawing/2014/main" id="{8DB97420-4EAA-DAB8-B6D8-627233CE329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4475" r="14476"/>
          <a:stretch/>
        </p:blipFill>
        <p:spPr>
          <a:xfrm>
            <a:off x="0" y="1143"/>
            <a:ext cx="12191996" cy="6863926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33AE0900-BF21-AF02-85BB-E334C3E8D2DE}"/>
              </a:ext>
            </a:extLst>
          </p:cNvPr>
          <p:cNvSpPr/>
          <p:nvPr userDrawn="1"/>
        </p:nvSpPr>
        <p:spPr>
          <a:xfrm>
            <a:off x="376191" y="406153"/>
            <a:ext cx="11439618" cy="6045694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 descr="A colorful star logo with black background&#10;&#10;Description automatically generated">
            <a:extLst>
              <a:ext uri="{FF2B5EF4-FFF2-40B4-BE49-F238E27FC236}">
                <a16:creationId xmlns:a16="http://schemas.microsoft.com/office/drawing/2014/main" id="{04B7725C-702B-1313-87C6-5F20E6D85F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22502" r="22624" b="43530"/>
          <a:stretch/>
        </p:blipFill>
        <p:spPr>
          <a:xfrm>
            <a:off x="11433542" y="105999"/>
            <a:ext cx="626710" cy="600307"/>
          </a:xfrm>
          <a:prstGeom prst="rect">
            <a:avLst/>
          </a:prstGeom>
          <a:effectLst>
            <a:glow rad="88900">
              <a:schemeClr val="bg1"/>
            </a:glow>
          </a:effectLst>
        </p:spPr>
      </p:pic>
      <p:sp>
        <p:nvSpPr>
          <p:cNvPr id="31" name="Title 30">
            <a:extLst>
              <a:ext uri="{FF2B5EF4-FFF2-40B4-BE49-F238E27FC236}">
                <a16:creationId xmlns:a16="http://schemas.microsoft.com/office/drawing/2014/main" id="{9759B8C1-559D-DF2C-611F-D0EA94C3D5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2024023"/>
            <a:ext cx="10515600" cy="1325563"/>
          </a:xfrm>
        </p:spPr>
        <p:txBody>
          <a:bodyPr>
            <a:noAutofit/>
          </a:bodyPr>
          <a:lstStyle>
            <a:lvl1pPr algn="ctr">
              <a:defRPr sz="7200" b="1" i="0"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471E23B4-573A-EC8E-4D69-9D8C243A716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3508415"/>
            <a:ext cx="10515600" cy="1500187"/>
          </a:xfrm>
        </p:spPr>
        <p:txBody>
          <a:bodyPr>
            <a:normAutofit/>
          </a:bodyPr>
          <a:lstStyle>
            <a:lvl1pPr marL="0" indent="0" algn="ctr">
              <a:buNone/>
              <a:defRPr sz="3200" b="1" i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add subtitle</a:t>
            </a:r>
          </a:p>
        </p:txBody>
      </p:sp>
      <p:pic>
        <p:nvPicPr>
          <p:cNvPr id="3" name="Picture 2" descr="A colorful star with text&#10;&#10;AI-generated content may be incorrect.">
            <a:extLst>
              <a:ext uri="{FF2B5EF4-FFF2-40B4-BE49-F238E27FC236}">
                <a16:creationId xmlns:a16="http://schemas.microsoft.com/office/drawing/2014/main" id="{04E5D290-35AB-7952-43F4-FFE6BEA67A6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1748" y="5588861"/>
            <a:ext cx="1130222" cy="1163140"/>
          </a:xfrm>
          <a:prstGeom prst="rect">
            <a:avLst/>
          </a:prstGeom>
          <a:effectLst>
            <a:glow rad="25400">
              <a:schemeClr val="bg1"/>
            </a:glo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59AC33C-5B05-D58C-0371-75F3876A197E}"/>
              </a:ext>
            </a:extLst>
          </p:cNvPr>
          <p:cNvSpPr txBox="1"/>
          <p:nvPr userDrawn="1"/>
        </p:nvSpPr>
        <p:spPr>
          <a:xfrm>
            <a:off x="0" y="17837"/>
            <a:ext cx="4609870" cy="40011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ROCKY MOUNTAIN</a:t>
            </a:r>
          </a:p>
        </p:txBody>
      </p:sp>
    </p:spTree>
    <p:extLst>
      <p:ext uri="{BB962C8B-B14F-4D97-AF65-F5344CB8AC3E}">
        <p14:creationId xmlns:p14="http://schemas.microsoft.com/office/powerpoint/2010/main" val="15557526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city in the mountains&#10;&#10;AI-generated content may be incorrect.">
            <a:extLst>
              <a:ext uri="{FF2B5EF4-FFF2-40B4-BE49-F238E27FC236}">
                <a16:creationId xmlns:a16="http://schemas.microsoft.com/office/drawing/2014/main" id="{4AC7D7EB-E9A9-7632-312D-B49F8F66E5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4475" r="14476"/>
          <a:stretch/>
        </p:blipFill>
        <p:spPr>
          <a:xfrm>
            <a:off x="0" y="1143"/>
            <a:ext cx="12191996" cy="686392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1B9BD75-9C22-FAB6-62FE-26686C6BC2BE}"/>
              </a:ext>
            </a:extLst>
          </p:cNvPr>
          <p:cNvSpPr/>
          <p:nvPr userDrawn="1"/>
        </p:nvSpPr>
        <p:spPr>
          <a:xfrm>
            <a:off x="376191" y="406153"/>
            <a:ext cx="11439618" cy="6045694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colorful star logo with black background&#10;&#10;Description automatically generated">
            <a:extLst>
              <a:ext uri="{FF2B5EF4-FFF2-40B4-BE49-F238E27FC236}">
                <a16:creationId xmlns:a16="http://schemas.microsoft.com/office/drawing/2014/main" id="{D3CABB2E-E743-3B28-1D24-7E9ABC7CF35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22502" r="22624" b="43530"/>
          <a:stretch/>
        </p:blipFill>
        <p:spPr>
          <a:xfrm>
            <a:off x="11433542" y="105999"/>
            <a:ext cx="626710" cy="600307"/>
          </a:xfrm>
          <a:prstGeom prst="rect">
            <a:avLst/>
          </a:prstGeom>
          <a:effectLst>
            <a:glow rad="88900">
              <a:schemeClr val="bg1"/>
            </a:glo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81B4654-3391-DEB6-F905-49151B363D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10004"/>
            <a:ext cx="10515600" cy="1325563"/>
          </a:xfrm>
        </p:spPr>
        <p:txBody>
          <a:bodyPr>
            <a:noAutofit/>
          </a:bodyPr>
          <a:lstStyle>
            <a:lvl1pPr>
              <a:defRPr sz="5400" b="1" i="0"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C8CA38-EEAD-E583-739F-2BF4BCC3BDA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939417"/>
            <a:ext cx="10515600" cy="4351338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pPr lvl="0"/>
            <a:r>
              <a:rPr lang="en-US" dirty="0"/>
              <a:t>Click to add content</a:t>
            </a:r>
          </a:p>
        </p:txBody>
      </p:sp>
      <p:pic>
        <p:nvPicPr>
          <p:cNvPr id="20" name="Picture 19" descr="A colorful star logo with black background&#10;&#10;Description automatically generated">
            <a:extLst>
              <a:ext uri="{FF2B5EF4-FFF2-40B4-BE49-F238E27FC236}">
                <a16:creationId xmlns:a16="http://schemas.microsoft.com/office/drawing/2014/main" id="{08E24767-CEC5-1075-B15B-31A78966B5E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22502" r="22624" b="43530"/>
          <a:stretch/>
        </p:blipFill>
        <p:spPr>
          <a:xfrm>
            <a:off x="11432927" y="105999"/>
            <a:ext cx="626710" cy="600307"/>
          </a:xfrm>
          <a:prstGeom prst="rect">
            <a:avLst/>
          </a:prstGeom>
          <a:effectLst>
            <a:glow rad="88900">
              <a:schemeClr val="bg1"/>
            </a:glow>
          </a:effectLst>
        </p:spPr>
      </p:pic>
      <p:pic>
        <p:nvPicPr>
          <p:cNvPr id="5" name="Picture 4" descr="A colorful star with text&#10;&#10;AI-generated content may be incorrect.">
            <a:extLst>
              <a:ext uri="{FF2B5EF4-FFF2-40B4-BE49-F238E27FC236}">
                <a16:creationId xmlns:a16="http://schemas.microsoft.com/office/drawing/2014/main" id="{410EF806-B249-1E8D-6281-74D7CE4B0DC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1748" y="5588861"/>
            <a:ext cx="1130222" cy="1163140"/>
          </a:xfrm>
          <a:prstGeom prst="rect">
            <a:avLst/>
          </a:prstGeom>
          <a:effectLst>
            <a:glow rad="25400">
              <a:schemeClr val="bg1"/>
            </a:glo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B33F024-5E3B-EBD9-B2F2-01400643C0DC}"/>
              </a:ext>
            </a:extLst>
          </p:cNvPr>
          <p:cNvSpPr txBox="1"/>
          <p:nvPr userDrawn="1"/>
        </p:nvSpPr>
        <p:spPr>
          <a:xfrm>
            <a:off x="0" y="17837"/>
            <a:ext cx="4609870" cy="40011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ROCKY MOUNTAIN</a:t>
            </a:r>
          </a:p>
        </p:txBody>
      </p:sp>
    </p:spTree>
    <p:extLst>
      <p:ext uri="{BB962C8B-B14F-4D97-AF65-F5344CB8AC3E}">
        <p14:creationId xmlns:p14="http://schemas.microsoft.com/office/powerpoint/2010/main" val="38963734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ity in the mountains&#10;&#10;AI-generated content may be incorrect.">
            <a:extLst>
              <a:ext uri="{FF2B5EF4-FFF2-40B4-BE49-F238E27FC236}">
                <a16:creationId xmlns:a16="http://schemas.microsoft.com/office/drawing/2014/main" id="{7EFB84D5-29B5-5609-A874-634DBD0227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4475" r="14476"/>
          <a:stretch/>
        </p:blipFill>
        <p:spPr>
          <a:xfrm>
            <a:off x="0" y="1143"/>
            <a:ext cx="12191996" cy="686392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D876762-9118-D7FD-1BFF-F072A01D4DCE}"/>
              </a:ext>
            </a:extLst>
          </p:cNvPr>
          <p:cNvSpPr/>
          <p:nvPr userDrawn="1"/>
        </p:nvSpPr>
        <p:spPr>
          <a:xfrm>
            <a:off x="376191" y="406153"/>
            <a:ext cx="11439618" cy="6045694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colorful star logo with black background&#10;&#10;Description automatically generated">
            <a:extLst>
              <a:ext uri="{FF2B5EF4-FFF2-40B4-BE49-F238E27FC236}">
                <a16:creationId xmlns:a16="http://schemas.microsoft.com/office/drawing/2014/main" id="{227ADD0A-FF1F-AC1E-3686-D490665FCD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22502" r="22624" b="43530"/>
          <a:stretch/>
        </p:blipFill>
        <p:spPr>
          <a:xfrm>
            <a:off x="11433542" y="105999"/>
            <a:ext cx="626710" cy="600307"/>
          </a:xfrm>
          <a:prstGeom prst="rect">
            <a:avLst/>
          </a:prstGeom>
          <a:effectLst>
            <a:glow rad="88900">
              <a:schemeClr val="bg1"/>
            </a:glo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160829C-43E8-B7D1-8467-27C6D5CBEB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81666"/>
            <a:ext cx="10515600" cy="1325563"/>
          </a:xfrm>
        </p:spPr>
        <p:txBody>
          <a:bodyPr>
            <a:normAutofit/>
          </a:bodyPr>
          <a:lstStyle>
            <a:lvl1pPr>
              <a:defRPr sz="5400" b="1" i="0"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3BF957-903A-6983-952D-1004CE72693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199" y="1888379"/>
            <a:ext cx="6790765" cy="4351338"/>
          </a:xfrm>
        </p:spPr>
        <p:txBody>
          <a:bodyPr>
            <a:normAutofit/>
          </a:bodyPr>
          <a:lstStyle>
            <a:lvl1pPr>
              <a:defRPr sz="2800" b="0" i="0">
                <a:latin typeface="+mn-lt"/>
                <a:ea typeface="Open Sans Light" pitchFamily="2" charset="0"/>
                <a:cs typeface="Open Sans Light" pitchFamily="2" charset="0"/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F1B377CC-1298-2CDD-1506-C2B50B5CC29A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7873407" y="1897344"/>
            <a:ext cx="3484875" cy="4351338"/>
          </a:xfrm>
        </p:spPr>
        <p:txBody>
          <a:bodyPr>
            <a:normAutofit/>
          </a:bodyPr>
          <a:lstStyle>
            <a:lvl1pPr>
              <a:defRPr sz="2800" b="0" i="0">
                <a:latin typeface="+mn-lt"/>
                <a:ea typeface="Open Sans Light" pitchFamily="2" charset="0"/>
                <a:cs typeface="Open Sans Light" pitchFamily="2" charset="0"/>
              </a:defRPr>
            </a:lvl1pPr>
          </a:lstStyle>
          <a:p>
            <a:pPr lvl="0"/>
            <a:r>
              <a:rPr lang="en-US" dirty="0"/>
              <a:t>Click to add image</a:t>
            </a:r>
          </a:p>
        </p:txBody>
      </p:sp>
      <p:pic>
        <p:nvPicPr>
          <p:cNvPr id="4" name="Picture 3" descr="A colorful star with text&#10;&#10;AI-generated content may be incorrect.">
            <a:extLst>
              <a:ext uri="{FF2B5EF4-FFF2-40B4-BE49-F238E27FC236}">
                <a16:creationId xmlns:a16="http://schemas.microsoft.com/office/drawing/2014/main" id="{C2279604-194D-9F69-20E3-5963D6E13D8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1748" y="5588861"/>
            <a:ext cx="1130222" cy="1163140"/>
          </a:xfrm>
          <a:prstGeom prst="rect">
            <a:avLst/>
          </a:prstGeom>
          <a:effectLst>
            <a:glow rad="25400">
              <a:schemeClr val="bg1"/>
            </a:glo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C6977C8-7B9B-C4FC-58BC-6B23408744CC}"/>
              </a:ext>
            </a:extLst>
          </p:cNvPr>
          <p:cNvSpPr txBox="1"/>
          <p:nvPr userDrawn="1"/>
        </p:nvSpPr>
        <p:spPr>
          <a:xfrm>
            <a:off x="0" y="17837"/>
            <a:ext cx="4609870" cy="40011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ROCKY MOUNTAIN</a:t>
            </a:r>
          </a:p>
        </p:txBody>
      </p:sp>
    </p:spTree>
    <p:extLst>
      <p:ext uri="{BB962C8B-B14F-4D97-AF65-F5344CB8AC3E}">
        <p14:creationId xmlns:p14="http://schemas.microsoft.com/office/powerpoint/2010/main" val="19890505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ity in the mountains&#10;&#10;AI-generated content may be incorrect.">
            <a:extLst>
              <a:ext uri="{FF2B5EF4-FFF2-40B4-BE49-F238E27FC236}">
                <a16:creationId xmlns:a16="http://schemas.microsoft.com/office/drawing/2014/main" id="{9F6B8F6F-9E56-4768-08CE-F4F3CB6A33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4475" r="14476"/>
          <a:stretch/>
        </p:blipFill>
        <p:spPr>
          <a:xfrm>
            <a:off x="0" y="1143"/>
            <a:ext cx="12191996" cy="686392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2564610-7C2B-6F85-CED0-5C669D7C9E50}"/>
              </a:ext>
            </a:extLst>
          </p:cNvPr>
          <p:cNvSpPr/>
          <p:nvPr userDrawn="1"/>
        </p:nvSpPr>
        <p:spPr>
          <a:xfrm>
            <a:off x="376191" y="406153"/>
            <a:ext cx="11439618" cy="6045694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colorful star logo with black background&#10;&#10;Description automatically generated">
            <a:extLst>
              <a:ext uri="{FF2B5EF4-FFF2-40B4-BE49-F238E27FC236}">
                <a16:creationId xmlns:a16="http://schemas.microsoft.com/office/drawing/2014/main" id="{227ADD0A-FF1F-AC1E-3686-D490665FCD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22502" r="22624" b="43530"/>
          <a:stretch/>
        </p:blipFill>
        <p:spPr>
          <a:xfrm>
            <a:off x="11433542" y="105999"/>
            <a:ext cx="626710" cy="600307"/>
          </a:xfrm>
          <a:prstGeom prst="rect">
            <a:avLst/>
          </a:prstGeom>
          <a:effectLst>
            <a:glow rad="88900">
              <a:schemeClr val="bg1"/>
            </a:glo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160829C-43E8-B7D1-8467-27C6D5CBEB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81666"/>
            <a:ext cx="10515600" cy="1325563"/>
          </a:xfrm>
        </p:spPr>
        <p:txBody>
          <a:bodyPr>
            <a:normAutofit/>
          </a:bodyPr>
          <a:lstStyle>
            <a:lvl1pPr>
              <a:defRPr sz="5400" b="1" i="0"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3BF957-903A-6983-952D-1004CE72693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567517" y="1888379"/>
            <a:ext cx="6790765" cy="4351338"/>
          </a:xfrm>
        </p:spPr>
        <p:txBody>
          <a:bodyPr>
            <a:normAutofit/>
          </a:bodyPr>
          <a:lstStyle>
            <a:lvl1pPr>
              <a:defRPr sz="2800" b="0" i="0">
                <a:latin typeface="+mn-lt"/>
                <a:ea typeface="Open Sans Light" pitchFamily="2" charset="0"/>
                <a:cs typeface="Open Sans Light" pitchFamily="2" charset="0"/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F1B377CC-1298-2CDD-1506-C2B50B5CC29A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838199" y="1897344"/>
            <a:ext cx="3484875" cy="4351338"/>
          </a:xfrm>
        </p:spPr>
        <p:txBody>
          <a:bodyPr>
            <a:normAutofit/>
          </a:bodyPr>
          <a:lstStyle>
            <a:lvl1pPr>
              <a:defRPr sz="2800" b="0" i="0">
                <a:latin typeface="+mn-lt"/>
                <a:ea typeface="Open Sans Light" pitchFamily="2" charset="0"/>
                <a:cs typeface="Open Sans Light" pitchFamily="2" charset="0"/>
              </a:defRPr>
            </a:lvl1pPr>
          </a:lstStyle>
          <a:p>
            <a:pPr lvl="0"/>
            <a:r>
              <a:rPr lang="en-US" dirty="0"/>
              <a:t>Click to add image</a:t>
            </a:r>
          </a:p>
        </p:txBody>
      </p:sp>
      <p:pic>
        <p:nvPicPr>
          <p:cNvPr id="4" name="Picture 3" descr="A colorful star with text&#10;&#10;AI-generated content may be incorrect.">
            <a:extLst>
              <a:ext uri="{FF2B5EF4-FFF2-40B4-BE49-F238E27FC236}">
                <a16:creationId xmlns:a16="http://schemas.microsoft.com/office/drawing/2014/main" id="{19A786AF-CD77-9FAE-E351-DFCB6D3E81E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1748" y="5588861"/>
            <a:ext cx="1130222" cy="1163140"/>
          </a:xfrm>
          <a:prstGeom prst="rect">
            <a:avLst/>
          </a:prstGeom>
          <a:effectLst>
            <a:glow rad="25400">
              <a:schemeClr val="bg1"/>
            </a:glo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92B50AB-FD25-FAF6-6078-19106E71164E}"/>
              </a:ext>
            </a:extLst>
          </p:cNvPr>
          <p:cNvSpPr txBox="1"/>
          <p:nvPr userDrawn="1"/>
        </p:nvSpPr>
        <p:spPr>
          <a:xfrm>
            <a:off x="0" y="17837"/>
            <a:ext cx="4609870" cy="40011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ROCKY MOUNTAIN</a:t>
            </a:r>
          </a:p>
        </p:txBody>
      </p:sp>
    </p:spTree>
    <p:extLst>
      <p:ext uri="{BB962C8B-B14F-4D97-AF65-F5344CB8AC3E}">
        <p14:creationId xmlns:p14="http://schemas.microsoft.com/office/powerpoint/2010/main" val="26054186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ity in the mountains&#10;&#10;AI-generated content may be incorrect.">
            <a:extLst>
              <a:ext uri="{FF2B5EF4-FFF2-40B4-BE49-F238E27FC236}">
                <a16:creationId xmlns:a16="http://schemas.microsoft.com/office/drawing/2014/main" id="{165D8B2E-4238-58DD-DB3A-7393EB92EB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4475" r="14476"/>
          <a:stretch/>
        </p:blipFill>
        <p:spPr>
          <a:xfrm>
            <a:off x="0" y="1143"/>
            <a:ext cx="12191996" cy="686392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B5D1934-776B-7288-32D9-4A035348EFE4}"/>
              </a:ext>
            </a:extLst>
          </p:cNvPr>
          <p:cNvSpPr/>
          <p:nvPr userDrawn="1"/>
        </p:nvSpPr>
        <p:spPr>
          <a:xfrm>
            <a:off x="376191" y="406153"/>
            <a:ext cx="11439618" cy="6045694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A colorful star logo with black background&#10;&#10;Description automatically generated">
            <a:extLst>
              <a:ext uri="{FF2B5EF4-FFF2-40B4-BE49-F238E27FC236}">
                <a16:creationId xmlns:a16="http://schemas.microsoft.com/office/drawing/2014/main" id="{33F615C5-7AC5-8356-5838-13C4621CDF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22502" r="22624" b="43530"/>
          <a:stretch/>
        </p:blipFill>
        <p:spPr>
          <a:xfrm>
            <a:off x="11433542" y="105999"/>
            <a:ext cx="626710" cy="600307"/>
          </a:xfrm>
          <a:prstGeom prst="rect">
            <a:avLst/>
          </a:prstGeom>
          <a:effectLst>
            <a:glow rad="88900">
              <a:schemeClr val="bg1"/>
            </a:glow>
          </a:effectLst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8A4ECDE-A321-424B-E06C-2AC5ED113F28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838200" y="4498210"/>
            <a:ext cx="10515600" cy="1759156"/>
          </a:xfrm>
        </p:spPr>
        <p:txBody>
          <a:bodyPr/>
          <a:lstStyle/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3BF957-903A-6983-952D-1004CE72693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82741"/>
            <a:ext cx="4871991" cy="2518929"/>
          </a:xfrm>
        </p:spPr>
        <p:txBody>
          <a:bodyPr/>
          <a:lstStyle/>
          <a:p>
            <a:pPr lvl="0"/>
            <a:r>
              <a:rPr lang="en-US" dirty="0"/>
              <a:t>Click to add image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DE8D28-1635-A4F8-1AAF-DF77268D022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82741"/>
            <a:ext cx="5181600" cy="2518929"/>
          </a:xfrm>
        </p:spPr>
        <p:txBody>
          <a:bodyPr/>
          <a:lstStyle/>
          <a:p>
            <a:pPr lvl="0"/>
            <a:r>
              <a:rPr lang="en-US" dirty="0"/>
              <a:t>Click to add image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51CEA2A0-D792-7A8B-96C4-11F62B54DF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81666"/>
            <a:ext cx="10515600" cy="1325563"/>
          </a:xfrm>
        </p:spPr>
        <p:txBody>
          <a:bodyPr>
            <a:normAutofit/>
          </a:bodyPr>
          <a:lstStyle>
            <a:lvl1pPr>
              <a:defRPr sz="5400" b="1" i="0"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pic>
        <p:nvPicPr>
          <p:cNvPr id="6" name="Picture 5" descr="A colorful star with text&#10;&#10;AI-generated content may be incorrect.">
            <a:extLst>
              <a:ext uri="{FF2B5EF4-FFF2-40B4-BE49-F238E27FC236}">
                <a16:creationId xmlns:a16="http://schemas.microsoft.com/office/drawing/2014/main" id="{2FFEF1C1-9700-9FB3-8132-B527FCFA7A8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1748" y="5588861"/>
            <a:ext cx="1130222" cy="1163140"/>
          </a:xfrm>
          <a:prstGeom prst="rect">
            <a:avLst/>
          </a:prstGeom>
          <a:effectLst>
            <a:glow rad="25400">
              <a:schemeClr val="bg1"/>
            </a:glo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379EDA7-E764-2AD1-DDCA-2C54195B3BB4}"/>
              </a:ext>
            </a:extLst>
          </p:cNvPr>
          <p:cNvSpPr txBox="1"/>
          <p:nvPr userDrawn="1"/>
        </p:nvSpPr>
        <p:spPr>
          <a:xfrm>
            <a:off x="0" y="17837"/>
            <a:ext cx="4609870" cy="40011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ROCKY MOUNTAIN</a:t>
            </a:r>
          </a:p>
        </p:txBody>
      </p:sp>
    </p:spTree>
    <p:extLst>
      <p:ext uri="{BB962C8B-B14F-4D97-AF65-F5344CB8AC3E}">
        <p14:creationId xmlns:p14="http://schemas.microsoft.com/office/powerpoint/2010/main" val="13474013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 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ity in the mountains&#10;&#10;AI-generated content may be incorrect.">
            <a:extLst>
              <a:ext uri="{FF2B5EF4-FFF2-40B4-BE49-F238E27FC236}">
                <a16:creationId xmlns:a16="http://schemas.microsoft.com/office/drawing/2014/main" id="{74A164E3-8A99-3D60-24E6-5565C60C29E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4475" r="14476"/>
          <a:stretch/>
        </p:blipFill>
        <p:spPr>
          <a:xfrm>
            <a:off x="0" y="1143"/>
            <a:ext cx="12191996" cy="686392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DE2170B-109C-2DC5-8DC3-F41ADF108E03}"/>
              </a:ext>
            </a:extLst>
          </p:cNvPr>
          <p:cNvSpPr/>
          <p:nvPr userDrawn="1"/>
        </p:nvSpPr>
        <p:spPr>
          <a:xfrm>
            <a:off x="376191" y="406153"/>
            <a:ext cx="11439618" cy="6045694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A colorful star logo with black background&#10;&#10;Description automatically generated">
            <a:extLst>
              <a:ext uri="{FF2B5EF4-FFF2-40B4-BE49-F238E27FC236}">
                <a16:creationId xmlns:a16="http://schemas.microsoft.com/office/drawing/2014/main" id="{33F615C5-7AC5-8356-5838-13C4621CDF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22502" r="22624" b="43530"/>
          <a:stretch/>
        </p:blipFill>
        <p:spPr>
          <a:xfrm>
            <a:off x="11433542" y="105999"/>
            <a:ext cx="626710" cy="600307"/>
          </a:xfrm>
          <a:prstGeom prst="rect">
            <a:avLst/>
          </a:prstGeom>
          <a:effectLst>
            <a:glow rad="88900">
              <a:schemeClr val="bg1"/>
            </a:glow>
          </a:effectLst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8A4ECDE-A321-424B-E06C-2AC5ED113F28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838200" y="1882741"/>
            <a:ext cx="10515600" cy="1759156"/>
          </a:xfrm>
        </p:spPr>
        <p:txBody>
          <a:bodyPr/>
          <a:lstStyle/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3BF957-903A-6983-952D-1004CE72693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3787407"/>
            <a:ext cx="4871991" cy="2518929"/>
          </a:xfrm>
        </p:spPr>
        <p:txBody>
          <a:bodyPr/>
          <a:lstStyle/>
          <a:p>
            <a:pPr lvl="0"/>
            <a:r>
              <a:rPr lang="en-US" dirty="0"/>
              <a:t>Click to add image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DE8D28-1635-A4F8-1AAF-DF77268D022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3787407"/>
            <a:ext cx="5181600" cy="2518929"/>
          </a:xfrm>
        </p:spPr>
        <p:txBody>
          <a:bodyPr/>
          <a:lstStyle/>
          <a:p>
            <a:pPr lvl="0"/>
            <a:r>
              <a:rPr lang="en-US" dirty="0"/>
              <a:t>Click to add image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51CEA2A0-D792-7A8B-96C4-11F62B54DF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81666"/>
            <a:ext cx="10515600" cy="1325563"/>
          </a:xfrm>
        </p:spPr>
        <p:txBody>
          <a:bodyPr>
            <a:normAutofit/>
          </a:bodyPr>
          <a:lstStyle>
            <a:lvl1pPr>
              <a:defRPr sz="5400" b="1" i="0"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pic>
        <p:nvPicPr>
          <p:cNvPr id="6" name="Picture 5" descr="A colorful star with text&#10;&#10;AI-generated content may be incorrect.">
            <a:extLst>
              <a:ext uri="{FF2B5EF4-FFF2-40B4-BE49-F238E27FC236}">
                <a16:creationId xmlns:a16="http://schemas.microsoft.com/office/drawing/2014/main" id="{60F50001-F6D2-ED86-A91F-C9032A329AE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1748" y="5588861"/>
            <a:ext cx="1130222" cy="1163140"/>
          </a:xfrm>
          <a:prstGeom prst="rect">
            <a:avLst/>
          </a:prstGeom>
          <a:effectLst>
            <a:glow rad="25400">
              <a:schemeClr val="bg1"/>
            </a:glo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AB73BF1-ABEA-0111-4D0A-30F8F411AFF8}"/>
              </a:ext>
            </a:extLst>
          </p:cNvPr>
          <p:cNvSpPr txBox="1"/>
          <p:nvPr userDrawn="1"/>
        </p:nvSpPr>
        <p:spPr>
          <a:xfrm>
            <a:off x="0" y="17837"/>
            <a:ext cx="4609870" cy="40011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ROCKY MOUNTAIN</a:t>
            </a:r>
          </a:p>
        </p:txBody>
      </p:sp>
    </p:spTree>
    <p:extLst>
      <p:ext uri="{BB962C8B-B14F-4D97-AF65-F5344CB8AC3E}">
        <p14:creationId xmlns:p14="http://schemas.microsoft.com/office/powerpoint/2010/main" val="26643797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city in the mountains&#10;&#10;AI-generated content may be incorrect.">
            <a:extLst>
              <a:ext uri="{FF2B5EF4-FFF2-40B4-BE49-F238E27FC236}">
                <a16:creationId xmlns:a16="http://schemas.microsoft.com/office/drawing/2014/main" id="{38ABC76C-312F-A5C2-F054-87DDF224DD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4475" r="14476"/>
          <a:stretch/>
        </p:blipFill>
        <p:spPr>
          <a:xfrm>
            <a:off x="0" y="1143"/>
            <a:ext cx="12191996" cy="686392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3C2F402-65A6-2F3F-7F8F-7FEC2336E9C6}"/>
              </a:ext>
            </a:extLst>
          </p:cNvPr>
          <p:cNvSpPr/>
          <p:nvPr userDrawn="1"/>
        </p:nvSpPr>
        <p:spPr>
          <a:xfrm>
            <a:off x="376191" y="406153"/>
            <a:ext cx="11439618" cy="6045694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A colorful star logo with black background&#10;&#10;Description automatically generated">
            <a:extLst>
              <a:ext uri="{FF2B5EF4-FFF2-40B4-BE49-F238E27FC236}">
                <a16:creationId xmlns:a16="http://schemas.microsoft.com/office/drawing/2014/main" id="{33F615C5-7AC5-8356-5838-13C4621CDF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22502" r="22624" b="43530"/>
          <a:stretch/>
        </p:blipFill>
        <p:spPr>
          <a:xfrm>
            <a:off x="11433542" y="105999"/>
            <a:ext cx="626710" cy="600307"/>
          </a:xfrm>
          <a:prstGeom prst="rect">
            <a:avLst/>
          </a:prstGeom>
          <a:effectLst>
            <a:glow rad="88900">
              <a:schemeClr val="bg1"/>
            </a:glow>
          </a:effectLst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8A4ECDE-A321-424B-E06C-2AC5ED113F28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838200" y="4495112"/>
            <a:ext cx="10515600" cy="1759156"/>
          </a:xfrm>
        </p:spPr>
        <p:txBody>
          <a:bodyPr/>
          <a:lstStyle/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3BF957-903A-6983-952D-1004CE72693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82741"/>
            <a:ext cx="3276600" cy="2518929"/>
          </a:xfrm>
        </p:spPr>
        <p:txBody>
          <a:bodyPr/>
          <a:lstStyle/>
          <a:p>
            <a:pPr lvl="0"/>
            <a:r>
              <a:rPr lang="en-US" dirty="0"/>
              <a:t>Click to add image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51CEA2A0-D792-7A8B-96C4-11F62B54DF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81666"/>
            <a:ext cx="10515600" cy="1325563"/>
          </a:xfrm>
        </p:spPr>
        <p:txBody>
          <a:bodyPr>
            <a:normAutofit/>
          </a:bodyPr>
          <a:lstStyle>
            <a:lvl1pPr>
              <a:defRPr sz="5400" b="1" i="0"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A41EBA4F-8F72-54E5-2B09-EA908F62E363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4457700" y="1891706"/>
            <a:ext cx="3276600" cy="2518929"/>
          </a:xfrm>
        </p:spPr>
        <p:txBody>
          <a:bodyPr/>
          <a:lstStyle/>
          <a:p>
            <a:pPr lvl="0"/>
            <a:r>
              <a:rPr lang="en-US" dirty="0"/>
              <a:t>Click to add image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3954507-0802-5324-53E2-350830C17D5A}"/>
              </a:ext>
            </a:extLst>
          </p:cNvPr>
          <p:cNvSpPr>
            <a:spLocks noGrp="1"/>
          </p:cNvSpPr>
          <p:nvPr>
            <p:ph sz="half" idx="12" hasCustomPrompt="1"/>
          </p:nvPr>
        </p:nvSpPr>
        <p:spPr>
          <a:xfrm>
            <a:off x="8072719" y="1891706"/>
            <a:ext cx="3276600" cy="2518929"/>
          </a:xfrm>
        </p:spPr>
        <p:txBody>
          <a:bodyPr/>
          <a:lstStyle/>
          <a:p>
            <a:pPr lvl="0"/>
            <a:r>
              <a:rPr lang="en-US" dirty="0"/>
              <a:t>Click to add image</a:t>
            </a:r>
          </a:p>
        </p:txBody>
      </p:sp>
      <p:pic>
        <p:nvPicPr>
          <p:cNvPr id="7" name="Picture 6" descr="A colorful star with text&#10;&#10;AI-generated content may be incorrect.">
            <a:extLst>
              <a:ext uri="{FF2B5EF4-FFF2-40B4-BE49-F238E27FC236}">
                <a16:creationId xmlns:a16="http://schemas.microsoft.com/office/drawing/2014/main" id="{87241523-B2C2-129D-3DA5-1E0B3F5D4E0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1748" y="5588861"/>
            <a:ext cx="1130222" cy="1163140"/>
          </a:xfrm>
          <a:prstGeom prst="rect">
            <a:avLst/>
          </a:prstGeom>
          <a:effectLst>
            <a:glow rad="25400">
              <a:schemeClr val="bg1"/>
            </a:glo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12378F9-8A93-A06F-00B0-B65568C08E75}"/>
              </a:ext>
            </a:extLst>
          </p:cNvPr>
          <p:cNvSpPr txBox="1"/>
          <p:nvPr userDrawn="1"/>
        </p:nvSpPr>
        <p:spPr>
          <a:xfrm>
            <a:off x="0" y="17837"/>
            <a:ext cx="4609870" cy="40011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ROCKY MOUNTAIN</a:t>
            </a:r>
          </a:p>
        </p:txBody>
      </p:sp>
    </p:spTree>
    <p:extLst>
      <p:ext uri="{BB962C8B-B14F-4D97-AF65-F5344CB8AC3E}">
        <p14:creationId xmlns:p14="http://schemas.microsoft.com/office/powerpoint/2010/main" val="36171298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city in the mountains&#10;&#10;AI-generated content may be incorrect.">
            <a:extLst>
              <a:ext uri="{FF2B5EF4-FFF2-40B4-BE49-F238E27FC236}">
                <a16:creationId xmlns:a16="http://schemas.microsoft.com/office/drawing/2014/main" id="{6D3005D3-3E12-EA10-AC2F-AC91FA570F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4475" r="14476"/>
          <a:stretch/>
        </p:blipFill>
        <p:spPr>
          <a:xfrm>
            <a:off x="0" y="1143"/>
            <a:ext cx="12191996" cy="686392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8014463-06C5-05A8-CDC8-7282F06A0D6A}"/>
              </a:ext>
            </a:extLst>
          </p:cNvPr>
          <p:cNvSpPr/>
          <p:nvPr userDrawn="1"/>
        </p:nvSpPr>
        <p:spPr>
          <a:xfrm>
            <a:off x="376191" y="406153"/>
            <a:ext cx="11439618" cy="6045694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A colorful star logo with black background&#10;&#10;Description automatically generated">
            <a:extLst>
              <a:ext uri="{FF2B5EF4-FFF2-40B4-BE49-F238E27FC236}">
                <a16:creationId xmlns:a16="http://schemas.microsoft.com/office/drawing/2014/main" id="{33F615C5-7AC5-8356-5838-13C4621CDF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22502" r="22624" b="43530"/>
          <a:stretch/>
        </p:blipFill>
        <p:spPr>
          <a:xfrm>
            <a:off x="11433542" y="105999"/>
            <a:ext cx="626710" cy="600307"/>
          </a:xfrm>
          <a:prstGeom prst="rect">
            <a:avLst/>
          </a:prstGeom>
          <a:effectLst>
            <a:glow rad="88900">
              <a:schemeClr val="bg1"/>
            </a:glow>
          </a:effectLst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8A4ECDE-A321-424B-E06C-2AC5ED113F28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838200" y="1882741"/>
            <a:ext cx="10515600" cy="1759156"/>
          </a:xfrm>
        </p:spPr>
        <p:txBody>
          <a:bodyPr/>
          <a:lstStyle/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3BF957-903A-6983-952D-1004CE72693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3787407"/>
            <a:ext cx="3276600" cy="2518929"/>
          </a:xfrm>
        </p:spPr>
        <p:txBody>
          <a:bodyPr/>
          <a:lstStyle/>
          <a:p>
            <a:pPr lvl="0"/>
            <a:r>
              <a:rPr lang="en-US" dirty="0"/>
              <a:t>Click to add image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51CEA2A0-D792-7A8B-96C4-11F62B54DF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81666"/>
            <a:ext cx="10515600" cy="1325563"/>
          </a:xfrm>
        </p:spPr>
        <p:txBody>
          <a:bodyPr>
            <a:normAutofit/>
          </a:bodyPr>
          <a:lstStyle>
            <a:lvl1pPr>
              <a:defRPr sz="5400" b="1" i="0"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A41EBA4F-8F72-54E5-2B09-EA908F62E363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4457700" y="3796372"/>
            <a:ext cx="3276600" cy="2518929"/>
          </a:xfrm>
        </p:spPr>
        <p:txBody>
          <a:bodyPr/>
          <a:lstStyle/>
          <a:p>
            <a:pPr lvl="0"/>
            <a:r>
              <a:rPr lang="en-US" dirty="0"/>
              <a:t>Click to add image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3954507-0802-5324-53E2-350830C17D5A}"/>
              </a:ext>
            </a:extLst>
          </p:cNvPr>
          <p:cNvSpPr>
            <a:spLocks noGrp="1"/>
          </p:cNvSpPr>
          <p:nvPr>
            <p:ph sz="half" idx="12" hasCustomPrompt="1"/>
          </p:nvPr>
        </p:nvSpPr>
        <p:spPr>
          <a:xfrm>
            <a:off x="8072719" y="3796372"/>
            <a:ext cx="3276600" cy="2518929"/>
          </a:xfrm>
        </p:spPr>
        <p:txBody>
          <a:bodyPr/>
          <a:lstStyle/>
          <a:p>
            <a:pPr lvl="0"/>
            <a:r>
              <a:rPr lang="en-US" dirty="0"/>
              <a:t>Click to add image</a:t>
            </a:r>
          </a:p>
        </p:txBody>
      </p:sp>
      <p:pic>
        <p:nvPicPr>
          <p:cNvPr id="7" name="Picture 6" descr="A colorful star with text&#10;&#10;AI-generated content may be incorrect.">
            <a:extLst>
              <a:ext uri="{FF2B5EF4-FFF2-40B4-BE49-F238E27FC236}">
                <a16:creationId xmlns:a16="http://schemas.microsoft.com/office/drawing/2014/main" id="{ACFC9867-832A-F690-D9FB-668E7A8EE72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1748" y="5588861"/>
            <a:ext cx="1130222" cy="1163140"/>
          </a:xfrm>
          <a:prstGeom prst="rect">
            <a:avLst/>
          </a:prstGeom>
          <a:effectLst>
            <a:glow rad="25400">
              <a:schemeClr val="bg1"/>
            </a:glo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2BD61EE-D21C-504A-D7B0-B8888BA3E055}"/>
              </a:ext>
            </a:extLst>
          </p:cNvPr>
          <p:cNvSpPr txBox="1"/>
          <p:nvPr userDrawn="1"/>
        </p:nvSpPr>
        <p:spPr>
          <a:xfrm>
            <a:off x="0" y="17837"/>
            <a:ext cx="4609870" cy="40011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ROCKY MOUNTAIN</a:t>
            </a:r>
          </a:p>
        </p:txBody>
      </p:sp>
    </p:spTree>
    <p:extLst>
      <p:ext uri="{BB962C8B-B14F-4D97-AF65-F5344CB8AC3E}">
        <p14:creationId xmlns:p14="http://schemas.microsoft.com/office/powerpoint/2010/main" val="29555668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ity in the mountains&#10;&#10;AI-generated content may be incorrect.">
            <a:extLst>
              <a:ext uri="{FF2B5EF4-FFF2-40B4-BE49-F238E27FC236}">
                <a16:creationId xmlns:a16="http://schemas.microsoft.com/office/drawing/2014/main" id="{DC43C3F7-EAF4-CE55-1802-9FBF2750132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4475" r="14476"/>
          <a:stretch/>
        </p:blipFill>
        <p:spPr>
          <a:xfrm>
            <a:off x="0" y="1143"/>
            <a:ext cx="12191996" cy="686392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88BB3B2-6CFE-455E-9EC4-81A5573E776D}"/>
              </a:ext>
            </a:extLst>
          </p:cNvPr>
          <p:cNvSpPr/>
          <p:nvPr userDrawn="1"/>
        </p:nvSpPr>
        <p:spPr>
          <a:xfrm>
            <a:off x="376191" y="406153"/>
            <a:ext cx="11439618" cy="6045694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colorful star logo with black background&#10;&#10;Description automatically generated">
            <a:extLst>
              <a:ext uri="{FF2B5EF4-FFF2-40B4-BE49-F238E27FC236}">
                <a16:creationId xmlns:a16="http://schemas.microsoft.com/office/drawing/2014/main" id="{BD0F15A2-3D4C-5C40-1658-9801E3A6BF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22502" r="22624" b="43530"/>
          <a:stretch/>
        </p:blipFill>
        <p:spPr>
          <a:xfrm>
            <a:off x="11433542" y="105999"/>
            <a:ext cx="626710" cy="600307"/>
          </a:xfrm>
          <a:prstGeom prst="rect">
            <a:avLst/>
          </a:prstGeom>
          <a:effectLst>
            <a:glow rad="88900">
              <a:schemeClr val="bg1"/>
            </a:glo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160829C-43E8-B7D1-8467-27C6D5CBEB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03278"/>
            <a:ext cx="10515600" cy="1325563"/>
          </a:xfrm>
        </p:spPr>
        <p:txBody>
          <a:bodyPr>
            <a:normAutofit/>
          </a:bodyPr>
          <a:lstStyle>
            <a:lvl1pPr>
              <a:defRPr sz="5400" b="1" i="0"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3BF957-903A-6983-952D-1004CE72693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505200" y="1925966"/>
            <a:ext cx="5181600" cy="4367257"/>
          </a:xfrm>
        </p:spPr>
        <p:txBody>
          <a:bodyPr/>
          <a:lstStyle/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1742ADE3-BD95-9FBD-C4AA-398B29EDE8CE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838200" y="1925967"/>
            <a:ext cx="2570148" cy="2136341"/>
          </a:xfrm>
        </p:spPr>
        <p:txBody>
          <a:bodyPr/>
          <a:lstStyle/>
          <a:p>
            <a:pPr lvl="0"/>
            <a:r>
              <a:rPr lang="en-US" dirty="0"/>
              <a:t>Click to add image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349FDC43-AF17-73FD-3372-89B0479FC899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838200" y="4156883"/>
            <a:ext cx="2570148" cy="2136341"/>
          </a:xfrm>
        </p:spPr>
        <p:txBody>
          <a:bodyPr/>
          <a:lstStyle/>
          <a:p>
            <a:pPr lvl="0"/>
            <a:r>
              <a:rPr lang="en-US" dirty="0"/>
              <a:t>Click to add image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F39427C-BDDB-910D-15D2-A20CE3DE1C74}"/>
              </a:ext>
            </a:extLst>
          </p:cNvPr>
          <p:cNvSpPr>
            <a:spLocks noGrp="1"/>
          </p:cNvSpPr>
          <p:nvPr>
            <p:ph sz="half" idx="12" hasCustomPrompt="1"/>
          </p:nvPr>
        </p:nvSpPr>
        <p:spPr>
          <a:xfrm>
            <a:off x="8780928" y="1925967"/>
            <a:ext cx="2570148" cy="2136341"/>
          </a:xfrm>
        </p:spPr>
        <p:txBody>
          <a:bodyPr/>
          <a:lstStyle/>
          <a:p>
            <a:pPr lvl="0"/>
            <a:r>
              <a:rPr lang="en-US" dirty="0"/>
              <a:t>Click to add image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80EDAD4-5E86-1867-1B20-092B2F7776C0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780928" y="4156883"/>
            <a:ext cx="2570148" cy="2136341"/>
          </a:xfrm>
        </p:spPr>
        <p:txBody>
          <a:bodyPr/>
          <a:lstStyle/>
          <a:p>
            <a:pPr lvl="0"/>
            <a:r>
              <a:rPr lang="en-US" dirty="0"/>
              <a:t>Click to add image</a:t>
            </a:r>
          </a:p>
        </p:txBody>
      </p:sp>
      <p:pic>
        <p:nvPicPr>
          <p:cNvPr id="6" name="Picture 5" descr="A colorful star with text&#10;&#10;AI-generated content may be incorrect.">
            <a:extLst>
              <a:ext uri="{FF2B5EF4-FFF2-40B4-BE49-F238E27FC236}">
                <a16:creationId xmlns:a16="http://schemas.microsoft.com/office/drawing/2014/main" id="{36B222E0-1952-11EC-8EE0-DBFD0136D5D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1748" y="5588861"/>
            <a:ext cx="1130222" cy="1163140"/>
          </a:xfrm>
          <a:prstGeom prst="rect">
            <a:avLst/>
          </a:prstGeom>
          <a:effectLst>
            <a:glow rad="25400">
              <a:schemeClr val="bg1"/>
            </a:glo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E41F86C-6747-0056-3B71-AA5D7D073EA9}"/>
              </a:ext>
            </a:extLst>
          </p:cNvPr>
          <p:cNvSpPr txBox="1"/>
          <p:nvPr userDrawn="1"/>
        </p:nvSpPr>
        <p:spPr>
          <a:xfrm>
            <a:off x="0" y="17837"/>
            <a:ext cx="4609870" cy="40011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ROCKY MOUNTAIN</a:t>
            </a:r>
          </a:p>
        </p:txBody>
      </p:sp>
    </p:spTree>
    <p:extLst>
      <p:ext uri="{BB962C8B-B14F-4D97-AF65-F5344CB8AC3E}">
        <p14:creationId xmlns:p14="http://schemas.microsoft.com/office/powerpoint/2010/main" val="38965259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x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ity in the mountains&#10;&#10;AI-generated content may be incorrect.">
            <a:extLst>
              <a:ext uri="{FF2B5EF4-FFF2-40B4-BE49-F238E27FC236}">
                <a16:creationId xmlns:a16="http://schemas.microsoft.com/office/drawing/2014/main" id="{96C73258-547C-A9A8-F7A9-91D24D373B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4475" r="14476"/>
          <a:stretch/>
        </p:blipFill>
        <p:spPr>
          <a:xfrm>
            <a:off x="4" y="0"/>
            <a:ext cx="12191996" cy="686392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21C1588-76BC-4446-154A-59321B4FA8C7}"/>
              </a:ext>
            </a:extLst>
          </p:cNvPr>
          <p:cNvSpPr/>
          <p:nvPr userDrawn="1"/>
        </p:nvSpPr>
        <p:spPr>
          <a:xfrm>
            <a:off x="376191" y="406153"/>
            <a:ext cx="11439618" cy="6045694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colorful star logo with black background&#10;&#10;Description automatically generated">
            <a:extLst>
              <a:ext uri="{FF2B5EF4-FFF2-40B4-BE49-F238E27FC236}">
                <a16:creationId xmlns:a16="http://schemas.microsoft.com/office/drawing/2014/main" id="{BD0F15A2-3D4C-5C40-1658-9801E3A6BF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22502" r="22624" b="43530"/>
          <a:stretch/>
        </p:blipFill>
        <p:spPr>
          <a:xfrm>
            <a:off x="11433542" y="105999"/>
            <a:ext cx="626710" cy="600307"/>
          </a:xfrm>
          <a:prstGeom prst="rect">
            <a:avLst/>
          </a:prstGeom>
          <a:effectLst>
            <a:glow rad="88900">
              <a:schemeClr val="bg1"/>
            </a:glo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160829C-43E8-B7D1-8467-27C6D5CBEB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03278"/>
            <a:ext cx="10515600" cy="1325563"/>
          </a:xfrm>
        </p:spPr>
        <p:txBody>
          <a:bodyPr>
            <a:normAutofit/>
          </a:bodyPr>
          <a:lstStyle>
            <a:lvl1pPr>
              <a:defRPr sz="5400" b="1" i="0"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1742ADE3-BD95-9FBD-C4AA-398B29EDE8CE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4810926" y="1925967"/>
            <a:ext cx="2570148" cy="2136341"/>
          </a:xfrm>
        </p:spPr>
        <p:txBody>
          <a:bodyPr/>
          <a:lstStyle/>
          <a:p>
            <a:pPr lvl="0"/>
            <a:r>
              <a:rPr lang="en-US" dirty="0"/>
              <a:t>Click to add image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349FDC43-AF17-73FD-3372-89B0479FC899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4810926" y="4156883"/>
            <a:ext cx="2570148" cy="2136341"/>
          </a:xfrm>
        </p:spPr>
        <p:txBody>
          <a:bodyPr/>
          <a:lstStyle/>
          <a:p>
            <a:pPr lvl="0"/>
            <a:r>
              <a:rPr lang="en-US" dirty="0"/>
              <a:t>Click to add image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D9C8F19-5607-4444-B661-DCA403F0D17B}"/>
              </a:ext>
            </a:extLst>
          </p:cNvPr>
          <p:cNvSpPr>
            <a:spLocks noGrp="1"/>
          </p:cNvSpPr>
          <p:nvPr>
            <p:ph sz="half" idx="12" hasCustomPrompt="1"/>
          </p:nvPr>
        </p:nvSpPr>
        <p:spPr>
          <a:xfrm>
            <a:off x="839957" y="1925966"/>
            <a:ext cx="3785831" cy="4367257"/>
          </a:xfrm>
        </p:spPr>
        <p:txBody>
          <a:bodyPr/>
          <a:lstStyle/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867A41B-FBE9-AB25-80B8-B8EE5D5259ED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7566213" y="1908037"/>
            <a:ext cx="3787278" cy="4367257"/>
          </a:xfrm>
        </p:spPr>
        <p:txBody>
          <a:bodyPr/>
          <a:lstStyle/>
          <a:p>
            <a:pPr lvl="0"/>
            <a:r>
              <a:rPr lang="en-US" dirty="0"/>
              <a:t>Click to edit text</a:t>
            </a:r>
          </a:p>
        </p:txBody>
      </p:sp>
      <p:pic>
        <p:nvPicPr>
          <p:cNvPr id="12" name="Picture 11" descr="A colorful star with text&#10;&#10;AI-generated content may be incorrect.">
            <a:extLst>
              <a:ext uri="{FF2B5EF4-FFF2-40B4-BE49-F238E27FC236}">
                <a16:creationId xmlns:a16="http://schemas.microsoft.com/office/drawing/2014/main" id="{9F511308-45BD-D217-E7F5-2C57B0F3E99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1748" y="5588861"/>
            <a:ext cx="1130222" cy="1163140"/>
          </a:xfrm>
          <a:prstGeom prst="rect">
            <a:avLst/>
          </a:prstGeom>
          <a:effectLst>
            <a:glow rad="25400">
              <a:schemeClr val="bg1"/>
            </a:glo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D709639-32A4-7CA0-0579-DD2FBFC20D07}"/>
              </a:ext>
            </a:extLst>
          </p:cNvPr>
          <p:cNvSpPr txBox="1"/>
          <p:nvPr userDrawn="1"/>
        </p:nvSpPr>
        <p:spPr>
          <a:xfrm>
            <a:off x="0" y="17837"/>
            <a:ext cx="4609870" cy="40011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ROCKY MOUNTAIN</a:t>
            </a:r>
          </a:p>
        </p:txBody>
      </p:sp>
    </p:spTree>
    <p:extLst>
      <p:ext uri="{BB962C8B-B14F-4D97-AF65-F5344CB8AC3E}">
        <p14:creationId xmlns:p14="http://schemas.microsoft.com/office/powerpoint/2010/main" val="161792330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ity in the mountains&#10;&#10;AI-generated content may be incorrect.">
            <a:extLst>
              <a:ext uri="{FF2B5EF4-FFF2-40B4-BE49-F238E27FC236}">
                <a16:creationId xmlns:a16="http://schemas.microsoft.com/office/drawing/2014/main" id="{E8441100-8450-CF72-B99F-2B20093E6E3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4475" r="14476"/>
          <a:stretch/>
        </p:blipFill>
        <p:spPr>
          <a:xfrm>
            <a:off x="0" y="1143"/>
            <a:ext cx="12191996" cy="686392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0351D6B-4B7E-D276-21D0-3156DE3127F6}"/>
              </a:ext>
            </a:extLst>
          </p:cNvPr>
          <p:cNvSpPr/>
          <p:nvPr userDrawn="1"/>
        </p:nvSpPr>
        <p:spPr>
          <a:xfrm flipH="1">
            <a:off x="-2" y="-7069"/>
            <a:ext cx="12192002" cy="6872137"/>
          </a:xfrm>
          <a:prstGeom prst="rect">
            <a:avLst/>
          </a:prstGeom>
          <a:gradFill flip="none" rotWithShape="1">
            <a:gsLst>
              <a:gs pos="60000">
                <a:srgbClr val="92278E">
                  <a:alpha val="45000"/>
                </a:srgbClr>
              </a:gs>
              <a:gs pos="79000">
                <a:srgbClr val="3B4598">
                  <a:alpha val="45000"/>
                </a:srgbClr>
              </a:gs>
              <a:gs pos="100000">
                <a:srgbClr val="42ABE3">
                  <a:alpha val="45000"/>
                </a:srgbClr>
              </a:gs>
              <a:gs pos="0">
                <a:srgbClr val="57B535">
                  <a:alpha val="49252"/>
                </a:srgbClr>
              </a:gs>
              <a:gs pos="20000">
                <a:srgbClr val="F9ED4E">
                  <a:alpha val="45000"/>
                </a:srgbClr>
              </a:gs>
              <a:gs pos="40000">
                <a:srgbClr val="ED3F7B">
                  <a:alpha val="4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entagon 6">
            <a:extLst>
              <a:ext uri="{FF2B5EF4-FFF2-40B4-BE49-F238E27FC236}">
                <a16:creationId xmlns:a16="http://schemas.microsoft.com/office/drawing/2014/main" id="{FC8399F6-723D-757C-D785-EED1713D673D}"/>
              </a:ext>
            </a:extLst>
          </p:cNvPr>
          <p:cNvSpPr/>
          <p:nvPr userDrawn="1"/>
        </p:nvSpPr>
        <p:spPr>
          <a:xfrm rot="10800000">
            <a:off x="7589493" y="721584"/>
            <a:ext cx="4611240" cy="1596301"/>
          </a:xfrm>
          <a:prstGeom prst="homePlat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36C936-8CD2-757F-DA90-A4E0320CC9D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41708" y="797970"/>
            <a:ext cx="3867760" cy="37229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rgbClr val="92278F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Links/Resources/Etc.</a:t>
            </a:r>
          </a:p>
        </p:txBody>
      </p:sp>
      <p:sp>
        <p:nvSpPr>
          <p:cNvPr id="11" name="Pentagon 5">
            <a:extLst>
              <a:ext uri="{FF2B5EF4-FFF2-40B4-BE49-F238E27FC236}">
                <a16:creationId xmlns:a16="http://schemas.microsoft.com/office/drawing/2014/main" id="{B8D7680E-B16A-6B29-6E0F-CF9BEC2B17F7}"/>
              </a:ext>
            </a:extLst>
          </p:cNvPr>
          <p:cNvSpPr/>
          <p:nvPr userDrawn="1"/>
        </p:nvSpPr>
        <p:spPr>
          <a:xfrm>
            <a:off x="-10888" y="5484135"/>
            <a:ext cx="10638455" cy="1105671"/>
          </a:xfrm>
          <a:prstGeom prst="homePlat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EEE443A-0A4C-AEE3-474B-B3CAFF8EBFA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772273" y="5661773"/>
            <a:ext cx="7072132" cy="7503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400" b="1" i="0">
                <a:solidFill>
                  <a:srgbClr val="92278F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</a:lstStyle>
          <a:p>
            <a:r>
              <a:rPr lang="en-US" dirty="0"/>
              <a:t>THANK YOU!</a:t>
            </a:r>
          </a:p>
        </p:txBody>
      </p:sp>
      <p:pic>
        <p:nvPicPr>
          <p:cNvPr id="5" name="Picture 4" descr="A colorful star with text&#10;&#10;AI-generated content may be incorrect.">
            <a:extLst>
              <a:ext uri="{FF2B5EF4-FFF2-40B4-BE49-F238E27FC236}">
                <a16:creationId xmlns:a16="http://schemas.microsoft.com/office/drawing/2014/main" id="{631B366F-C9A9-B326-2E8A-E2274A4CF87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64073" y="5425491"/>
            <a:ext cx="1204541" cy="1239624"/>
          </a:xfrm>
          <a:prstGeom prst="rect">
            <a:avLst/>
          </a:prstGeom>
          <a:effectLst>
            <a:glow rad="25400">
              <a:schemeClr val="bg1"/>
            </a:glo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7D08CFF-3388-6CFF-F11E-3403CE392BCD}"/>
              </a:ext>
            </a:extLst>
          </p:cNvPr>
          <p:cNvSpPr txBox="1"/>
          <p:nvPr userDrawn="1"/>
        </p:nvSpPr>
        <p:spPr>
          <a:xfrm>
            <a:off x="0" y="17837"/>
            <a:ext cx="4609870" cy="40011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ROCKY MOUNTAIN</a:t>
            </a:r>
          </a:p>
        </p:txBody>
      </p:sp>
    </p:spTree>
    <p:extLst>
      <p:ext uri="{BB962C8B-B14F-4D97-AF65-F5344CB8AC3E}">
        <p14:creationId xmlns:p14="http://schemas.microsoft.com/office/powerpoint/2010/main" val="1215853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1D600-8DC0-DE40-8B4F-D2E5F50464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9A9705-9AEC-499B-AC4B-EA8636567F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7CCEE6-AC30-BD8F-7534-618D90520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15BC6-5FF4-C84C-BCFC-13CA2EA53C76}" type="datetimeFigureOut">
              <a:rPr lang="en-US" smtClean="0"/>
              <a:t>8/19/2025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C7C82D-5E4F-E3A6-8BA5-7F9528CCE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9AAF32-A87D-7136-2407-4CE5C88EC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16EFA-BF40-2146-A2F7-B25AE8F1C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9683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6DA77-0F68-FE51-76F9-EF0AA2577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8A1141-7F4A-514D-C37C-4725860111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152ED3-CBB5-EFBF-F472-B5F8D782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15BC6-5FF4-C84C-BCFC-13CA2EA53C76}" type="datetimeFigureOut">
              <a:rPr lang="en-US" smtClean="0"/>
              <a:t>8/19/2025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569665-90CA-ACFE-DB76-15E43709C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D41278-3F73-8513-01BA-59AEEE077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16EFA-BF40-2146-A2F7-B25AE8F1C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6245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1EE22-F3FC-8F48-6289-FE4926FCB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836AE4-373B-A14F-3573-B72CBD7F44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11699-A51A-446F-DD1F-1F18EB255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15BC6-5FF4-C84C-BCFC-13CA2EA53C76}" type="datetimeFigureOut">
              <a:rPr lang="en-US" smtClean="0"/>
              <a:t>8/19/2025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94D55B-195E-6666-EB70-F6591A7D5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07DE2E-4EEB-42B5-7922-F07BFF14C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16EFA-BF40-2146-A2F7-B25AE8F1C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26199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F6FCBC-47EB-B439-EA88-FE8BA4CE3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A3A651-09CD-530F-9EB5-669502A5BA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4D55FD-53C3-F023-886F-94AB4AA91C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F34E4E-8AE7-C2DA-0F6E-261B7E3E8E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15BC6-5FF4-C84C-BCFC-13CA2EA53C76}" type="datetimeFigureOut">
              <a:rPr lang="en-US" smtClean="0"/>
              <a:t>8/19/2025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8D24F5-F56B-82D0-9FA6-E36ECEA58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2D22A2-C416-87DA-C4A3-E6B5DBD40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16EFA-BF40-2146-A2F7-B25AE8F1C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5331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C9747-B3EA-B876-1D5F-F09A7CDA0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42DCA3-77FD-AAA9-C875-F6CB59DEB1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3BF9D0-ABA5-6B91-259F-87A4E4B155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1900F0-0E76-77A9-4DD4-8C88376593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19A9CC-898F-0569-1A78-A886468118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873998-6A8C-54F3-2B80-A857772FE1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15BC6-5FF4-C84C-BCFC-13CA2EA53C76}" type="datetimeFigureOut">
              <a:rPr lang="en-US" smtClean="0"/>
              <a:t>8/19/2025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D7DFE7-1075-B981-120B-01E79098D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CEDE830-EA12-112C-FEB5-54C931CC3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16EFA-BF40-2146-A2F7-B25AE8F1C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90475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7644A-700D-7751-AE51-2CEB538E2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BA78D1-90F7-FDA1-B26C-8BF765057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15BC6-5FF4-C84C-BCFC-13CA2EA53C76}" type="datetimeFigureOut">
              <a:rPr lang="en-US" smtClean="0"/>
              <a:t>8/19/2025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7EA2C9-0555-B34F-5B5D-C2F7FCDCB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43C048-1F96-CC74-047C-A77FDF0EA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16EFA-BF40-2146-A2F7-B25AE8F1C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07626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52F0EC8-D649-C495-0E7F-C5A67425D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15BC6-5FF4-C84C-BCFC-13CA2EA53C76}" type="datetimeFigureOut">
              <a:rPr lang="en-US" smtClean="0"/>
              <a:t>8/19/2025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60F982-BA95-E4AD-1A9B-DEA6C7C86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0526A6-1852-AFCD-D31C-59EF4BDD3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16EFA-BF40-2146-A2F7-B25AE8F1C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9086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60039-E787-3DA2-54E1-367D1A54D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8D2605-790F-5887-EA5A-FFD6E71F3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76FED0-E95F-5189-E4E6-A2CF6F76FF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D4A4B7-13BA-4BF9-1878-CA6374455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15BC6-5FF4-C84C-BCFC-13CA2EA53C76}" type="datetimeFigureOut">
              <a:rPr lang="en-US" smtClean="0"/>
              <a:t>8/19/2025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9A8714-03FB-8433-491A-ABA998DCF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42E852-F329-340F-34E2-B37B12E61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16EFA-BF40-2146-A2F7-B25AE8F1C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86658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09F4A-FAB9-C435-0C5D-CB2A93C63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9961E23-292A-7021-FD6C-6017CB89EA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10F158-D3B2-7732-864E-9B0774BC40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31AD3C-DAF9-D5E6-CF2E-63CCDDB09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15BC6-5FF4-C84C-BCFC-13CA2EA53C76}" type="datetimeFigureOut">
              <a:rPr lang="en-US" smtClean="0"/>
              <a:t>8/19/2025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9CA29D-6C43-A4E2-4BCF-F7D11BC54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6A5715-CA3F-531F-6F21-86EB99878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16EFA-BF40-2146-A2F7-B25AE8F1C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04198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FB36D-1A03-E38B-13AB-E6BB32446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8C1A0A-2DA5-69C2-0CC4-326F4F494A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FB5BF9-BCA7-E1BC-728D-9DE5942830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15BC6-5FF4-C84C-BCFC-13CA2EA53C76}" type="datetimeFigureOut">
              <a:rPr lang="en-US" smtClean="0"/>
              <a:t>8/19/2025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503EC2-393B-5E4A-6E8B-4A6D64BD8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AD71FF-EF28-568C-F559-2ED5FE509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16EFA-BF40-2146-A2F7-B25AE8F1C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17201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AFCCA0-845F-9B3F-AA29-D786EC14BC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3EB43D-A706-44A0-6385-2F65FA1F6D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C37FC2-ED6F-3132-50F7-81B500E8A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15BC6-5FF4-C84C-BCFC-13CA2EA53C76}" type="datetimeFigureOut">
              <a:rPr lang="en-US" smtClean="0"/>
              <a:t>8/19/2025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4DE06A-97FF-238E-DFD0-D7FD24003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47B3CC-3372-08F4-E1DD-01A7570F3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16EFA-BF40-2146-A2F7-B25AE8F1C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534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3F81449-9507-EF11-28E5-D6442D4FA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40F540-66E9-A2CD-C77C-17813A94D1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CF9B29-0BD7-AF5C-9CB9-8FC835FEA0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015BC6-5FF4-C84C-BCFC-13CA2EA53C76}" type="datetimeFigureOut">
              <a:rPr lang="en-US" smtClean="0"/>
              <a:t>8/19/2025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F80BD6-F9B7-5042-51B7-F7B4FBB6CF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87E83E-058F-FB12-E907-3285A02A3B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116EFA-BF40-2146-A2F7-B25AE8F1C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4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  <p:sldLayoutId id="2147483676" r:id="rId17"/>
    <p:sldLayoutId id="2147483677" r:id="rId18"/>
    <p:sldLayoutId id="2147483678" r:id="rId19"/>
    <p:sldLayoutId id="2147483679" r:id="rId20"/>
    <p:sldLayoutId id="2147483680" r:id="rId21"/>
    <p:sldLayoutId id="2147483681" r:id="rId22"/>
    <p:sldLayoutId id="2147483682" r:id="rId23"/>
    <p:sldLayoutId id="2147483649" r:id="rId24"/>
    <p:sldLayoutId id="2147483650" r:id="rId25"/>
    <p:sldLayoutId id="2147483651" r:id="rId26"/>
    <p:sldLayoutId id="2147483652" r:id="rId27"/>
    <p:sldLayoutId id="2147483653" r:id="rId28"/>
    <p:sldLayoutId id="2147483654" r:id="rId29"/>
    <p:sldLayoutId id="2147483655" r:id="rId30"/>
    <p:sldLayoutId id="2147483656" r:id="rId31"/>
    <p:sldLayoutId id="2147483657" r:id="rId32"/>
    <p:sldLayoutId id="2147483658" r:id="rId33"/>
    <p:sldLayoutId id="2147483659" r:id="rId3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d365fosecurity.com/" TargetMode="External"/><Relationship Id="rId7" Type="http://schemas.openxmlformats.org/officeDocument/2006/relationships/image" Target="../media/image9.jpeg"/><Relationship Id="rId2" Type="http://schemas.openxmlformats.org/officeDocument/2006/relationships/hyperlink" Target="mailto:alex.meyer@delinea.com" TargetMode="Externa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8.png"/><Relationship Id="rId5" Type="http://schemas.openxmlformats.org/officeDocument/2006/relationships/hyperlink" Target="https://mvp.microsoft.com/en-us/PublicProfile/5003547" TargetMode="External"/><Relationship Id="rId4" Type="http://schemas.openxmlformats.org/officeDocument/2006/relationships/hyperlink" Target="https://www.linkedin.com/in/alex-meyer-b6338837/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s://www.microsoft.com/en-us/dynamics-365/blog/it-professional/2025/03/28/simplifying-license-management-dynamics-365/" TargetMode="Externa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hyperlink" Target="https://cdn-dynmedia-1.microsoft.com/is/content/microsoftcorp/microsoft/bade/documents/products-and-services/en-us/bizapps/FAQ-User-security-role-reporting-and-technical-validation-for-Dynamics-365-finance-and-operations-apps-july25.pdf" TargetMode="External"/><Relationship Id="rId3" Type="http://schemas.openxmlformats.org/officeDocument/2006/relationships/hyperlink" Target="https://alexdmeyer.com/2025/06/25/updated-d365fsc-user-licensing-in-10-44/" TargetMode="External"/><Relationship Id="rId7" Type="http://schemas.openxmlformats.org/officeDocument/2006/relationships/hyperlink" Target="https://www.microsoft.com/en-us/dynamics-365/blog/it-professional/2025/03/28/simplifying-license-management-dynamics-365/" TargetMode="External"/><Relationship Id="rId2" Type="http://schemas.openxmlformats.org/officeDocument/2006/relationships/hyperlink" Target="https://alexdmeyer.com/2025/04/29/dynamics-365-finance-supply-chain-license-enforcement-overview/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fatihdemirci.net/index.php/2025/07/03/license_usage_summary_report/" TargetMode="External"/><Relationship Id="rId5" Type="http://schemas.openxmlformats.org/officeDocument/2006/relationships/hyperlink" Target="http://dynamicspedia.com/2025/02/my-first-look-at-user-security-governance/" TargetMode="External"/><Relationship Id="rId4" Type="http://schemas.openxmlformats.org/officeDocument/2006/relationships/hyperlink" Target="https://dynamicspedia.com/security/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delinea.com/" TargetMode="External"/><Relationship Id="rId7" Type="http://schemas.openxmlformats.org/officeDocument/2006/relationships/image" Target="../media/image8.png"/><Relationship Id="rId2" Type="http://schemas.openxmlformats.org/officeDocument/2006/relationships/hyperlink" Target="mailto:alex.meyer@delinea.com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d365fosecurity.com/" TargetMode="External"/><Relationship Id="rId5" Type="http://schemas.openxmlformats.org/officeDocument/2006/relationships/hyperlink" Target="https://alexdmeyer.com/" TargetMode="External"/><Relationship Id="rId4" Type="http://schemas.openxmlformats.org/officeDocument/2006/relationships/hyperlink" Target="https://delinea.com/fastpath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4510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8EA20-580F-015B-9BCE-9E153DECC14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Decoding D365FSC Security &amp; Licensing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F0DB72-3B37-3F08-12E2-2A5B154393A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Aug 21</a:t>
            </a:r>
            <a:r>
              <a:rPr lang="en-US" baseline="30000" dirty="0"/>
              <a:t>st</a:t>
            </a:r>
            <a:r>
              <a:rPr lang="en-US" dirty="0"/>
              <a:t> 2025</a:t>
            </a:r>
          </a:p>
        </p:txBody>
      </p:sp>
    </p:spTree>
    <p:extLst>
      <p:ext uri="{BB962C8B-B14F-4D97-AF65-F5344CB8AC3E}">
        <p14:creationId xmlns:p14="http://schemas.microsoft.com/office/powerpoint/2010/main" val="20288363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BA7D816-B156-5AD3-664B-4886CD7B2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1667"/>
            <a:ext cx="4552950" cy="731184"/>
          </a:xfrm>
        </p:spPr>
        <p:txBody>
          <a:bodyPr>
            <a:normAutofit/>
          </a:bodyPr>
          <a:lstStyle/>
          <a:p>
            <a:r>
              <a:rPr lang="en-US" sz="2400" dirty="0"/>
              <a:t>Alex Meyer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5BCEDEB-6BFC-566F-687D-55428AF8D8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212851"/>
            <a:ext cx="6790765" cy="5026866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080"/>
              <a:buNone/>
            </a:pPr>
            <a:r>
              <a:rPr lang="en-US" sz="3600" dirty="0"/>
              <a:t>Principal Software Development Engineer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080"/>
              <a:buNone/>
            </a:pPr>
            <a:r>
              <a:rPr lang="en-US" sz="3600" dirty="0"/>
              <a:t>Delinea</a:t>
            </a:r>
            <a:endParaRPr lang="en-US" sz="2400" dirty="0"/>
          </a:p>
          <a:p>
            <a:pPr marL="287338" indent="-287338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080"/>
              <a:buFont typeface="Arial"/>
              <a:buChar char="•"/>
            </a:pPr>
            <a:r>
              <a:rPr lang="en-US" dirty="0"/>
              <a:t>Email: </a:t>
            </a:r>
            <a:r>
              <a:rPr lang="en-US" dirty="0">
                <a:hlinkClick r:id="rId2"/>
              </a:rPr>
              <a:t>alex.meyer@delinea.com</a:t>
            </a:r>
            <a:endParaRPr lang="en-US" dirty="0"/>
          </a:p>
          <a:p>
            <a:pPr marL="287338" indent="-287338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080"/>
              <a:buFont typeface="Arial"/>
              <a:buChar char="•"/>
            </a:pPr>
            <a:r>
              <a:rPr lang="en-US" dirty="0"/>
              <a:t>Blog: </a:t>
            </a:r>
            <a:r>
              <a:rPr lang="en-US" u="sng" dirty="0">
                <a:solidFill>
                  <a:srgbClr val="002060"/>
                </a:solidFill>
              </a:rPr>
              <a:t>http://d365foblog.com</a:t>
            </a:r>
            <a:endParaRPr lang="en-US" dirty="0">
              <a:solidFill>
                <a:srgbClr val="002060"/>
              </a:solidFill>
            </a:endParaRPr>
          </a:p>
          <a:p>
            <a:pPr marL="287338" indent="-287338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080"/>
              <a:buFont typeface="Arial"/>
              <a:buChar char="•"/>
            </a:pPr>
            <a:r>
              <a:rPr lang="en-US" dirty="0"/>
              <a:t>Security Class: </a:t>
            </a:r>
            <a:r>
              <a:rPr lang="en-US" u="sng" dirty="0">
                <a:solidFill>
                  <a:srgbClr val="00206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http://d365fosecurity.com</a:t>
            </a:r>
            <a:endParaRPr lang="en-US" dirty="0">
              <a:solidFill>
                <a:srgbClr val="002060"/>
              </a:solidFill>
            </a:endParaRPr>
          </a:p>
          <a:p>
            <a:pPr marL="287338" indent="-287338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080"/>
              <a:buFont typeface="Arial"/>
              <a:buChar char="•"/>
            </a:pPr>
            <a:r>
              <a:rPr lang="en-US" u="sng" dirty="0">
                <a:solidFill>
                  <a:srgbClr val="00206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LinkedIn</a:t>
            </a:r>
            <a:endParaRPr lang="en-US" dirty="0">
              <a:solidFill>
                <a:srgbClr val="002060"/>
              </a:solidFill>
            </a:endParaRPr>
          </a:p>
          <a:p>
            <a:pPr marL="287338" indent="-287338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080"/>
              <a:buFont typeface="Arial"/>
              <a:buChar char="•"/>
            </a:pPr>
            <a:r>
              <a:rPr lang="en-US" u="sng" dirty="0">
                <a:solidFill>
                  <a:srgbClr val="00206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Microsoft MVP Profile</a:t>
            </a:r>
            <a:endParaRPr lang="en-US" dirty="0">
              <a:solidFill>
                <a:srgbClr val="002060"/>
              </a:solidFill>
            </a:endParaRPr>
          </a:p>
          <a:p>
            <a:pPr marL="287338" indent="-218758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080"/>
              <a:buFont typeface="Arial"/>
              <a:buNone/>
            </a:pPr>
            <a:endParaRPr lang="en-US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SzPts val="1080"/>
              <a:buNone/>
            </a:pPr>
            <a:r>
              <a:rPr lang="en-US" dirty="0"/>
              <a:t>Background: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SzPts val="1080"/>
              <a:buFont typeface="Arial"/>
              <a:buChar char="•"/>
            </a:pPr>
            <a:r>
              <a:rPr lang="en-US" dirty="0"/>
              <a:t>Awarded Microsoft MVP in Business Applications since 2019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SzPts val="1080"/>
              <a:buFont typeface="Arial"/>
              <a:buChar char="•"/>
            </a:pPr>
            <a:r>
              <a:rPr lang="en-US" dirty="0"/>
              <a:t>Been working with AX since 2013 and D365FO since 2016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SzPts val="1080"/>
              <a:buFont typeface="Arial"/>
              <a:buChar char="•"/>
            </a:pPr>
            <a:r>
              <a:rPr lang="en-US" dirty="0"/>
              <a:t>Have spoken at Summit (US &amp; Europe), Focus, and local chapters around AX/D365FO security and have done webinars around native controls in both versions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400" dirty="0"/>
          </a:p>
        </p:txBody>
      </p:sp>
      <p:pic>
        <p:nvPicPr>
          <p:cNvPr id="7" name="Google Shape;147;p3" descr="Qr code&#10;&#10;Description automatically generated">
            <a:extLst>
              <a:ext uri="{FF2B5EF4-FFF2-40B4-BE49-F238E27FC236}">
                <a16:creationId xmlns:a16="http://schemas.microsoft.com/office/drawing/2014/main" id="{DBF56CCA-4BEB-88B4-C1FF-AF2DE253F580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635593" y="481667"/>
            <a:ext cx="1699431" cy="17874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B5F9B3D3-8C4C-8911-75CE-9B8ABFC896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2111" y="1460500"/>
            <a:ext cx="3771702" cy="436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35336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58FFF-BF4B-A819-73CE-0DB008BB4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498ECE-CC85-DC62-A143-42F5F464BB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8267"/>
            <a:ext cx="10515600" cy="4351338"/>
          </a:xfrm>
        </p:spPr>
        <p:txBody>
          <a:bodyPr>
            <a:normAutofit fontScale="77500" lnSpcReduction="20000"/>
          </a:bodyPr>
          <a:lstStyle/>
          <a:p>
            <a:pPr marL="571500" indent="-571500" defTabSz="1371600">
              <a:defRPr/>
            </a:pPr>
            <a:r>
              <a:rPr lang="en-US" dirty="0">
                <a:latin typeface="Segoe UI"/>
              </a:rPr>
              <a:t>Dynamics 365 F&amp;O Security Model</a:t>
            </a:r>
          </a:p>
          <a:p>
            <a:pPr marL="571500" indent="-571500" defTabSz="1371600">
              <a:defRPr/>
            </a:pPr>
            <a:endParaRPr lang="en-US" dirty="0">
              <a:latin typeface="Segoe UI"/>
            </a:endParaRPr>
          </a:p>
          <a:p>
            <a:pPr marL="571500" indent="-571500" defTabSz="1371600">
              <a:defRPr/>
            </a:pPr>
            <a:r>
              <a:rPr lang="en-US" dirty="0">
                <a:latin typeface="Segoe UI"/>
              </a:rPr>
              <a:t>How Security &amp; Licensing Tie Together</a:t>
            </a:r>
            <a:endParaRPr lang="en-US" dirty="0">
              <a:latin typeface="Segoe UI"/>
              <a:cs typeface="Segoe UI"/>
            </a:endParaRPr>
          </a:p>
          <a:p>
            <a:pPr marL="571500" indent="-571500" defTabSz="1371600">
              <a:defRPr/>
            </a:pPr>
            <a:endParaRPr lang="en-US" dirty="0">
              <a:latin typeface="Segoe UI"/>
            </a:endParaRPr>
          </a:p>
          <a:p>
            <a:pPr marL="571500" indent="-571500" defTabSz="1371600">
              <a:defRPr/>
            </a:pPr>
            <a:r>
              <a:rPr lang="en-US" dirty="0">
                <a:latin typeface="Segoe UI"/>
              </a:rPr>
              <a:t>License Enforcement</a:t>
            </a:r>
            <a:endParaRPr lang="en-US" dirty="0">
              <a:latin typeface="Segoe UI"/>
              <a:cs typeface="Segoe UI"/>
            </a:endParaRPr>
          </a:p>
          <a:p>
            <a:pPr marL="571500" indent="-571500" defTabSz="1371600">
              <a:defRPr/>
            </a:pPr>
            <a:endParaRPr lang="en-US" dirty="0">
              <a:latin typeface="Segoe UI"/>
            </a:endParaRPr>
          </a:p>
          <a:p>
            <a:pPr marL="571500" indent="-571500" defTabSz="1371600">
              <a:defRPr/>
            </a:pPr>
            <a:r>
              <a:rPr lang="en-US" dirty="0">
                <a:latin typeface="Segoe UI"/>
              </a:rPr>
              <a:t>New License Model</a:t>
            </a:r>
            <a:endParaRPr lang="en-US" dirty="0">
              <a:latin typeface="Segoe UI"/>
              <a:cs typeface="Segoe UI"/>
            </a:endParaRPr>
          </a:p>
          <a:p>
            <a:pPr marL="571500" indent="-571500" defTabSz="1371600">
              <a:defRPr/>
            </a:pPr>
            <a:endParaRPr lang="en-US" dirty="0">
              <a:latin typeface="Segoe UI"/>
            </a:endParaRPr>
          </a:p>
          <a:p>
            <a:pPr marL="571500" indent="-571500" defTabSz="1371600">
              <a:defRPr/>
            </a:pPr>
            <a:r>
              <a:rPr lang="en-US" dirty="0">
                <a:latin typeface="Segoe UI"/>
              </a:rPr>
              <a:t>Power Platform Admin Center / Lifecycle Services</a:t>
            </a:r>
            <a:endParaRPr lang="en-US" dirty="0">
              <a:latin typeface="Segoe UI"/>
              <a:cs typeface="Segoe UI"/>
            </a:endParaRPr>
          </a:p>
          <a:p>
            <a:pPr marL="571500" indent="-571500" defTabSz="1371600">
              <a:defRPr/>
            </a:pPr>
            <a:endParaRPr lang="en-US" dirty="0">
              <a:latin typeface="Segoe UI"/>
            </a:endParaRPr>
          </a:p>
          <a:p>
            <a:pPr marL="571500" indent="-571500" defTabSz="1371600">
              <a:defRPr/>
            </a:pPr>
            <a:r>
              <a:rPr lang="en-US" dirty="0">
                <a:latin typeface="Segoe UI"/>
              </a:rPr>
              <a:t>User Security Governance</a:t>
            </a:r>
            <a:endParaRPr lang="en-US" dirty="0">
              <a:latin typeface="Segoe UI"/>
              <a:cs typeface="Segoe UI"/>
            </a:endParaRPr>
          </a:p>
          <a:p>
            <a:pPr marL="571500" indent="-571500" defTabSz="1371600">
              <a:defRPr/>
            </a:pPr>
            <a:endParaRPr lang="en-US" dirty="0">
              <a:latin typeface="Segoe UI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8582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C759143-8F11-7563-BCF4-C51001B4E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r>
              <a:rPr lang="en-US" dirty="0"/>
              <a:t>D365FO Security Model</a:t>
            </a:r>
          </a:p>
        </p:txBody>
      </p:sp>
    </p:spTree>
    <p:extLst>
      <p:ext uri="{BB962C8B-B14F-4D97-AF65-F5344CB8AC3E}">
        <p14:creationId xmlns:p14="http://schemas.microsoft.com/office/powerpoint/2010/main" val="556094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7BDFC91-DA9D-7E7B-DB18-7ED0B3020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D365FSC Security Model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C229E76-7FE6-CC31-31E8-83CD28905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2867"/>
            <a:ext cx="5918200" cy="4351338"/>
          </a:xfrm>
        </p:spPr>
        <p:txBody>
          <a:bodyPr>
            <a:normAutofit fontScale="92500" lnSpcReduction="10000"/>
          </a:bodyPr>
          <a:lstStyle/>
          <a:p>
            <a:pPr marL="571500" indent="-571500" defTabSz="1371600">
              <a:defRPr/>
            </a:pPr>
            <a:r>
              <a:rPr lang="en-US" sz="2800" dirty="0">
                <a:latin typeface="Segoe UI"/>
              </a:rPr>
              <a:t>Role Based Security</a:t>
            </a:r>
          </a:p>
          <a:p>
            <a:pPr marL="571500" indent="-571500" defTabSz="1371600">
              <a:defRPr/>
            </a:pPr>
            <a:r>
              <a:rPr lang="en-US" sz="2800" dirty="0">
                <a:latin typeface="Segoe UI"/>
              </a:rPr>
              <a:t>Users are assigned one or more roles</a:t>
            </a:r>
          </a:p>
          <a:p>
            <a:pPr lvl="0">
              <a:buClr>
                <a:schemeClr val="dk1"/>
              </a:buClr>
              <a:buSzPts val="2800"/>
            </a:pPr>
            <a:r>
              <a:rPr lang="en-US" sz="2800" dirty="0">
                <a:latin typeface="Segoe UI"/>
              </a:rPr>
              <a:t>Hierarchy based security model</a:t>
            </a:r>
          </a:p>
          <a:p>
            <a:pPr lvl="1">
              <a:buClr>
                <a:schemeClr val="dk1"/>
              </a:buClr>
              <a:buSzPts val="2400"/>
            </a:pPr>
            <a:r>
              <a:rPr lang="en-US" sz="2800" dirty="0">
                <a:latin typeface="Segoe UI"/>
              </a:rPr>
              <a:t>Groups of securable objects are put within one security layer</a:t>
            </a:r>
          </a:p>
          <a:p>
            <a:pPr lvl="1">
              <a:buClr>
                <a:schemeClr val="dk1"/>
              </a:buClr>
              <a:buSzPts val="2400"/>
            </a:pPr>
            <a:r>
              <a:rPr lang="en-US" sz="2800" dirty="0">
                <a:latin typeface="Segoe UI"/>
              </a:rPr>
              <a:t>Security layers built on top of each other</a:t>
            </a:r>
          </a:p>
          <a:p>
            <a:pPr lvl="0">
              <a:buClr>
                <a:schemeClr val="dk1"/>
              </a:buClr>
              <a:buSzPts val="2800"/>
            </a:pPr>
            <a:r>
              <a:rPr lang="en-US" sz="2800" dirty="0">
                <a:latin typeface="Segoe UI"/>
              </a:rPr>
              <a:t>Two main categories</a:t>
            </a:r>
          </a:p>
          <a:p>
            <a:pPr lvl="1">
              <a:buClr>
                <a:schemeClr val="dk1"/>
              </a:buClr>
              <a:buSzPts val="2400"/>
            </a:pPr>
            <a:r>
              <a:rPr lang="en-US" sz="2800" dirty="0">
                <a:latin typeface="Segoe UI"/>
              </a:rPr>
              <a:t>Security Layers</a:t>
            </a:r>
          </a:p>
          <a:p>
            <a:pPr lvl="1">
              <a:buClr>
                <a:schemeClr val="dk1"/>
              </a:buClr>
              <a:buSzPts val="2400"/>
            </a:pPr>
            <a:r>
              <a:rPr lang="en-US" sz="2800" dirty="0">
                <a:latin typeface="Segoe UI"/>
              </a:rPr>
              <a:t>Securable Objects</a:t>
            </a:r>
          </a:p>
          <a:p>
            <a:pPr marL="571500" indent="-571500" defTabSz="1371600">
              <a:defRPr/>
            </a:pPr>
            <a:endParaRPr lang="en-US" sz="2800" dirty="0">
              <a:latin typeface="Segoe UI"/>
            </a:endParaRPr>
          </a:p>
        </p:txBody>
      </p:sp>
      <p:pic>
        <p:nvPicPr>
          <p:cNvPr id="6" name="Content Placeholder 2" descr="A screen shot of a computer&#10;&#10;Description automatically generated">
            <a:extLst>
              <a:ext uri="{FF2B5EF4-FFF2-40B4-BE49-F238E27FC236}">
                <a16:creationId xmlns:a16="http://schemas.microsoft.com/office/drawing/2014/main" id="{A5723CE2-C7F0-CBA7-50CB-3D92DCFE48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0997" y="1790057"/>
            <a:ext cx="4802886" cy="3976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6728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F3202-55EC-A0CF-DEB7-8249CD6B91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337BA2B-C8AD-9F76-2AA8-CC96261E3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1399113">
              <a:defRPr/>
            </a:pPr>
            <a:r>
              <a:rPr lang="en-US" sz="4400" dirty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Security &amp; Licensing Tied Together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DCADB96-BB6C-CE19-D197-432E63DDEB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34867"/>
            <a:ext cx="10515600" cy="2937383"/>
          </a:xfrm>
        </p:spPr>
        <p:txBody>
          <a:bodyPr>
            <a:normAutofit/>
          </a:bodyPr>
          <a:lstStyle/>
          <a:p>
            <a:pPr marL="571500" indent="-571500" defTabSz="1371600">
              <a:defRPr/>
            </a:pPr>
            <a:r>
              <a:rPr lang="en-US" sz="2800" dirty="0">
                <a:latin typeface="Segoe UI"/>
              </a:rPr>
              <a:t>What access a user is assigned = what license(s) they are required to have</a:t>
            </a:r>
          </a:p>
          <a:p>
            <a:pPr marL="1028700" lvl="1" indent="-571500" defTabSz="1371600">
              <a:defRPr/>
            </a:pPr>
            <a:r>
              <a:rPr lang="en-US" sz="2800" dirty="0">
                <a:latin typeface="Segoe UI"/>
              </a:rPr>
              <a:t>Not based on utilization</a:t>
            </a:r>
          </a:p>
          <a:p>
            <a:pPr marL="571500" indent="-571500" defTabSz="1371600">
              <a:defRPr/>
            </a:pPr>
            <a:r>
              <a:rPr lang="en-US" sz="2800" dirty="0">
                <a:latin typeface="Segoe UI"/>
              </a:rPr>
              <a:t>Over provisioning of user access -&gt;</a:t>
            </a:r>
          </a:p>
          <a:p>
            <a:pPr marL="1028700" lvl="1" indent="-571500" defTabSz="1371600">
              <a:defRPr/>
            </a:pPr>
            <a:r>
              <a:rPr lang="en-US" sz="2800" dirty="0">
                <a:latin typeface="Segoe UI"/>
              </a:rPr>
              <a:t>Over assignment of user licenses -&gt;</a:t>
            </a:r>
          </a:p>
          <a:p>
            <a:pPr marL="1485900" lvl="2" indent="-571500" defTabSz="1371600">
              <a:defRPr/>
            </a:pPr>
            <a:r>
              <a:rPr lang="en-US" sz="2800" dirty="0">
                <a:latin typeface="Segoe UI"/>
              </a:rPr>
              <a:t>Higher licensing costs</a:t>
            </a:r>
          </a:p>
        </p:txBody>
      </p:sp>
      <p:pic>
        <p:nvPicPr>
          <p:cNvPr id="2" name="Content Placeholder 5">
            <a:extLst>
              <a:ext uri="{FF2B5EF4-FFF2-40B4-BE49-F238E27FC236}">
                <a16:creationId xmlns:a16="http://schemas.microsoft.com/office/drawing/2014/main" id="{F7291307-2072-C3EA-6B08-A58F8A2371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600" y="1714977"/>
            <a:ext cx="5288079" cy="171402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A172C90-D6B3-BFB5-F07A-A8DBC51D0444}"/>
              </a:ext>
            </a:extLst>
          </p:cNvPr>
          <p:cNvSpPr txBox="1"/>
          <p:nvPr/>
        </p:nvSpPr>
        <p:spPr>
          <a:xfrm>
            <a:off x="729532" y="2100318"/>
            <a:ext cx="20958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Myriad Pro Light"/>
              </a:rPr>
              <a:t>Security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898AB9-058E-8B01-AAC9-95AA885AE688}"/>
              </a:ext>
            </a:extLst>
          </p:cNvPr>
          <p:cNvSpPr txBox="1"/>
          <p:nvPr/>
        </p:nvSpPr>
        <p:spPr>
          <a:xfrm>
            <a:off x="8613295" y="2105136"/>
            <a:ext cx="24255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Myriad Pro Light"/>
              </a:rPr>
              <a:t>Licensing</a:t>
            </a:r>
          </a:p>
        </p:txBody>
      </p:sp>
    </p:spTree>
    <p:extLst>
      <p:ext uri="{BB962C8B-B14F-4D97-AF65-F5344CB8AC3E}">
        <p14:creationId xmlns:p14="http://schemas.microsoft.com/office/powerpoint/2010/main" val="31170471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F0DF17-EA15-4284-5D5A-34AEE7C515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C656004-0E94-1036-6D24-A68F42724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Dynamics 365 Licensing</a:t>
            </a:r>
          </a:p>
        </p:txBody>
      </p:sp>
      <p:pic>
        <p:nvPicPr>
          <p:cNvPr id="247" name="Picture 246">
            <a:extLst>
              <a:ext uri="{FF2B5EF4-FFF2-40B4-BE49-F238E27FC236}">
                <a16:creationId xmlns:a16="http://schemas.microsoft.com/office/drawing/2014/main" id="{15509216-4BB1-C1B2-0AAE-0E8B27C4C4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9605" y="1714499"/>
            <a:ext cx="9072789" cy="448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264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DEEDCA-5221-619D-51B7-CA17B40E5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489678F-93F0-A44C-7ED1-252A79B3D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Dynamics 365 Licensing Base / Attach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8FEBD10-47F0-5282-B5A5-AA3704F0F2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0730" y="1695450"/>
            <a:ext cx="8510539" cy="445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331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803738-8C41-55A3-80EE-FC4F3EE3F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A60F7FC-CD3B-FE0A-56D1-CE506DEAB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r>
              <a:rPr lang="en-US" dirty="0"/>
              <a:t>Updates to D365 Licensing Methodology</a:t>
            </a:r>
          </a:p>
        </p:txBody>
      </p:sp>
    </p:spTree>
    <p:extLst>
      <p:ext uri="{BB962C8B-B14F-4D97-AF65-F5344CB8AC3E}">
        <p14:creationId xmlns:p14="http://schemas.microsoft.com/office/powerpoint/2010/main" val="9180693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DB2290-873E-21B5-3837-A3A88B8A38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F48879D-C1AE-ED17-21F5-029BCBF45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Did We Come From?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D2292FC-167B-B300-419F-F407FB991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39417"/>
            <a:ext cx="5753100" cy="4351338"/>
          </a:xfrm>
        </p:spPr>
        <p:txBody>
          <a:bodyPr>
            <a:normAutofit/>
          </a:bodyPr>
          <a:lstStyle/>
          <a:p>
            <a:pPr marL="571500" indent="-571500" defTabSz="1371600">
              <a:defRPr/>
            </a:pPr>
            <a:r>
              <a:rPr lang="en-US" sz="2800" dirty="0">
                <a:latin typeface="Segoe UI"/>
              </a:rPr>
              <a:t>License requirement came from entry point attributes</a:t>
            </a:r>
          </a:p>
          <a:p>
            <a:pPr marL="1028700" lvl="1" indent="-571500" defTabSz="1371600">
              <a:defRPr/>
            </a:pPr>
            <a:r>
              <a:rPr lang="en-US" sz="2800" dirty="0" err="1">
                <a:latin typeface="Segoe UI"/>
              </a:rPr>
              <a:t>ViewUserLicense</a:t>
            </a:r>
            <a:endParaRPr lang="en-US" sz="2800" dirty="0">
              <a:latin typeface="Segoe UI"/>
            </a:endParaRPr>
          </a:p>
          <a:p>
            <a:pPr marL="1028700" lvl="1" indent="-571500" defTabSz="1371600">
              <a:defRPr/>
            </a:pPr>
            <a:r>
              <a:rPr lang="en-US" sz="2800" dirty="0" err="1">
                <a:latin typeface="Segoe UI"/>
              </a:rPr>
              <a:t>MaintainUserLicense</a:t>
            </a:r>
            <a:endParaRPr lang="en-US" sz="2800" dirty="0">
              <a:latin typeface="Segoe UI"/>
            </a:endParaRPr>
          </a:p>
          <a:p>
            <a:pPr marL="1028700" lvl="1" indent="-571500" defTabSz="1371600">
              <a:defRPr/>
            </a:pPr>
            <a:endParaRPr lang="en-US" sz="2800" dirty="0">
              <a:latin typeface="Segoe UI"/>
            </a:endParaRPr>
          </a:p>
          <a:p>
            <a:pPr marL="571500" indent="-571500" defTabSz="1371600">
              <a:defRPr/>
            </a:pPr>
            <a:r>
              <a:rPr lang="en-US" sz="2800" dirty="0">
                <a:latin typeface="Segoe UI"/>
              </a:rPr>
              <a:t>Privileges assigned to a user determined license SKU requirements</a:t>
            </a:r>
          </a:p>
          <a:p>
            <a:pPr marL="1028700" lvl="1" indent="-571500" defTabSz="1371600">
              <a:defRPr/>
            </a:pPr>
            <a:r>
              <a:rPr lang="en-US" sz="2800" dirty="0">
                <a:latin typeface="Segoe UI"/>
              </a:rPr>
              <a:t>Finance, SCM, Commerce, Project Ops, HR</a:t>
            </a:r>
          </a:p>
        </p:txBody>
      </p:sp>
      <p:pic>
        <p:nvPicPr>
          <p:cNvPr id="2" name="Picture 1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B88A2FDE-DDDE-920E-4B91-CEB61C6832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6420" y="1861719"/>
            <a:ext cx="2018289" cy="4486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2176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2C7218-E25E-945D-6053-8770B48297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D5FB78D-54B0-02DA-79C3-FAE074569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Are We Now?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9C22B20-B57A-3E83-3417-11CFB33687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39417"/>
            <a:ext cx="5829300" cy="4351338"/>
          </a:xfrm>
        </p:spPr>
        <p:txBody>
          <a:bodyPr>
            <a:normAutofit lnSpcReduction="10000"/>
          </a:bodyPr>
          <a:lstStyle/>
          <a:p>
            <a:pPr marL="571500" indent="-571500" defTabSz="1371600">
              <a:defRPr/>
            </a:pPr>
            <a:r>
              <a:rPr lang="en-US" sz="2800" dirty="0">
                <a:latin typeface="Segoe UI"/>
              </a:rPr>
              <a:t>All license calculation is done by Power Platform Admin Center (PPAC)</a:t>
            </a:r>
          </a:p>
          <a:p>
            <a:pPr defTabSz="1371600">
              <a:defRPr/>
            </a:pPr>
            <a:endParaRPr lang="en-US" sz="2800" dirty="0">
              <a:latin typeface="Segoe UI"/>
            </a:endParaRPr>
          </a:p>
          <a:p>
            <a:pPr marL="1028700" lvl="1" indent="-571500" defTabSz="1371600">
              <a:defRPr/>
            </a:pPr>
            <a:r>
              <a:rPr lang="en-US" sz="2800" dirty="0">
                <a:latin typeface="Segoe UI"/>
              </a:rPr>
              <a:t>Data is pushed to D365F&amp;O and LCS</a:t>
            </a:r>
          </a:p>
          <a:p>
            <a:pPr marL="1028700" lvl="1" indent="-571500" defTabSz="1371600">
              <a:defRPr/>
            </a:pPr>
            <a:endParaRPr lang="en-US" sz="2800" dirty="0">
              <a:latin typeface="Segoe UI"/>
            </a:endParaRPr>
          </a:p>
          <a:p>
            <a:pPr marL="1028700" lvl="1" indent="-571500" defTabSz="1371600">
              <a:defRPr/>
            </a:pPr>
            <a:r>
              <a:rPr lang="en-US" sz="2800" dirty="0">
                <a:latin typeface="Segoe UI"/>
              </a:rPr>
              <a:t>PPAC is source of truth</a:t>
            </a:r>
            <a:endParaRPr lang="en-US" sz="2800" dirty="0">
              <a:latin typeface="Segoe UI"/>
              <a:cs typeface="Segoe UI"/>
            </a:endParaRPr>
          </a:p>
          <a:p>
            <a:pPr marL="1028700" lvl="1" indent="-571500" defTabSz="1371600">
              <a:defRPr/>
            </a:pPr>
            <a:endParaRPr lang="en-US" sz="2800" dirty="0">
              <a:latin typeface="Segoe UI"/>
              <a:cs typeface="Segoe UI"/>
            </a:endParaRPr>
          </a:p>
          <a:p>
            <a:pPr marL="1028700" lvl="1" indent="-571500" defTabSz="1371600">
              <a:defRPr/>
            </a:pPr>
            <a:r>
              <a:rPr lang="en-US" sz="2800" dirty="0">
                <a:latin typeface="Segoe UI"/>
                <a:cs typeface="Segoe UI"/>
              </a:rPr>
              <a:t>Current refresh 24 hours</a:t>
            </a:r>
          </a:p>
          <a:p>
            <a:pPr marL="571500" indent="-571500" defTabSz="1371600">
              <a:defRPr/>
            </a:pPr>
            <a:endParaRPr lang="en-US" sz="2800" dirty="0">
              <a:latin typeface="Segoe UI"/>
              <a:cs typeface="Segoe U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59A74E2-DDD0-51DC-1226-AA69BC35A3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8271" y="2597150"/>
            <a:ext cx="5569428" cy="2580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0695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E6BB06-7FBD-AA3F-A47C-E2599055B2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16FEC8D-CF20-EF5A-E56C-D8E9DE3DB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Deprecated License Reports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95341BE-7EC6-0592-D5C1-3314C78009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39417"/>
            <a:ext cx="5822950" cy="4351338"/>
          </a:xfrm>
        </p:spPr>
        <p:txBody>
          <a:bodyPr>
            <a:normAutofit/>
          </a:bodyPr>
          <a:lstStyle/>
          <a:p>
            <a:pPr marL="571500" indent="-571500" defTabSz="1371600">
              <a:defRPr/>
            </a:pPr>
            <a:r>
              <a:rPr lang="en-US" sz="2800" dirty="0">
                <a:latin typeface="Segoe UI"/>
              </a:rPr>
              <a:t>Microsoft has announced that legacy license reporting within D365 will be deprecated</a:t>
            </a:r>
          </a:p>
          <a:p>
            <a:pPr marL="1028700" lvl="1" indent="-571500" defTabSz="1371600">
              <a:defRPr/>
            </a:pPr>
            <a:r>
              <a:rPr lang="en-US" sz="2800" dirty="0">
                <a:latin typeface="Segoe UI"/>
              </a:rPr>
              <a:t>View Permissions report</a:t>
            </a:r>
          </a:p>
          <a:p>
            <a:pPr marL="1028700" lvl="1" indent="-571500" defTabSz="1371600">
              <a:defRPr/>
            </a:pPr>
            <a:r>
              <a:rPr lang="en-US" sz="2800" dirty="0">
                <a:latin typeface="Segoe UI"/>
              </a:rPr>
              <a:t>License shown during user role assignment</a:t>
            </a:r>
          </a:p>
          <a:p>
            <a:pPr marL="1028700" lvl="1" indent="-571500" defTabSz="1371600">
              <a:defRPr/>
            </a:pPr>
            <a:r>
              <a:rPr lang="en-US" sz="2800" dirty="0">
                <a:latin typeface="Segoe UI"/>
              </a:rPr>
              <a:t>User License Counts</a:t>
            </a:r>
          </a:p>
          <a:p>
            <a:pPr marL="1028700" lvl="1" indent="-571500" defTabSz="1371600">
              <a:defRPr/>
            </a:pPr>
            <a:r>
              <a:rPr lang="en-US" sz="2800" dirty="0">
                <a:latin typeface="Segoe UI"/>
              </a:rPr>
              <a:t>User License History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F77EC068-128F-7D26-EB9E-6C6F7E2C17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2549" y="1835567"/>
            <a:ext cx="5127855" cy="1738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1E60AB60-9D81-4C67-DD74-DBD1363CD9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9654" y="3670300"/>
            <a:ext cx="2901195" cy="294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75268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DC235D-AE2C-FC32-00B1-B841300F06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3EAADC8-7AE1-90E6-17B6-95DBEAB44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 Level Analysis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D779615-A9BB-DDF8-FC10-5338C3A8C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74317"/>
            <a:ext cx="10941050" cy="4351338"/>
          </a:xfrm>
        </p:spPr>
        <p:txBody>
          <a:bodyPr>
            <a:normAutofit/>
          </a:bodyPr>
          <a:lstStyle/>
          <a:p>
            <a:pPr marL="571500" indent="-571500" defTabSz="1371600">
              <a:defRPr/>
            </a:pPr>
            <a:r>
              <a:rPr lang="en-US" sz="2800" dirty="0">
                <a:latin typeface="Segoe UI"/>
              </a:rPr>
              <a:t>In 10.0.43 and 10.0.44, there are new licensing tables that contain detailed information on license requirements</a:t>
            </a:r>
          </a:p>
          <a:p>
            <a:pPr marL="571500" indent="-571500" defTabSz="1371600">
              <a:defRPr/>
            </a:pPr>
            <a:r>
              <a:rPr lang="en-US" sz="2800" dirty="0" err="1">
                <a:latin typeface="Segoe UI"/>
              </a:rPr>
              <a:t>LicensingAllSKUs</a:t>
            </a:r>
            <a:endParaRPr lang="en-US" sz="2800" dirty="0"/>
          </a:p>
          <a:p>
            <a:pPr marL="1028700" lvl="1" indent="-571500" defTabSz="1371600">
              <a:defRPr/>
            </a:pPr>
            <a:r>
              <a:rPr lang="en-US" sz="2800" dirty="0">
                <a:latin typeface="Segoe UI"/>
              </a:rPr>
              <a:t>Stores all current licenses and their priority ranking</a:t>
            </a:r>
            <a:endParaRPr lang="en-US" sz="2800" dirty="0">
              <a:latin typeface="Segoe UI"/>
              <a:cs typeface="Segoe UI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6557E4F4-1EEF-F2B8-CD3C-35808CD006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7223" y="3706548"/>
            <a:ext cx="6817553" cy="2866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10346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5E3C71-880C-B459-6B24-6F2A25A596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D4845DD-4220-0105-865F-1A9EB115F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License Hierarchy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2B5321A-8CE0-07BE-32E2-9F845A9283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39417"/>
            <a:ext cx="5403850" cy="4351338"/>
          </a:xfrm>
        </p:spPr>
        <p:txBody>
          <a:bodyPr>
            <a:noAutofit/>
          </a:bodyPr>
          <a:lstStyle/>
          <a:p>
            <a:pPr marL="571500" indent="-571500" defTabSz="1371600">
              <a:defRPr/>
            </a:pPr>
            <a:r>
              <a:rPr lang="en-US" sz="2400" dirty="0">
                <a:latin typeface="Segoe UI"/>
              </a:rPr>
              <a:t>Each license has a ‘Priority’</a:t>
            </a:r>
          </a:p>
          <a:p>
            <a:pPr marL="1028700" lvl="1" indent="-571500" defTabSz="1371600">
              <a:defRPr/>
            </a:pPr>
            <a:r>
              <a:rPr lang="en-US" dirty="0">
                <a:latin typeface="Segoe UI"/>
              </a:rPr>
              <a:t>The highest priority license of a user access must be the base license</a:t>
            </a:r>
          </a:p>
          <a:p>
            <a:pPr marL="1028700" lvl="1" indent="-571500" defTabSz="1371600">
              <a:defRPr/>
            </a:pPr>
            <a:endParaRPr lang="en-US" dirty="0">
              <a:latin typeface="Segoe UI"/>
            </a:endParaRPr>
          </a:p>
          <a:p>
            <a:pPr marL="571500" indent="-571500" defTabSz="1371600">
              <a:defRPr/>
            </a:pPr>
            <a:r>
              <a:rPr lang="en-US" sz="2400" dirty="0">
                <a:latin typeface="Segoe UI"/>
              </a:rPr>
              <a:t>Some have a ‘</a:t>
            </a:r>
            <a:r>
              <a:rPr lang="en-US" sz="2400" dirty="0" err="1">
                <a:latin typeface="Segoe UI"/>
              </a:rPr>
              <a:t>GroupName</a:t>
            </a:r>
            <a:r>
              <a:rPr lang="en-US" sz="2400" dirty="0">
                <a:latin typeface="Segoe UI"/>
              </a:rPr>
              <a:t>’ – which categorizes the license SKUs into groups that are of a similar level</a:t>
            </a:r>
          </a:p>
          <a:p>
            <a:pPr marL="1028700" lvl="1" indent="-571500" defTabSz="1371600">
              <a:defRPr/>
            </a:pPr>
            <a:r>
              <a:rPr lang="en-US" dirty="0">
                <a:latin typeface="Segoe UI"/>
              </a:rPr>
              <a:t>Orange – Fin, SCM, Comm</a:t>
            </a:r>
          </a:p>
          <a:p>
            <a:pPr marL="1028700" lvl="1" indent="-571500" defTabSz="1371600">
              <a:defRPr/>
            </a:pPr>
            <a:r>
              <a:rPr lang="en-US" dirty="0">
                <a:latin typeface="Segoe UI"/>
              </a:rPr>
              <a:t>Blue – </a:t>
            </a:r>
            <a:r>
              <a:rPr lang="en-US" dirty="0" err="1">
                <a:latin typeface="Segoe UI"/>
              </a:rPr>
              <a:t>Proj</a:t>
            </a:r>
            <a:r>
              <a:rPr lang="en-US" dirty="0">
                <a:latin typeface="Segoe UI"/>
              </a:rPr>
              <a:t> Ops, HR</a:t>
            </a:r>
          </a:p>
          <a:p>
            <a:pPr marL="1028700" lvl="1" indent="-571500" defTabSz="1371600">
              <a:defRPr/>
            </a:pPr>
            <a:r>
              <a:rPr lang="en-US" dirty="0">
                <a:latin typeface="Segoe UI"/>
              </a:rPr>
              <a:t>Yellow – No group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A7800ED2-5E6A-1C9A-F7B0-384ADE9D03E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94523208"/>
              </p:ext>
            </p:extLst>
          </p:nvPr>
        </p:nvGraphicFramePr>
        <p:xfrm>
          <a:off x="5759450" y="1784350"/>
          <a:ext cx="6007099" cy="42709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042659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8A57C9-2B05-8099-4CD4-92146D298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5FECF40-EC2B-060C-D60C-BEFADF9AD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Object Level License Analysis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BE75C50-41BC-6521-477D-E7384B5620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defTabSz="1371600">
              <a:buNone/>
              <a:defRPr/>
            </a:pPr>
            <a:r>
              <a:rPr lang="en-US" sz="2800" b="1" dirty="0" err="1">
                <a:latin typeface="Segoe UI"/>
              </a:rPr>
              <a:t>LicensingAllEntitledPermissions</a:t>
            </a:r>
            <a:endParaRPr lang="en-US" sz="2800" b="1" dirty="0">
              <a:latin typeface="Segoe UI"/>
            </a:endParaRPr>
          </a:p>
          <a:p>
            <a:pPr marL="1028700" lvl="1" indent="-571500" defTabSz="1371600">
              <a:defRPr/>
            </a:pPr>
            <a:r>
              <a:rPr lang="en-US" sz="2800" dirty="0">
                <a:latin typeface="Segoe UI"/>
              </a:rPr>
              <a:t>Stores association between object -&gt; licenses that meet requirements</a:t>
            </a: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67440FC3-DB04-0483-E726-2C8E583449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1414" y="3020302"/>
            <a:ext cx="4001686" cy="3374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09800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82424E-96DA-B769-8027-72D1E2FBA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D52A614-0ACC-57C6-3612-7B11148B6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10004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sz="4200"/>
              <a:t>Consolidated Object License Analysis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99C988-26E9-D915-137A-9F706C3A6D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8478" y="1533065"/>
            <a:ext cx="9675043" cy="4814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4388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1F4E66-3EAF-FDA2-A1F7-0BF825CBA3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4B547C0-E59D-0927-0838-7A3107739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Object Level License Analysis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8265513-8E8F-E2A4-7D1C-6C82C45122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Licensing&lt;Role&gt;</a:t>
            </a:r>
            <a:r>
              <a:rPr lang="en-US" dirty="0" err="1"/>
              <a:t>RequirementsSummaryView</a:t>
            </a:r>
            <a:endParaRPr lang="en-US" dirty="0"/>
          </a:p>
          <a:p>
            <a:pPr lvl="1"/>
            <a:r>
              <a:rPr lang="en-US" dirty="0"/>
              <a:t>Duty</a:t>
            </a:r>
          </a:p>
          <a:p>
            <a:pPr lvl="1"/>
            <a:r>
              <a:rPr lang="en-US" dirty="0"/>
              <a:t>Privilege</a:t>
            </a: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3F616ACC-B0BE-EAA4-0640-AD62FE27A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9" y="2828768"/>
            <a:ext cx="7183031" cy="3146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62225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B76D3A-F68B-662E-ACCE-2F78034146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D9DF3F2-CBF2-1CFA-9639-6C39161DC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Object Level License Analysis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85CB1D9-6776-6D0C-B538-BD07BD4E1C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LicensingUserRequirementsDetailedView</a:t>
            </a:r>
            <a:endParaRPr lang="en-US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30CB834E-C9FC-D718-7A7E-78A9337313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3690" y="2503604"/>
            <a:ext cx="9084620" cy="3787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76878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3EE2C-B390-060E-F37C-CEA5FAF70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Licensing Overview</a:t>
            </a:r>
          </a:p>
        </p:txBody>
      </p:sp>
      <p:pic>
        <p:nvPicPr>
          <p:cNvPr id="1027" name="Picture 3">
            <a:extLst>
              <a:ext uri="{FF2B5EF4-FFF2-40B4-BE49-F238E27FC236}">
                <a16:creationId xmlns:a16="http://schemas.microsoft.com/office/drawing/2014/main" id="{5CB1838C-778F-299E-974C-4D9EF96661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957" y="1835567"/>
            <a:ext cx="11454085" cy="3604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53868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DFBD0-7462-9CF8-2466-3C41D3690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Licensing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A76547-7CD0-4CF5-7BE7-743FB4EE7E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4298"/>
            <a:ext cx="10515600" cy="3302041"/>
          </a:xfrm>
        </p:spPr>
        <p:txBody>
          <a:bodyPr/>
          <a:lstStyle/>
          <a:p>
            <a:r>
              <a:rPr lang="en-US" dirty="0"/>
              <a:t>Read access to either object</a:t>
            </a:r>
          </a:p>
          <a:p>
            <a:pPr lvl="1"/>
            <a:r>
              <a:rPr lang="en-US" dirty="0"/>
              <a:t>Team Member</a:t>
            </a:r>
          </a:p>
          <a:p>
            <a:r>
              <a:rPr lang="en-US" dirty="0"/>
              <a:t>Update / Create / Delete access to </a:t>
            </a:r>
            <a:r>
              <a:rPr lang="en-US" dirty="0" err="1"/>
              <a:t>AbatementCertificate</a:t>
            </a:r>
            <a:endParaRPr lang="en-US" dirty="0"/>
          </a:p>
          <a:p>
            <a:pPr lvl="1"/>
            <a:r>
              <a:rPr lang="en-US" dirty="0"/>
              <a:t>Operations – Activity</a:t>
            </a:r>
          </a:p>
          <a:p>
            <a:r>
              <a:rPr lang="en-US" dirty="0"/>
              <a:t>Update / Create / Delete access to </a:t>
            </a:r>
            <a:r>
              <a:rPr lang="en-US" dirty="0" err="1"/>
              <a:t>AccountantElectronicAddressNew</a:t>
            </a:r>
            <a:endParaRPr lang="en-US" dirty="0"/>
          </a:p>
          <a:p>
            <a:pPr lvl="1"/>
            <a:r>
              <a:rPr lang="en-US" dirty="0"/>
              <a:t>Finance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2D5D64-D0E5-4177-8BC8-5DEE755E5A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86339"/>
            <a:ext cx="12192000" cy="1822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0819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6FBACB-BCA8-E5A7-DC4B-EAF1A8D72E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7FDE25F-1CA7-92BB-F156-06AE406AE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Licensing Methodology Changes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B15A8FD-8A41-EAB5-219C-2B8D3B011A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76346"/>
            <a:ext cx="10515600" cy="4351338"/>
          </a:xfrm>
        </p:spPr>
        <p:txBody>
          <a:bodyPr>
            <a:normAutofit fontScale="92500"/>
          </a:bodyPr>
          <a:lstStyle/>
          <a:p>
            <a:pPr marL="571500" indent="-571500" defTabSz="1371600" fontAlgn="base">
              <a:defRPr/>
            </a:pPr>
            <a:r>
              <a:rPr lang="en-US" sz="3000" dirty="0">
                <a:latin typeface="Segoe UI"/>
              </a:rPr>
              <a:t>Objects themselves actually drive all license requirements</a:t>
            </a:r>
          </a:p>
          <a:p>
            <a:pPr marL="571500" indent="-571500" defTabSz="1371600" fontAlgn="base">
              <a:defRPr/>
            </a:pPr>
            <a:r>
              <a:rPr lang="en-US" sz="3000" dirty="0">
                <a:latin typeface="Segoe UI"/>
              </a:rPr>
              <a:t>License Objects:</a:t>
            </a:r>
          </a:p>
          <a:p>
            <a:pPr marL="1028700" lvl="1" indent="-571500" defTabSz="1371600" fontAlgn="base">
              <a:defRPr/>
            </a:pPr>
            <a:r>
              <a:rPr lang="en-US" dirty="0">
                <a:latin typeface="Segoe UI"/>
              </a:rPr>
              <a:t>Menu Items </a:t>
            </a:r>
          </a:p>
          <a:p>
            <a:pPr marL="1028700" lvl="1" indent="-571500" defTabSz="1371600" fontAlgn="base">
              <a:defRPr/>
            </a:pPr>
            <a:r>
              <a:rPr lang="en-US" dirty="0">
                <a:latin typeface="Segoe UI"/>
              </a:rPr>
              <a:t>Service Operations (new)</a:t>
            </a:r>
          </a:p>
          <a:p>
            <a:pPr marL="1028700" lvl="1" indent="-571500" defTabSz="1371600" fontAlgn="base">
              <a:defRPr/>
            </a:pPr>
            <a:r>
              <a:rPr lang="en-US" dirty="0">
                <a:latin typeface="Segoe UI"/>
              </a:rPr>
              <a:t>Data Entities (new)</a:t>
            </a:r>
          </a:p>
          <a:p>
            <a:pPr marL="1028700" lvl="1" indent="-571500" defTabSz="1371600" fontAlgn="base">
              <a:defRPr/>
            </a:pPr>
            <a:r>
              <a:rPr lang="en-US" dirty="0">
                <a:latin typeface="Segoe UI"/>
              </a:rPr>
              <a:t>Data Entity Methods (new)</a:t>
            </a:r>
          </a:p>
          <a:p>
            <a:pPr marL="571500" indent="-571500" defTabSz="1371600" fontAlgn="base">
              <a:defRPr/>
            </a:pPr>
            <a:r>
              <a:rPr lang="en-US" dirty="0">
                <a:latin typeface="Segoe UI"/>
              </a:rPr>
              <a:t>Read permission = Team Member</a:t>
            </a:r>
          </a:p>
          <a:p>
            <a:pPr marL="1028700" lvl="1" indent="-571500" defTabSz="1371600" fontAlgn="base">
              <a:defRPr/>
            </a:pPr>
            <a:r>
              <a:rPr lang="en-US" dirty="0">
                <a:latin typeface="Segoe UI"/>
              </a:rPr>
              <a:t>Unless ‘</a:t>
            </a:r>
            <a:r>
              <a:rPr lang="en-US" dirty="0" err="1">
                <a:latin typeface="Segoe UI"/>
              </a:rPr>
              <a:t>EnforceReadPermission</a:t>
            </a:r>
            <a:r>
              <a:rPr lang="en-US" dirty="0">
                <a:latin typeface="Segoe UI"/>
              </a:rPr>
              <a:t>’ = 1</a:t>
            </a:r>
          </a:p>
          <a:p>
            <a:pPr marL="571500" indent="-571500" defTabSz="1371600" fontAlgn="base">
              <a:defRPr/>
            </a:pPr>
            <a:r>
              <a:rPr lang="en-US" dirty="0">
                <a:latin typeface="Segoe UI"/>
              </a:rPr>
              <a:t>Write permission = </a:t>
            </a:r>
            <a:r>
              <a:rPr lang="en-US" dirty="0" err="1">
                <a:latin typeface="Segoe UI"/>
              </a:rPr>
              <a:t>LicensingElemntRequiringEntitlement</a:t>
            </a:r>
            <a:endParaRPr lang="en-US" dirty="0">
              <a:latin typeface="Segoe UI"/>
            </a:endParaRPr>
          </a:p>
          <a:p>
            <a:pPr marL="1028700" lvl="1" indent="-571500" defTabSz="1371600" fontAlgn="base">
              <a:defRPr/>
            </a:pPr>
            <a:r>
              <a:rPr lang="en-US" dirty="0">
                <a:latin typeface="Segoe UI"/>
              </a:rPr>
              <a:t>Includes Update, Create, Delete access</a:t>
            </a:r>
          </a:p>
        </p:txBody>
      </p:sp>
    </p:spTree>
    <p:extLst>
      <p:ext uri="{BB962C8B-B14F-4D97-AF65-F5344CB8AC3E}">
        <p14:creationId xmlns:p14="http://schemas.microsoft.com/office/powerpoint/2010/main" val="21900489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2B9CC-F3B2-150B-5936-3D98B6057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Licensing Methodology Changes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D66B08-8AA6-38DB-31EB-0EE205114F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 defTabSz="1371600" fontAlgn="base">
              <a:defRPr/>
            </a:pPr>
            <a:r>
              <a:rPr lang="en-US" dirty="0">
                <a:latin typeface="Segoe UI"/>
              </a:rPr>
              <a:t>We move away from ‘privilege-based licensing’ where the privilege assigned to the user causes certain license SKUs to be required for a user</a:t>
            </a:r>
          </a:p>
          <a:p>
            <a:pPr marL="571500" indent="-571500" defTabSz="1371600" fontAlgn="base">
              <a:defRPr/>
            </a:pPr>
            <a:endParaRPr lang="en-US" dirty="0">
              <a:latin typeface="Segoe UI"/>
            </a:endParaRPr>
          </a:p>
          <a:p>
            <a:pPr marL="571500" indent="-571500" defTabSz="1371600" fontAlgn="base">
              <a:defRPr/>
            </a:pPr>
            <a:r>
              <a:rPr lang="en-US" dirty="0">
                <a:latin typeface="Segoe UI"/>
              </a:rPr>
              <a:t>Try to find lowest cost license assignments based on ‘license priority’ that will cover all objects assigned to a user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9344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4873B0-E7D0-2C5A-3A01-6629C2DDA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A208F0-BB08-8361-D630-C6793477C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r>
              <a:rPr lang="en-US" dirty="0"/>
              <a:t>License Enforcement</a:t>
            </a:r>
          </a:p>
        </p:txBody>
      </p:sp>
    </p:spTree>
    <p:extLst>
      <p:ext uri="{BB962C8B-B14F-4D97-AF65-F5344CB8AC3E}">
        <p14:creationId xmlns:p14="http://schemas.microsoft.com/office/powerpoint/2010/main" val="16060938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7DCE8A-161B-A628-B906-F07AB6DA21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6DE7B1A-F596-636E-5E65-996D2D4D4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Dynamics 365 License Enforcement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9046DDF-9182-EE7E-34DA-BB9B8BEEFB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571500" indent="-571500" defTabSz="1371600">
              <a:defRPr/>
            </a:pPr>
            <a:r>
              <a:rPr lang="en-US" sz="3600" dirty="0">
                <a:latin typeface="Segoe UI"/>
                <a:hlinkClick r:id="rId2"/>
              </a:rPr>
              <a:t>Microsoft starting to perform user license compliance check during sign in</a:t>
            </a:r>
            <a:endParaRPr lang="en-US" sz="3600" dirty="0">
              <a:latin typeface="Segoe UI"/>
            </a:endParaRPr>
          </a:p>
          <a:p>
            <a:pPr marL="571500" indent="-571500" defTabSz="1371600">
              <a:defRPr/>
            </a:pPr>
            <a:endParaRPr lang="en-US" sz="3600" dirty="0">
              <a:latin typeface="Segoe UI"/>
            </a:endParaRPr>
          </a:p>
          <a:p>
            <a:pPr marL="571500" indent="-571500" defTabSz="1371600">
              <a:defRPr/>
            </a:pPr>
            <a:r>
              <a:rPr lang="en-US" sz="2800" dirty="0">
                <a:latin typeface="Segoe UI"/>
              </a:rPr>
              <a:t>Sept 1</a:t>
            </a:r>
            <a:r>
              <a:rPr lang="en-US" sz="2800" baseline="30000" dirty="0">
                <a:latin typeface="Segoe UI"/>
              </a:rPr>
              <a:t>st</a:t>
            </a:r>
            <a:r>
              <a:rPr lang="en-US" sz="2800" dirty="0">
                <a:latin typeface="Segoe UI"/>
              </a:rPr>
              <a:t> 2025 – soft enforcement </a:t>
            </a:r>
          </a:p>
          <a:p>
            <a:pPr marL="1028700" lvl="1" indent="-571500" defTabSz="1371600">
              <a:defRPr/>
            </a:pPr>
            <a:r>
              <a:rPr lang="en-US" sz="2800" dirty="0">
                <a:latin typeface="Segoe UI"/>
              </a:rPr>
              <a:t>Users not assigned correct licenses will receive a pop up banner during sign in</a:t>
            </a:r>
          </a:p>
          <a:p>
            <a:pPr marL="571500" indent="-571500" defTabSz="1371600">
              <a:defRPr/>
            </a:pPr>
            <a:endParaRPr lang="en-US" sz="2800" dirty="0">
              <a:latin typeface="Segoe UI"/>
            </a:endParaRPr>
          </a:p>
          <a:p>
            <a:pPr marL="571500" indent="-571500" defTabSz="1371600">
              <a:defRPr/>
            </a:pPr>
            <a:endParaRPr lang="en-US" sz="2800" dirty="0">
              <a:latin typeface="Segoe UI"/>
            </a:endParaRPr>
          </a:p>
          <a:p>
            <a:pPr marL="571500" indent="-571500" defTabSz="1371600">
              <a:defRPr/>
            </a:pPr>
            <a:endParaRPr lang="en-US" sz="2800" dirty="0">
              <a:latin typeface="Segoe UI"/>
            </a:endParaRPr>
          </a:p>
          <a:p>
            <a:pPr marL="571500" indent="-571500" defTabSz="1371600">
              <a:defRPr/>
            </a:pPr>
            <a:endParaRPr lang="en-US" sz="2800" dirty="0">
              <a:latin typeface="Segoe UI"/>
            </a:endParaRPr>
          </a:p>
          <a:p>
            <a:pPr marL="571500" indent="-571500" defTabSz="1371600">
              <a:defRPr/>
            </a:pPr>
            <a:endParaRPr lang="en-US" sz="2800" dirty="0">
              <a:latin typeface="Segoe UI"/>
            </a:endParaRPr>
          </a:p>
          <a:p>
            <a:pPr marL="571500" indent="-571500" defTabSz="1371600">
              <a:defRPr/>
            </a:pPr>
            <a:endParaRPr lang="en-US" sz="2800" dirty="0">
              <a:latin typeface="Segoe UI"/>
            </a:endParaRPr>
          </a:p>
          <a:p>
            <a:pPr marL="571500" indent="-571500" defTabSz="1371600">
              <a:defRPr/>
            </a:pPr>
            <a:r>
              <a:rPr lang="en-US" sz="2800" dirty="0">
                <a:latin typeface="Segoe UI"/>
              </a:rPr>
              <a:t>Nov 1</a:t>
            </a:r>
            <a:r>
              <a:rPr lang="en-US" sz="2800" baseline="30000" dirty="0">
                <a:latin typeface="Segoe UI"/>
              </a:rPr>
              <a:t>st</a:t>
            </a:r>
            <a:r>
              <a:rPr lang="en-US" sz="2800" dirty="0">
                <a:latin typeface="Segoe UI"/>
              </a:rPr>
              <a:t> 2025 – hard enforcement </a:t>
            </a:r>
          </a:p>
          <a:p>
            <a:pPr marL="1028700" lvl="1" indent="-571500" defTabSz="1371600">
              <a:defRPr/>
            </a:pPr>
            <a:r>
              <a:rPr lang="en-US" sz="2800" dirty="0">
                <a:latin typeface="Segoe UI"/>
              </a:rPr>
              <a:t>Users not assigned correct licenses will be stopped during sign in to application</a:t>
            </a:r>
          </a:p>
          <a:p>
            <a:pPr marL="1028700" lvl="1" indent="-571500" defTabSz="1371600">
              <a:defRPr/>
            </a:pPr>
            <a:endParaRPr lang="en-US" sz="2800" dirty="0">
              <a:latin typeface="Segoe UI"/>
            </a:endParaRPr>
          </a:p>
          <a:p>
            <a:pPr marL="571500" indent="-571500" defTabSz="1371600">
              <a:defRPr/>
            </a:pPr>
            <a:r>
              <a:rPr lang="en-US" sz="2800" dirty="0">
                <a:latin typeface="Segoe UI"/>
              </a:rPr>
              <a:t>License enforcement only impacts production level environments (lower tiers do not have enforcement)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C987DF7-C8FF-0875-98E8-2DCD25B25B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5700" y="3127629"/>
            <a:ext cx="7340600" cy="1494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6254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32675E-DC05-A438-FB90-E8E251CC09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EC551D7-29BF-F3B7-0B0D-032377BD6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Licensing Changes / Things To Keep In Mind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97CD788-93C9-DC13-4824-6F3C6ED6E3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1500" indent="-571500" defTabSz="1371600" fontAlgn="base">
              <a:defRPr/>
            </a:pPr>
            <a:r>
              <a:rPr lang="en-US" sz="2800" dirty="0">
                <a:latin typeface="Segoe UI"/>
              </a:rPr>
              <a:t>Users assigned </a:t>
            </a:r>
            <a:r>
              <a:rPr lang="en-US" sz="2800" dirty="0" err="1">
                <a:latin typeface="Segoe UI"/>
              </a:rPr>
              <a:t>SysAdmin</a:t>
            </a:r>
            <a:r>
              <a:rPr lang="en-US" sz="2800" dirty="0">
                <a:latin typeface="Segoe UI"/>
              </a:rPr>
              <a:t> role do not require a license</a:t>
            </a:r>
          </a:p>
          <a:p>
            <a:pPr marL="571500" indent="-571500" defTabSz="1371600" fontAlgn="base">
              <a:defRPr/>
            </a:pPr>
            <a:r>
              <a:rPr lang="en-US" sz="2800" dirty="0">
                <a:latin typeface="Segoe UI"/>
              </a:rPr>
              <a:t>Disabled users do not require a license</a:t>
            </a:r>
          </a:p>
          <a:p>
            <a:pPr marL="571500" indent="-571500" defTabSz="1371600" fontAlgn="base">
              <a:defRPr/>
            </a:pPr>
            <a:r>
              <a:rPr lang="en-US" sz="2800" dirty="0">
                <a:latin typeface="Segoe UI"/>
              </a:rPr>
              <a:t>External user do not require a license</a:t>
            </a:r>
          </a:p>
          <a:p>
            <a:pPr marL="1028700" lvl="1" indent="-571500" defTabSz="1371600" fontAlgn="base">
              <a:defRPr/>
            </a:pPr>
            <a:r>
              <a:rPr lang="en-US" sz="2000" dirty="0">
                <a:latin typeface="Segoe UI"/>
              </a:rPr>
              <a:t>Microsoft has tightened restrictions around what is an ‘external user’</a:t>
            </a:r>
          </a:p>
          <a:p>
            <a:pPr marL="571500" indent="-571500" defTabSz="1371600" fontAlgn="base">
              <a:defRPr/>
            </a:pPr>
            <a:r>
              <a:rPr lang="en-US" sz="2800" dirty="0">
                <a:latin typeface="Segoe UI"/>
              </a:rPr>
              <a:t>Currently no distinction for ‘integration users’ vs ‘standard users’</a:t>
            </a:r>
          </a:p>
          <a:p>
            <a:pPr marL="571500" indent="-571500" defTabSz="1371600" fontAlgn="base">
              <a:defRPr/>
            </a:pPr>
            <a:r>
              <a:rPr lang="en-US" sz="2800" dirty="0">
                <a:latin typeface="Segoe UI"/>
              </a:rPr>
              <a:t>Device licensing is a ‘work in progress’</a:t>
            </a:r>
          </a:p>
        </p:txBody>
      </p:sp>
    </p:spTree>
    <p:extLst>
      <p:ext uri="{BB962C8B-B14F-4D97-AF65-F5344CB8AC3E}">
        <p14:creationId xmlns:p14="http://schemas.microsoft.com/office/powerpoint/2010/main" val="911683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C85096-1615-E7E1-CFFF-D4B1D9A9C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49550D6-696C-499C-88A5-16F388CB8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r>
              <a:rPr lang="en-US" dirty="0"/>
              <a:t>Power Platform </a:t>
            </a:r>
            <a:r>
              <a:rPr lang="en-US" dirty="0" err="1"/>
              <a:t>Admim</a:t>
            </a:r>
            <a:r>
              <a:rPr lang="en-US" dirty="0"/>
              <a:t> Center (PPAC)</a:t>
            </a:r>
          </a:p>
        </p:txBody>
      </p:sp>
    </p:spTree>
    <p:extLst>
      <p:ext uri="{BB962C8B-B14F-4D97-AF65-F5344CB8AC3E}">
        <p14:creationId xmlns:p14="http://schemas.microsoft.com/office/powerpoint/2010/main" val="12524368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8A844E-DBDD-11C8-2A14-C288CB3AE4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C35A5B9-9D2D-ECB0-E442-711604B45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PPAC Reporting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D758CC8-8C78-9DB6-EFB1-23E7987387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7617"/>
            <a:ext cx="10795000" cy="4351338"/>
          </a:xfrm>
        </p:spPr>
        <p:txBody>
          <a:bodyPr>
            <a:normAutofit/>
          </a:bodyPr>
          <a:lstStyle/>
          <a:p>
            <a:pPr marL="571500" indent="-571500" defTabSz="1371600">
              <a:defRPr/>
            </a:pPr>
            <a:r>
              <a:rPr lang="en-US" sz="2800" dirty="0">
                <a:latin typeface="Segoe UI"/>
              </a:rPr>
              <a:t>PPAC -&gt; Licensing -&gt; Finance and Operations</a:t>
            </a:r>
          </a:p>
          <a:p>
            <a:pPr marL="571500" indent="-571500" defTabSz="1371600">
              <a:defRPr/>
            </a:pPr>
            <a:r>
              <a:rPr lang="en-US" sz="2800" dirty="0">
                <a:latin typeface="Segoe UI"/>
              </a:rPr>
              <a:t>Breaks out licenses by:</a:t>
            </a:r>
          </a:p>
          <a:p>
            <a:pPr marL="1028700" lvl="1" indent="-571500" defTabSz="1371600">
              <a:defRPr/>
            </a:pPr>
            <a:r>
              <a:rPr lang="en-US" sz="2000" dirty="0">
                <a:latin typeface="Segoe UI"/>
                <a:cs typeface="Segoe UI"/>
              </a:rPr>
              <a:t>Type</a:t>
            </a:r>
          </a:p>
          <a:p>
            <a:pPr marL="1028700" lvl="1" indent="-571500" defTabSz="1371600">
              <a:defRPr/>
            </a:pPr>
            <a:r>
              <a:rPr lang="en-US" sz="2000" dirty="0">
                <a:latin typeface="Segoe UI"/>
                <a:cs typeface="Segoe UI"/>
              </a:rPr>
              <a:t>Base / Attach vs Purchased</a:t>
            </a:r>
          </a:p>
          <a:p>
            <a:pPr marL="571500" indent="-571500" defTabSz="1371600">
              <a:defRPr/>
            </a:pPr>
            <a:r>
              <a:rPr lang="en-US" sz="2800" dirty="0">
                <a:latin typeface="Segoe UI"/>
              </a:rPr>
              <a:t>CSV export for detailed analysis (would recommend Excel)</a:t>
            </a:r>
            <a:endParaRPr lang="en-US" sz="2800" dirty="0">
              <a:latin typeface="Segoe UI"/>
              <a:cs typeface="Segoe U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4A8D155-7B2F-CF0D-CCC9-534DD2BD34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0763" y="3770680"/>
            <a:ext cx="6150473" cy="280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2571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0152F6-BF96-BB8C-5907-715712F6E2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7CB049E-AB70-DEB4-A3B9-C1322A7B8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License CSV in Excel</a:t>
            </a:r>
          </a:p>
        </p:txBody>
      </p:sp>
      <p:pic>
        <p:nvPicPr>
          <p:cNvPr id="6" name="Picture 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B5975E02-318F-827D-1B86-322A4841B4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4" r="10583" b="144"/>
          <a:stretch>
            <a:fillRect/>
          </a:stretch>
        </p:blipFill>
        <p:spPr>
          <a:xfrm>
            <a:off x="925756" y="1697368"/>
            <a:ext cx="7982612" cy="4113328"/>
          </a:xfrm>
          <a:prstGeom prst="rect">
            <a:avLst/>
          </a:prstGeom>
        </p:spPr>
      </p:pic>
      <p:pic>
        <p:nvPicPr>
          <p:cNvPr id="7" name="Picture 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EA1B3B18-2259-8816-D5FC-8A8AA225062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-47" r="71723" b="98"/>
          <a:stretch>
            <a:fillRect/>
          </a:stretch>
        </p:blipFill>
        <p:spPr>
          <a:xfrm>
            <a:off x="9105597" y="1441798"/>
            <a:ext cx="2160647" cy="4472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9020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E07A3-3081-5B22-B0D5-EAB1FE113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E28FDB0-3A11-1BB8-1B31-089222BA0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r>
              <a:rPr lang="en-US" dirty="0"/>
              <a:t>Lifecycle Services (LSC)</a:t>
            </a:r>
          </a:p>
        </p:txBody>
      </p:sp>
    </p:spTree>
    <p:extLst>
      <p:ext uri="{BB962C8B-B14F-4D97-AF65-F5344CB8AC3E}">
        <p14:creationId xmlns:p14="http://schemas.microsoft.com/office/powerpoint/2010/main" val="34994080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E58DA-78C9-9C97-1E7F-F4B5DE12F9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3C6C46-338C-651C-485C-3998279B0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LCS License Reporting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937B529-B4EE-D632-11B8-C27D17B9A4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Should show same data as PPAC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A2EB47D-7D61-E205-1727-4C7E9483E6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0949" y="2508250"/>
            <a:ext cx="4150101" cy="3617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7220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C2AD31-8FA3-E498-E274-5EB5AD41A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49A4FCE-90CF-E4C2-5AC8-729413547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License Consumption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9940C7D-260C-BA2A-48BC-2C527DC18F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9122" y="1657350"/>
            <a:ext cx="5613755" cy="4603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0195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0B8001-4E02-3C5E-E1EF-B7A82857DC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B19525-4526-3DA2-8547-CD3512DC0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r>
              <a:rPr lang="en-US" dirty="0"/>
              <a:t>User Security Governance</a:t>
            </a:r>
          </a:p>
        </p:txBody>
      </p:sp>
    </p:spTree>
    <p:extLst>
      <p:ext uri="{BB962C8B-B14F-4D97-AF65-F5344CB8AC3E}">
        <p14:creationId xmlns:p14="http://schemas.microsoft.com/office/powerpoint/2010/main" val="38922679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9ED196-9157-B05E-4B6C-3356E5157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6FC8F67-C229-657A-29AE-6A527E485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License Usage Summary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8AFF56C-D82C-AB02-3BEA-F389002AA5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1500" indent="-571500" defTabSz="1371600">
              <a:defRPr/>
            </a:pPr>
            <a:r>
              <a:rPr lang="en-US" sz="2800" dirty="0">
                <a:latin typeface="Segoe UI"/>
              </a:rPr>
              <a:t>Report is ‘preview’ feature – will need to be enabled via Feature Management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4A2982A-28EE-DF1C-F251-E10F4D19CD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4184" y="3084720"/>
            <a:ext cx="9603631" cy="1938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2161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F762B1-19CD-61DF-F3F3-B15298A80E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C0F6225-0AB5-CA9C-12FC-E4D598135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License Usage Summary – User License</a:t>
            </a:r>
          </a:p>
        </p:txBody>
      </p:sp>
      <p:pic>
        <p:nvPicPr>
          <p:cNvPr id="6" name="Picture 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97B5A5F9-1BBB-2A40-118E-24B072D3D51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154" t="15551" r="3189" b="-356"/>
          <a:stretch>
            <a:fillRect/>
          </a:stretch>
        </p:blipFill>
        <p:spPr>
          <a:xfrm>
            <a:off x="1949577" y="1945034"/>
            <a:ext cx="8292846" cy="4237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3441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4B6F8D-CE13-0B4F-E4D9-55FBDB03C5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EF4EA29-6BD9-5199-874E-9478935F9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License Usage Summary – User Role License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5CC962A-4874-BA8F-1C56-7D3AB76810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2575" y="1861576"/>
            <a:ext cx="6546850" cy="4486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8181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969CB-D24A-477B-1144-85787960D3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DA296E3-8DDE-5FA7-F2EB-09EFD884A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License Usage Summary – Role License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A0D45D1-A134-3325-B6D6-30CCFEA1B5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0522" y="1885950"/>
            <a:ext cx="6030955" cy="4390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2418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5A047E-02E7-4EFE-77E2-504A88D4A7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F0A8F0F-86BC-5561-DDEA-0E8636EA7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License Usage Summary – Duty License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8523D54-C4E6-EB08-F23E-A29561AC1C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0219" y="1835567"/>
            <a:ext cx="6603648" cy="481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12889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CF1113-D14B-8BC8-FD05-262798BA2E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DD0F597-2D7A-D9EA-F803-0CAA7DA3F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License Usage Summary – Privilege License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F09BAC3-B9AD-05C7-11F4-9B1E57F8AA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3323" y="2204978"/>
            <a:ext cx="8265353" cy="3907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61923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259D9-494B-B266-E7DE-8238C1C653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86FA5C3-0C5B-CC2E-6D64-659A74799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License Enforcement / Reporting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5DA1754-2895-2998-FDFD-93D529412A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571500" indent="-571500" defTabSz="1371600">
              <a:defRPr/>
            </a:pPr>
            <a:r>
              <a:rPr lang="en-US" sz="3600" dirty="0">
                <a:latin typeface="Segoe UI"/>
              </a:rPr>
              <a:t>License enforcement journey is still a ‘work in progress’</a:t>
            </a:r>
          </a:p>
          <a:p>
            <a:pPr marL="571500" indent="-571500" defTabSz="1371600">
              <a:defRPr/>
            </a:pPr>
            <a:endParaRPr lang="en-US" sz="3600" dirty="0">
              <a:latin typeface="Segoe UI"/>
              <a:cs typeface="Segoe UI"/>
            </a:endParaRPr>
          </a:p>
          <a:p>
            <a:pPr marL="571500" indent="-571500" defTabSz="1371600">
              <a:defRPr/>
            </a:pPr>
            <a:r>
              <a:rPr lang="en-US" sz="3600" dirty="0">
                <a:latin typeface="Segoe UI"/>
                <a:cs typeface="Segoe UI"/>
              </a:rPr>
              <a:t>Still have reporting errors, fixes going in frequently</a:t>
            </a:r>
          </a:p>
          <a:p>
            <a:pPr marL="571500" indent="-571500" defTabSz="1371600">
              <a:defRPr/>
            </a:pPr>
            <a:endParaRPr lang="en-US" sz="3600" dirty="0">
              <a:latin typeface="Segoe UI"/>
            </a:endParaRPr>
          </a:p>
          <a:p>
            <a:pPr marL="571500" indent="-571500" defTabSz="1371600">
              <a:defRPr/>
            </a:pPr>
            <a:r>
              <a:rPr lang="en-US" sz="3600" dirty="0">
                <a:latin typeface="Segoe UI"/>
                <a:cs typeface="Segoe UI"/>
              </a:rPr>
              <a:t>Differences between legacy privilege-based and new object level calculations</a:t>
            </a:r>
          </a:p>
          <a:p>
            <a:pPr marL="1028700" lvl="1" indent="-571500" defTabSz="1371600">
              <a:defRPr/>
            </a:pPr>
            <a:r>
              <a:rPr lang="en-US" sz="3600" dirty="0">
                <a:latin typeface="Segoe UI"/>
                <a:cs typeface="Segoe UI"/>
              </a:rPr>
              <a:t>What is correct? Old, new, or both incorrect?</a:t>
            </a:r>
          </a:p>
          <a:p>
            <a:pPr marL="1028700" lvl="1" indent="-571500" defTabSz="1371600">
              <a:defRPr/>
            </a:pPr>
            <a:r>
              <a:rPr lang="en-US" sz="3600" dirty="0">
                <a:latin typeface="Segoe UI"/>
                <a:cs typeface="Segoe UI"/>
              </a:rPr>
              <a:t>Review details</a:t>
            </a:r>
            <a:endParaRPr lang="en-US" sz="3600" dirty="0">
              <a:latin typeface="Segoe UI"/>
            </a:endParaRPr>
          </a:p>
          <a:p>
            <a:pPr marL="1028700" lvl="1" indent="-571500" defTabSz="1371600">
              <a:defRPr/>
            </a:pPr>
            <a:r>
              <a:rPr lang="en-US" sz="3600" dirty="0">
                <a:latin typeface="Segoe UI"/>
                <a:cs typeface="Segoe UI"/>
              </a:rPr>
              <a:t>Object requirement versus privilege implementation</a:t>
            </a:r>
          </a:p>
          <a:p>
            <a:pPr marL="457200" lvl="1" indent="0" defTabSz="1371600">
              <a:buNone/>
              <a:defRPr/>
            </a:pPr>
            <a:endParaRPr lang="en-US" sz="3600" dirty="0">
              <a:latin typeface="Segoe UI"/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419971432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FB9AAA-8823-2C8F-30E4-C4B358282C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96A32F2-3D20-1737-4943-F23A62111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Takeaways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1F71EDA-006A-2DC6-BDA8-A88CB8A9DC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571500" indent="-571500" defTabSz="1371600">
              <a:defRPr/>
            </a:pPr>
            <a:r>
              <a:rPr lang="en-US" sz="3600" dirty="0">
                <a:latin typeface="Segoe UI"/>
              </a:rPr>
              <a:t>The reviewing of user license assignments is much more important (and ongoing) process now</a:t>
            </a:r>
          </a:p>
          <a:p>
            <a:pPr marL="571500" indent="-571500" defTabSz="1371600">
              <a:defRPr/>
            </a:pPr>
            <a:endParaRPr lang="en-US" sz="3600" dirty="0">
              <a:latin typeface="Segoe UI"/>
            </a:endParaRPr>
          </a:p>
          <a:p>
            <a:pPr marL="571500" indent="-571500" defTabSz="1371600">
              <a:defRPr/>
            </a:pPr>
            <a:r>
              <a:rPr lang="en-US" sz="3600" dirty="0">
                <a:latin typeface="Segoe UI"/>
              </a:rPr>
              <a:t>License enforcement is coming later this year</a:t>
            </a:r>
          </a:p>
          <a:p>
            <a:pPr marL="1028700" lvl="1" indent="-571500" defTabSz="1371600">
              <a:defRPr/>
            </a:pPr>
            <a:r>
              <a:rPr lang="en-US" sz="3600" dirty="0">
                <a:latin typeface="Segoe UI"/>
              </a:rPr>
              <a:t>Be proactive on ensuring you are compliant – DO NOT WAIT</a:t>
            </a:r>
          </a:p>
          <a:p>
            <a:pPr marL="571500" indent="-571500" defTabSz="1371600">
              <a:defRPr/>
            </a:pPr>
            <a:endParaRPr lang="en-US" sz="3600" dirty="0">
              <a:latin typeface="Segoe UI"/>
            </a:endParaRPr>
          </a:p>
          <a:p>
            <a:pPr marL="571500" indent="-571500" defTabSz="1371600">
              <a:defRPr/>
            </a:pPr>
            <a:r>
              <a:rPr lang="en-US" sz="3600" dirty="0">
                <a:latin typeface="Segoe UI"/>
              </a:rPr>
              <a:t>Should have a process in place to review license impact after:</a:t>
            </a:r>
          </a:p>
          <a:p>
            <a:pPr marL="1028700" lvl="1" indent="-571500" defTabSz="1371600">
              <a:defRPr/>
            </a:pPr>
            <a:r>
              <a:rPr lang="en-US" sz="3600" dirty="0">
                <a:latin typeface="Segoe UI"/>
              </a:rPr>
              <a:t>User role assignment</a:t>
            </a:r>
          </a:p>
          <a:p>
            <a:pPr marL="1028700" lvl="1" indent="-571500" defTabSz="1371600">
              <a:defRPr/>
            </a:pPr>
            <a:r>
              <a:rPr lang="en-US" sz="3600" dirty="0">
                <a:latin typeface="Segoe UI"/>
              </a:rPr>
              <a:t>Security role, duty, or privilege change</a:t>
            </a:r>
          </a:p>
          <a:p>
            <a:pPr marL="1028700" lvl="1" indent="-571500" defTabSz="1371600">
              <a:defRPr/>
            </a:pPr>
            <a:r>
              <a:rPr lang="en-US" sz="3600" dirty="0">
                <a:latin typeface="Segoe UI"/>
              </a:rPr>
              <a:t>Be sure to test all changes in non-prod env first before pushing to prod</a:t>
            </a:r>
          </a:p>
          <a:p>
            <a:pPr marL="1028700" lvl="1" indent="-571500" defTabSz="1371600">
              <a:defRPr/>
            </a:pPr>
            <a:endParaRPr lang="en-US" sz="3600" dirty="0">
              <a:latin typeface="Segoe UI"/>
            </a:endParaRPr>
          </a:p>
          <a:p>
            <a:pPr marL="571500" indent="-571500" defTabSz="1371600">
              <a:defRPr/>
            </a:pPr>
            <a:r>
              <a:rPr lang="en-US" sz="3600" dirty="0">
                <a:latin typeface="Segoe UI"/>
              </a:rPr>
              <a:t>Licensing requirements can change with updates to PPAC</a:t>
            </a:r>
          </a:p>
          <a:p>
            <a:pPr marL="1028700" lvl="1" indent="-571500" defTabSz="1371600">
              <a:defRPr/>
            </a:pPr>
            <a:r>
              <a:rPr lang="en-US" sz="3600" dirty="0">
                <a:latin typeface="Segoe UI"/>
              </a:rPr>
              <a:t>Does not require a D365 update</a:t>
            </a:r>
          </a:p>
        </p:txBody>
      </p:sp>
    </p:spTree>
    <p:extLst>
      <p:ext uri="{BB962C8B-B14F-4D97-AF65-F5344CB8AC3E}">
        <p14:creationId xmlns:p14="http://schemas.microsoft.com/office/powerpoint/2010/main" val="392506754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60F6DC-5340-4582-2D30-3CB999A70B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CAFCA99-F3BF-9E23-E716-F3B23FB6B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E76F129-F756-1F22-BFD9-04023A5185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571500" indent="-571500" defTabSz="1371600">
              <a:defRPr/>
            </a:pPr>
            <a:r>
              <a:rPr lang="en-US" sz="3600" dirty="0">
                <a:ea typeface="+mn-lt"/>
                <a:cs typeface="+mn-lt"/>
                <a:hlinkClick r:id="rId2"/>
              </a:rPr>
              <a:t>D365FSC License Enforcement Overview – Alex Meyer</a:t>
            </a:r>
            <a:endParaRPr lang="en-US" sz="3600" dirty="0">
              <a:ea typeface="+mn-lt"/>
              <a:cs typeface="+mn-lt"/>
            </a:endParaRPr>
          </a:p>
          <a:p>
            <a:pPr marL="571500" indent="-571500" defTabSz="1371600">
              <a:defRPr/>
            </a:pPr>
            <a:r>
              <a:rPr lang="en-US" sz="3600" dirty="0">
                <a:ea typeface="+mn-lt"/>
                <a:cs typeface="+mn-lt"/>
                <a:hlinkClick r:id="rId3"/>
              </a:rPr>
              <a:t>Updated D365FSC User Licensing in 10.44 – Alex Meyer </a:t>
            </a:r>
            <a:endParaRPr lang="en-US" sz="3600" dirty="0">
              <a:ea typeface="+mn-lt"/>
              <a:cs typeface="+mn-lt"/>
            </a:endParaRPr>
          </a:p>
          <a:p>
            <a:pPr marL="1028700" lvl="1" indent="-571500" defTabSz="1371600">
              <a:defRPr/>
            </a:pPr>
            <a:endParaRPr lang="en-US" sz="3600" dirty="0">
              <a:latin typeface="Segoe UI"/>
            </a:endParaRPr>
          </a:p>
          <a:p>
            <a:pPr marL="571500" indent="-571500" defTabSz="1371600">
              <a:defRPr/>
            </a:pPr>
            <a:r>
              <a:rPr lang="en-US" sz="3600" dirty="0">
                <a:ea typeface="+mn-lt"/>
                <a:cs typeface="+mn-lt"/>
                <a:hlinkClick r:id="rId4"/>
              </a:rPr>
              <a:t>Security topics – </a:t>
            </a:r>
            <a:r>
              <a:rPr lang="en-US" sz="3600" dirty="0" err="1">
                <a:ea typeface="+mn-lt"/>
                <a:cs typeface="+mn-lt"/>
                <a:hlinkClick r:id="rId4"/>
              </a:rPr>
              <a:t>Dynamicspedia</a:t>
            </a:r>
            <a:endParaRPr lang="en-US" sz="3600" dirty="0">
              <a:ea typeface="+mn-lt"/>
              <a:cs typeface="+mn-lt"/>
              <a:hlinkClick r:id="rId4"/>
            </a:endParaRPr>
          </a:p>
          <a:p>
            <a:pPr marL="571500" indent="-571500" defTabSz="1371600">
              <a:defRPr/>
            </a:pPr>
            <a:r>
              <a:rPr lang="en-US" sz="3600" dirty="0">
                <a:ea typeface="+mn-lt"/>
                <a:cs typeface="+mn-lt"/>
                <a:hlinkClick r:id="rId5"/>
              </a:rPr>
              <a:t>My First Look at User Security Governance - </a:t>
            </a:r>
            <a:r>
              <a:rPr lang="en-US" sz="3600" dirty="0" err="1">
                <a:ea typeface="+mn-lt"/>
                <a:cs typeface="+mn-lt"/>
                <a:hlinkClick r:id="rId5"/>
              </a:rPr>
              <a:t>Dynamicspedia</a:t>
            </a:r>
            <a:endParaRPr lang="en-US" sz="3600" dirty="0">
              <a:ea typeface="+mn-lt"/>
              <a:cs typeface="+mn-lt"/>
              <a:hlinkClick r:id="rId4"/>
            </a:endParaRPr>
          </a:p>
          <a:p>
            <a:pPr marL="571500" indent="-571500" defTabSz="1371600">
              <a:defRPr/>
            </a:pPr>
            <a:endParaRPr lang="en-US" sz="3600" dirty="0">
              <a:ea typeface="Calibri"/>
              <a:cs typeface="Calibri"/>
            </a:endParaRPr>
          </a:p>
          <a:p>
            <a:pPr marL="571500" indent="-571500" defTabSz="1371600">
              <a:defRPr/>
            </a:pPr>
            <a:r>
              <a:rPr lang="en-US" sz="3600" dirty="0">
                <a:ea typeface="+mn-lt"/>
                <a:cs typeface="+mn-lt"/>
                <a:hlinkClick r:id="rId6"/>
              </a:rPr>
              <a:t>How to Read and Analyze the Dynamics 365 F&amp;O License Usage Summary Report – A Real-Life Scenario | Fatih DEMİRCİ</a:t>
            </a:r>
            <a:endParaRPr lang="en-US" sz="3600" dirty="0">
              <a:ea typeface="+mn-lt"/>
              <a:cs typeface="+mn-lt"/>
            </a:endParaRPr>
          </a:p>
          <a:p>
            <a:pPr marL="571500" indent="-571500" defTabSz="1371600">
              <a:defRPr/>
            </a:pPr>
            <a:endParaRPr lang="en-US" sz="3600" dirty="0">
              <a:ea typeface="+mn-lt"/>
              <a:cs typeface="+mn-lt"/>
            </a:endParaRPr>
          </a:p>
          <a:p>
            <a:pPr marL="571500" indent="-571500" defTabSz="1371600">
              <a:defRPr/>
            </a:pPr>
            <a:r>
              <a:rPr lang="en-US" sz="3600" dirty="0">
                <a:ea typeface="+mn-lt"/>
                <a:cs typeface="+mn-lt"/>
                <a:hlinkClick r:id="rId7"/>
              </a:rPr>
              <a:t>Simplifying License Management for Dynamics 365</a:t>
            </a:r>
            <a:endParaRPr lang="en-US" sz="3600" dirty="0">
              <a:ea typeface="+mn-lt"/>
              <a:cs typeface="+mn-lt"/>
            </a:endParaRPr>
          </a:p>
          <a:p>
            <a:pPr marL="571500" indent="-571500" defTabSz="1371600">
              <a:defRPr/>
            </a:pPr>
            <a:endParaRPr lang="en-US" sz="3600" dirty="0">
              <a:ea typeface="+mn-lt"/>
              <a:cs typeface="+mn-lt"/>
            </a:endParaRPr>
          </a:p>
          <a:p>
            <a:pPr marL="571500" indent="-571500" defTabSz="1371600">
              <a:defRPr/>
            </a:pPr>
            <a:r>
              <a:rPr lang="en-US" sz="3600" dirty="0">
                <a:ea typeface="+mn-lt"/>
                <a:cs typeface="+mn-lt"/>
                <a:hlinkClick r:id="rId8"/>
              </a:rPr>
              <a:t>FAQ-User-security-role-reporting-and-technical-validation-for-Dynamics-365-finance-and-operations-apps-july25.pdf</a:t>
            </a:r>
            <a:endParaRPr lang="en-US" sz="3600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6473375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7823ED-63F3-C8A1-8D80-26BEE3E17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33798E2-46C1-FCA1-1743-1A509D8D7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9" y="563523"/>
            <a:ext cx="10515600" cy="1325563"/>
          </a:xfrm>
        </p:spPr>
        <p:txBody>
          <a:bodyPr/>
          <a:lstStyle/>
          <a:p>
            <a:r>
              <a:rPr lang="en-US" dirty="0"/>
              <a:t>Q &amp; A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F9FFFD-3082-BF41-A1D2-8E148638EC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508415"/>
            <a:ext cx="10515600" cy="2651085"/>
          </a:xfrm>
        </p:spPr>
        <p:txBody>
          <a:bodyPr>
            <a:normAutofit fontScale="62500" lnSpcReduction="20000"/>
          </a:bodyPr>
          <a:lstStyle/>
          <a:p>
            <a:r>
              <a:rPr lang="en-US" sz="5700" dirty="0"/>
              <a:t>Alex Meyer</a:t>
            </a:r>
          </a:p>
          <a:p>
            <a:r>
              <a:rPr lang="en-US" sz="2800" dirty="0"/>
              <a:t>Email: </a:t>
            </a:r>
            <a:r>
              <a:rPr lang="en-US" sz="2800" dirty="0">
                <a:hlinkClick r:id="rId2"/>
              </a:rPr>
              <a:t>alex.meyer@delinea.com</a:t>
            </a:r>
            <a:endParaRPr lang="en-US" sz="2800" dirty="0"/>
          </a:p>
          <a:p>
            <a:pPr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080"/>
            </a:pPr>
            <a:r>
              <a:rPr lang="en-US" sz="2800" dirty="0"/>
              <a:t>Delinea website: </a:t>
            </a:r>
            <a:r>
              <a:rPr lang="en-US" sz="2800" dirty="0">
                <a:hlinkClick r:id="rId3"/>
              </a:rPr>
              <a:t>https://delinea.com/</a:t>
            </a:r>
            <a:endParaRPr lang="en-US" sz="2800" dirty="0"/>
          </a:p>
          <a:p>
            <a:pPr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080"/>
            </a:pPr>
            <a:r>
              <a:rPr lang="en-US" sz="2800" dirty="0"/>
              <a:t>Fastpath website: </a:t>
            </a:r>
            <a:r>
              <a:rPr lang="en-US" sz="2800" dirty="0">
                <a:hlinkClick r:id="rId4"/>
              </a:rPr>
              <a:t>https://delinea.com/fastpath</a:t>
            </a:r>
            <a:endParaRPr lang="en-US" sz="2800" dirty="0"/>
          </a:p>
          <a:p>
            <a:pPr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080"/>
            </a:pPr>
            <a:r>
              <a:rPr lang="en-US" sz="2800" dirty="0"/>
              <a:t>My website: </a:t>
            </a:r>
            <a:r>
              <a:rPr lang="en-US" sz="2800" dirty="0">
                <a:hlinkClick r:id="rId5"/>
              </a:rPr>
              <a:t>https://alexdmeyer.com</a:t>
            </a:r>
            <a:endParaRPr lang="en-US" sz="2800" dirty="0"/>
          </a:p>
          <a:p>
            <a:pPr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080"/>
            </a:pPr>
            <a:r>
              <a:rPr lang="en-US" sz="2800" dirty="0"/>
              <a:t>Blog: </a:t>
            </a:r>
            <a:r>
              <a:rPr lang="en-US" sz="2800" u="sng" dirty="0">
                <a:solidFill>
                  <a:srgbClr val="002060"/>
                </a:solidFill>
              </a:rPr>
              <a:t>http://d365foblog.com</a:t>
            </a:r>
            <a:endParaRPr lang="en-US" sz="2800" dirty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080"/>
            </a:pPr>
            <a:r>
              <a:rPr lang="en-US" sz="2800" dirty="0"/>
              <a:t>Security Class: </a:t>
            </a:r>
            <a:r>
              <a:rPr lang="en-US" sz="2800" u="sng" dirty="0">
                <a:solidFill>
                  <a:srgbClr val="00206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http://d365fosecurity.com</a:t>
            </a:r>
            <a:endParaRPr lang="en-US" sz="2800" dirty="0">
              <a:solidFill>
                <a:srgbClr val="002060"/>
              </a:solidFill>
            </a:endParaRPr>
          </a:p>
          <a:p>
            <a:endParaRPr lang="en-US" sz="2800" dirty="0"/>
          </a:p>
        </p:txBody>
      </p:sp>
      <p:pic>
        <p:nvPicPr>
          <p:cNvPr id="2" name="Google Shape;147;p3" descr="Qr code&#10;&#10;Description automatically generated">
            <a:extLst>
              <a:ext uri="{FF2B5EF4-FFF2-40B4-BE49-F238E27FC236}">
                <a16:creationId xmlns:a16="http://schemas.microsoft.com/office/drawing/2014/main" id="{06E5A370-BAF1-3912-051B-BCE8F00BAA55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170083" y="1641559"/>
            <a:ext cx="1699431" cy="17874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934099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697ee21-6294-4ec0-a023-ecdc12fb217d" xsi:nil="true"/>
    <lcf76f155ced4ddcb4097134ff3c332f xmlns="11dd3a3b-9603-41fd-b81c-c11876865134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893DCFD68B6564B8CAC449AA517FD5F" ma:contentTypeVersion="18" ma:contentTypeDescription="Create a new document." ma:contentTypeScope="" ma:versionID="5db0653e7be4eec80c4641c8137205d6">
  <xsd:schema xmlns:xsd="http://www.w3.org/2001/XMLSchema" xmlns:xs="http://www.w3.org/2001/XMLSchema" xmlns:p="http://schemas.microsoft.com/office/2006/metadata/properties" xmlns:ns2="11dd3a3b-9603-41fd-b81c-c11876865134" xmlns:ns3="1697ee21-6294-4ec0-a023-ecdc12fb217d" targetNamespace="http://schemas.microsoft.com/office/2006/metadata/properties" ma:root="true" ma:fieldsID="ee8164ffdc44ff411682d5927f175a59" ns2:_="" ns3:_="">
    <xsd:import namespace="11dd3a3b-9603-41fd-b81c-c11876865134"/>
    <xsd:import namespace="1697ee21-6294-4ec0-a023-ecdc12fb217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dd3a3b-9603-41fd-b81c-c1187686513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d37c3b37-2320-48ce-b319-ec387555f39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97ee21-6294-4ec0-a023-ecdc12fb217d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adf3bbfb-2c47-42c1-b95a-4fc3f6e518d3}" ma:internalName="TaxCatchAll" ma:showField="CatchAllData" ma:web="1697ee21-6294-4ec0-a023-ecdc12fb217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D9CFAD6-4256-46B8-8371-5DEEF2034DD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C7BF689-6F3F-4586-9AB3-54D902F77785}">
  <ds:schemaRefs>
    <ds:schemaRef ds:uri="http://schemas.microsoft.com/office/2006/metadata/properties"/>
    <ds:schemaRef ds:uri="http://schemas.microsoft.com/office/infopath/2007/PartnerControls"/>
    <ds:schemaRef ds:uri="1697ee21-6294-4ec0-a023-ecdc12fb217d"/>
    <ds:schemaRef ds:uri="11dd3a3b-9603-41fd-b81c-c11876865134"/>
  </ds:schemaRefs>
</ds:datastoreItem>
</file>

<file path=customXml/itemProps3.xml><?xml version="1.0" encoding="utf-8"?>
<ds:datastoreItem xmlns:ds="http://schemas.openxmlformats.org/officeDocument/2006/customXml" ds:itemID="{4447B42E-E154-4F67-AA02-DB474275ED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1dd3a3b-9603-41fd-b81c-c11876865134"/>
    <ds:schemaRef ds:uri="1697ee21-6294-4ec0-a023-ecdc12fb217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18d6ed03-f0e5-4861-83d2-bb7b6c7c2bb2}" enabled="0" method="" siteId="{18d6ed03-f0e5-4861-83d2-bb7b6c7c2bb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420</TotalTime>
  <Words>1099</Words>
  <Application>Microsoft Office PowerPoint</Application>
  <PresentationFormat>Widescreen</PresentationFormat>
  <Paragraphs>209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3" baseType="lpstr">
      <vt:lpstr>Arial</vt:lpstr>
      <vt:lpstr>Calibri</vt:lpstr>
      <vt:lpstr>Calibri Light</vt:lpstr>
      <vt:lpstr>Myriad Pro Light</vt:lpstr>
      <vt:lpstr>Open Sans ExtraBold</vt:lpstr>
      <vt:lpstr>Open Sans Light</vt:lpstr>
      <vt:lpstr>Open Sans SemiBold</vt:lpstr>
      <vt:lpstr>Segoe UI</vt:lpstr>
      <vt:lpstr>Segoe UI Semibold</vt:lpstr>
      <vt:lpstr>Office Theme</vt:lpstr>
      <vt:lpstr>PowerPoint Presentation</vt:lpstr>
      <vt:lpstr>Decoding D365FSC Security &amp; Licensing</vt:lpstr>
      <vt:lpstr>Alex Meyer</vt:lpstr>
      <vt:lpstr>Agenda</vt:lpstr>
      <vt:lpstr>D365FO Security Model</vt:lpstr>
      <vt:lpstr>D365FSC Security Model</vt:lpstr>
      <vt:lpstr>Security &amp; Licensing Tied Together</vt:lpstr>
      <vt:lpstr>Dynamics 365 Licensing</vt:lpstr>
      <vt:lpstr>Dynamics 365 Licensing Base / Attach</vt:lpstr>
      <vt:lpstr>Updates to D365 Licensing Methodology</vt:lpstr>
      <vt:lpstr>Where Did We Come From?</vt:lpstr>
      <vt:lpstr>Where Are We Now?</vt:lpstr>
      <vt:lpstr>Deprecated License Reports</vt:lpstr>
      <vt:lpstr>Object Level Analysis</vt:lpstr>
      <vt:lpstr>License Hierarchy</vt:lpstr>
      <vt:lpstr>Object Level License Analysis</vt:lpstr>
      <vt:lpstr>Consolidated Object License Analysis</vt:lpstr>
      <vt:lpstr>Object Level License Analysis</vt:lpstr>
      <vt:lpstr>Object Level License Analysis</vt:lpstr>
      <vt:lpstr>Licensing Overview</vt:lpstr>
      <vt:lpstr>Licensing Example</vt:lpstr>
      <vt:lpstr>Licensing Methodology Changes</vt:lpstr>
      <vt:lpstr>Licensing Methodology Changes</vt:lpstr>
      <vt:lpstr>License Enforcement</vt:lpstr>
      <vt:lpstr>Dynamics 365 License Enforcement</vt:lpstr>
      <vt:lpstr>Licensing Changes / Things To Keep In Mind</vt:lpstr>
      <vt:lpstr>Power Platform Admim Center (PPAC)</vt:lpstr>
      <vt:lpstr>PPAC Reporting</vt:lpstr>
      <vt:lpstr>License CSV in Excel</vt:lpstr>
      <vt:lpstr>Lifecycle Services (LSC)</vt:lpstr>
      <vt:lpstr>LCS License Reporting</vt:lpstr>
      <vt:lpstr>User License Consumption</vt:lpstr>
      <vt:lpstr>User Security Governance</vt:lpstr>
      <vt:lpstr>License Usage Summary</vt:lpstr>
      <vt:lpstr>License Usage Summary – User License</vt:lpstr>
      <vt:lpstr>License Usage Summary – User Role License</vt:lpstr>
      <vt:lpstr>License Usage Summary – Role License</vt:lpstr>
      <vt:lpstr>License Usage Summary – Duty License</vt:lpstr>
      <vt:lpstr>License Usage Summary – Privilege License</vt:lpstr>
      <vt:lpstr>License Enforcement / Reporting</vt:lpstr>
      <vt:lpstr>Key Takeaways</vt:lpstr>
      <vt:lpstr>Resources</vt:lpstr>
      <vt:lpstr>Q &amp; 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Lauren Bishop</dc:creator>
  <cp:lastModifiedBy>Alex Meyer</cp:lastModifiedBy>
  <cp:revision>11</cp:revision>
  <dcterms:created xsi:type="dcterms:W3CDTF">2023-10-12T14:41:54Z</dcterms:created>
  <dcterms:modified xsi:type="dcterms:W3CDTF">2025-08-19T20:11:08Z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0x0101008893DCFD68B6564B8CAC449AA517FD5F</vt:lpwstr>
  </property>
</Properties>
</file>