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18" r:id="rId4"/>
  </p:sldMasterIdLst>
  <p:sldIdLst>
    <p:sldId id="256" r:id="rId5"/>
    <p:sldId id="257" r:id="rId6"/>
    <p:sldId id="279" r:id="rId7"/>
    <p:sldId id="324" r:id="rId8"/>
    <p:sldId id="280" r:id="rId9"/>
    <p:sldId id="323" r:id="rId10"/>
    <p:sldId id="282" r:id="rId11"/>
    <p:sldId id="283" r:id="rId12"/>
    <p:sldId id="284" r:id="rId13"/>
    <p:sldId id="285" r:id="rId14"/>
    <p:sldId id="301" r:id="rId15"/>
    <p:sldId id="302" r:id="rId16"/>
    <p:sldId id="303" r:id="rId17"/>
    <p:sldId id="286" r:id="rId18"/>
    <p:sldId id="287" r:id="rId19"/>
    <p:sldId id="288" r:id="rId20"/>
    <p:sldId id="289" r:id="rId21"/>
    <p:sldId id="321" r:id="rId22"/>
    <p:sldId id="291" r:id="rId23"/>
    <p:sldId id="292" r:id="rId24"/>
    <p:sldId id="317" r:id="rId25"/>
    <p:sldId id="325" r:id="rId26"/>
    <p:sldId id="318" r:id="rId27"/>
    <p:sldId id="319" r:id="rId28"/>
    <p:sldId id="320" r:id="rId29"/>
    <p:sldId id="304" r:id="rId30"/>
    <p:sldId id="295" r:id="rId31"/>
    <p:sldId id="294" r:id="rId32"/>
    <p:sldId id="305" r:id="rId33"/>
    <p:sldId id="296" r:id="rId34"/>
    <p:sldId id="297" r:id="rId35"/>
    <p:sldId id="306" r:id="rId36"/>
    <p:sldId id="298" r:id="rId37"/>
    <p:sldId id="299" r:id="rId38"/>
    <p:sldId id="307" r:id="rId39"/>
    <p:sldId id="300" r:id="rId40"/>
    <p:sldId id="308" r:id="rId41"/>
    <p:sldId id="309" r:id="rId42"/>
    <p:sldId id="310" r:id="rId43"/>
    <p:sldId id="311" r:id="rId44"/>
    <p:sldId id="312" r:id="rId45"/>
    <p:sldId id="313" r:id="rId46"/>
    <p:sldId id="314" r:id="rId47"/>
    <p:sldId id="315" r:id="rId48"/>
    <p:sldId id="316" r:id="rId4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2278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235E556-6884-43B1-8A77-4B28DDDF1A2C}" v="13" dt="2025-08-26T22:37:01.21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9" d="100"/>
          <a:sy n="99" d="100"/>
        </p:scale>
        <p:origin x="144" y="54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presProps" Target="presProps.xml"/><Relationship Id="rId55" Type="http://schemas.microsoft.com/office/2015/10/relationships/revisionInfo" Target="revisionInfo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8" Type="http://schemas.openxmlformats.org/officeDocument/2006/relationships/slide" Target="slides/slide4.xml"/><Relationship Id="rId51" Type="http://schemas.openxmlformats.org/officeDocument/2006/relationships/viewProps" Target="viewProps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lex Meyer" userId="434c9848-7f9b-4e1d-a1c3-fd0f120a196f" providerId="ADAL" clId="{4235E556-6884-43B1-8A77-4B28DDDF1A2C}"/>
    <pc:docChg chg="addSld delSld modSld">
      <pc:chgData name="Alex Meyer" userId="434c9848-7f9b-4e1d-a1c3-fd0f120a196f" providerId="ADAL" clId="{4235E556-6884-43B1-8A77-4B28DDDF1A2C}" dt="2025-08-19T20:16:33.356" v="3" actId="47"/>
      <pc:docMkLst>
        <pc:docMk/>
      </pc:docMkLst>
      <pc:sldChg chg="del">
        <pc:chgData name="Alex Meyer" userId="434c9848-7f9b-4e1d-a1c3-fd0f120a196f" providerId="ADAL" clId="{4235E556-6884-43B1-8A77-4B28DDDF1A2C}" dt="2025-08-19T20:16:33.356" v="3" actId="47"/>
        <pc:sldMkLst>
          <pc:docMk/>
          <pc:sldMk cId="3616438888" sldId="290"/>
        </pc:sldMkLst>
      </pc:sldChg>
      <pc:sldChg chg="del">
        <pc:chgData name="Alex Meyer" userId="434c9848-7f9b-4e1d-a1c3-fd0f120a196f" providerId="ADAL" clId="{4235E556-6884-43B1-8A77-4B28DDDF1A2C}" dt="2025-08-19T20:16:08.921" v="1" actId="47"/>
        <pc:sldMkLst>
          <pc:docMk/>
          <pc:sldMk cId="2190048946" sldId="293"/>
        </pc:sldMkLst>
      </pc:sldChg>
      <pc:sldChg chg="add">
        <pc:chgData name="Alex Meyer" userId="434c9848-7f9b-4e1d-a1c3-fd0f120a196f" providerId="ADAL" clId="{4235E556-6884-43B1-8A77-4B28DDDF1A2C}" dt="2025-08-19T20:16:02.774" v="0"/>
        <pc:sldMkLst>
          <pc:docMk/>
          <pc:sldMk cId="565386862" sldId="317"/>
        </pc:sldMkLst>
      </pc:sldChg>
      <pc:sldChg chg="add">
        <pc:chgData name="Alex Meyer" userId="434c9848-7f9b-4e1d-a1c3-fd0f120a196f" providerId="ADAL" clId="{4235E556-6884-43B1-8A77-4B28DDDF1A2C}" dt="2025-08-19T20:16:02.774" v="0"/>
        <pc:sldMkLst>
          <pc:docMk/>
          <pc:sldMk cId="2578081949" sldId="318"/>
        </pc:sldMkLst>
      </pc:sldChg>
      <pc:sldChg chg="add">
        <pc:chgData name="Alex Meyer" userId="434c9848-7f9b-4e1d-a1c3-fd0f120a196f" providerId="ADAL" clId="{4235E556-6884-43B1-8A77-4B28DDDF1A2C}" dt="2025-08-19T20:16:02.774" v="0"/>
        <pc:sldMkLst>
          <pc:docMk/>
          <pc:sldMk cId="1182793283" sldId="319"/>
        </pc:sldMkLst>
      </pc:sldChg>
      <pc:sldChg chg="add">
        <pc:chgData name="Alex Meyer" userId="434c9848-7f9b-4e1d-a1c3-fd0f120a196f" providerId="ADAL" clId="{4235E556-6884-43B1-8A77-4B28DDDF1A2C}" dt="2025-08-19T20:16:02.774" v="0"/>
        <pc:sldMkLst>
          <pc:docMk/>
          <pc:sldMk cId="2511934435" sldId="320"/>
        </pc:sldMkLst>
      </pc:sldChg>
      <pc:sldChg chg="add">
        <pc:chgData name="Alex Meyer" userId="434c9848-7f9b-4e1d-a1c3-fd0f120a196f" providerId="ADAL" clId="{4235E556-6884-43B1-8A77-4B28DDDF1A2C}" dt="2025-08-19T20:16:30.799" v="2"/>
        <pc:sldMkLst>
          <pc:docMk/>
          <pc:sldMk cId="3644601142" sldId="321"/>
        </pc:sldMkLst>
      </pc:sldChg>
    </pc:docChg>
  </pc:docChgLst>
  <pc:docChgLst>
    <pc:chgData name="Alex Meyer" userId="434c9848-7f9b-4e1d-a1c3-fd0f120a196f" providerId="ADAL" clId="{307E4638-5859-41C6-86CC-DAA64FD3CC79}"/>
    <pc:docChg chg="custSel addSld delSld modSld sldOrd">
      <pc:chgData name="Alex Meyer" userId="434c9848-7f9b-4e1d-a1c3-fd0f120a196f" providerId="ADAL" clId="{307E4638-5859-41C6-86CC-DAA64FD3CC79}" dt="2025-08-26T22:37:57.547" v="803" actId="1076"/>
      <pc:docMkLst>
        <pc:docMk/>
      </pc:docMkLst>
      <pc:sldChg chg="modSp mod ord">
        <pc:chgData name="Alex Meyer" userId="434c9848-7f9b-4e1d-a1c3-fd0f120a196f" providerId="ADAL" clId="{307E4638-5859-41C6-86CC-DAA64FD3CC79}" dt="2025-08-26T22:37:57.547" v="803" actId="1076"/>
        <pc:sldMkLst>
          <pc:docMk/>
          <pc:sldMk cId="4144832096" sldId="280"/>
        </pc:sldMkLst>
        <pc:spChg chg="mod">
          <ac:chgData name="Alex Meyer" userId="434c9848-7f9b-4e1d-a1c3-fd0f120a196f" providerId="ADAL" clId="{307E4638-5859-41C6-86CC-DAA64FD3CC79}" dt="2025-08-26T00:54:36.177" v="20" actId="20577"/>
          <ac:spMkLst>
            <pc:docMk/>
            <pc:sldMk cId="4144832096" sldId="280"/>
            <ac:spMk id="2" creationId="{B5F58FFF-BF4B-A819-73CE-0DB008BB47D6}"/>
          </ac:spMkLst>
        </pc:spChg>
        <pc:spChg chg="mod">
          <ac:chgData name="Alex Meyer" userId="434c9848-7f9b-4e1d-a1c3-fd0f120a196f" providerId="ADAL" clId="{307E4638-5859-41C6-86CC-DAA64FD3CC79}" dt="2025-08-26T22:37:57.547" v="803" actId="1076"/>
          <ac:spMkLst>
            <pc:docMk/>
            <pc:sldMk cId="4144832096" sldId="280"/>
            <ac:spMk id="3" creationId="{5B498ECE-CC85-DC62-A143-42F5F464BB71}"/>
          </ac:spMkLst>
        </pc:spChg>
      </pc:sldChg>
      <pc:sldChg chg="del ord">
        <pc:chgData name="Alex Meyer" userId="434c9848-7f9b-4e1d-a1c3-fd0f120a196f" providerId="ADAL" clId="{307E4638-5859-41C6-86CC-DAA64FD3CC79}" dt="2025-08-26T00:54:31.348" v="6" actId="47"/>
        <pc:sldMkLst>
          <pc:docMk/>
          <pc:sldMk cId="556094476" sldId="281"/>
        </pc:sldMkLst>
      </pc:sldChg>
      <pc:sldChg chg="new del">
        <pc:chgData name="Alex Meyer" userId="434c9848-7f9b-4e1d-a1c3-fd0f120a196f" providerId="ADAL" clId="{307E4638-5859-41C6-86CC-DAA64FD3CC79}" dt="2025-08-26T00:54:19.016" v="4" actId="47"/>
        <pc:sldMkLst>
          <pc:docMk/>
          <pc:sldMk cId="3189784845" sldId="322"/>
        </pc:sldMkLst>
      </pc:sldChg>
      <pc:sldChg chg="add">
        <pc:chgData name="Alex Meyer" userId="434c9848-7f9b-4e1d-a1c3-fd0f120a196f" providerId="ADAL" clId="{307E4638-5859-41C6-86CC-DAA64FD3CC79}" dt="2025-08-26T00:54:16.037" v="1" actId="2890"/>
        <pc:sldMkLst>
          <pc:docMk/>
          <pc:sldMk cId="209947336" sldId="323"/>
        </pc:sldMkLst>
      </pc:sldChg>
      <pc:sldChg chg="add">
        <pc:chgData name="Alex Meyer" userId="434c9848-7f9b-4e1d-a1c3-fd0f120a196f" providerId="ADAL" clId="{307E4638-5859-41C6-86CC-DAA64FD3CC79}" dt="2025-08-26T00:54:29.887" v="5" actId="2890"/>
        <pc:sldMkLst>
          <pc:docMk/>
          <pc:sldMk cId="1652177286" sldId="324"/>
        </pc:sldMkLst>
      </pc:sldChg>
      <pc:sldChg chg="addSp delSp modSp new mod">
        <pc:chgData name="Alex Meyer" userId="434c9848-7f9b-4e1d-a1c3-fd0f120a196f" providerId="ADAL" clId="{307E4638-5859-41C6-86CC-DAA64FD3CC79}" dt="2025-08-26T22:37:01.210" v="681" actId="1076"/>
        <pc:sldMkLst>
          <pc:docMk/>
          <pc:sldMk cId="235691195" sldId="325"/>
        </pc:sldMkLst>
        <pc:spChg chg="del">
          <ac:chgData name="Alex Meyer" userId="434c9848-7f9b-4e1d-a1c3-fd0f120a196f" providerId="ADAL" clId="{307E4638-5859-41C6-86CC-DAA64FD3CC79}" dt="2025-08-26T18:06:09.084" v="676" actId="478"/>
          <ac:spMkLst>
            <pc:docMk/>
            <pc:sldMk cId="235691195" sldId="325"/>
            <ac:spMk id="2" creationId="{73AE1A3B-9AFA-0F07-FC43-3E7357455B99}"/>
          </ac:spMkLst>
        </pc:spChg>
        <pc:spChg chg="del">
          <ac:chgData name="Alex Meyer" userId="434c9848-7f9b-4e1d-a1c3-fd0f120a196f" providerId="ADAL" clId="{307E4638-5859-41C6-86CC-DAA64FD3CC79}" dt="2025-08-26T18:05:24.039" v="667" actId="478"/>
          <ac:spMkLst>
            <pc:docMk/>
            <pc:sldMk cId="235691195" sldId="325"/>
            <ac:spMk id="3" creationId="{5F4E67BD-FE8B-D97A-6EB3-4C066B52A70F}"/>
          </ac:spMkLst>
        </pc:spChg>
        <pc:picChg chg="add del mod">
          <ac:chgData name="Alex Meyer" userId="434c9848-7f9b-4e1d-a1c3-fd0f120a196f" providerId="ADAL" clId="{307E4638-5859-41C6-86CC-DAA64FD3CC79}" dt="2025-08-26T18:05:29.378" v="670" actId="478"/>
          <ac:picMkLst>
            <pc:docMk/>
            <pc:sldMk cId="235691195" sldId="325"/>
            <ac:picMk id="5" creationId="{92A61A4D-EB4F-3E76-A926-B12F1AB670FD}"/>
          </ac:picMkLst>
        </pc:picChg>
        <pc:picChg chg="add">
          <ac:chgData name="Alex Meyer" userId="434c9848-7f9b-4e1d-a1c3-fd0f120a196f" providerId="ADAL" clId="{307E4638-5859-41C6-86CC-DAA64FD3CC79}" dt="2025-08-26T18:05:39.679" v="671"/>
          <ac:picMkLst>
            <pc:docMk/>
            <pc:sldMk cId="235691195" sldId="325"/>
            <ac:picMk id="1025" creationId="{E4E5B328-D679-6E7E-42E8-8C21E858DDFC}"/>
          </ac:picMkLst>
        </pc:picChg>
        <pc:picChg chg="add del mod">
          <ac:chgData name="Alex Meyer" userId="434c9848-7f9b-4e1d-a1c3-fd0f120a196f" providerId="ADAL" clId="{307E4638-5859-41C6-86CC-DAA64FD3CC79}" dt="2025-08-26T22:36:46.107" v="678" actId="478"/>
          <ac:picMkLst>
            <pc:docMk/>
            <pc:sldMk cId="235691195" sldId="325"/>
            <ac:picMk id="1026" creationId="{F308C875-2D18-C84A-F622-847E40D4E321}"/>
          </ac:picMkLst>
        </pc:picChg>
        <pc:picChg chg="add mod">
          <ac:chgData name="Alex Meyer" userId="434c9848-7f9b-4e1d-a1c3-fd0f120a196f" providerId="ADAL" clId="{307E4638-5859-41C6-86CC-DAA64FD3CC79}" dt="2025-08-26T22:37:01.210" v="681" actId="1076"/>
          <ac:picMkLst>
            <pc:docMk/>
            <pc:sldMk cId="235691195" sldId="325"/>
            <ac:picMk id="1027" creationId="{E3F7E775-DEB9-6BDE-B015-4FA2D1DE4606}"/>
          </ac:picMkLst>
        </pc:picChg>
      </pc:sldChg>
    </pc:docChg>
  </pc:docChgLst>
  <pc:docChgLst>
    <pc:chgData name="Alex Meyer" userId="434c9848-7f9b-4e1d-a1c3-fd0f120a196f" providerId="ADAL" clId="{BDE7D437-7B0E-4CD5-B579-DFD9AAFBD01B}"/>
    <pc:docChg chg="custSel addSld delSld modSld">
      <pc:chgData name="Alex Meyer" userId="434c9848-7f9b-4e1d-a1c3-fd0f120a196f" providerId="ADAL" clId="{BDE7D437-7B0E-4CD5-B579-DFD9AAFBD01B}" dt="2025-08-11T17:58:32.132" v="60" actId="47"/>
      <pc:docMkLst>
        <pc:docMk/>
      </pc:docMkLst>
      <pc:sldChg chg="modSp mod">
        <pc:chgData name="Alex Meyer" userId="434c9848-7f9b-4e1d-a1c3-fd0f120a196f" providerId="ADAL" clId="{BDE7D437-7B0E-4CD5-B579-DFD9AAFBD01B}" dt="2025-08-11T17:57:59.872" v="58" actId="20577"/>
        <pc:sldMkLst>
          <pc:docMk/>
          <pc:sldMk cId="2028836325" sldId="257"/>
        </pc:sldMkLst>
        <pc:spChg chg="mod">
          <ac:chgData name="Alex Meyer" userId="434c9848-7f9b-4e1d-a1c3-fd0f120a196f" providerId="ADAL" clId="{BDE7D437-7B0E-4CD5-B579-DFD9AAFBD01B}" dt="2025-08-11T17:57:37.733" v="37" actId="20577"/>
          <ac:spMkLst>
            <pc:docMk/>
            <pc:sldMk cId="2028836325" sldId="257"/>
            <ac:spMk id="2" creationId="{40E8EA20-580F-015B-9BCE-9E153DECC14A}"/>
          </ac:spMkLst>
        </pc:spChg>
        <pc:spChg chg="mod">
          <ac:chgData name="Alex Meyer" userId="434c9848-7f9b-4e1d-a1c3-fd0f120a196f" providerId="ADAL" clId="{BDE7D437-7B0E-4CD5-B579-DFD9AAFBD01B}" dt="2025-08-11T17:57:59.872" v="58" actId="20577"/>
          <ac:spMkLst>
            <pc:docMk/>
            <pc:sldMk cId="2028836325" sldId="257"/>
            <ac:spMk id="3" creationId="{76F0DB72-3B37-3F08-12E2-2A5B154393A7}"/>
          </ac:spMkLst>
        </pc:spChg>
      </pc:sldChg>
      <pc:sldChg chg="del">
        <pc:chgData name="Alex Meyer" userId="434c9848-7f9b-4e1d-a1c3-fd0f120a196f" providerId="ADAL" clId="{BDE7D437-7B0E-4CD5-B579-DFD9AAFBD01B}" dt="2025-08-11T17:58:32.132" v="60" actId="47"/>
        <pc:sldMkLst>
          <pc:docMk/>
          <pc:sldMk cId="2643533678" sldId="258"/>
        </pc:sldMkLst>
      </pc:sldChg>
      <pc:sldChg chg="del">
        <pc:chgData name="Alex Meyer" userId="434c9848-7f9b-4e1d-a1c3-fd0f120a196f" providerId="ADAL" clId="{BDE7D437-7B0E-4CD5-B579-DFD9AAFBD01B}" dt="2025-08-11T17:58:32.132" v="60" actId="47"/>
        <pc:sldMkLst>
          <pc:docMk/>
          <pc:sldMk cId="404858273" sldId="259"/>
        </pc:sldMkLst>
      </pc:sldChg>
      <pc:sldChg chg="del">
        <pc:chgData name="Alex Meyer" userId="434c9848-7f9b-4e1d-a1c3-fd0f120a196f" providerId="ADAL" clId="{BDE7D437-7B0E-4CD5-B579-DFD9AAFBD01B}" dt="2025-08-11T17:58:32.132" v="60" actId="47"/>
        <pc:sldMkLst>
          <pc:docMk/>
          <pc:sldMk cId="1784267112" sldId="260"/>
        </pc:sldMkLst>
      </pc:sldChg>
      <pc:sldChg chg="del">
        <pc:chgData name="Alex Meyer" userId="434c9848-7f9b-4e1d-a1c3-fd0f120a196f" providerId="ADAL" clId="{BDE7D437-7B0E-4CD5-B579-DFD9AAFBD01B}" dt="2025-08-11T17:58:32.132" v="60" actId="47"/>
        <pc:sldMkLst>
          <pc:docMk/>
          <pc:sldMk cId="834736289" sldId="261"/>
        </pc:sldMkLst>
      </pc:sldChg>
      <pc:sldChg chg="del">
        <pc:chgData name="Alex Meyer" userId="434c9848-7f9b-4e1d-a1c3-fd0f120a196f" providerId="ADAL" clId="{BDE7D437-7B0E-4CD5-B579-DFD9AAFBD01B}" dt="2025-08-11T17:58:32.132" v="60" actId="47"/>
        <pc:sldMkLst>
          <pc:docMk/>
          <pc:sldMk cId="2716372999" sldId="262"/>
        </pc:sldMkLst>
      </pc:sldChg>
      <pc:sldChg chg="del">
        <pc:chgData name="Alex Meyer" userId="434c9848-7f9b-4e1d-a1c3-fd0f120a196f" providerId="ADAL" clId="{BDE7D437-7B0E-4CD5-B579-DFD9AAFBD01B}" dt="2025-08-11T17:58:32.132" v="60" actId="47"/>
        <pc:sldMkLst>
          <pc:docMk/>
          <pc:sldMk cId="1497469456" sldId="263"/>
        </pc:sldMkLst>
      </pc:sldChg>
      <pc:sldChg chg="del">
        <pc:chgData name="Alex Meyer" userId="434c9848-7f9b-4e1d-a1c3-fd0f120a196f" providerId="ADAL" clId="{BDE7D437-7B0E-4CD5-B579-DFD9AAFBD01B}" dt="2025-08-11T17:58:32.132" v="60" actId="47"/>
        <pc:sldMkLst>
          <pc:docMk/>
          <pc:sldMk cId="2580062656" sldId="264"/>
        </pc:sldMkLst>
      </pc:sldChg>
      <pc:sldChg chg="del">
        <pc:chgData name="Alex Meyer" userId="434c9848-7f9b-4e1d-a1c3-fd0f120a196f" providerId="ADAL" clId="{BDE7D437-7B0E-4CD5-B579-DFD9AAFBD01B}" dt="2025-08-11T17:58:32.132" v="60" actId="47"/>
        <pc:sldMkLst>
          <pc:docMk/>
          <pc:sldMk cId="3708243725" sldId="265"/>
        </pc:sldMkLst>
      </pc:sldChg>
      <pc:sldChg chg="del">
        <pc:chgData name="Alex Meyer" userId="434c9848-7f9b-4e1d-a1c3-fd0f120a196f" providerId="ADAL" clId="{BDE7D437-7B0E-4CD5-B579-DFD9AAFBD01B}" dt="2025-08-11T17:58:32.132" v="60" actId="47"/>
        <pc:sldMkLst>
          <pc:docMk/>
          <pc:sldMk cId="1581262516" sldId="266"/>
        </pc:sldMkLst>
      </pc:sldChg>
      <pc:sldChg chg="del">
        <pc:chgData name="Alex Meyer" userId="434c9848-7f9b-4e1d-a1c3-fd0f120a196f" providerId="ADAL" clId="{BDE7D437-7B0E-4CD5-B579-DFD9AAFBD01B}" dt="2025-08-11T17:58:32.132" v="60" actId="47"/>
        <pc:sldMkLst>
          <pc:docMk/>
          <pc:sldMk cId="2072644645" sldId="267"/>
        </pc:sldMkLst>
      </pc:sldChg>
      <pc:sldChg chg="del">
        <pc:chgData name="Alex Meyer" userId="434c9848-7f9b-4e1d-a1c3-fd0f120a196f" providerId="ADAL" clId="{BDE7D437-7B0E-4CD5-B579-DFD9AAFBD01B}" dt="2025-08-11T17:58:32.132" v="60" actId="47"/>
        <pc:sldMkLst>
          <pc:docMk/>
          <pc:sldMk cId="347100164" sldId="268"/>
        </pc:sldMkLst>
      </pc:sldChg>
      <pc:sldChg chg="del">
        <pc:chgData name="Alex Meyer" userId="434c9848-7f9b-4e1d-a1c3-fd0f120a196f" providerId="ADAL" clId="{BDE7D437-7B0E-4CD5-B579-DFD9AAFBD01B}" dt="2025-08-11T17:58:32.132" v="60" actId="47"/>
        <pc:sldMkLst>
          <pc:docMk/>
          <pc:sldMk cId="1804385005" sldId="269"/>
        </pc:sldMkLst>
      </pc:sldChg>
      <pc:sldChg chg="del">
        <pc:chgData name="Alex Meyer" userId="434c9848-7f9b-4e1d-a1c3-fd0f120a196f" providerId="ADAL" clId="{BDE7D437-7B0E-4CD5-B579-DFD9AAFBD01B}" dt="2025-08-11T17:58:32.132" v="60" actId="47"/>
        <pc:sldMkLst>
          <pc:docMk/>
          <pc:sldMk cId="1688158946" sldId="270"/>
        </pc:sldMkLst>
      </pc:sldChg>
      <pc:sldChg chg="del">
        <pc:chgData name="Alex Meyer" userId="434c9848-7f9b-4e1d-a1c3-fd0f120a196f" providerId="ADAL" clId="{BDE7D437-7B0E-4CD5-B579-DFD9AAFBD01B}" dt="2025-08-11T17:58:32.132" v="60" actId="47"/>
        <pc:sldMkLst>
          <pc:docMk/>
          <pc:sldMk cId="2770000111" sldId="271"/>
        </pc:sldMkLst>
      </pc:sldChg>
      <pc:sldChg chg="del">
        <pc:chgData name="Alex Meyer" userId="434c9848-7f9b-4e1d-a1c3-fd0f120a196f" providerId="ADAL" clId="{BDE7D437-7B0E-4CD5-B579-DFD9AAFBD01B}" dt="2025-08-11T17:58:32.132" v="60" actId="47"/>
        <pc:sldMkLst>
          <pc:docMk/>
          <pc:sldMk cId="1007231129" sldId="272"/>
        </pc:sldMkLst>
      </pc:sldChg>
      <pc:sldChg chg="del">
        <pc:chgData name="Alex Meyer" userId="434c9848-7f9b-4e1d-a1c3-fd0f120a196f" providerId="ADAL" clId="{BDE7D437-7B0E-4CD5-B579-DFD9AAFBD01B}" dt="2025-08-11T17:58:32.132" v="60" actId="47"/>
        <pc:sldMkLst>
          <pc:docMk/>
          <pc:sldMk cId="2715098409" sldId="273"/>
        </pc:sldMkLst>
      </pc:sldChg>
      <pc:sldChg chg="del">
        <pc:chgData name="Alex Meyer" userId="434c9848-7f9b-4e1d-a1c3-fd0f120a196f" providerId="ADAL" clId="{BDE7D437-7B0E-4CD5-B579-DFD9AAFBD01B}" dt="2025-08-11T17:58:32.132" v="60" actId="47"/>
        <pc:sldMkLst>
          <pc:docMk/>
          <pc:sldMk cId="2408462177" sldId="274"/>
        </pc:sldMkLst>
      </pc:sldChg>
      <pc:sldChg chg="del">
        <pc:chgData name="Alex Meyer" userId="434c9848-7f9b-4e1d-a1c3-fd0f120a196f" providerId="ADAL" clId="{BDE7D437-7B0E-4CD5-B579-DFD9AAFBD01B}" dt="2025-08-11T17:58:32.132" v="60" actId="47"/>
        <pc:sldMkLst>
          <pc:docMk/>
          <pc:sldMk cId="2462255517" sldId="275"/>
        </pc:sldMkLst>
      </pc:sldChg>
      <pc:sldChg chg="del">
        <pc:chgData name="Alex Meyer" userId="434c9848-7f9b-4e1d-a1c3-fd0f120a196f" providerId="ADAL" clId="{BDE7D437-7B0E-4CD5-B579-DFD9AAFBD01B}" dt="2025-08-11T17:58:32.132" v="60" actId="47"/>
        <pc:sldMkLst>
          <pc:docMk/>
          <pc:sldMk cId="1336057404" sldId="276"/>
        </pc:sldMkLst>
      </pc:sldChg>
      <pc:sldChg chg="del">
        <pc:chgData name="Alex Meyer" userId="434c9848-7f9b-4e1d-a1c3-fd0f120a196f" providerId="ADAL" clId="{BDE7D437-7B0E-4CD5-B579-DFD9AAFBD01B}" dt="2025-08-11T17:58:32.132" v="60" actId="47"/>
        <pc:sldMkLst>
          <pc:docMk/>
          <pc:sldMk cId="3263057451" sldId="277"/>
        </pc:sldMkLst>
      </pc:sldChg>
      <pc:sldChg chg="del">
        <pc:chgData name="Alex Meyer" userId="434c9848-7f9b-4e1d-a1c3-fd0f120a196f" providerId="ADAL" clId="{BDE7D437-7B0E-4CD5-B579-DFD9AAFBD01B}" dt="2025-08-11T17:58:32.132" v="60" actId="47"/>
        <pc:sldMkLst>
          <pc:docMk/>
          <pc:sldMk cId="2052060018" sldId="278"/>
        </pc:sldMkLst>
      </pc:sldChg>
      <pc:sldChg chg="add">
        <pc:chgData name="Alex Meyer" userId="434c9848-7f9b-4e1d-a1c3-fd0f120a196f" providerId="ADAL" clId="{BDE7D437-7B0E-4CD5-B579-DFD9AAFBD01B}" dt="2025-08-11T17:58:16.749" v="59"/>
        <pc:sldMkLst>
          <pc:docMk/>
          <pc:sldMk cId="3373514421" sldId="279"/>
        </pc:sldMkLst>
      </pc:sldChg>
      <pc:sldChg chg="add">
        <pc:chgData name="Alex Meyer" userId="434c9848-7f9b-4e1d-a1c3-fd0f120a196f" providerId="ADAL" clId="{BDE7D437-7B0E-4CD5-B579-DFD9AAFBD01B}" dt="2025-08-11T17:58:16.749" v="59"/>
        <pc:sldMkLst>
          <pc:docMk/>
          <pc:sldMk cId="4144832096" sldId="280"/>
        </pc:sldMkLst>
      </pc:sldChg>
      <pc:sldChg chg="add">
        <pc:chgData name="Alex Meyer" userId="434c9848-7f9b-4e1d-a1c3-fd0f120a196f" providerId="ADAL" clId="{BDE7D437-7B0E-4CD5-B579-DFD9AAFBD01B}" dt="2025-08-11T17:58:16.749" v="59"/>
        <pc:sldMkLst>
          <pc:docMk/>
          <pc:sldMk cId="556094476" sldId="281"/>
        </pc:sldMkLst>
      </pc:sldChg>
      <pc:sldChg chg="add">
        <pc:chgData name="Alex Meyer" userId="434c9848-7f9b-4e1d-a1c3-fd0f120a196f" providerId="ADAL" clId="{BDE7D437-7B0E-4CD5-B579-DFD9AAFBD01B}" dt="2025-08-11T17:58:16.749" v="59"/>
        <pc:sldMkLst>
          <pc:docMk/>
          <pc:sldMk cId="3971672844" sldId="282"/>
        </pc:sldMkLst>
      </pc:sldChg>
      <pc:sldChg chg="add">
        <pc:chgData name="Alex Meyer" userId="434c9848-7f9b-4e1d-a1c3-fd0f120a196f" providerId="ADAL" clId="{BDE7D437-7B0E-4CD5-B579-DFD9AAFBD01B}" dt="2025-08-11T17:58:16.749" v="59"/>
        <pc:sldMkLst>
          <pc:docMk/>
          <pc:sldMk cId="3117047107" sldId="283"/>
        </pc:sldMkLst>
      </pc:sldChg>
      <pc:sldChg chg="add">
        <pc:chgData name="Alex Meyer" userId="434c9848-7f9b-4e1d-a1c3-fd0f120a196f" providerId="ADAL" clId="{BDE7D437-7B0E-4CD5-B579-DFD9AAFBD01B}" dt="2025-08-11T17:58:16.749" v="59"/>
        <pc:sldMkLst>
          <pc:docMk/>
          <pc:sldMk cId="345326413" sldId="284"/>
        </pc:sldMkLst>
      </pc:sldChg>
      <pc:sldChg chg="add">
        <pc:chgData name="Alex Meyer" userId="434c9848-7f9b-4e1d-a1c3-fd0f120a196f" providerId="ADAL" clId="{BDE7D437-7B0E-4CD5-B579-DFD9AAFBD01B}" dt="2025-08-11T17:58:16.749" v="59"/>
        <pc:sldMkLst>
          <pc:docMk/>
          <pc:sldMk cId="301733129" sldId="285"/>
        </pc:sldMkLst>
      </pc:sldChg>
      <pc:sldChg chg="add">
        <pc:chgData name="Alex Meyer" userId="434c9848-7f9b-4e1d-a1c3-fd0f120a196f" providerId="ADAL" clId="{BDE7D437-7B0E-4CD5-B579-DFD9AAFBD01B}" dt="2025-08-11T17:58:16.749" v="59"/>
        <pc:sldMkLst>
          <pc:docMk/>
          <pc:sldMk cId="3967526866" sldId="286"/>
        </pc:sldMkLst>
      </pc:sldChg>
      <pc:sldChg chg="add">
        <pc:chgData name="Alex Meyer" userId="434c9848-7f9b-4e1d-a1c3-fd0f120a196f" providerId="ADAL" clId="{BDE7D437-7B0E-4CD5-B579-DFD9AAFBD01B}" dt="2025-08-11T17:58:16.749" v="59"/>
        <pc:sldMkLst>
          <pc:docMk/>
          <pc:sldMk cId="1761034698" sldId="287"/>
        </pc:sldMkLst>
      </pc:sldChg>
      <pc:sldChg chg="add">
        <pc:chgData name="Alex Meyer" userId="434c9848-7f9b-4e1d-a1c3-fd0f120a196f" providerId="ADAL" clId="{BDE7D437-7B0E-4CD5-B579-DFD9AAFBD01B}" dt="2025-08-11T17:58:16.749" v="59"/>
        <pc:sldMkLst>
          <pc:docMk/>
          <pc:sldMk cId="604265908" sldId="288"/>
        </pc:sldMkLst>
      </pc:sldChg>
      <pc:sldChg chg="add">
        <pc:chgData name="Alex Meyer" userId="434c9848-7f9b-4e1d-a1c3-fd0f120a196f" providerId="ADAL" clId="{BDE7D437-7B0E-4CD5-B579-DFD9AAFBD01B}" dt="2025-08-11T17:58:16.749" v="59"/>
        <pc:sldMkLst>
          <pc:docMk/>
          <pc:sldMk cId="1580980036" sldId="289"/>
        </pc:sldMkLst>
      </pc:sldChg>
      <pc:sldChg chg="add">
        <pc:chgData name="Alex Meyer" userId="434c9848-7f9b-4e1d-a1c3-fd0f120a196f" providerId="ADAL" clId="{BDE7D437-7B0E-4CD5-B579-DFD9AAFBD01B}" dt="2025-08-11T17:58:16.749" v="59"/>
        <pc:sldMkLst>
          <pc:docMk/>
          <pc:sldMk cId="3616438888" sldId="290"/>
        </pc:sldMkLst>
      </pc:sldChg>
      <pc:sldChg chg="add">
        <pc:chgData name="Alex Meyer" userId="434c9848-7f9b-4e1d-a1c3-fd0f120a196f" providerId="ADAL" clId="{BDE7D437-7B0E-4CD5-B579-DFD9AAFBD01B}" dt="2025-08-11T17:58:16.749" v="59"/>
        <pc:sldMkLst>
          <pc:docMk/>
          <pc:sldMk cId="1406222589" sldId="291"/>
        </pc:sldMkLst>
      </pc:sldChg>
      <pc:sldChg chg="add">
        <pc:chgData name="Alex Meyer" userId="434c9848-7f9b-4e1d-a1c3-fd0f120a196f" providerId="ADAL" clId="{BDE7D437-7B0E-4CD5-B579-DFD9AAFBD01B}" dt="2025-08-11T17:58:16.749" v="59"/>
        <pc:sldMkLst>
          <pc:docMk/>
          <pc:sldMk cId="3117687836" sldId="292"/>
        </pc:sldMkLst>
      </pc:sldChg>
      <pc:sldChg chg="add">
        <pc:chgData name="Alex Meyer" userId="434c9848-7f9b-4e1d-a1c3-fd0f120a196f" providerId="ADAL" clId="{BDE7D437-7B0E-4CD5-B579-DFD9AAFBD01B}" dt="2025-08-11T17:58:16.749" v="59"/>
        <pc:sldMkLst>
          <pc:docMk/>
          <pc:sldMk cId="2190048946" sldId="293"/>
        </pc:sldMkLst>
      </pc:sldChg>
      <pc:sldChg chg="add">
        <pc:chgData name="Alex Meyer" userId="434c9848-7f9b-4e1d-a1c3-fd0f120a196f" providerId="ADAL" clId="{BDE7D437-7B0E-4CD5-B579-DFD9AAFBD01B}" dt="2025-08-11T17:58:16.749" v="59"/>
        <pc:sldMkLst>
          <pc:docMk/>
          <pc:sldMk cId="91168391" sldId="294"/>
        </pc:sldMkLst>
      </pc:sldChg>
      <pc:sldChg chg="add">
        <pc:chgData name="Alex Meyer" userId="434c9848-7f9b-4e1d-a1c3-fd0f120a196f" providerId="ADAL" clId="{BDE7D437-7B0E-4CD5-B579-DFD9AAFBD01B}" dt="2025-08-11T17:58:16.749" v="59"/>
        <pc:sldMkLst>
          <pc:docMk/>
          <pc:sldMk cId="2620625428" sldId="295"/>
        </pc:sldMkLst>
      </pc:sldChg>
      <pc:sldChg chg="add">
        <pc:chgData name="Alex Meyer" userId="434c9848-7f9b-4e1d-a1c3-fd0f120a196f" providerId="ADAL" clId="{BDE7D437-7B0E-4CD5-B579-DFD9AAFBD01B}" dt="2025-08-11T17:58:16.749" v="59"/>
        <pc:sldMkLst>
          <pc:docMk/>
          <pc:sldMk cId="3298257192" sldId="296"/>
        </pc:sldMkLst>
      </pc:sldChg>
      <pc:sldChg chg="add">
        <pc:chgData name="Alex Meyer" userId="434c9848-7f9b-4e1d-a1c3-fd0f120a196f" providerId="ADAL" clId="{BDE7D437-7B0E-4CD5-B579-DFD9AAFBD01B}" dt="2025-08-11T17:58:16.749" v="59"/>
        <pc:sldMkLst>
          <pc:docMk/>
          <pc:sldMk cId="2385902042" sldId="297"/>
        </pc:sldMkLst>
      </pc:sldChg>
      <pc:sldChg chg="add">
        <pc:chgData name="Alex Meyer" userId="434c9848-7f9b-4e1d-a1c3-fd0f120a196f" providerId="ADAL" clId="{BDE7D437-7B0E-4CD5-B579-DFD9AAFBD01B}" dt="2025-08-11T17:58:16.749" v="59"/>
        <pc:sldMkLst>
          <pc:docMk/>
          <pc:sldMk cId="815722031" sldId="298"/>
        </pc:sldMkLst>
      </pc:sldChg>
      <pc:sldChg chg="add">
        <pc:chgData name="Alex Meyer" userId="434c9848-7f9b-4e1d-a1c3-fd0f120a196f" providerId="ADAL" clId="{BDE7D437-7B0E-4CD5-B579-DFD9AAFBD01B}" dt="2025-08-11T17:58:16.749" v="59"/>
        <pc:sldMkLst>
          <pc:docMk/>
          <pc:sldMk cId="1866019564" sldId="299"/>
        </pc:sldMkLst>
      </pc:sldChg>
      <pc:sldChg chg="add">
        <pc:chgData name="Alex Meyer" userId="434c9848-7f9b-4e1d-a1c3-fd0f120a196f" providerId="ADAL" clId="{BDE7D437-7B0E-4CD5-B579-DFD9AAFBD01B}" dt="2025-08-11T17:58:16.749" v="59"/>
        <pc:sldMkLst>
          <pc:docMk/>
          <pc:sldMk cId="3865216183" sldId="300"/>
        </pc:sldMkLst>
      </pc:sldChg>
      <pc:sldChg chg="add">
        <pc:chgData name="Alex Meyer" userId="434c9848-7f9b-4e1d-a1c3-fd0f120a196f" providerId="ADAL" clId="{BDE7D437-7B0E-4CD5-B579-DFD9AAFBD01B}" dt="2025-08-11T17:58:16.749" v="59"/>
        <pc:sldMkLst>
          <pc:docMk/>
          <pc:sldMk cId="918069307" sldId="301"/>
        </pc:sldMkLst>
      </pc:sldChg>
      <pc:sldChg chg="add">
        <pc:chgData name="Alex Meyer" userId="434c9848-7f9b-4e1d-a1c3-fd0f120a196f" providerId="ADAL" clId="{BDE7D437-7B0E-4CD5-B579-DFD9AAFBD01B}" dt="2025-08-11T17:58:16.749" v="59"/>
        <pc:sldMkLst>
          <pc:docMk/>
          <pc:sldMk cId="1530217658" sldId="302"/>
        </pc:sldMkLst>
      </pc:sldChg>
      <pc:sldChg chg="add">
        <pc:chgData name="Alex Meyer" userId="434c9848-7f9b-4e1d-a1c3-fd0f120a196f" providerId="ADAL" clId="{BDE7D437-7B0E-4CD5-B579-DFD9AAFBD01B}" dt="2025-08-11T17:58:16.749" v="59"/>
        <pc:sldMkLst>
          <pc:docMk/>
          <pc:sldMk cId="1372069598" sldId="303"/>
        </pc:sldMkLst>
      </pc:sldChg>
      <pc:sldChg chg="add">
        <pc:chgData name="Alex Meyer" userId="434c9848-7f9b-4e1d-a1c3-fd0f120a196f" providerId="ADAL" clId="{BDE7D437-7B0E-4CD5-B579-DFD9AAFBD01B}" dt="2025-08-11T17:58:16.749" v="59"/>
        <pc:sldMkLst>
          <pc:docMk/>
          <pc:sldMk cId="1606093829" sldId="304"/>
        </pc:sldMkLst>
      </pc:sldChg>
      <pc:sldChg chg="add">
        <pc:chgData name="Alex Meyer" userId="434c9848-7f9b-4e1d-a1c3-fd0f120a196f" providerId="ADAL" clId="{BDE7D437-7B0E-4CD5-B579-DFD9AAFBD01B}" dt="2025-08-11T17:58:16.749" v="59"/>
        <pc:sldMkLst>
          <pc:docMk/>
          <pc:sldMk cId="1252436817" sldId="305"/>
        </pc:sldMkLst>
      </pc:sldChg>
      <pc:sldChg chg="add">
        <pc:chgData name="Alex Meyer" userId="434c9848-7f9b-4e1d-a1c3-fd0f120a196f" providerId="ADAL" clId="{BDE7D437-7B0E-4CD5-B579-DFD9AAFBD01B}" dt="2025-08-11T17:58:16.749" v="59"/>
        <pc:sldMkLst>
          <pc:docMk/>
          <pc:sldMk cId="3499408049" sldId="306"/>
        </pc:sldMkLst>
      </pc:sldChg>
      <pc:sldChg chg="add">
        <pc:chgData name="Alex Meyer" userId="434c9848-7f9b-4e1d-a1c3-fd0f120a196f" providerId="ADAL" clId="{BDE7D437-7B0E-4CD5-B579-DFD9AAFBD01B}" dt="2025-08-11T17:58:16.749" v="59"/>
        <pc:sldMkLst>
          <pc:docMk/>
          <pc:sldMk cId="3892267994" sldId="307"/>
        </pc:sldMkLst>
      </pc:sldChg>
      <pc:sldChg chg="add">
        <pc:chgData name="Alex Meyer" userId="434c9848-7f9b-4e1d-a1c3-fd0f120a196f" providerId="ADAL" clId="{BDE7D437-7B0E-4CD5-B579-DFD9AAFBD01B}" dt="2025-08-11T17:58:16.749" v="59"/>
        <pc:sldMkLst>
          <pc:docMk/>
          <pc:sldMk cId="4195344121" sldId="308"/>
        </pc:sldMkLst>
      </pc:sldChg>
      <pc:sldChg chg="add">
        <pc:chgData name="Alex Meyer" userId="434c9848-7f9b-4e1d-a1c3-fd0f120a196f" providerId="ADAL" clId="{BDE7D437-7B0E-4CD5-B579-DFD9AAFBD01B}" dt="2025-08-11T17:58:16.749" v="59"/>
        <pc:sldMkLst>
          <pc:docMk/>
          <pc:sldMk cId="2056818100" sldId="309"/>
        </pc:sldMkLst>
      </pc:sldChg>
      <pc:sldChg chg="add">
        <pc:chgData name="Alex Meyer" userId="434c9848-7f9b-4e1d-a1c3-fd0f120a196f" providerId="ADAL" clId="{BDE7D437-7B0E-4CD5-B579-DFD9AAFBD01B}" dt="2025-08-11T17:58:16.749" v="59"/>
        <pc:sldMkLst>
          <pc:docMk/>
          <pc:sldMk cId="2789241858" sldId="310"/>
        </pc:sldMkLst>
      </pc:sldChg>
      <pc:sldChg chg="add">
        <pc:chgData name="Alex Meyer" userId="434c9848-7f9b-4e1d-a1c3-fd0f120a196f" providerId="ADAL" clId="{BDE7D437-7B0E-4CD5-B579-DFD9AAFBD01B}" dt="2025-08-11T17:58:16.749" v="59"/>
        <pc:sldMkLst>
          <pc:docMk/>
          <pc:sldMk cId="4231128893" sldId="311"/>
        </pc:sldMkLst>
      </pc:sldChg>
      <pc:sldChg chg="add">
        <pc:chgData name="Alex Meyer" userId="434c9848-7f9b-4e1d-a1c3-fd0f120a196f" providerId="ADAL" clId="{BDE7D437-7B0E-4CD5-B579-DFD9AAFBD01B}" dt="2025-08-11T17:58:16.749" v="59"/>
        <pc:sldMkLst>
          <pc:docMk/>
          <pc:sldMk cId="2489619233" sldId="312"/>
        </pc:sldMkLst>
      </pc:sldChg>
      <pc:sldChg chg="add">
        <pc:chgData name="Alex Meyer" userId="434c9848-7f9b-4e1d-a1c3-fd0f120a196f" providerId="ADAL" clId="{BDE7D437-7B0E-4CD5-B579-DFD9AAFBD01B}" dt="2025-08-11T17:58:16.749" v="59"/>
        <pc:sldMkLst>
          <pc:docMk/>
          <pc:sldMk cId="4199714320" sldId="313"/>
        </pc:sldMkLst>
      </pc:sldChg>
      <pc:sldChg chg="add">
        <pc:chgData name="Alex Meyer" userId="434c9848-7f9b-4e1d-a1c3-fd0f120a196f" providerId="ADAL" clId="{BDE7D437-7B0E-4CD5-B579-DFD9AAFBD01B}" dt="2025-08-11T17:58:16.749" v="59"/>
        <pc:sldMkLst>
          <pc:docMk/>
          <pc:sldMk cId="3925067540" sldId="314"/>
        </pc:sldMkLst>
      </pc:sldChg>
      <pc:sldChg chg="add">
        <pc:chgData name="Alex Meyer" userId="434c9848-7f9b-4e1d-a1c3-fd0f120a196f" providerId="ADAL" clId="{BDE7D437-7B0E-4CD5-B579-DFD9AAFBD01B}" dt="2025-08-11T17:58:16.749" v="59"/>
        <pc:sldMkLst>
          <pc:docMk/>
          <pc:sldMk cId="1564733755" sldId="315"/>
        </pc:sldMkLst>
      </pc:sldChg>
      <pc:sldChg chg="add">
        <pc:chgData name="Alex Meyer" userId="434c9848-7f9b-4e1d-a1c3-fd0f120a196f" providerId="ADAL" clId="{BDE7D437-7B0E-4CD5-B579-DFD9AAFBD01B}" dt="2025-08-11T17:58:16.749" v="59"/>
        <pc:sldMkLst>
          <pc:docMk/>
          <pc:sldMk cId="1493409914" sldId="316"/>
        </pc:sldMkLst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D742905-9C06-4A77-9F89-61A172B955D1}" type="doc">
      <dgm:prSet loTypeId="urn:microsoft.com/office/officeart/2005/8/layout/pyramid3" loCatId="pyramid" qsTypeId="urn:microsoft.com/office/officeart/2005/8/quickstyle/simple1" qsCatId="simple" csTypeId="urn:microsoft.com/office/officeart/2005/8/colors/accent1_2" csCatId="accent1" phldr="1"/>
      <dgm:spPr/>
    </dgm:pt>
    <dgm:pt modelId="{98ACF12E-78B3-4C86-88C3-013EBAEFC80F}">
      <dgm:prSet phldrT="[Text]"/>
      <dgm:spPr>
        <a:solidFill>
          <a:schemeClr val="accent2"/>
        </a:solidFill>
      </dgm:spPr>
      <dgm:t>
        <a:bodyPr/>
        <a:lstStyle/>
        <a:p>
          <a:r>
            <a:rPr lang="en-US"/>
            <a:t>SCM Prem</a:t>
          </a:r>
        </a:p>
      </dgm:t>
    </dgm:pt>
    <dgm:pt modelId="{B3CA82F5-235F-43A6-8CA6-BC92E427E203}" type="parTrans" cxnId="{AFDECBBA-A727-4061-A1C5-53C9277DC88D}">
      <dgm:prSet/>
      <dgm:spPr/>
      <dgm:t>
        <a:bodyPr/>
        <a:lstStyle/>
        <a:p>
          <a:endParaRPr lang="en-US"/>
        </a:p>
      </dgm:t>
    </dgm:pt>
    <dgm:pt modelId="{29853BD5-22F6-49FB-BB64-1FF281A849E8}" type="sibTrans" cxnId="{AFDECBBA-A727-4061-A1C5-53C9277DC88D}">
      <dgm:prSet/>
      <dgm:spPr/>
      <dgm:t>
        <a:bodyPr/>
        <a:lstStyle/>
        <a:p>
          <a:endParaRPr lang="en-US"/>
        </a:p>
      </dgm:t>
    </dgm:pt>
    <dgm:pt modelId="{953732DD-D5B9-4C27-B61D-7576BC2FE6C9}">
      <dgm:prSet phldrT="[Text]"/>
      <dgm:spPr>
        <a:solidFill>
          <a:schemeClr val="accent4"/>
        </a:solidFill>
      </dgm:spPr>
      <dgm:t>
        <a:bodyPr/>
        <a:lstStyle/>
        <a:p>
          <a:r>
            <a:rPr lang="en-US"/>
            <a:t>Operations- Activity</a:t>
          </a:r>
        </a:p>
      </dgm:t>
    </dgm:pt>
    <dgm:pt modelId="{85E6A07A-EB16-442E-AB7C-CCC36D099FEE}" type="parTrans" cxnId="{DF6BF155-4084-4AC9-A77D-E3B84BB6551F}">
      <dgm:prSet/>
      <dgm:spPr/>
      <dgm:t>
        <a:bodyPr/>
        <a:lstStyle/>
        <a:p>
          <a:endParaRPr lang="en-US"/>
        </a:p>
      </dgm:t>
    </dgm:pt>
    <dgm:pt modelId="{B4829346-C314-40CB-BE41-107820621DA0}" type="sibTrans" cxnId="{DF6BF155-4084-4AC9-A77D-E3B84BB6551F}">
      <dgm:prSet/>
      <dgm:spPr/>
      <dgm:t>
        <a:bodyPr/>
        <a:lstStyle/>
        <a:p>
          <a:endParaRPr lang="en-US"/>
        </a:p>
      </dgm:t>
    </dgm:pt>
    <dgm:pt modelId="{C4D4A3B5-5284-4F34-BDFA-9AA151296609}">
      <dgm:prSet phldrT="[Text]"/>
      <dgm:spPr>
        <a:solidFill>
          <a:schemeClr val="accent4"/>
        </a:solidFill>
      </dgm:spPr>
      <dgm:t>
        <a:bodyPr/>
        <a:lstStyle/>
        <a:p>
          <a:r>
            <a:rPr lang="en-US"/>
            <a:t>Team Member</a:t>
          </a:r>
        </a:p>
      </dgm:t>
    </dgm:pt>
    <dgm:pt modelId="{7031C735-B282-4ED7-A41D-B4145BBC7026}" type="parTrans" cxnId="{B3C8AA08-92D3-4DD0-B7D2-F42E9B23D0B3}">
      <dgm:prSet/>
      <dgm:spPr/>
      <dgm:t>
        <a:bodyPr/>
        <a:lstStyle/>
        <a:p>
          <a:endParaRPr lang="en-US"/>
        </a:p>
      </dgm:t>
    </dgm:pt>
    <dgm:pt modelId="{2F4EA8F2-3587-4CAA-B983-D65A01D03EC7}" type="sibTrans" cxnId="{B3C8AA08-92D3-4DD0-B7D2-F42E9B23D0B3}">
      <dgm:prSet/>
      <dgm:spPr/>
      <dgm:t>
        <a:bodyPr/>
        <a:lstStyle/>
        <a:p>
          <a:endParaRPr lang="en-US"/>
        </a:p>
      </dgm:t>
    </dgm:pt>
    <dgm:pt modelId="{34C2ECEA-FF26-4E9C-A40E-AE0E3653DA0D}">
      <dgm:prSet phldrT="[Text]"/>
      <dgm:spPr>
        <a:solidFill>
          <a:schemeClr val="accent2"/>
        </a:solidFill>
      </dgm:spPr>
      <dgm:t>
        <a:bodyPr/>
        <a:lstStyle/>
        <a:p>
          <a:r>
            <a:rPr lang="en-US"/>
            <a:t>Finance Prem</a:t>
          </a:r>
        </a:p>
      </dgm:t>
    </dgm:pt>
    <dgm:pt modelId="{9D17CF0B-B3E2-4FF4-B0F5-B731A86FE0BD}" type="parTrans" cxnId="{4B81972C-BBC4-497A-AF58-DDF91D6AE95C}">
      <dgm:prSet/>
      <dgm:spPr/>
      <dgm:t>
        <a:bodyPr/>
        <a:lstStyle/>
        <a:p>
          <a:endParaRPr lang="en-US"/>
        </a:p>
      </dgm:t>
    </dgm:pt>
    <dgm:pt modelId="{594979D7-BAC2-4CB8-AC09-1AA51C11D0CB}" type="sibTrans" cxnId="{4B81972C-BBC4-497A-AF58-DDF91D6AE95C}">
      <dgm:prSet/>
      <dgm:spPr/>
      <dgm:t>
        <a:bodyPr/>
        <a:lstStyle/>
        <a:p>
          <a:endParaRPr lang="en-US"/>
        </a:p>
      </dgm:t>
    </dgm:pt>
    <dgm:pt modelId="{7290F57B-C44E-4EFD-BC68-59169E8B58AC}">
      <dgm:prSet phldrT="[Text]"/>
      <dgm:spPr>
        <a:solidFill>
          <a:schemeClr val="accent2"/>
        </a:solidFill>
      </dgm:spPr>
      <dgm:t>
        <a:bodyPr/>
        <a:lstStyle/>
        <a:p>
          <a:r>
            <a:rPr lang="en-US"/>
            <a:t>SCM</a:t>
          </a:r>
        </a:p>
      </dgm:t>
    </dgm:pt>
    <dgm:pt modelId="{46E44565-8C55-4FAA-A262-55FF6B4A9550}" type="parTrans" cxnId="{29D23B03-35DB-444F-9FC3-6490158F7449}">
      <dgm:prSet/>
      <dgm:spPr/>
      <dgm:t>
        <a:bodyPr/>
        <a:lstStyle/>
        <a:p>
          <a:endParaRPr lang="en-US"/>
        </a:p>
      </dgm:t>
    </dgm:pt>
    <dgm:pt modelId="{C028EC38-64B0-4D9A-AA11-CB2371561A43}" type="sibTrans" cxnId="{29D23B03-35DB-444F-9FC3-6490158F7449}">
      <dgm:prSet/>
      <dgm:spPr/>
      <dgm:t>
        <a:bodyPr/>
        <a:lstStyle/>
        <a:p>
          <a:endParaRPr lang="en-US"/>
        </a:p>
      </dgm:t>
    </dgm:pt>
    <dgm:pt modelId="{60ECCE16-17A7-4491-9B14-273A2C89B3D6}">
      <dgm:prSet phldrT="[Text]"/>
      <dgm:spPr>
        <a:solidFill>
          <a:schemeClr val="accent2"/>
        </a:solidFill>
      </dgm:spPr>
      <dgm:t>
        <a:bodyPr/>
        <a:lstStyle/>
        <a:p>
          <a:r>
            <a:rPr lang="en-US"/>
            <a:t>Finance</a:t>
          </a:r>
        </a:p>
      </dgm:t>
    </dgm:pt>
    <dgm:pt modelId="{3E9D2EFB-57D2-4CC1-960E-85AD201F01AC}" type="parTrans" cxnId="{59BE44FE-1CBA-43B4-9734-18EDC185F435}">
      <dgm:prSet/>
      <dgm:spPr/>
      <dgm:t>
        <a:bodyPr/>
        <a:lstStyle/>
        <a:p>
          <a:endParaRPr lang="en-US"/>
        </a:p>
      </dgm:t>
    </dgm:pt>
    <dgm:pt modelId="{EAEC1B9D-5291-4DD3-9DE4-D5B3811F4F6D}" type="sibTrans" cxnId="{59BE44FE-1CBA-43B4-9734-18EDC185F435}">
      <dgm:prSet/>
      <dgm:spPr/>
      <dgm:t>
        <a:bodyPr/>
        <a:lstStyle/>
        <a:p>
          <a:endParaRPr lang="en-US"/>
        </a:p>
      </dgm:t>
    </dgm:pt>
    <dgm:pt modelId="{4F7F77C0-A2AA-4B8F-926D-0B29060DCCB4}">
      <dgm:prSet phldrT="[Text]"/>
      <dgm:spPr>
        <a:solidFill>
          <a:schemeClr val="accent2"/>
        </a:solidFill>
      </dgm:spPr>
      <dgm:t>
        <a:bodyPr/>
        <a:lstStyle/>
        <a:p>
          <a:r>
            <a:rPr lang="en-US"/>
            <a:t>Commerce</a:t>
          </a:r>
        </a:p>
      </dgm:t>
    </dgm:pt>
    <dgm:pt modelId="{A14F041C-0AEA-4372-84EE-5BFD836D17A4}" type="parTrans" cxnId="{E11DADD4-01CD-4B73-8A79-D4DEF8471537}">
      <dgm:prSet/>
      <dgm:spPr/>
      <dgm:t>
        <a:bodyPr/>
        <a:lstStyle/>
        <a:p>
          <a:endParaRPr lang="en-US"/>
        </a:p>
      </dgm:t>
    </dgm:pt>
    <dgm:pt modelId="{68A82677-53DB-4395-9AEA-ACE22DF89276}" type="sibTrans" cxnId="{E11DADD4-01CD-4B73-8A79-D4DEF8471537}">
      <dgm:prSet/>
      <dgm:spPr/>
      <dgm:t>
        <a:bodyPr/>
        <a:lstStyle/>
        <a:p>
          <a:endParaRPr lang="en-US"/>
        </a:p>
      </dgm:t>
    </dgm:pt>
    <dgm:pt modelId="{919EF617-8F14-4A17-A17C-DE5250678F2E}">
      <dgm:prSet phldrT="[Text]"/>
      <dgm:spPr/>
      <dgm:t>
        <a:bodyPr/>
        <a:lstStyle/>
        <a:p>
          <a:r>
            <a:rPr lang="en-US"/>
            <a:t>Project Operations</a:t>
          </a:r>
        </a:p>
      </dgm:t>
    </dgm:pt>
    <dgm:pt modelId="{DDCC13D4-BD0E-4612-B9D5-517B630D17EC}" type="parTrans" cxnId="{10656F0B-2415-4A42-9691-9E12E9B7AC21}">
      <dgm:prSet/>
      <dgm:spPr/>
      <dgm:t>
        <a:bodyPr/>
        <a:lstStyle/>
        <a:p>
          <a:endParaRPr lang="en-US"/>
        </a:p>
      </dgm:t>
    </dgm:pt>
    <dgm:pt modelId="{D8DD10D1-F397-48EB-B1CC-5CDA052C8B68}" type="sibTrans" cxnId="{10656F0B-2415-4A42-9691-9E12E9B7AC21}">
      <dgm:prSet/>
      <dgm:spPr/>
      <dgm:t>
        <a:bodyPr/>
        <a:lstStyle/>
        <a:p>
          <a:endParaRPr lang="en-US"/>
        </a:p>
      </dgm:t>
    </dgm:pt>
    <dgm:pt modelId="{A6BB95B9-87CC-431C-836C-D3F02128BD17}">
      <dgm:prSet phldrT="[Text]"/>
      <dgm:spPr/>
      <dgm:t>
        <a:bodyPr/>
        <a:lstStyle/>
        <a:p>
          <a:r>
            <a:rPr lang="en-US"/>
            <a:t>Human Resources</a:t>
          </a:r>
        </a:p>
      </dgm:t>
    </dgm:pt>
    <dgm:pt modelId="{8FC5A61E-9731-4701-9F8E-FEAF34C0EA31}" type="parTrans" cxnId="{813D236B-52DB-403A-96BB-4F1631E64FEC}">
      <dgm:prSet/>
      <dgm:spPr/>
      <dgm:t>
        <a:bodyPr/>
        <a:lstStyle/>
        <a:p>
          <a:endParaRPr lang="en-US"/>
        </a:p>
      </dgm:t>
    </dgm:pt>
    <dgm:pt modelId="{A9082E5C-392F-4068-A266-A37E4B12531D}" type="sibTrans" cxnId="{813D236B-52DB-403A-96BB-4F1631E64FEC}">
      <dgm:prSet/>
      <dgm:spPr/>
      <dgm:t>
        <a:bodyPr/>
        <a:lstStyle/>
        <a:p>
          <a:endParaRPr lang="en-US"/>
        </a:p>
      </dgm:t>
    </dgm:pt>
    <dgm:pt modelId="{BDD3784D-FB08-40E7-A1D8-5462345C5F16}">
      <dgm:prSet phldrT="[Text]"/>
      <dgm:spPr>
        <a:solidFill>
          <a:schemeClr val="accent4"/>
        </a:solidFill>
      </dgm:spPr>
      <dgm:t>
        <a:bodyPr/>
        <a:lstStyle/>
        <a:p>
          <a:r>
            <a:rPr lang="en-US"/>
            <a:t>HR Self Service</a:t>
          </a:r>
        </a:p>
      </dgm:t>
    </dgm:pt>
    <dgm:pt modelId="{E7BC1D21-E315-45FB-BC93-1B0BDE4D5C98}" type="parTrans" cxnId="{05425879-583E-4C6E-8820-C7BE94520FED}">
      <dgm:prSet/>
      <dgm:spPr/>
      <dgm:t>
        <a:bodyPr/>
        <a:lstStyle/>
        <a:p>
          <a:endParaRPr lang="en-US"/>
        </a:p>
      </dgm:t>
    </dgm:pt>
    <dgm:pt modelId="{3593408D-1177-4CAF-8A3F-56AEB5F32096}" type="sibTrans" cxnId="{05425879-583E-4C6E-8820-C7BE94520FED}">
      <dgm:prSet/>
      <dgm:spPr/>
      <dgm:t>
        <a:bodyPr/>
        <a:lstStyle/>
        <a:p>
          <a:endParaRPr lang="en-US"/>
        </a:p>
      </dgm:t>
    </dgm:pt>
    <dgm:pt modelId="{DA00FC29-EA51-4194-87FF-118010DBADB4}" type="pres">
      <dgm:prSet presAssocID="{8D742905-9C06-4A77-9F89-61A172B955D1}" presName="Name0" presStyleCnt="0">
        <dgm:presLayoutVars>
          <dgm:dir/>
          <dgm:animLvl val="lvl"/>
          <dgm:resizeHandles val="exact"/>
        </dgm:presLayoutVars>
      </dgm:prSet>
      <dgm:spPr/>
    </dgm:pt>
    <dgm:pt modelId="{E932C750-DB94-46D2-9227-8FE4FA327F48}" type="pres">
      <dgm:prSet presAssocID="{98ACF12E-78B3-4C86-88C3-013EBAEFC80F}" presName="Name8" presStyleCnt="0"/>
      <dgm:spPr/>
    </dgm:pt>
    <dgm:pt modelId="{8FCB8194-25A2-4C6F-8975-F2B6ABAC14BB}" type="pres">
      <dgm:prSet presAssocID="{98ACF12E-78B3-4C86-88C3-013EBAEFC80F}" presName="level" presStyleLbl="node1" presStyleIdx="0" presStyleCnt="10" custLinFactY="-31417" custLinFactNeighborX="-17664" custLinFactNeighborY="-100000">
        <dgm:presLayoutVars>
          <dgm:chMax val="1"/>
          <dgm:bulletEnabled val="1"/>
        </dgm:presLayoutVars>
      </dgm:prSet>
      <dgm:spPr/>
    </dgm:pt>
    <dgm:pt modelId="{7FC2826A-1F68-4B32-9616-4243269ACF4B}" type="pres">
      <dgm:prSet presAssocID="{98ACF12E-78B3-4C86-88C3-013EBAEFC80F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A0A0C0DC-43D9-4CA1-A8A2-A947C8B54BF6}" type="pres">
      <dgm:prSet presAssocID="{34C2ECEA-FF26-4E9C-A40E-AE0E3653DA0D}" presName="Name8" presStyleCnt="0"/>
      <dgm:spPr/>
    </dgm:pt>
    <dgm:pt modelId="{9A309A1B-A1E5-469E-8AD4-8BBC998D2070}" type="pres">
      <dgm:prSet presAssocID="{34C2ECEA-FF26-4E9C-A40E-AE0E3653DA0D}" presName="level" presStyleLbl="node1" presStyleIdx="1" presStyleCnt="10">
        <dgm:presLayoutVars>
          <dgm:chMax val="1"/>
          <dgm:bulletEnabled val="1"/>
        </dgm:presLayoutVars>
      </dgm:prSet>
      <dgm:spPr/>
    </dgm:pt>
    <dgm:pt modelId="{66D884FE-5607-4214-AE97-73155FBAE093}" type="pres">
      <dgm:prSet presAssocID="{34C2ECEA-FF26-4E9C-A40E-AE0E3653DA0D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DECA0FF6-B32E-4806-9479-CD78FC2C98C0}" type="pres">
      <dgm:prSet presAssocID="{7290F57B-C44E-4EFD-BC68-59169E8B58AC}" presName="Name8" presStyleCnt="0"/>
      <dgm:spPr/>
    </dgm:pt>
    <dgm:pt modelId="{AFD9EACD-B2B8-4237-BCF5-025190875F50}" type="pres">
      <dgm:prSet presAssocID="{7290F57B-C44E-4EFD-BC68-59169E8B58AC}" presName="level" presStyleLbl="node1" presStyleIdx="2" presStyleCnt="10">
        <dgm:presLayoutVars>
          <dgm:chMax val="1"/>
          <dgm:bulletEnabled val="1"/>
        </dgm:presLayoutVars>
      </dgm:prSet>
      <dgm:spPr/>
    </dgm:pt>
    <dgm:pt modelId="{05FCF5BA-FBDC-43C3-9513-BFC5284F2F9D}" type="pres">
      <dgm:prSet presAssocID="{7290F57B-C44E-4EFD-BC68-59169E8B58AC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052B961F-CA1E-465E-ACD0-107D91D8C806}" type="pres">
      <dgm:prSet presAssocID="{60ECCE16-17A7-4491-9B14-273A2C89B3D6}" presName="Name8" presStyleCnt="0"/>
      <dgm:spPr/>
    </dgm:pt>
    <dgm:pt modelId="{1FB1BF0A-6E69-4DD2-A7A7-472AAFB332A1}" type="pres">
      <dgm:prSet presAssocID="{60ECCE16-17A7-4491-9B14-273A2C89B3D6}" presName="level" presStyleLbl="node1" presStyleIdx="3" presStyleCnt="10">
        <dgm:presLayoutVars>
          <dgm:chMax val="1"/>
          <dgm:bulletEnabled val="1"/>
        </dgm:presLayoutVars>
      </dgm:prSet>
      <dgm:spPr/>
    </dgm:pt>
    <dgm:pt modelId="{A351B9D5-55A1-4E4C-894C-5F84FFEE0D5C}" type="pres">
      <dgm:prSet presAssocID="{60ECCE16-17A7-4491-9B14-273A2C89B3D6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3B476802-4D13-4E1B-AFFC-B7A26286441A}" type="pres">
      <dgm:prSet presAssocID="{4F7F77C0-A2AA-4B8F-926D-0B29060DCCB4}" presName="Name8" presStyleCnt="0"/>
      <dgm:spPr/>
    </dgm:pt>
    <dgm:pt modelId="{DAEBC992-F204-4724-85C5-1207EDFD0E78}" type="pres">
      <dgm:prSet presAssocID="{4F7F77C0-A2AA-4B8F-926D-0B29060DCCB4}" presName="level" presStyleLbl="node1" presStyleIdx="4" presStyleCnt="10">
        <dgm:presLayoutVars>
          <dgm:chMax val="1"/>
          <dgm:bulletEnabled val="1"/>
        </dgm:presLayoutVars>
      </dgm:prSet>
      <dgm:spPr/>
    </dgm:pt>
    <dgm:pt modelId="{9D6D15F6-B2E4-435A-931D-F7DCA4C5D717}" type="pres">
      <dgm:prSet presAssocID="{4F7F77C0-A2AA-4B8F-926D-0B29060DCCB4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E1044E9D-4F91-4AF5-822C-524248519E41}" type="pres">
      <dgm:prSet presAssocID="{919EF617-8F14-4A17-A17C-DE5250678F2E}" presName="Name8" presStyleCnt="0"/>
      <dgm:spPr/>
    </dgm:pt>
    <dgm:pt modelId="{5AA75CCD-936F-4809-9428-F6C11E9A2000}" type="pres">
      <dgm:prSet presAssocID="{919EF617-8F14-4A17-A17C-DE5250678F2E}" presName="level" presStyleLbl="node1" presStyleIdx="5" presStyleCnt="10">
        <dgm:presLayoutVars>
          <dgm:chMax val="1"/>
          <dgm:bulletEnabled val="1"/>
        </dgm:presLayoutVars>
      </dgm:prSet>
      <dgm:spPr/>
    </dgm:pt>
    <dgm:pt modelId="{33E4BA68-3E90-4A19-9CC1-69FECFD7FDF0}" type="pres">
      <dgm:prSet presAssocID="{919EF617-8F14-4A17-A17C-DE5250678F2E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663598B9-B0D1-4AB8-AD50-BCDFEA614828}" type="pres">
      <dgm:prSet presAssocID="{A6BB95B9-87CC-431C-836C-D3F02128BD17}" presName="Name8" presStyleCnt="0"/>
      <dgm:spPr/>
    </dgm:pt>
    <dgm:pt modelId="{9E5F0122-FCA4-459D-8B44-1C5293D5A923}" type="pres">
      <dgm:prSet presAssocID="{A6BB95B9-87CC-431C-836C-D3F02128BD17}" presName="level" presStyleLbl="node1" presStyleIdx="6" presStyleCnt="10">
        <dgm:presLayoutVars>
          <dgm:chMax val="1"/>
          <dgm:bulletEnabled val="1"/>
        </dgm:presLayoutVars>
      </dgm:prSet>
      <dgm:spPr/>
    </dgm:pt>
    <dgm:pt modelId="{3DEF85F8-3FC7-4073-ACFC-82051E90513B}" type="pres">
      <dgm:prSet presAssocID="{A6BB95B9-87CC-431C-836C-D3F02128BD17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88C134A6-F3B9-46F0-9EF3-66F75AB9C340}" type="pres">
      <dgm:prSet presAssocID="{953732DD-D5B9-4C27-B61D-7576BC2FE6C9}" presName="Name8" presStyleCnt="0"/>
      <dgm:spPr/>
    </dgm:pt>
    <dgm:pt modelId="{A848DACC-3185-49FF-950A-DD4F501879C9}" type="pres">
      <dgm:prSet presAssocID="{953732DD-D5B9-4C27-B61D-7576BC2FE6C9}" presName="level" presStyleLbl="node1" presStyleIdx="7" presStyleCnt="10">
        <dgm:presLayoutVars>
          <dgm:chMax val="1"/>
          <dgm:bulletEnabled val="1"/>
        </dgm:presLayoutVars>
      </dgm:prSet>
      <dgm:spPr/>
    </dgm:pt>
    <dgm:pt modelId="{CCD79DF3-2437-4F13-8471-30848E0DEABE}" type="pres">
      <dgm:prSet presAssocID="{953732DD-D5B9-4C27-B61D-7576BC2FE6C9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3FD8BD77-2DEF-48BF-BD0A-DCFA82EC3F68}" type="pres">
      <dgm:prSet presAssocID="{C4D4A3B5-5284-4F34-BDFA-9AA151296609}" presName="Name8" presStyleCnt="0"/>
      <dgm:spPr/>
    </dgm:pt>
    <dgm:pt modelId="{0B06869E-5B9E-4095-B77A-BB69B1367BAE}" type="pres">
      <dgm:prSet presAssocID="{C4D4A3B5-5284-4F34-BDFA-9AA151296609}" presName="level" presStyleLbl="node1" presStyleIdx="8" presStyleCnt="10">
        <dgm:presLayoutVars>
          <dgm:chMax val="1"/>
          <dgm:bulletEnabled val="1"/>
        </dgm:presLayoutVars>
      </dgm:prSet>
      <dgm:spPr/>
    </dgm:pt>
    <dgm:pt modelId="{79430DCC-7918-4278-BC5D-3CF7C33C2665}" type="pres">
      <dgm:prSet presAssocID="{C4D4A3B5-5284-4F34-BDFA-9AA151296609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C028C27C-661C-4A27-A4EC-85CC8B14625D}" type="pres">
      <dgm:prSet presAssocID="{BDD3784D-FB08-40E7-A1D8-5462345C5F16}" presName="Name8" presStyleCnt="0"/>
      <dgm:spPr/>
    </dgm:pt>
    <dgm:pt modelId="{93823CBE-2F57-4EDF-9F2B-D65802511528}" type="pres">
      <dgm:prSet presAssocID="{BDD3784D-FB08-40E7-A1D8-5462345C5F16}" presName="level" presStyleLbl="node1" presStyleIdx="9" presStyleCnt="10">
        <dgm:presLayoutVars>
          <dgm:chMax val="1"/>
          <dgm:bulletEnabled val="1"/>
        </dgm:presLayoutVars>
      </dgm:prSet>
      <dgm:spPr/>
    </dgm:pt>
    <dgm:pt modelId="{074C79E5-6E98-4735-84AA-3CB5301312FD}" type="pres">
      <dgm:prSet presAssocID="{BDD3784D-FB08-40E7-A1D8-5462345C5F16}" presName="levelTx" presStyleLbl="revTx" presStyleIdx="0" presStyleCnt="0">
        <dgm:presLayoutVars>
          <dgm:chMax val="1"/>
          <dgm:bulletEnabled val="1"/>
        </dgm:presLayoutVars>
      </dgm:prSet>
      <dgm:spPr/>
    </dgm:pt>
  </dgm:ptLst>
  <dgm:cxnLst>
    <dgm:cxn modelId="{29D23B03-35DB-444F-9FC3-6490158F7449}" srcId="{8D742905-9C06-4A77-9F89-61A172B955D1}" destId="{7290F57B-C44E-4EFD-BC68-59169E8B58AC}" srcOrd="2" destOrd="0" parTransId="{46E44565-8C55-4FAA-A262-55FF6B4A9550}" sibTransId="{C028EC38-64B0-4D9A-AA11-CB2371561A43}"/>
    <dgm:cxn modelId="{B3C8AA08-92D3-4DD0-B7D2-F42E9B23D0B3}" srcId="{8D742905-9C06-4A77-9F89-61A172B955D1}" destId="{C4D4A3B5-5284-4F34-BDFA-9AA151296609}" srcOrd="8" destOrd="0" parTransId="{7031C735-B282-4ED7-A41D-B4145BBC7026}" sibTransId="{2F4EA8F2-3587-4CAA-B983-D65A01D03EC7}"/>
    <dgm:cxn modelId="{10656F0B-2415-4A42-9691-9E12E9B7AC21}" srcId="{8D742905-9C06-4A77-9F89-61A172B955D1}" destId="{919EF617-8F14-4A17-A17C-DE5250678F2E}" srcOrd="5" destOrd="0" parTransId="{DDCC13D4-BD0E-4612-B9D5-517B630D17EC}" sibTransId="{D8DD10D1-F397-48EB-B1CC-5CDA052C8B68}"/>
    <dgm:cxn modelId="{AF948D1C-D027-4188-9D40-FEC7DFD10ED3}" type="presOf" srcId="{A6BB95B9-87CC-431C-836C-D3F02128BD17}" destId="{9E5F0122-FCA4-459D-8B44-1C5293D5A923}" srcOrd="0" destOrd="0" presId="urn:microsoft.com/office/officeart/2005/8/layout/pyramid3"/>
    <dgm:cxn modelId="{04F5FD20-DB95-46CB-B386-D5C1F9923080}" type="presOf" srcId="{7290F57B-C44E-4EFD-BC68-59169E8B58AC}" destId="{AFD9EACD-B2B8-4237-BCF5-025190875F50}" srcOrd="0" destOrd="0" presId="urn:microsoft.com/office/officeart/2005/8/layout/pyramid3"/>
    <dgm:cxn modelId="{4B81972C-BBC4-497A-AF58-DDF91D6AE95C}" srcId="{8D742905-9C06-4A77-9F89-61A172B955D1}" destId="{34C2ECEA-FF26-4E9C-A40E-AE0E3653DA0D}" srcOrd="1" destOrd="0" parTransId="{9D17CF0B-B3E2-4FF4-B0F5-B731A86FE0BD}" sibTransId="{594979D7-BAC2-4CB8-AC09-1AA51C11D0CB}"/>
    <dgm:cxn modelId="{15CD0536-3D32-4C23-AA97-1A43E06E7F4D}" type="presOf" srcId="{60ECCE16-17A7-4491-9B14-273A2C89B3D6}" destId="{1FB1BF0A-6E69-4DD2-A7A7-472AAFB332A1}" srcOrd="0" destOrd="0" presId="urn:microsoft.com/office/officeart/2005/8/layout/pyramid3"/>
    <dgm:cxn modelId="{28521362-12C7-4D8D-B061-501C341297E9}" type="presOf" srcId="{7290F57B-C44E-4EFD-BC68-59169E8B58AC}" destId="{05FCF5BA-FBDC-43C3-9513-BFC5284F2F9D}" srcOrd="1" destOrd="0" presId="urn:microsoft.com/office/officeart/2005/8/layout/pyramid3"/>
    <dgm:cxn modelId="{45343062-313E-45F6-A706-F6604EE3B3D2}" type="presOf" srcId="{4F7F77C0-A2AA-4B8F-926D-0B29060DCCB4}" destId="{9D6D15F6-B2E4-435A-931D-F7DCA4C5D717}" srcOrd="1" destOrd="0" presId="urn:microsoft.com/office/officeart/2005/8/layout/pyramid3"/>
    <dgm:cxn modelId="{95F4E446-AA62-4EB3-82D3-EF71148BB6B4}" type="presOf" srcId="{953732DD-D5B9-4C27-B61D-7576BC2FE6C9}" destId="{CCD79DF3-2437-4F13-8471-30848E0DEABE}" srcOrd="1" destOrd="0" presId="urn:microsoft.com/office/officeart/2005/8/layout/pyramid3"/>
    <dgm:cxn modelId="{2E6E4D6A-55EC-49C6-B895-33488392CEB0}" type="presOf" srcId="{A6BB95B9-87CC-431C-836C-D3F02128BD17}" destId="{3DEF85F8-3FC7-4073-ACFC-82051E90513B}" srcOrd="1" destOrd="0" presId="urn:microsoft.com/office/officeart/2005/8/layout/pyramid3"/>
    <dgm:cxn modelId="{813D236B-52DB-403A-96BB-4F1631E64FEC}" srcId="{8D742905-9C06-4A77-9F89-61A172B955D1}" destId="{A6BB95B9-87CC-431C-836C-D3F02128BD17}" srcOrd="6" destOrd="0" parTransId="{8FC5A61E-9731-4701-9F8E-FEAF34C0EA31}" sibTransId="{A9082E5C-392F-4068-A266-A37E4B12531D}"/>
    <dgm:cxn modelId="{57622652-B37D-411A-B58A-CCA6762473C4}" type="presOf" srcId="{4F7F77C0-A2AA-4B8F-926D-0B29060DCCB4}" destId="{DAEBC992-F204-4724-85C5-1207EDFD0E78}" srcOrd="0" destOrd="0" presId="urn:microsoft.com/office/officeart/2005/8/layout/pyramid3"/>
    <dgm:cxn modelId="{1625C754-01CA-485C-ABFD-27A17A6CA2AE}" type="presOf" srcId="{34C2ECEA-FF26-4E9C-A40E-AE0E3653DA0D}" destId="{9A309A1B-A1E5-469E-8AD4-8BBC998D2070}" srcOrd="0" destOrd="0" presId="urn:microsoft.com/office/officeart/2005/8/layout/pyramid3"/>
    <dgm:cxn modelId="{DF6BF155-4084-4AC9-A77D-E3B84BB6551F}" srcId="{8D742905-9C06-4A77-9F89-61A172B955D1}" destId="{953732DD-D5B9-4C27-B61D-7576BC2FE6C9}" srcOrd="7" destOrd="0" parTransId="{85E6A07A-EB16-442E-AB7C-CCC36D099FEE}" sibTransId="{B4829346-C314-40CB-BE41-107820621DA0}"/>
    <dgm:cxn modelId="{CDF75A57-1A6D-437E-945E-90C0BB287118}" type="presOf" srcId="{919EF617-8F14-4A17-A17C-DE5250678F2E}" destId="{33E4BA68-3E90-4A19-9CC1-69FECFD7FDF0}" srcOrd="1" destOrd="0" presId="urn:microsoft.com/office/officeart/2005/8/layout/pyramid3"/>
    <dgm:cxn modelId="{05425879-583E-4C6E-8820-C7BE94520FED}" srcId="{8D742905-9C06-4A77-9F89-61A172B955D1}" destId="{BDD3784D-FB08-40E7-A1D8-5462345C5F16}" srcOrd="9" destOrd="0" parTransId="{E7BC1D21-E315-45FB-BC93-1B0BDE4D5C98}" sibTransId="{3593408D-1177-4CAF-8A3F-56AEB5F32096}"/>
    <dgm:cxn modelId="{242AA77B-8983-4701-BE40-23D0DCF55A41}" type="presOf" srcId="{98ACF12E-78B3-4C86-88C3-013EBAEFC80F}" destId="{7FC2826A-1F68-4B32-9616-4243269ACF4B}" srcOrd="1" destOrd="0" presId="urn:microsoft.com/office/officeart/2005/8/layout/pyramid3"/>
    <dgm:cxn modelId="{EB3BEE84-5F23-4BAE-BD85-46B614F9D4CC}" type="presOf" srcId="{60ECCE16-17A7-4491-9B14-273A2C89B3D6}" destId="{A351B9D5-55A1-4E4C-894C-5F84FFEE0D5C}" srcOrd="1" destOrd="0" presId="urn:microsoft.com/office/officeart/2005/8/layout/pyramid3"/>
    <dgm:cxn modelId="{18F35794-88AB-4AA9-8F0D-C3801425182F}" type="presOf" srcId="{919EF617-8F14-4A17-A17C-DE5250678F2E}" destId="{5AA75CCD-936F-4809-9428-F6C11E9A2000}" srcOrd="0" destOrd="0" presId="urn:microsoft.com/office/officeart/2005/8/layout/pyramid3"/>
    <dgm:cxn modelId="{E4DCE5AB-2B22-4113-8401-A84C7AADE434}" type="presOf" srcId="{98ACF12E-78B3-4C86-88C3-013EBAEFC80F}" destId="{8FCB8194-25A2-4C6F-8975-F2B6ABAC14BB}" srcOrd="0" destOrd="0" presId="urn:microsoft.com/office/officeart/2005/8/layout/pyramid3"/>
    <dgm:cxn modelId="{1AC16EB8-575B-4678-8BDF-8FFD54445A3A}" type="presOf" srcId="{C4D4A3B5-5284-4F34-BDFA-9AA151296609}" destId="{0B06869E-5B9E-4095-B77A-BB69B1367BAE}" srcOrd="0" destOrd="0" presId="urn:microsoft.com/office/officeart/2005/8/layout/pyramid3"/>
    <dgm:cxn modelId="{AFDECBBA-A727-4061-A1C5-53C9277DC88D}" srcId="{8D742905-9C06-4A77-9F89-61A172B955D1}" destId="{98ACF12E-78B3-4C86-88C3-013EBAEFC80F}" srcOrd="0" destOrd="0" parTransId="{B3CA82F5-235F-43A6-8CA6-BC92E427E203}" sibTransId="{29853BD5-22F6-49FB-BB64-1FF281A849E8}"/>
    <dgm:cxn modelId="{A3657DBC-9CD6-41F8-9BD7-ED15E89EE2EC}" type="presOf" srcId="{953732DD-D5B9-4C27-B61D-7576BC2FE6C9}" destId="{A848DACC-3185-49FF-950A-DD4F501879C9}" srcOrd="0" destOrd="0" presId="urn:microsoft.com/office/officeart/2005/8/layout/pyramid3"/>
    <dgm:cxn modelId="{FCFCEDC0-30F0-4A2D-96BB-48F2E948AA00}" type="presOf" srcId="{34C2ECEA-FF26-4E9C-A40E-AE0E3653DA0D}" destId="{66D884FE-5607-4214-AE97-73155FBAE093}" srcOrd="1" destOrd="0" presId="urn:microsoft.com/office/officeart/2005/8/layout/pyramid3"/>
    <dgm:cxn modelId="{28DDAAC9-D32A-4BD0-A226-0BAB7A095636}" type="presOf" srcId="{BDD3784D-FB08-40E7-A1D8-5462345C5F16}" destId="{93823CBE-2F57-4EDF-9F2B-D65802511528}" srcOrd="0" destOrd="0" presId="urn:microsoft.com/office/officeart/2005/8/layout/pyramid3"/>
    <dgm:cxn modelId="{E11DADD4-01CD-4B73-8A79-D4DEF8471537}" srcId="{8D742905-9C06-4A77-9F89-61A172B955D1}" destId="{4F7F77C0-A2AA-4B8F-926D-0B29060DCCB4}" srcOrd="4" destOrd="0" parTransId="{A14F041C-0AEA-4372-84EE-5BFD836D17A4}" sibTransId="{68A82677-53DB-4395-9AEA-ACE22DF89276}"/>
    <dgm:cxn modelId="{CC440DD7-4004-42DE-82DB-74D3C3B58F55}" type="presOf" srcId="{C4D4A3B5-5284-4F34-BDFA-9AA151296609}" destId="{79430DCC-7918-4278-BC5D-3CF7C33C2665}" srcOrd="1" destOrd="0" presId="urn:microsoft.com/office/officeart/2005/8/layout/pyramid3"/>
    <dgm:cxn modelId="{EE3607E7-CFCF-4C7A-B3D3-0B223D509542}" type="presOf" srcId="{8D742905-9C06-4A77-9F89-61A172B955D1}" destId="{DA00FC29-EA51-4194-87FF-118010DBADB4}" srcOrd="0" destOrd="0" presId="urn:microsoft.com/office/officeart/2005/8/layout/pyramid3"/>
    <dgm:cxn modelId="{E10EF2FB-A85D-4A30-8114-6F4FF0A66522}" type="presOf" srcId="{BDD3784D-FB08-40E7-A1D8-5462345C5F16}" destId="{074C79E5-6E98-4735-84AA-3CB5301312FD}" srcOrd="1" destOrd="0" presId="urn:microsoft.com/office/officeart/2005/8/layout/pyramid3"/>
    <dgm:cxn modelId="{59BE44FE-1CBA-43B4-9734-18EDC185F435}" srcId="{8D742905-9C06-4A77-9F89-61A172B955D1}" destId="{60ECCE16-17A7-4491-9B14-273A2C89B3D6}" srcOrd="3" destOrd="0" parTransId="{3E9D2EFB-57D2-4CC1-960E-85AD201F01AC}" sibTransId="{EAEC1B9D-5291-4DD3-9DE4-D5B3811F4F6D}"/>
    <dgm:cxn modelId="{7D85F6B8-1883-4CE3-857D-B1A44A81FBB7}" type="presParOf" srcId="{DA00FC29-EA51-4194-87FF-118010DBADB4}" destId="{E932C750-DB94-46D2-9227-8FE4FA327F48}" srcOrd="0" destOrd="0" presId="urn:microsoft.com/office/officeart/2005/8/layout/pyramid3"/>
    <dgm:cxn modelId="{1021642B-1A93-4DA6-9046-D95F1E9B696E}" type="presParOf" srcId="{E932C750-DB94-46D2-9227-8FE4FA327F48}" destId="{8FCB8194-25A2-4C6F-8975-F2B6ABAC14BB}" srcOrd="0" destOrd="0" presId="urn:microsoft.com/office/officeart/2005/8/layout/pyramid3"/>
    <dgm:cxn modelId="{FFED8733-D87D-46D9-A884-A74DEBCA479B}" type="presParOf" srcId="{E932C750-DB94-46D2-9227-8FE4FA327F48}" destId="{7FC2826A-1F68-4B32-9616-4243269ACF4B}" srcOrd="1" destOrd="0" presId="urn:microsoft.com/office/officeart/2005/8/layout/pyramid3"/>
    <dgm:cxn modelId="{E68B8B2F-8F10-4143-B64E-77C826670AE4}" type="presParOf" srcId="{DA00FC29-EA51-4194-87FF-118010DBADB4}" destId="{A0A0C0DC-43D9-4CA1-A8A2-A947C8B54BF6}" srcOrd="1" destOrd="0" presId="urn:microsoft.com/office/officeart/2005/8/layout/pyramid3"/>
    <dgm:cxn modelId="{0D509180-3788-4285-A9AC-34320780F1BA}" type="presParOf" srcId="{A0A0C0DC-43D9-4CA1-A8A2-A947C8B54BF6}" destId="{9A309A1B-A1E5-469E-8AD4-8BBC998D2070}" srcOrd="0" destOrd="0" presId="urn:microsoft.com/office/officeart/2005/8/layout/pyramid3"/>
    <dgm:cxn modelId="{FBA06ED1-6D12-4F33-84DD-76EA3AAB8594}" type="presParOf" srcId="{A0A0C0DC-43D9-4CA1-A8A2-A947C8B54BF6}" destId="{66D884FE-5607-4214-AE97-73155FBAE093}" srcOrd="1" destOrd="0" presId="urn:microsoft.com/office/officeart/2005/8/layout/pyramid3"/>
    <dgm:cxn modelId="{A01A3E9A-B597-426D-911C-2D1EA999FA9C}" type="presParOf" srcId="{DA00FC29-EA51-4194-87FF-118010DBADB4}" destId="{DECA0FF6-B32E-4806-9479-CD78FC2C98C0}" srcOrd="2" destOrd="0" presId="urn:microsoft.com/office/officeart/2005/8/layout/pyramid3"/>
    <dgm:cxn modelId="{F7E19B3F-BEB2-429E-AB94-D48A1133AAE4}" type="presParOf" srcId="{DECA0FF6-B32E-4806-9479-CD78FC2C98C0}" destId="{AFD9EACD-B2B8-4237-BCF5-025190875F50}" srcOrd="0" destOrd="0" presId="urn:microsoft.com/office/officeart/2005/8/layout/pyramid3"/>
    <dgm:cxn modelId="{FC425600-CD51-4DBA-9336-FA83AD5B3A27}" type="presParOf" srcId="{DECA0FF6-B32E-4806-9479-CD78FC2C98C0}" destId="{05FCF5BA-FBDC-43C3-9513-BFC5284F2F9D}" srcOrd="1" destOrd="0" presId="urn:microsoft.com/office/officeart/2005/8/layout/pyramid3"/>
    <dgm:cxn modelId="{51CD2C52-9802-4E71-9E53-2A3A3CC478BB}" type="presParOf" srcId="{DA00FC29-EA51-4194-87FF-118010DBADB4}" destId="{052B961F-CA1E-465E-ACD0-107D91D8C806}" srcOrd="3" destOrd="0" presId="urn:microsoft.com/office/officeart/2005/8/layout/pyramid3"/>
    <dgm:cxn modelId="{4685A800-821E-4374-BB11-BB2976AEBB67}" type="presParOf" srcId="{052B961F-CA1E-465E-ACD0-107D91D8C806}" destId="{1FB1BF0A-6E69-4DD2-A7A7-472AAFB332A1}" srcOrd="0" destOrd="0" presId="urn:microsoft.com/office/officeart/2005/8/layout/pyramid3"/>
    <dgm:cxn modelId="{3C19BE45-F387-42E1-9B86-DCB1006B106E}" type="presParOf" srcId="{052B961F-CA1E-465E-ACD0-107D91D8C806}" destId="{A351B9D5-55A1-4E4C-894C-5F84FFEE0D5C}" srcOrd="1" destOrd="0" presId="urn:microsoft.com/office/officeart/2005/8/layout/pyramid3"/>
    <dgm:cxn modelId="{9FCE1062-C36E-46D3-98F7-00EAE730238D}" type="presParOf" srcId="{DA00FC29-EA51-4194-87FF-118010DBADB4}" destId="{3B476802-4D13-4E1B-AFFC-B7A26286441A}" srcOrd="4" destOrd="0" presId="urn:microsoft.com/office/officeart/2005/8/layout/pyramid3"/>
    <dgm:cxn modelId="{EDADA232-406B-40C1-8554-32AC890D44B2}" type="presParOf" srcId="{3B476802-4D13-4E1B-AFFC-B7A26286441A}" destId="{DAEBC992-F204-4724-85C5-1207EDFD0E78}" srcOrd="0" destOrd="0" presId="urn:microsoft.com/office/officeart/2005/8/layout/pyramid3"/>
    <dgm:cxn modelId="{1F8B6801-4248-4990-A3F6-80252F10A4DD}" type="presParOf" srcId="{3B476802-4D13-4E1B-AFFC-B7A26286441A}" destId="{9D6D15F6-B2E4-435A-931D-F7DCA4C5D717}" srcOrd="1" destOrd="0" presId="urn:microsoft.com/office/officeart/2005/8/layout/pyramid3"/>
    <dgm:cxn modelId="{6911B65A-DF0E-4F1C-B21B-70E00DA58E5C}" type="presParOf" srcId="{DA00FC29-EA51-4194-87FF-118010DBADB4}" destId="{E1044E9D-4F91-4AF5-822C-524248519E41}" srcOrd="5" destOrd="0" presId="urn:microsoft.com/office/officeart/2005/8/layout/pyramid3"/>
    <dgm:cxn modelId="{31CBC353-FDE3-44CE-8E32-0069FD684E0B}" type="presParOf" srcId="{E1044E9D-4F91-4AF5-822C-524248519E41}" destId="{5AA75CCD-936F-4809-9428-F6C11E9A2000}" srcOrd="0" destOrd="0" presId="urn:microsoft.com/office/officeart/2005/8/layout/pyramid3"/>
    <dgm:cxn modelId="{6EEE7712-E76B-4719-9BD4-EE5370BBE4A5}" type="presParOf" srcId="{E1044E9D-4F91-4AF5-822C-524248519E41}" destId="{33E4BA68-3E90-4A19-9CC1-69FECFD7FDF0}" srcOrd="1" destOrd="0" presId="urn:microsoft.com/office/officeart/2005/8/layout/pyramid3"/>
    <dgm:cxn modelId="{6295E3F6-B1C5-437C-863D-6D896882F534}" type="presParOf" srcId="{DA00FC29-EA51-4194-87FF-118010DBADB4}" destId="{663598B9-B0D1-4AB8-AD50-BCDFEA614828}" srcOrd="6" destOrd="0" presId="urn:microsoft.com/office/officeart/2005/8/layout/pyramid3"/>
    <dgm:cxn modelId="{2B12B113-2DDB-436F-A200-EBF08B97927E}" type="presParOf" srcId="{663598B9-B0D1-4AB8-AD50-BCDFEA614828}" destId="{9E5F0122-FCA4-459D-8B44-1C5293D5A923}" srcOrd="0" destOrd="0" presId="urn:microsoft.com/office/officeart/2005/8/layout/pyramid3"/>
    <dgm:cxn modelId="{B8EA9A18-0C86-40AF-8707-8D4060058196}" type="presParOf" srcId="{663598B9-B0D1-4AB8-AD50-BCDFEA614828}" destId="{3DEF85F8-3FC7-4073-ACFC-82051E90513B}" srcOrd="1" destOrd="0" presId="urn:microsoft.com/office/officeart/2005/8/layout/pyramid3"/>
    <dgm:cxn modelId="{FD39A27F-B6A5-4B4A-BC5A-4010284D0C69}" type="presParOf" srcId="{DA00FC29-EA51-4194-87FF-118010DBADB4}" destId="{88C134A6-F3B9-46F0-9EF3-66F75AB9C340}" srcOrd="7" destOrd="0" presId="urn:microsoft.com/office/officeart/2005/8/layout/pyramid3"/>
    <dgm:cxn modelId="{67C8B236-283C-4C73-9FE7-F5E3279721C4}" type="presParOf" srcId="{88C134A6-F3B9-46F0-9EF3-66F75AB9C340}" destId="{A848DACC-3185-49FF-950A-DD4F501879C9}" srcOrd="0" destOrd="0" presId="urn:microsoft.com/office/officeart/2005/8/layout/pyramid3"/>
    <dgm:cxn modelId="{102E536E-A6E7-4FB5-BF95-2A1F99A4E867}" type="presParOf" srcId="{88C134A6-F3B9-46F0-9EF3-66F75AB9C340}" destId="{CCD79DF3-2437-4F13-8471-30848E0DEABE}" srcOrd="1" destOrd="0" presId="urn:microsoft.com/office/officeart/2005/8/layout/pyramid3"/>
    <dgm:cxn modelId="{23188CBE-B0FE-4A07-B212-1005C40FA88B}" type="presParOf" srcId="{DA00FC29-EA51-4194-87FF-118010DBADB4}" destId="{3FD8BD77-2DEF-48BF-BD0A-DCFA82EC3F68}" srcOrd="8" destOrd="0" presId="urn:microsoft.com/office/officeart/2005/8/layout/pyramid3"/>
    <dgm:cxn modelId="{E38DA19F-FEE8-44CA-ADA7-77A9E50CEE19}" type="presParOf" srcId="{3FD8BD77-2DEF-48BF-BD0A-DCFA82EC3F68}" destId="{0B06869E-5B9E-4095-B77A-BB69B1367BAE}" srcOrd="0" destOrd="0" presId="urn:microsoft.com/office/officeart/2005/8/layout/pyramid3"/>
    <dgm:cxn modelId="{7008581D-9B6E-4B83-9206-82FD0AA42939}" type="presParOf" srcId="{3FD8BD77-2DEF-48BF-BD0A-DCFA82EC3F68}" destId="{79430DCC-7918-4278-BC5D-3CF7C33C2665}" srcOrd="1" destOrd="0" presId="urn:microsoft.com/office/officeart/2005/8/layout/pyramid3"/>
    <dgm:cxn modelId="{2DE9179B-826A-4359-B676-8AC48F66846D}" type="presParOf" srcId="{DA00FC29-EA51-4194-87FF-118010DBADB4}" destId="{C028C27C-661C-4A27-A4EC-85CC8B14625D}" srcOrd="9" destOrd="0" presId="urn:microsoft.com/office/officeart/2005/8/layout/pyramid3"/>
    <dgm:cxn modelId="{3B92670F-977C-4858-ADF4-341E37B43C38}" type="presParOf" srcId="{C028C27C-661C-4A27-A4EC-85CC8B14625D}" destId="{93823CBE-2F57-4EDF-9F2B-D65802511528}" srcOrd="0" destOrd="0" presId="urn:microsoft.com/office/officeart/2005/8/layout/pyramid3"/>
    <dgm:cxn modelId="{95C17B6E-44DF-4F8D-B16A-2053E41620EF}" type="presParOf" srcId="{C028C27C-661C-4A27-A4EC-85CC8B14625D}" destId="{074C79E5-6E98-4735-84AA-3CB5301312FD}" srcOrd="1" destOrd="0" presId="urn:microsoft.com/office/officeart/2005/8/layout/pyramid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FCB8194-25A2-4C6F-8975-F2B6ABAC14BB}">
      <dsp:nvSpPr>
        <dsp:cNvPr id="0" name=""/>
        <dsp:cNvSpPr/>
      </dsp:nvSpPr>
      <dsp:spPr>
        <a:xfrm rot="10800000">
          <a:off x="0" y="0"/>
          <a:ext cx="6007098" cy="427091"/>
        </a:xfrm>
        <a:prstGeom prst="trapezoid">
          <a:avLst>
            <a:gd name="adj" fmla="val 70326"/>
          </a:avLst>
        </a:prstGeom>
        <a:solidFill>
          <a:schemeClr val="accent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/>
            <a:t>SCM Prem</a:t>
          </a:r>
        </a:p>
      </dsp:txBody>
      <dsp:txXfrm rot="-10800000">
        <a:off x="1051242" y="0"/>
        <a:ext cx="3904614" cy="427091"/>
      </dsp:txXfrm>
    </dsp:sp>
    <dsp:sp modelId="{9A309A1B-A1E5-469E-8AD4-8BBC998D2070}">
      <dsp:nvSpPr>
        <dsp:cNvPr id="0" name=""/>
        <dsp:cNvSpPr/>
      </dsp:nvSpPr>
      <dsp:spPr>
        <a:xfrm rot="10800000">
          <a:off x="300354" y="427091"/>
          <a:ext cx="5406389" cy="427091"/>
        </a:xfrm>
        <a:prstGeom prst="trapezoid">
          <a:avLst>
            <a:gd name="adj" fmla="val 70326"/>
          </a:avLst>
        </a:prstGeom>
        <a:solidFill>
          <a:schemeClr val="accent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/>
            <a:t>Finance Prem</a:t>
          </a:r>
        </a:p>
      </dsp:txBody>
      <dsp:txXfrm rot="-10800000">
        <a:off x="1246473" y="427091"/>
        <a:ext cx="3514152" cy="427091"/>
      </dsp:txXfrm>
    </dsp:sp>
    <dsp:sp modelId="{AFD9EACD-B2B8-4237-BCF5-025190875F50}">
      <dsp:nvSpPr>
        <dsp:cNvPr id="0" name=""/>
        <dsp:cNvSpPr/>
      </dsp:nvSpPr>
      <dsp:spPr>
        <a:xfrm rot="10800000">
          <a:off x="600709" y="854182"/>
          <a:ext cx="4805679" cy="427091"/>
        </a:xfrm>
        <a:prstGeom prst="trapezoid">
          <a:avLst>
            <a:gd name="adj" fmla="val 70326"/>
          </a:avLst>
        </a:prstGeom>
        <a:solidFill>
          <a:schemeClr val="accent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/>
            <a:t>SCM</a:t>
          </a:r>
        </a:p>
      </dsp:txBody>
      <dsp:txXfrm rot="-10800000">
        <a:off x="1441703" y="854182"/>
        <a:ext cx="3123691" cy="427091"/>
      </dsp:txXfrm>
    </dsp:sp>
    <dsp:sp modelId="{1FB1BF0A-6E69-4DD2-A7A7-472AAFB332A1}">
      <dsp:nvSpPr>
        <dsp:cNvPr id="0" name=""/>
        <dsp:cNvSpPr/>
      </dsp:nvSpPr>
      <dsp:spPr>
        <a:xfrm rot="10800000">
          <a:off x="901064" y="1281273"/>
          <a:ext cx="4204969" cy="427091"/>
        </a:xfrm>
        <a:prstGeom prst="trapezoid">
          <a:avLst>
            <a:gd name="adj" fmla="val 70326"/>
          </a:avLst>
        </a:prstGeom>
        <a:solidFill>
          <a:schemeClr val="accent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/>
            <a:t>Finance</a:t>
          </a:r>
        </a:p>
      </dsp:txBody>
      <dsp:txXfrm rot="-10800000">
        <a:off x="1636934" y="1281273"/>
        <a:ext cx="2733230" cy="427091"/>
      </dsp:txXfrm>
    </dsp:sp>
    <dsp:sp modelId="{DAEBC992-F204-4724-85C5-1207EDFD0E78}">
      <dsp:nvSpPr>
        <dsp:cNvPr id="0" name=""/>
        <dsp:cNvSpPr/>
      </dsp:nvSpPr>
      <dsp:spPr>
        <a:xfrm rot="10800000">
          <a:off x="1201419" y="1708364"/>
          <a:ext cx="3604259" cy="427091"/>
        </a:xfrm>
        <a:prstGeom prst="trapezoid">
          <a:avLst>
            <a:gd name="adj" fmla="val 70326"/>
          </a:avLst>
        </a:prstGeom>
        <a:solidFill>
          <a:schemeClr val="accent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/>
            <a:t>Commerce</a:t>
          </a:r>
        </a:p>
      </dsp:txBody>
      <dsp:txXfrm rot="-10800000">
        <a:off x="1832165" y="1708364"/>
        <a:ext cx="2342768" cy="427091"/>
      </dsp:txXfrm>
    </dsp:sp>
    <dsp:sp modelId="{5AA75CCD-936F-4809-9428-F6C11E9A2000}">
      <dsp:nvSpPr>
        <dsp:cNvPr id="0" name=""/>
        <dsp:cNvSpPr/>
      </dsp:nvSpPr>
      <dsp:spPr>
        <a:xfrm rot="10800000">
          <a:off x="1501774" y="2135455"/>
          <a:ext cx="3003549" cy="427091"/>
        </a:xfrm>
        <a:prstGeom prst="trapezoid">
          <a:avLst>
            <a:gd name="adj" fmla="val 70326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/>
            <a:t>Project Operations</a:t>
          </a:r>
        </a:p>
      </dsp:txBody>
      <dsp:txXfrm rot="-10800000">
        <a:off x="2027395" y="2135455"/>
        <a:ext cx="1952307" cy="427091"/>
      </dsp:txXfrm>
    </dsp:sp>
    <dsp:sp modelId="{9E5F0122-FCA4-459D-8B44-1C5293D5A923}">
      <dsp:nvSpPr>
        <dsp:cNvPr id="0" name=""/>
        <dsp:cNvSpPr/>
      </dsp:nvSpPr>
      <dsp:spPr>
        <a:xfrm rot="10800000">
          <a:off x="1802129" y="2562546"/>
          <a:ext cx="2402839" cy="427091"/>
        </a:xfrm>
        <a:prstGeom prst="trapezoid">
          <a:avLst>
            <a:gd name="adj" fmla="val 70326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/>
            <a:t>Human Resources</a:t>
          </a:r>
        </a:p>
      </dsp:txBody>
      <dsp:txXfrm rot="-10800000">
        <a:off x="2222626" y="2562546"/>
        <a:ext cx="1561845" cy="427091"/>
      </dsp:txXfrm>
    </dsp:sp>
    <dsp:sp modelId="{A848DACC-3185-49FF-950A-DD4F501879C9}">
      <dsp:nvSpPr>
        <dsp:cNvPr id="0" name=""/>
        <dsp:cNvSpPr/>
      </dsp:nvSpPr>
      <dsp:spPr>
        <a:xfrm rot="10800000">
          <a:off x="2102484" y="2989636"/>
          <a:ext cx="1802129" cy="427091"/>
        </a:xfrm>
        <a:prstGeom prst="trapezoid">
          <a:avLst>
            <a:gd name="adj" fmla="val 70326"/>
          </a:avLst>
        </a:prstGeom>
        <a:solidFill>
          <a:schemeClr val="accent4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/>
            <a:t>Operations- Activity</a:t>
          </a:r>
        </a:p>
      </dsp:txBody>
      <dsp:txXfrm rot="-10800000">
        <a:off x="2417857" y="2989636"/>
        <a:ext cx="1171384" cy="427091"/>
      </dsp:txXfrm>
    </dsp:sp>
    <dsp:sp modelId="{0B06869E-5B9E-4095-B77A-BB69B1367BAE}">
      <dsp:nvSpPr>
        <dsp:cNvPr id="0" name=""/>
        <dsp:cNvSpPr/>
      </dsp:nvSpPr>
      <dsp:spPr>
        <a:xfrm rot="10800000">
          <a:off x="2402839" y="3416728"/>
          <a:ext cx="1201419" cy="427091"/>
        </a:xfrm>
        <a:prstGeom prst="trapezoid">
          <a:avLst>
            <a:gd name="adj" fmla="val 70326"/>
          </a:avLst>
        </a:prstGeom>
        <a:solidFill>
          <a:schemeClr val="accent4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/>
            <a:t>Team Member</a:t>
          </a:r>
        </a:p>
      </dsp:txBody>
      <dsp:txXfrm rot="-10800000">
        <a:off x="2613088" y="3416728"/>
        <a:ext cx="780922" cy="427091"/>
      </dsp:txXfrm>
    </dsp:sp>
    <dsp:sp modelId="{93823CBE-2F57-4EDF-9F2B-D65802511528}">
      <dsp:nvSpPr>
        <dsp:cNvPr id="0" name=""/>
        <dsp:cNvSpPr/>
      </dsp:nvSpPr>
      <dsp:spPr>
        <a:xfrm rot="10800000">
          <a:off x="2703194" y="3843819"/>
          <a:ext cx="600709" cy="427091"/>
        </a:xfrm>
        <a:prstGeom prst="trapezoid">
          <a:avLst>
            <a:gd name="adj" fmla="val 70326"/>
          </a:avLst>
        </a:prstGeom>
        <a:solidFill>
          <a:schemeClr val="accent4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/>
            <a:t>HR Self Service</a:t>
          </a:r>
        </a:p>
      </dsp:txBody>
      <dsp:txXfrm rot="-10800000">
        <a:off x="2703194" y="3843819"/>
        <a:ext cx="600709" cy="42709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3">
  <dgm:title val=""/>
  <dgm:desc val=""/>
  <dgm:catLst>
    <dgm:cat type="pyramid" pri="2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pyra">
          <dgm:param type="linDir" val="fromT"/>
          <dgm:param type="txDir" val="fromT"/>
          <dgm:param type="pyraAcctPos" val="aft"/>
          <dgm:param type="pyraAcctTxMar" val="step"/>
          <dgm:param type="pyraAcctBkgdNode" val="acctBkgd"/>
          <dgm:param type="pyraAcctTxNode" val="acctTx"/>
          <dgm:param type="pyraLvlNode" val="level"/>
        </dgm:alg>
      </dgm:if>
      <dgm:else name="Name3">
        <dgm:alg type="pyra">
          <dgm:param type="linDir" val="fromT"/>
          <dgm:param type="txDir" val="fromT"/>
          <dgm:param type="pyraAcctPos" val="bef"/>
          <dgm:param type="pyraAcctTxMar" val="step"/>
          <dgm:param type="pyraAcctBkgdNode" val="acctBkgd"/>
          <dgm:param type="pyraAcctTxNode" val="acctTx"/>
          <dgm:param type="pyraLvlNode" val="level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ptType="all node" func="maxDepth" op="gte" val="2">
        <dgm:constrLst>
          <dgm:constr type="primFontSz" for="des" forName="levelTx" op="equ"/>
          <dgm:constr type="secFontSz" for="des" forName="acctTx" op="equ"/>
          <dgm:constr type="pyraAcctRatio" val="0.32"/>
        </dgm:constrLst>
      </dgm:if>
      <dgm:else name="Name6">
        <dgm:constrLst>
          <dgm:constr type="primFontSz" for="des" forName="levelTx" op="equ"/>
          <dgm:constr type="secFontSz" for="des" forName="acctTx" op="equ"/>
          <dgm:constr type="pyraAcctRatio"/>
        </dgm:constrLst>
      </dgm:else>
    </dgm:choose>
    <dgm:ruleLst/>
    <dgm:forEach name="Name7" axis="ch" ptType="node">
      <dgm:layoutNode name="Name8">
        <dgm:alg type="composite">
          <dgm:param type="horzAlign" val="none"/>
        </dgm:alg>
        <dgm:shape xmlns:r="http://schemas.openxmlformats.org/officeDocument/2006/relationships" r:blip="">
          <dgm:adjLst/>
        </dgm:shape>
        <dgm:presOf/>
        <dgm:choose name="Name9">
          <dgm:if name="Name10" axis="self" ptType="node" func="revPos" op="equ" val="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/>
              <dgm:constr type="h" for="ch" forName="levelTx" refType="h" refFor="ch" refForName="level"/>
            </dgm:constrLst>
          </dgm:if>
          <dgm:else name="Name1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 fact="0.65"/>
              <dgm:constr type="h" for="ch" forName="levelTx" refType="h" refFor="ch" refForName="level"/>
            </dgm:constrLst>
          </dgm:else>
        </dgm:choose>
        <dgm:ruleLst/>
        <dgm:choose name="Name12">
          <dgm:if name="Name13" axis="ch" ptType="node" func="cnt" op="gte" val="1">
            <dgm:layoutNode name="acctBkgd" styleLbl="alignAcc1">
              <dgm:alg type="sp"/>
              <dgm:shape xmlns:r="http://schemas.openxmlformats.org/officeDocument/2006/relationships" type="nonIsoscelesTrapezoid" r:blip="">
                <dgm:adjLst/>
              </dgm:shape>
              <dgm:presOf axis="des" ptType="node"/>
              <dgm:constrLst/>
              <dgm:ruleLst/>
            </dgm:layoutNode>
            <dgm:layoutNode name="acctTx" styleLbl="alignAcc1">
              <dgm:varLst>
                <dgm:bulletEnabled val="1"/>
              </dgm:varLst>
              <dgm:alg type="tx">
                <dgm:param type="stBulletLvl" val="1"/>
                <dgm:param type="txAnchorVertCh" val="t"/>
              </dgm:alg>
              <dgm:shape xmlns:r="http://schemas.openxmlformats.org/officeDocument/2006/relationships" type="nonIsoscelesTrapezoid" r:blip="" hideGeom="1">
                <dgm:adjLst/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3"/>
                <dgm:constr type="bMarg" refType="secFontSz" fact="0.3"/>
                <dgm:constr type="lMarg" refType="secFontSz" fact="0.3"/>
                <dgm:constr type="rMarg" refType="secFontSz" fact="0.3"/>
              </dgm:constrLst>
              <dgm:ruleLst>
                <dgm:rule type="secFontSz" val="5" fact="NaN" max="NaN"/>
              </dgm:ruleLst>
            </dgm:layoutNode>
          </dgm:if>
          <dgm:else name="Name14"/>
        </dgm:choose>
        <dgm:layoutNode name="level">
          <dgm:varLst>
            <dgm:chMax val="1"/>
            <dgm:bulletEnabled val="1"/>
          </dgm:varLst>
          <dgm:alg type="sp"/>
          <dgm:shape xmlns:r="http://schemas.openxmlformats.org/officeDocument/2006/relationships" type="trapezoid" r:blip="">
            <dgm:adjLst/>
          </dgm:shape>
          <dgm:presOf axis="self"/>
          <dgm:constrLst>
            <dgm:constr type="h" val="500"/>
            <dgm:constr type="w" val="1"/>
          </dgm:constrLst>
          <dgm:ruleLst/>
        </dgm:layoutNode>
        <dgm:layoutNode name="levelTx" styleLbl="revTx">
          <dgm:varLst>
            <dgm:chMax val="1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bridge over a river with a city in the background&#10;&#10;Description automatically generated">
            <a:extLst>
              <a:ext uri="{FF2B5EF4-FFF2-40B4-BE49-F238E27FC236}">
                <a16:creationId xmlns:a16="http://schemas.microsoft.com/office/drawing/2014/main" id="{9EDFDC21-6313-B637-74C7-CAB8366A6AF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7812" b="7812"/>
          <a:stretch/>
        </p:blipFill>
        <p:spPr>
          <a:xfrm>
            <a:off x="4" y="0"/>
            <a:ext cx="12191996" cy="685800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A679660E-05C2-C2B5-158F-024C50CD17EA}"/>
              </a:ext>
            </a:extLst>
          </p:cNvPr>
          <p:cNvSpPr/>
          <p:nvPr userDrawn="1"/>
        </p:nvSpPr>
        <p:spPr>
          <a:xfrm flipH="1">
            <a:off x="-2" y="-7068"/>
            <a:ext cx="12192002" cy="5642044"/>
          </a:xfrm>
          <a:prstGeom prst="rect">
            <a:avLst/>
          </a:prstGeom>
          <a:gradFill flip="none" rotWithShape="1">
            <a:gsLst>
              <a:gs pos="60000">
                <a:srgbClr val="92278E">
                  <a:alpha val="30000"/>
                </a:srgbClr>
              </a:gs>
              <a:gs pos="79000">
                <a:srgbClr val="3B4598">
                  <a:alpha val="30000"/>
                </a:srgbClr>
              </a:gs>
              <a:gs pos="100000">
                <a:srgbClr val="42ABE3">
                  <a:alpha val="30000"/>
                </a:srgbClr>
              </a:gs>
              <a:gs pos="0">
                <a:srgbClr val="57B535">
                  <a:alpha val="30000"/>
                </a:srgbClr>
              </a:gs>
              <a:gs pos="20000">
                <a:srgbClr val="F9ED4E">
                  <a:alpha val="30000"/>
                </a:srgbClr>
              </a:gs>
              <a:gs pos="40000">
                <a:srgbClr val="ED3F7B">
                  <a:alpha val="30000"/>
                </a:srgbClr>
              </a:gs>
            </a:gsLst>
            <a:lin ang="2700000" scaled="1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7817CE7-F702-FD52-7505-6C435322CBB1}"/>
              </a:ext>
            </a:extLst>
          </p:cNvPr>
          <p:cNvSpPr/>
          <p:nvPr userDrawn="1"/>
        </p:nvSpPr>
        <p:spPr>
          <a:xfrm>
            <a:off x="-2" y="5634975"/>
            <a:ext cx="12192001" cy="12300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Pentagon 17">
            <a:extLst>
              <a:ext uri="{FF2B5EF4-FFF2-40B4-BE49-F238E27FC236}">
                <a16:creationId xmlns:a16="http://schemas.microsoft.com/office/drawing/2014/main" id="{D7ECA397-C5CD-6941-B879-5D7DD5CD3B4C}"/>
              </a:ext>
            </a:extLst>
          </p:cNvPr>
          <p:cNvSpPr/>
          <p:nvPr userDrawn="1"/>
        </p:nvSpPr>
        <p:spPr>
          <a:xfrm>
            <a:off x="-2" y="174313"/>
            <a:ext cx="5846620" cy="1040355"/>
          </a:xfrm>
          <a:prstGeom prst="homePlat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9" name="Picture 18" descr="A yellow and blue logo&#10;&#10;Description automatically generated">
            <a:extLst>
              <a:ext uri="{FF2B5EF4-FFF2-40B4-BE49-F238E27FC236}">
                <a16:creationId xmlns:a16="http://schemas.microsoft.com/office/drawing/2014/main" id="{44C1BBE9-0B68-CE14-15D8-E5CC18251F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53523" y="271977"/>
            <a:ext cx="850616" cy="850616"/>
          </a:xfrm>
          <a:prstGeom prst="rect">
            <a:avLst/>
          </a:prstGeom>
        </p:spPr>
      </p:pic>
      <p:pic>
        <p:nvPicPr>
          <p:cNvPr id="24" name="Picture 23" descr="A logo with yellow letters and a pink circle&#10;&#10;Description automatically generated">
            <a:extLst>
              <a:ext uri="{FF2B5EF4-FFF2-40B4-BE49-F238E27FC236}">
                <a16:creationId xmlns:a16="http://schemas.microsoft.com/office/drawing/2014/main" id="{C2E5AFFD-E5B1-85E6-9836-B7CC86F097CA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3283814" y="271963"/>
            <a:ext cx="849829" cy="850616"/>
          </a:xfrm>
          <a:prstGeom prst="rect">
            <a:avLst/>
          </a:prstGeom>
        </p:spPr>
      </p:pic>
      <p:pic>
        <p:nvPicPr>
          <p:cNvPr id="3" name="Picture 2" descr="A yellow and black logo&#10;&#10;Description automatically generated">
            <a:extLst>
              <a:ext uri="{FF2B5EF4-FFF2-40B4-BE49-F238E27FC236}">
                <a16:creationId xmlns:a16="http://schemas.microsoft.com/office/drawing/2014/main" id="{D0518553-3010-E39F-26B0-4579A86E2CE2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2219062" y="271961"/>
            <a:ext cx="849829" cy="850616"/>
          </a:xfrm>
          <a:prstGeom prst="rect">
            <a:avLst/>
          </a:prstGeom>
        </p:spPr>
      </p:pic>
      <p:pic>
        <p:nvPicPr>
          <p:cNvPr id="4" name="Picture 3" descr="A yellow lightning bolt in a purple circle&#10;&#10;Description automatically generated">
            <a:extLst>
              <a:ext uri="{FF2B5EF4-FFF2-40B4-BE49-F238E27FC236}">
                <a16:creationId xmlns:a16="http://schemas.microsoft.com/office/drawing/2014/main" id="{C5BA2858-2B8A-EF14-5D63-FA3BDB3267BF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4348566" y="271961"/>
            <a:ext cx="849829" cy="85061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89969CA-CBD6-5CF3-EB84-628D78331A01}"/>
              </a:ext>
            </a:extLst>
          </p:cNvPr>
          <p:cNvSpPr txBox="1"/>
          <p:nvPr userDrawn="1"/>
        </p:nvSpPr>
        <p:spPr>
          <a:xfrm>
            <a:off x="57164" y="6014388"/>
            <a:ext cx="545613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5400" spc="-150">
                <a:latin typeface="Open Sans ExtraBold" pitchFamily="2" charset="0"/>
                <a:ea typeface="Open Sans ExtraBold" pitchFamily="2" charset="0"/>
                <a:cs typeface="Open Sans ExtraBold" pitchFamily="2" charset="0"/>
              </a:rPr>
              <a:t>OHIO VALLEY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0472316-94D4-5685-ABE0-89C0C9C92A1E}"/>
              </a:ext>
            </a:extLst>
          </p:cNvPr>
          <p:cNvSpPr txBox="1"/>
          <p:nvPr userDrawn="1"/>
        </p:nvSpPr>
        <p:spPr>
          <a:xfrm>
            <a:off x="78471" y="5706156"/>
            <a:ext cx="255230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>
                <a:latin typeface="Open Sans Light" pitchFamily="2" charset="0"/>
                <a:ea typeface="Open Sans Light" pitchFamily="2" charset="0"/>
                <a:cs typeface="Open Sans Light" pitchFamily="2" charset="0"/>
              </a:rPr>
              <a:t>August 26 - 27, 2025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312BE7B-D622-BDE2-21DD-AE67B46BE995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rcRect/>
          <a:stretch/>
        </p:blipFill>
        <p:spPr>
          <a:xfrm>
            <a:off x="8460419" y="3052691"/>
            <a:ext cx="3593183" cy="3593183"/>
          </a:xfrm>
          <a:prstGeom prst="rect">
            <a:avLst/>
          </a:prstGeom>
        </p:spPr>
      </p:pic>
      <p:pic>
        <p:nvPicPr>
          <p:cNvPr id="6" name="Picture 5" descr="A yellow and blue logo&#10;&#10;AI-generated content may be incorrect.">
            <a:extLst>
              <a:ext uri="{FF2B5EF4-FFF2-40B4-BE49-F238E27FC236}">
                <a16:creationId xmlns:a16="http://schemas.microsoft.com/office/drawing/2014/main" id="{1FDC4069-95CD-D1AF-B718-0392512FAB78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88771" y="269575"/>
            <a:ext cx="849829" cy="849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46883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bridge over a river with a city in the background&#10;&#10;Description automatically generated">
            <a:extLst>
              <a:ext uri="{FF2B5EF4-FFF2-40B4-BE49-F238E27FC236}">
                <a16:creationId xmlns:a16="http://schemas.microsoft.com/office/drawing/2014/main" id="{9F2721CC-1E19-02D0-12AB-177D43CD193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7812" b="7812"/>
          <a:stretch/>
        </p:blipFill>
        <p:spPr>
          <a:xfrm>
            <a:off x="4" y="0"/>
            <a:ext cx="12191996" cy="685800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817DAA62-D0B5-4C0F-6C86-97BF137F972E}"/>
              </a:ext>
            </a:extLst>
          </p:cNvPr>
          <p:cNvSpPr/>
          <p:nvPr userDrawn="1"/>
        </p:nvSpPr>
        <p:spPr>
          <a:xfrm flipH="1">
            <a:off x="-10888" y="-7068"/>
            <a:ext cx="12192002" cy="6847231"/>
          </a:xfrm>
          <a:prstGeom prst="rect">
            <a:avLst/>
          </a:prstGeom>
          <a:gradFill flip="none" rotWithShape="1">
            <a:gsLst>
              <a:gs pos="60000">
                <a:srgbClr val="92278E">
                  <a:alpha val="30000"/>
                </a:srgbClr>
              </a:gs>
              <a:gs pos="79000">
                <a:srgbClr val="3B4598">
                  <a:alpha val="30000"/>
                </a:srgbClr>
              </a:gs>
              <a:gs pos="100000">
                <a:srgbClr val="42ABE3">
                  <a:alpha val="30000"/>
                </a:srgbClr>
              </a:gs>
              <a:gs pos="0">
                <a:srgbClr val="57B535">
                  <a:alpha val="30000"/>
                </a:srgbClr>
              </a:gs>
              <a:gs pos="20000">
                <a:srgbClr val="F9ED4E">
                  <a:alpha val="30000"/>
                </a:srgbClr>
              </a:gs>
              <a:gs pos="40000">
                <a:srgbClr val="ED3F7B">
                  <a:alpha val="30000"/>
                </a:srgbClr>
              </a:gs>
            </a:gsLst>
            <a:lin ang="2700000" scaled="1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Pentagon 5">
            <a:extLst>
              <a:ext uri="{FF2B5EF4-FFF2-40B4-BE49-F238E27FC236}">
                <a16:creationId xmlns:a16="http://schemas.microsoft.com/office/drawing/2014/main" id="{B08C33F8-2AFF-CCA6-E9D6-F874CEB6748D}"/>
              </a:ext>
            </a:extLst>
          </p:cNvPr>
          <p:cNvSpPr/>
          <p:nvPr userDrawn="1"/>
        </p:nvSpPr>
        <p:spPr>
          <a:xfrm>
            <a:off x="-10888" y="5484135"/>
            <a:ext cx="10638455" cy="1105671"/>
          </a:xfrm>
          <a:prstGeom prst="homePlat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Pentagon 6">
            <a:extLst>
              <a:ext uri="{FF2B5EF4-FFF2-40B4-BE49-F238E27FC236}">
                <a16:creationId xmlns:a16="http://schemas.microsoft.com/office/drawing/2014/main" id="{FC8399F6-723D-757C-D785-EED1713D673D}"/>
              </a:ext>
            </a:extLst>
          </p:cNvPr>
          <p:cNvSpPr/>
          <p:nvPr userDrawn="1"/>
        </p:nvSpPr>
        <p:spPr>
          <a:xfrm rot="10800000">
            <a:off x="7598228" y="1373865"/>
            <a:ext cx="4611240" cy="695119"/>
          </a:xfrm>
          <a:prstGeom prst="homePlat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CD90DE1-A6CC-8367-B748-D0A5ADDFCB3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772273" y="5661773"/>
            <a:ext cx="7072132" cy="750393"/>
          </a:xfrm>
          <a:prstGeom prst="rect">
            <a:avLst/>
          </a:prstGeom>
        </p:spPr>
        <p:txBody>
          <a:bodyPr anchor="b"/>
          <a:lstStyle>
            <a:lvl1pPr algn="ctr">
              <a:defRPr sz="3200" b="1" i="0">
                <a:solidFill>
                  <a:srgbClr val="92278F"/>
                </a:solidFill>
                <a:latin typeface="Open Sans ExtraBold" pitchFamily="2" charset="0"/>
                <a:ea typeface="Open Sans ExtraBold" pitchFamily="2" charset="0"/>
                <a:cs typeface="Open Sans ExtraBold" pitchFamily="2" charset="0"/>
              </a:defRPr>
            </a:lvl1pPr>
          </a:lstStyle>
          <a:p>
            <a:r>
              <a:rPr lang="en-US"/>
              <a:t>INTRO / TITLE / MAIN HEADER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B36C936-8CD2-757F-DA90-A4E0320CC9D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858074" y="1572412"/>
            <a:ext cx="4340507" cy="372297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>
                <a:solidFill>
                  <a:srgbClr val="92278F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SUBTITLE / NAME(S)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FF26615-DB6F-FAD6-176D-48507C15FF32}"/>
              </a:ext>
            </a:extLst>
          </p:cNvPr>
          <p:cNvSpPr txBox="1"/>
          <p:nvPr userDrawn="1"/>
        </p:nvSpPr>
        <p:spPr>
          <a:xfrm>
            <a:off x="0" y="17837"/>
            <a:ext cx="3884251" cy="400110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l"/>
            <a:r>
              <a:rPr lang="en-US" sz="2000">
                <a:solidFill>
                  <a:schemeClr val="bg1"/>
                </a:solidFill>
                <a:latin typeface="Open Sans ExtraBold" pitchFamily="2" charset="0"/>
                <a:ea typeface="Open Sans ExtraBold" pitchFamily="2" charset="0"/>
                <a:cs typeface="Open Sans ExtraBold" pitchFamily="2" charset="0"/>
              </a:rPr>
              <a:t>OHIO VALLEY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559E453-23A0-A7DA-1FBA-D1CDDDF9D66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9564073" y="5443032"/>
            <a:ext cx="1204541" cy="1204541"/>
          </a:xfrm>
          <a:prstGeom prst="rect">
            <a:avLst/>
          </a:prstGeom>
          <a:effectLst>
            <a:glow rad="25400">
              <a:schemeClr val="bg1"/>
            </a:glow>
          </a:effectLst>
        </p:spPr>
      </p:pic>
    </p:spTree>
    <p:extLst>
      <p:ext uri="{BB962C8B-B14F-4D97-AF65-F5344CB8AC3E}">
        <p14:creationId xmlns:p14="http://schemas.microsoft.com/office/powerpoint/2010/main" val="19721371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</p:bld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F9550FC2-FFA9-160F-1C15-34E780487828}"/>
              </a:ext>
            </a:extLst>
          </p:cNvPr>
          <p:cNvSpPr/>
          <p:nvPr userDrawn="1"/>
        </p:nvSpPr>
        <p:spPr>
          <a:xfrm flipH="1">
            <a:off x="-3" y="0"/>
            <a:ext cx="12214415" cy="6858000"/>
          </a:xfrm>
          <a:prstGeom prst="rect">
            <a:avLst/>
          </a:prstGeom>
          <a:gradFill flip="none" rotWithShape="1">
            <a:gsLst>
              <a:gs pos="60000">
                <a:srgbClr val="92278E"/>
              </a:gs>
              <a:gs pos="79000">
                <a:srgbClr val="3B4598"/>
              </a:gs>
              <a:gs pos="100000">
                <a:srgbClr val="42ABE3"/>
              </a:gs>
              <a:gs pos="0">
                <a:srgbClr val="57B535"/>
              </a:gs>
              <a:gs pos="20000">
                <a:srgbClr val="F9ED4E"/>
              </a:gs>
              <a:gs pos="40000">
                <a:srgbClr val="ED3F7B"/>
              </a:gs>
            </a:gsLst>
            <a:lin ang="2700000" scaled="1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33AE0900-BF21-AF02-85BB-E334C3E8D2DE}"/>
              </a:ext>
            </a:extLst>
          </p:cNvPr>
          <p:cNvSpPr/>
          <p:nvPr userDrawn="1"/>
        </p:nvSpPr>
        <p:spPr>
          <a:xfrm>
            <a:off x="376191" y="406153"/>
            <a:ext cx="11439618" cy="6045694"/>
          </a:xfrm>
          <a:prstGeom prst="rect">
            <a:avLst/>
          </a:prstGeom>
          <a:solidFill>
            <a:schemeClr val="bg1">
              <a:alpha val="86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8" name="Picture 27" descr="A colorful star logo with black background&#10;&#10;Description automatically generated">
            <a:extLst>
              <a:ext uri="{FF2B5EF4-FFF2-40B4-BE49-F238E27FC236}">
                <a16:creationId xmlns:a16="http://schemas.microsoft.com/office/drawing/2014/main" id="{04B7725C-702B-1313-87C6-5F20E6D85F4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22502" r="22624" b="43530"/>
          <a:stretch/>
        </p:blipFill>
        <p:spPr>
          <a:xfrm>
            <a:off x="11433542" y="105999"/>
            <a:ext cx="626710" cy="600307"/>
          </a:xfrm>
          <a:prstGeom prst="rect">
            <a:avLst/>
          </a:prstGeom>
          <a:effectLst>
            <a:glow rad="88900">
              <a:schemeClr val="bg1"/>
            </a:glow>
          </a:effectLst>
        </p:spPr>
      </p:pic>
      <p:sp>
        <p:nvSpPr>
          <p:cNvPr id="31" name="Title 30">
            <a:extLst>
              <a:ext uri="{FF2B5EF4-FFF2-40B4-BE49-F238E27FC236}">
                <a16:creationId xmlns:a16="http://schemas.microsoft.com/office/drawing/2014/main" id="{9759B8C1-559D-DF2C-611F-D0EA94C3D59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2024023"/>
            <a:ext cx="10515600" cy="1325563"/>
          </a:xfrm>
        </p:spPr>
        <p:txBody>
          <a:bodyPr>
            <a:noAutofit/>
          </a:bodyPr>
          <a:lstStyle>
            <a:lvl1pPr algn="ctr">
              <a:defRPr sz="7200" b="1" i="0">
                <a:solidFill>
                  <a:srgbClr val="9C3C9A"/>
                </a:solidFill>
                <a:latin typeface="Open Sans ExtraBold" pitchFamily="2" charset="0"/>
                <a:ea typeface="Open Sans ExtraBold" pitchFamily="2" charset="0"/>
                <a:cs typeface="Open Sans ExtraBold" pitchFamily="2" charset="0"/>
              </a:defRPr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33" name="Text Placeholder 2">
            <a:extLst>
              <a:ext uri="{FF2B5EF4-FFF2-40B4-BE49-F238E27FC236}">
                <a16:creationId xmlns:a16="http://schemas.microsoft.com/office/drawing/2014/main" id="{471E23B4-573A-EC8E-4D69-9D8C243A7163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0" y="3508415"/>
            <a:ext cx="10515600" cy="1500187"/>
          </a:xfrm>
        </p:spPr>
        <p:txBody>
          <a:bodyPr>
            <a:normAutofit/>
          </a:bodyPr>
          <a:lstStyle>
            <a:lvl1pPr marL="0" indent="0" algn="ctr">
              <a:buNone/>
              <a:defRPr sz="3200" b="1" i="0">
                <a:solidFill>
                  <a:schemeClr val="tx1"/>
                </a:solidFill>
                <a:latin typeface="Open Sans SemiBold" pitchFamily="2" charset="0"/>
                <a:ea typeface="Open Sans SemiBold" pitchFamily="2" charset="0"/>
                <a:cs typeface="Open Sans SemiBol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add subtitle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F2C6C51-AF1F-5E54-022E-27BB8B88C8E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131748" y="5605320"/>
            <a:ext cx="1130222" cy="1130222"/>
          </a:xfrm>
          <a:prstGeom prst="rect">
            <a:avLst/>
          </a:prstGeom>
          <a:effectLst>
            <a:glow rad="25400">
              <a:schemeClr val="bg1"/>
            </a:glow>
          </a:effec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0FC6559-67FC-6C76-0348-4D30D0367AC0}"/>
              </a:ext>
            </a:extLst>
          </p:cNvPr>
          <p:cNvSpPr txBox="1"/>
          <p:nvPr userDrawn="1"/>
        </p:nvSpPr>
        <p:spPr>
          <a:xfrm>
            <a:off x="0" y="17837"/>
            <a:ext cx="3884251" cy="400110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l"/>
            <a:r>
              <a:rPr lang="en-US" sz="2000">
                <a:solidFill>
                  <a:schemeClr val="bg1"/>
                </a:solidFill>
                <a:latin typeface="Open Sans ExtraBold" pitchFamily="2" charset="0"/>
                <a:ea typeface="Open Sans ExtraBold" pitchFamily="2" charset="0"/>
                <a:cs typeface="Open Sans ExtraBold" pitchFamily="2" charset="0"/>
              </a:rPr>
              <a:t>OHIO VALLEY</a:t>
            </a:r>
          </a:p>
        </p:txBody>
      </p:sp>
    </p:spTree>
    <p:extLst>
      <p:ext uri="{BB962C8B-B14F-4D97-AF65-F5344CB8AC3E}">
        <p14:creationId xmlns:p14="http://schemas.microsoft.com/office/powerpoint/2010/main" val="41422773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CF7F572F-EEDE-4F5A-E280-9D3A6B95FEB6}"/>
              </a:ext>
            </a:extLst>
          </p:cNvPr>
          <p:cNvSpPr/>
          <p:nvPr userDrawn="1"/>
        </p:nvSpPr>
        <p:spPr>
          <a:xfrm flipH="1">
            <a:off x="-3" y="0"/>
            <a:ext cx="12214415" cy="6858000"/>
          </a:xfrm>
          <a:prstGeom prst="rect">
            <a:avLst/>
          </a:prstGeom>
          <a:gradFill flip="none" rotWithShape="1">
            <a:gsLst>
              <a:gs pos="60000">
                <a:srgbClr val="92278E"/>
              </a:gs>
              <a:gs pos="79000">
                <a:srgbClr val="3B4598"/>
              </a:gs>
              <a:gs pos="100000">
                <a:srgbClr val="42ABE3"/>
              </a:gs>
              <a:gs pos="0">
                <a:srgbClr val="57B535"/>
              </a:gs>
              <a:gs pos="20000">
                <a:srgbClr val="F9ED4E"/>
              </a:gs>
              <a:gs pos="40000">
                <a:srgbClr val="ED3F7B"/>
              </a:gs>
            </a:gsLst>
            <a:lin ang="2700000" scaled="1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87BEB76-834E-D6F2-3AE3-5469EB877951}"/>
              </a:ext>
            </a:extLst>
          </p:cNvPr>
          <p:cNvSpPr/>
          <p:nvPr userDrawn="1"/>
        </p:nvSpPr>
        <p:spPr>
          <a:xfrm>
            <a:off x="376191" y="406153"/>
            <a:ext cx="11439618" cy="6045694"/>
          </a:xfrm>
          <a:prstGeom prst="rect">
            <a:avLst/>
          </a:prstGeom>
          <a:solidFill>
            <a:schemeClr val="bg1">
              <a:alpha val="86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81B4654-3391-DEB6-F905-49151B363DD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510004"/>
            <a:ext cx="10515600" cy="1325563"/>
          </a:xfrm>
        </p:spPr>
        <p:txBody>
          <a:bodyPr>
            <a:noAutofit/>
          </a:bodyPr>
          <a:lstStyle>
            <a:lvl1pPr>
              <a:defRPr sz="5400" b="1" i="0">
                <a:solidFill>
                  <a:srgbClr val="9C3C9A"/>
                </a:solidFill>
                <a:latin typeface="Open Sans ExtraBold" pitchFamily="2" charset="0"/>
                <a:ea typeface="Open Sans ExtraBold" pitchFamily="2" charset="0"/>
                <a:cs typeface="Open Sans ExtraBold" pitchFamily="2" charset="0"/>
              </a:defRPr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C8CA38-EEAD-E583-739F-2BF4BCC3BDAE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939417"/>
            <a:ext cx="10515600" cy="4351338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pPr lvl="0"/>
            <a:r>
              <a:rPr lang="en-US"/>
              <a:t>Click to add content</a:t>
            </a:r>
          </a:p>
        </p:txBody>
      </p:sp>
      <p:pic>
        <p:nvPicPr>
          <p:cNvPr id="9" name="Picture 8" descr="A colorful star logo with black background&#10;&#10;Description automatically generated">
            <a:extLst>
              <a:ext uri="{FF2B5EF4-FFF2-40B4-BE49-F238E27FC236}">
                <a16:creationId xmlns:a16="http://schemas.microsoft.com/office/drawing/2014/main" id="{D3CABB2E-E743-3B28-1D24-7E9ABC7CF35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22502" r="22624" b="43530"/>
          <a:stretch/>
        </p:blipFill>
        <p:spPr>
          <a:xfrm>
            <a:off x="11433542" y="105999"/>
            <a:ext cx="626710" cy="600307"/>
          </a:xfrm>
          <a:prstGeom prst="rect">
            <a:avLst/>
          </a:prstGeom>
          <a:effectLst>
            <a:glow rad="88900">
              <a:schemeClr val="bg1"/>
            </a:glow>
          </a:effec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10BAED20-30D3-6539-0398-A494E7B48798}"/>
              </a:ext>
            </a:extLst>
          </p:cNvPr>
          <p:cNvSpPr txBox="1"/>
          <p:nvPr userDrawn="1"/>
        </p:nvSpPr>
        <p:spPr>
          <a:xfrm>
            <a:off x="0" y="17837"/>
            <a:ext cx="3884251" cy="400110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l"/>
            <a:r>
              <a:rPr lang="en-US" sz="2000">
                <a:solidFill>
                  <a:schemeClr val="bg1"/>
                </a:solidFill>
                <a:latin typeface="Open Sans ExtraBold" pitchFamily="2" charset="0"/>
                <a:ea typeface="Open Sans ExtraBold" pitchFamily="2" charset="0"/>
                <a:cs typeface="Open Sans ExtraBold" pitchFamily="2" charset="0"/>
              </a:rPr>
              <a:t>OHIO VALLEY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2F95EFE-7E43-8104-75BE-891F46C4B6B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131748" y="5605320"/>
            <a:ext cx="1130222" cy="1130222"/>
          </a:xfrm>
          <a:prstGeom prst="rect">
            <a:avLst/>
          </a:prstGeom>
          <a:effectLst>
            <a:glow rad="25400">
              <a:schemeClr val="bg1"/>
            </a:glow>
          </a:effectLst>
        </p:spPr>
      </p:pic>
    </p:spTree>
    <p:extLst>
      <p:ext uri="{BB962C8B-B14F-4D97-AF65-F5344CB8AC3E}">
        <p14:creationId xmlns:p14="http://schemas.microsoft.com/office/powerpoint/2010/main" val="711690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51C820D9-359A-2E19-90A5-2D0895ED4922}"/>
              </a:ext>
            </a:extLst>
          </p:cNvPr>
          <p:cNvSpPr/>
          <p:nvPr userDrawn="1"/>
        </p:nvSpPr>
        <p:spPr>
          <a:xfrm flipH="1">
            <a:off x="-11208" y="0"/>
            <a:ext cx="12214415" cy="6858000"/>
          </a:xfrm>
          <a:prstGeom prst="rect">
            <a:avLst/>
          </a:prstGeom>
          <a:gradFill flip="none" rotWithShape="1">
            <a:gsLst>
              <a:gs pos="60000">
                <a:srgbClr val="92278E"/>
              </a:gs>
              <a:gs pos="79000">
                <a:srgbClr val="3B4598"/>
              </a:gs>
              <a:gs pos="100000">
                <a:srgbClr val="42ABE3"/>
              </a:gs>
              <a:gs pos="0">
                <a:srgbClr val="57B535"/>
              </a:gs>
              <a:gs pos="20000">
                <a:srgbClr val="F9ED4E"/>
              </a:gs>
              <a:gs pos="40000">
                <a:srgbClr val="ED3F7B"/>
              </a:gs>
            </a:gsLst>
            <a:lin ang="2700000" scaled="1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A3D546E-7177-89ED-E302-29148E78A481}"/>
              </a:ext>
            </a:extLst>
          </p:cNvPr>
          <p:cNvSpPr/>
          <p:nvPr userDrawn="1"/>
        </p:nvSpPr>
        <p:spPr>
          <a:xfrm>
            <a:off x="376191" y="406153"/>
            <a:ext cx="11439618" cy="6045694"/>
          </a:xfrm>
          <a:prstGeom prst="rect">
            <a:avLst/>
          </a:prstGeom>
          <a:solidFill>
            <a:schemeClr val="bg1">
              <a:alpha val="86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 descr="A colorful star logo with black background&#10;&#10;Description automatically generated">
            <a:extLst>
              <a:ext uri="{FF2B5EF4-FFF2-40B4-BE49-F238E27FC236}">
                <a16:creationId xmlns:a16="http://schemas.microsoft.com/office/drawing/2014/main" id="{227ADD0A-FF1F-AC1E-3686-D490665FCD5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22502" r="22624" b="43530"/>
          <a:stretch/>
        </p:blipFill>
        <p:spPr>
          <a:xfrm>
            <a:off x="11433542" y="105999"/>
            <a:ext cx="626710" cy="600307"/>
          </a:xfrm>
          <a:prstGeom prst="rect">
            <a:avLst/>
          </a:prstGeom>
          <a:effectLst>
            <a:glow rad="88900">
              <a:schemeClr val="bg1"/>
            </a:glow>
          </a:effec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160829C-43E8-B7D1-8467-27C6D5CBEB8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481666"/>
            <a:ext cx="10515600" cy="1325563"/>
          </a:xfrm>
        </p:spPr>
        <p:txBody>
          <a:bodyPr>
            <a:normAutofit/>
          </a:bodyPr>
          <a:lstStyle>
            <a:lvl1pPr>
              <a:defRPr sz="5400" b="1" i="0">
                <a:solidFill>
                  <a:srgbClr val="9C3C9A"/>
                </a:solidFill>
                <a:latin typeface="Open Sans ExtraBold" pitchFamily="2" charset="0"/>
                <a:ea typeface="Open Sans ExtraBold" pitchFamily="2" charset="0"/>
                <a:cs typeface="Open Sans ExtraBold" pitchFamily="2" charset="0"/>
              </a:defRPr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3BF957-903A-6983-952D-1004CE726934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199" y="1888379"/>
            <a:ext cx="6790765" cy="4351338"/>
          </a:xfrm>
        </p:spPr>
        <p:txBody>
          <a:bodyPr>
            <a:normAutofit/>
          </a:bodyPr>
          <a:lstStyle>
            <a:lvl1pPr>
              <a:defRPr sz="2800" b="0" i="0">
                <a:latin typeface="+mn-lt"/>
                <a:ea typeface="Open Sans Light" pitchFamily="2" charset="0"/>
                <a:cs typeface="Open Sans Light" pitchFamily="2" charset="0"/>
              </a:defRPr>
            </a:lvl1pPr>
          </a:lstStyle>
          <a:p>
            <a:pPr lvl="0"/>
            <a:r>
              <a:rPr lang="en-US"/>
              <a:t>Click to edit text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F1B377CC-1298-2CDD-1506-C2B50B5CC29A}"/>
              </a:ext>
            </a:extLst>
          </p:cNvPr>
          <p:cNvSpPr>
            <a:spLocks noGrp="1"/>
          </p:cNvSpPr>
          <p:nvPr>
            <p:ph sz="half" idx="10" hasCustomPrompt="1"/>
          </p:nvPr>
        </p:nvSpPr>
        <p:spPr>
          <a:xfrm>
            <a:off x="7873407" y="1897344"/>
            <a:ext cx="3484875" cy="4351338"/>
          </a:xfrm>
        </p:spPr>
        <p:txBody>
          <a:bodyPr>
            <a:normAutofit/>
          </a:bodyPr>
          <a:lstStyle>
            <a:lvl1pPr>
              <a:defRPr sz="2800" b="0" i="0">
                <a:latin typeface="+mn-lt"/>
                <a:ea typeface="Open Sans Light" pitchFamily="2" charset="0"/>
                <a:cs typeface="Open Sans Light" pitchFamily="2" charset="0"/>
              </a:defRPr>
            </a:lvl1pPr>
          </a:lstStyle>
          <a:p>
            <a:pPr lvl="0"/>
            <a:r>
              <a:rPr lang="en-US"/>
              <a:t>Click to add image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87989C1-DDF3-DE65-766F-5719DC41EAE1}"/>
              </a:ext>
            </a:extLst>
          </p:cNvPr>
          <p:cNvSpPr txBox="1"/>
          <p:nvPr userDrawn="1"/>
        </p:nvSpPr>
        <p:spPr>
          <a:xfrm>
            <a:off x="0" y="17837"/>
            <a:ext cx="3884251" cy="400110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l"/>
            <a:r>
              <a:rPr lang="en-US" sz="2000">
                <a:solidFill>
                  <a:schemeClr val="bg1"/>
                </a:solidFill>
                <a:latin typeface="Open Sans ExtraBold" pitchFamily="2" charset="0"/>
                <a:ea typeface="Open Sans ExtraBold" pitchFamily="2" charset="0"/>
                <a:cs typeface="Open Sans ExtraBold" pitchFamily="2" charset="0"/>
              </a:rPr>
              <a:t>OHIO VALLEY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D50CC46-3D6D-5604-DF8F-45BA4CC790A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131748" y="5605320"/>
            <a:ext cx="1130222" cy="1130222"/>
          </a:xfrm>
          <a:prstGeom prst="rect">
            <a:avLst/>
          </a:prstGeom>
          <a:effectLst>
            <a:glow rad="25400">
              <a:schemeClr val="bg1"/>
            </a:glow>
          </a:effectLst>
        </p:spPr>
      </p:pic>
    </p:spTree>
    <p:extLst>
      <p:ext uri="{BB962C8B-B14F-4D97-AF65-F5344CB8AC3E}">
        <p14:creationId xmlns:p14="http://schemas.microsoft.com/office/powerpoint/2010/main" val="40757480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Alt 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B5AC814-A533-EBF8-224D-28D8EAD78640}"/>
              </a:ext>
            </a:extLst>
          </p:cNvPr>
          <p:cNvSpPr/>
          <p:nvPr userDrawn="1"/>
        </p:nvSpPr>
        <p:spPr>
          <a:xfrm flipH="1">
            <a:off x="0" y="0"/>
            <a:ext cx="12214415" cy="6858000"/>
          </a:xfrm>
          <a:prstGeom prst="rect">
            <a:avLst/>
          </a:prstGeom>
          <a:gradFill flip="none" rotWithShape="1">
            <a:gsLst>
              <a:gs pos="60000">
                <a:srgbClr val="92278E"/>
              </a:gs>
              <a:gs pos="79000">
                <a:srgbClr val="3B4598"/>
              </a:gs>
              <a:gs pos="100000">
                <a:srgbClr val="42ABE3"/>
              </a:gs>
              <a:gs pos="0">
                <a:srgbClr val="57B535"/>
              </a:gs>
              <a:gs pos="20000">
                <a:srgbClr val="F9ED4E"/>
              </a:gs>
              <a:gs pos="40000">
                <a:srgbClr val="ED3F7B"/>
              </a:gs>
            </a:gsLst>
            <a:lin ang="2700000" scaled="1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A3D546E-7177-89ED-E302-29148E78A481}"/>
              </a:ext>
            </a:extLst>
          </p:cNvPr>
          <p:cNvSpPr/>
          <p:nvPr userDrawn="1"/>
        </p:nvSpPr>
        <p:spPr>
          <a:xfrm>
            <a:off x="376191" y="406153"/>
            <a:ext cx="11439618" cy="6045694"/>
          </a:xfrm>
          <a:prstGeom prst="rect">
            <a:avLst/>
          </a:prstGeom>
          <a:solidFill>
            <a:schemeClr val="bg1">
              <a:alpha val="86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 descr="A colorful star logo with black background&#10;&#10;Description automatically generated">
            <a:extLst>
              <a:ext uri="{FF2B5EF4-FFF2-40B4-BE49-F238E27FC236}">
                <a16:creationId xmlns:a16="http://schemas.microsoft.com/office/drawing/2014/main" id="{227ADD0A-FF1F-AC1E-3686-D490665FCD5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22502" r="22624" b="43530"/>
          <a:stretch/>
        </p:blipFill>
        <p:spPr>
          <a:xfrm>
            <a:off x="11433542" y="105999"/>
            <a:ext cx="626710" cy="600307"/>
          </a:xfrm>
          <a:prstGeom prst="rect">
            <a:avLst/>
          </a:prstGeom>
          <a:effectLst>
            <a:glow rad="88900">
              <a:schemeClr val="bg1"/>
            </a:glow>
          </a:effec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160829C-43E8-B7D1-8467-27C6D5CBEB8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481666"/>
            <a:ext cx="10515600" cy="1325563"/>
          </a:xfrm>
        </p:spPr>
        <p:txBody>
          <a:bodyPr>
            <a:normAutofit/>
          </a:bodyPr>
          <a:lstStyle>
            <a:lvl1pPr>
              <a:defRPr sz="5400" b="1" i="0">
                <a:solidFill>
                  <a:srgbClr val="9C3C9A"/>
                </a:solidFill>
                <a:latin typeface="Open Sans ExtraBold" pitchFamily="2" charset="0"/>
                <a:ea typeface="Open Sans ExtraBold" pitchFamily="2" charset="0"/>
                <a:cs typeface="Open Sans ExtraBold" pitchFamily="2" charset="0"/>
              </a:defRPr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3BF957-903A-6983-952D-1004CE726934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4567517" y="1888379"/>
            <a:ext cx="6790765" cy="4351338"/>
          </a:xfrm>
        </p:spPr>
        <p:txBody>
          <a:bodyPr>
            <a:normAutofit/>
          </a:bodyPr>
          <a:lstStyle>
            <a:lvl1pPr>
              <a:defRPr sz="2800" b="0" i="0">
                <a:latin typeface="+mn-lt"/>
                <a:ea typeface="Open Sans Light" pitchFamily="2" charset="0"/>
                <a:cs typeface="Open Sans Light" pitchFamily="2" charset="0"/>
              </a:defRPr>
            </a:lvl1pPr>
          </a:lstStyle>
          <a:p>
            <a:pPr lvl="0"/>
            <a:r>
              <a:rPr lang="en-US"/>
              <a:t>Click to edit text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F1B377CC-1298-2CDD-1506-C2B50B5CC29A}"/>
              </a:ext>
            </a:extLst>
          </p:cNvPr>
          <p:cNvSpPr>
            <a:spLocks noGrp="1"/>
          </p:cNvSpPr>
          <p:nvPr>
            <p:ph sz="half" idx="10" hasCustomPrompt="1"/>
          </p:nvPr>
        </p:nvSpPr>
        <p:spPr>
          <a:xfrm>
            <a:off x="838199" y="1897344"/>
            <a:ext cx="3484875" cy="4351338"/>
          </a:xfrm>
        </p:spPr>
        <p:txBody>
          <a:bodyPr>
            <a:normAutofit/>
          </a:bodyPr>
          <a:lstStyle>
            <a:lvl1pPr>
              <a:defRPr sz="2800" b="0" i="0">
                <a:latin typeface="+mn-lt"/>
                <a:ea typeface="Open Sans Light" pitchFamily="2" charset="0"/>
                <a:cs typeface="Open Sans Light" pitchFamily="2" charset="0"/>
              </a:defRPr>
            </a:lvl1pPr>
          </a:lstStyle>
          <a:p>
            <a:pPr lvl="0"/>
            <a:r>
              <a:rPr lang="en-US"/>
              <a:t>Click to add image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86DC22D-0B17-581C-F2E2-5D0D053FC8AD}"/>
              </a:ext>
            </a:extLst>
          </p:cNvPr>
          <p:cNvSpPr txBox="1"/>
          <p:nvPr userDrawn="1"/>
        </p:nvSpPr>
        <p:spPr>
          <a:xfrm>
            <a:off x="0" y="17837"/>
            <a:ext cx="3884251" cy="400110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l"/>
            <a:r>
              <a:rPr lang="en-US" sz="2000">
                <a:solidFill>
                  <a:schemeClr val="bg1"/>
                </a:solidFill>
                <a:latin typeface="Open Sans ExtraBold" pitchFamily="2" charset="0"/>
                <a:ea typeface="Open Sans ExtraBold" pitchFamily="2" charset="0"/>
                <a:cs typeface="Open Sans ExtraBold" pitchFamily="2" charset="0"/>
              </a:rPr>
              <a:t>OHIO VALLEY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8768161-1FC1-4613-00B0-FA0988E4724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131748" y="5605320"/>
            <a:ext cx="1130222" cy="1130222"/>
          </a:xfrm>
          <a:prstGeom prst="rect">
            <a:avLst/>
          </a:prstGeom>
          <a:effectLst>
            <a:glow rad="25400">
              <a:schemeClr val="bg1"/>
            </a:glow>
          </a:effectLst>
        </p:spPr>
      </p:pic>
    </p:spTree>
    <p:extLst>
      <p:ext uri="{BB962C8B-B14F-4D97-AF65-F5344CB8AC3E}">
        <p14:creationId xmlns:p14="http://schemas.microsoft.com/office/powerpoint/2010/main" val="30740251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3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E10B5F32-0152-A1E8-A4D4-C3C2B1C2A669}"/>
              </a:ext>
            </a:extLst>
          </p:cNvPr>
          <p:cNvSpPr/>
          <p:nvPr userDrawn="1"/>
        </p:nvSpPr>
        <p:spPr>
          <a:xfrm flipH="1">
            <a:off x="-11208" y="0"/>
            <a:ext cx="12214415" cy="6858000"/>
          </a:xfrm>
          <a:prstGeom prst="rect">
            <a:avLst/>
          </a:prstGeom>
          <a:gradFill flip="none" rotWithShape="1">
            <a:gsLst>
              <a:gs pos="60000">
                <a:srgbClr val="92278E"/>
              </a:gs>
              <a:gs pos="79000">
                <a:srgbClr val="3B4598"/>
              </a:gs>
              <a:gs pos="100000">
                <a:srgbClr val="42ABE3"/>
              </a:gs>
              <a:gs pos="0">
                <a:srgbClr val="57B535"/>
              </a:gs>
              <a:gs pos="20000">
                <a:srgbClr val="F9ED4E"/>
              </a:gs>
              <a:gs pos="40000">
                <a:srgbClr val="ED3F7B"/>
              </a:gs>
            </a:gsLst>
            <a:lin ang="2700000" scaled="1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D0F31A5-5900-05F9-B2E1-A8D46FBD361E}"/>
              </a:ext>
            </a:extLst>
          </p:cNvPr>
          <p:cNvSpPr/>
          <p:nvPr userDrawn="1"/>
        </p:nvSpPr>
        <p:spPr>
          <a:xfrm>
            <a:off x="376191" y="406153"/>
            <a:ext cx="11439618" cy="6045694"/>
          </a:xfrm>
          <a:prstGeom prst="rect">
            <a:avLst/>
          </a:prstGeom>
          <a:solidFill>
            <a:schemeClr val="bg1">
              <a:alpha val="86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 descr="A colorful star logo with black background&#10;&#10;Description automatically generated">
            <a:extLst>
              <a:ext uri="{FF2B5EF4-FFF2-40B4-BE49-F238E27FC236}">
                <a16:creationId xmlns:a16="http://schemas.microsoft.com/office/drawing/2014/main" id="{33F615C5-7AC5-8356-5838-13C4621CDF1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22502" r="22624" b="43530"/>
          <a:stretch/>
        </p:blipFill>
        <p:spPr>
          <a:xfrm>
            <a:off x="11433542" y="105999"/>
            <a:ext cx="626710" cy="600307"/>
          </a:xfrm>
          <a:prstGeom prst="rect">
            <a:avLst/>
          </a:prstGeom>
          <a:effectLst>
            <a:glow rad="88900">
              <a:schemeClr val="bg1"/>
            </a:glow>
          </a:effectLst>
        </p:spPr>
      </p:pic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88A4ECDE-A321-424B-E06C-2AC5ED113F28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838200" y="4498210"/>
            <a:ext cx="10515600" cy="1759156"/>
          </a:xfrm>
        </p:spPr>
        <p:txBody>
          <a:bodyPr/>
          <a:lstStyle/>
          <a:p>
            <a:pPr lvl="0"/>
            <a:r>
              <a:rPr lang="en-US"/>
              <a:t>Click to edit text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3BF957-903A-6983-952D-1004CE726934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1882741"/>
            <a:ext cx="4871991" cy="2518929"/>
          </a:xfrm>
        </p:spPr>
        <p:txBody>
          <a:bodyPr/>
          <a:lstStyle/>
          <a:p>
            <a:pPr lvl="0"/>
            <a:r>
              <a:rPr lang="en-US"/>
              <a:t>Click to add image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0DE8D28-1635-A4F8-1AAF-DF77268D0220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172200" y="1882741"/>
            <a:ext cx="5181600" cy="2518929"/>
          </a:xfrm>
        </p:spPr>
        <p:txBody>
          <a:bodyPr/>
          <a:lstStyle/>
          <a:p>
            <a:pPr lvl="0"/>
            <a:r>
              <a:rPr lang="en-US"/>
              <a:t>Click to add image</a:t>
            </a:r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51CEA2A0-D792-7A8B-96C4-11F62B54DF0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481666"/>
            <a:ext cx="10515600" cy="1325563"/>
          </a:xfrm>
        </p:spPr>
        <p:txBody>
          <a:bodyPr>
            <a:normAutofit/>
          </a:bodyPr>
          <a:lstStyle>
            <a:lvl1pPr>
              <a:defRPr sz="5400" b="1" i="0">
                <a:solidFill>
                  <a:srgbClr val="9C3C9A"/>
                </a:solidFill>
                <a:latin typeface="Open Sans ExtraBold" pitchFamily="2" charset="0"/>
                <a:ea typeface="Open Sans ExtraBold" pitchFamily="2" charset="0"/>
                <a:cs typeface="Open Sans ExtraBold" pitchFamily="2" charset="0"/>
              </a:defRPr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8FD7B4C-9A59-2132-C404-4086E8B8CBDD}"/>
              </a:ext>
            </a:extLst>
          </p:cNvPr>
          <p:cNvSpPr txBox="1"/>
          <p:nvPr userDrawn="1"/>
        </p:nvSpPr>
        <p:spPr>
          <a:xfrm>
            <a:off x="0" y="17837"/>
            <a:ext cx="3884251" cy="400110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l"/>
            <a:r>
              <a:rPr lang="en-US" sz="2000">
                <a:solidFill>
                  <a:schemeClr val="bg1"/>
                </a:solidFill>
                <a:latin typeface="Open Sans ExtraBold" pitchFamily="2" charset="0"/>
                <a:ea typeface="Open Sans ExtraBold" pitchFamily="2" charset="0"/>
                <a:cs typeface="Open Sans ExtraBold" pitchFamily="2" charset="0"/>
              </a:rPr>
              <a:t>OHIO VALLEY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F8CC5C2-2B3C-2369-2A0D-1399EB3479F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131748" y="5605320"/>
            <a:ext cx="1130222" cy="1130222"/>
          </a:xfrm>
          <a:prstGeom prst="rect">
            <a:avLst/>
          </a:prstGeom>
          <a:effectLst>
            <a:glow rad="25400">
              <a:schemeClr val="bg1"/>
            </a:glow>
          </a:effectLst>
        </p:spPr>
      </p:pic>
    </p:spTree>
    <p:extLst>
      <p:ext uri="{BB962C8B-B14F-4D97-AF65-F5344CB8AC3E}">
        <p14:creationId xmlns:p14="http://schemas.microsoft.com/office/powerpoint/2010/main" val="28787149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Alt 3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E7F7C557-84B4-BEC5-9756-82506AE44B57}"/>
              </a:ext>
            </a:extLst>
          </p:cNvPr>
          <p:cNvSpPr/>
          <p:nvPr userDrawn="1"/>
        </p:nvSpPr>
        <p:spPr>
          <a:xfrm flipH="1">
            <a:off x="-3" y="0"/>
            <a:ext cx="12214415" cy="6858000"/>
          </a:xfrm>
          <a:prstGeom prst="rect">
            <a:avLst/>
          </a:prstGeom>
          <a:gradFill flip="none" rotWithShape="1">
            <a:gsLst>
              <a:gs pos="60000">
                <a:srgbClr val="92278E"/>
              </a:gs>
              <a:gs pos="79000">
                <a:srgbClr val="3B4598"/>
              </a:gs>
              <a:gs pos="100000">
                <a:srgbClr val="42ABE3"/>
              </a:gs>
              <a:gs pos="0">
                <a:srgbClr val="57B535"/>
              </a:gs>
              <a:gs pos="20000">
                <a:srgbClr val="F9ED4E"/>
              </a:gs>
              <a:gs pos="40000">
                <a:srgbClr val="ED3F7B"/>
              </a:gs>
            </a:gsLst>
            <a:lin ang="2700000" scaled="1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D0F31A5-5900-05F9-B2E1-A8D46FBD361E}"/>
              </a:ext>
            </a:extLst>
          </p:cNvPr>
          <p:cNvSpPr/>
          <p:nvPr userDrawn="1"/>
        </p:nvSpPr>
        <p:spPr>
          <a:xfrm>
            <a:off x="376191" y="406153"/>
            <a:ext cx="11439618" cy="6045694"/>
          </a:xfrm>
          <a:prstGeom prst="rect">
            <a:avLst/>
          </a:prstGeom>
          <a:solidFill>
            <a:schemeClr val="bg1">
              <a:alpha val="86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 descr="A colorful star logo with black background&#10;&#10;Description automatically generated">
            <a:extLst>
              <a:ext uri="{FF2B5EF4-FFF2-40B4-BE49-F238E27FC236}">
                <a16:creationId xmlns:a16="http://schemas.microsoft.com/office/drawing/2014/main" id="{33F615C5-7AC5-8356-5838-13C4621CDF1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22502" r="22624" b="43530"/>
          <a:stretch/>
        </p:blipFill>
        <p:spPr>
          <a:xfrm>
            <a:off x="11433542" y="105999"/>
            <a:ext cx="626710" cy="600307"/>
          </a:xfrm>
          <a:prstGeom prst="rect">
            <a:avLst/>
          </a:prstGeom>
          <a:effectLst>
            <a:glow rad="88900">
              <a:schemeClr val="bg1"/>
            </a:glow>
          </a:effectLst>
        </p:spPr>
      </p:pic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88A4ECDE-A321-424B-E06C-2AC5ED113F28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838200" y="1882741"/>
            <a:ext cx="10515600" cy="1759156"/>
          </a:xfrm>
        </p:spPr>
        <p:txBody>
          <a:bodyPr/>
          <a:lstStyle/>
          <a:p>
            <a:pPr lvl="0"/>
            <a:r>
              <a:rPr lang="en-US"/>
              <a:t>Click to edit text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3BF957-903A-6983-952D-1004CE726934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3787407"/>
            <a:ext cx="4871991" cy="2518929"/>
          </a:xfrm>
        </p:spPr>
        <p:txBody>
          <a:bodyPr/>
          <a:lstStyle/>
          <a:p>
            <a:pPr lvl="0"/>
            <a:r>
              <a:rPr lang="en-US"/>
              <a:t>Click to add image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0DE8D28-1635-A4F8-1AAF-DF77268D0220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172200" y="3787407"/>
            <a:ext cx="5181600" cy="2518929"/>
          </a:xfrm>
        </p:spPr>
        <p:txBody>
          <a:bodyPr/>
          <a:lstStyle/>
          <a:p>
            <a:pPr lvl="0"/>
            <a:r>
              <a:rPr lang="en-US"/>
              <a:t>Click to add image</a:t>
            </a:r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51CEA2A0-D792-7A8B-96C4-11F62B54DF0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481666"/>
            <a:ext cx="10515600" cy="1325563"/>
          </a:xfrm>
        </p:spPr>
        <p:txBody>
          <a:bodyPr>
            <a:normAutofit/>
          </a:bodyPr>
          <a:lstStyle>
            <a:lvl1pPr>
              <a:defRPr sz="5400" b="1" i="0">
                <a:solidFill>
                  <a:srgbClr val="9C3C9A"/>
                </a:solidFill>
                <a:latin typeface="Open Sans ExtraBold" pitchFamily="2" charset="0"/>
                <a:ea typeface="Open Sans ExtraBold" pitchFamily="2" charset="0"/>
                <a:cs typeface="Open Sans ExtraBold" pitchFamily="2" charset="0"/>
              </a:defRPr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2BC0BF4-B58A-B5DF-5EC1-522385696405}"/>
              </a:ext>
            </a:extLst>
          </p:cNvPr>
          <p:cNvSpPr txBox="1"/>
          <p:nvPr userDrawn="1"/>
        </p:nvSpPr>
        <p:spPr>
          <a:xfrm>
            <a:off x="0" y="17837"/>
            <a:ext cx="3884251" cy="400110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l"/>
            <a:r>
              <a:rPr lang="en-US" sz="2000">
                <a:solidFill>
                  <a:schemeClr val="bg1"/>
                </a:solidFill>
                <a:latin typeface="Open Sans ExtraBold" pitchFamily="2" charset="0"/>
                <a:ea typeface="Open Sans ExtraBold" pitchFamily="2" charset="0"/>
                <a:cs typeface="Open Sans ExtraBold" pitchFamily="2" charset="0"/>
              </a:rPr>
              <a:t>OHIO VALLEY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529843D-26FB-C7BE-0B2D-3350EBC5328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131748" y="5605320"/>
            <a:ext cx="1130222" cy="1130222"/>
          </a:xfrm>
          <a:prstGeom prst="rect">
            <a:avLst/>
          </a:prstGeom>
          <a:effectLst>
            <a:glow rad="25400">
              <a:schemeClr val="bg1"/>
            </a:glow>
          </a:effectLst>
        </p:spPr>
      </p:pic>
    </p:spTree>
    <p:extLst>
      <p:ext uri="{BB962C8B-B14F-4D97-AF65-F5344CB8AC3E}">
        <p14:creationId xmlns:p14="http://schemas.microsoft.com/office/powerpoint/2010/main" val="23296929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2FC22233-786C-3FAC-5F46-B267EC3D1A5F}"/>
              </a:ext>
            </a:extLst>
          </p:cNvPr>
          <p:cNvSpPr/>
          <p:nvPr userDrawn="1"/>
        </p:nvSpPr>
        <p:spPr>
          <a:xfrm flipH="1">
            <a:off x="-3" y="0"/>
            <a:ext cx="12214415" cy="6858000"/>
          </a:xfrm>
          <a:prstGeom prst="rect">
            <a:avLst/>
          </a:prstGeom>
          <a:gradFill flip="none" rotWithShape="1">
            <a:gsLst>
              <a:gs pos="60000">
                <a:srgbClr val="92278E"/>
              </a:gs>
              <a:gs pos="79000">
                <a:srgbClr val="3B4598"/>
              </a:gs>
              <a:gs pos="100000">
                <a:srgbClr val="42ABE3"/>
              </a:gs>
              <a:gs pos="0">
                <a:srgbClr val="57B535"/>
              </a:gs>
              <a:gs pos="20000">
                <a:srgbClr val="F9ED4E"/>
              </a:gs>
              <a:gs pos="40000">
                <a:srgbClr val="ED3F7B"/>
              </a:gs>
            </a:gsLst>
            <a:lin ang="2700000" scaled="1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D0F31A5-5900-05F9-B2E1-A8D46FBD361E}"/>
              </a:ext>
            </a:extLst>
          </p:cNvPr>
          <p:cNvSpPr/>
          <p:nvPr userDrawn="1"/>
        </p:nvSpPr>
        <p:spPr>
          <a:xfrm>
            <a:off x="376191" y="406153"/>
            <a:ext cx="11439618" cy="6045694"/>
          </a:xfrm>
          <a:prstGeom prst="rect">
            <a:avLst/>
          </a:prstGeom>
          <a:solidFill>
            <a:schemeClr val="bg1">
              <a:alpha val="86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 descr="A colorful star logo with black background&#10;&#10;Description automatically generated">
            <a:extLst>
              <a:ext uri="{FF2B5EF4-FFF2-40B4-BE49-F238E27FC236}">
                <a16:creationId xmlns:a16="http://schemas.microsoft.com/office/drawing/2014/main" id="{33F615C5-7AC5-8356-5838-13C4621CDF1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22502" r="22624" b="43530"/>
          <a:stretch/>
        </p:blipFill>
        <p:spPr>
          <a:xfrm>
            <a:off x="11433542" y="105999"/>
            <a:ext cx="626710" cy="600307"/>
          </a:xfrm>
          <a:prstGeom prst="rect">
            <a:avLst/>
          </a:prstGeom>
          <a:effectLst>
            <a:glow rad="88900">
              <a:schemeClr val="bg1"/>
            </a:glow>
          </a:effectLst>
        </p:spPr>
      </p:pic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88A4ECDE-A321-424B-E06C-2AC5ED113F28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838200" y="4495112"/>
            <a:ext cx="10515600" cy="1759156"/>
          </a:xfrm>
        </p:spPr>
        <p:txBody>
          <a:bodyPr/>
          <a:lstStyle/>
          <a:p>
            <a:pPr lvl="0"/>
            <a:r>
              <a:rPr lang="en-US"/>
              <a:t>Click to edit text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3BF957-903A-6983-952D-1004CE726934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1882741"/>
            <a:ext cx="3276600" cy="2518929"/>
          </a:xfrm>
        </p:spPr>
        <p:txBody>
          <a:bodyPr/>
          <a:lstStyle/>
          <a:p>
            <a:pPr lvl="0"/>
            <a:r>
              <a:rPr lang="en-US"/>
              <a:t>Click to add image</a:t>
            </a:r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51CEA2A0-D792-7A8B-96C4-11F62B54DF0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481666"/>
            <a:ext cx="10515600" cy="1325563"/>
          </a:xfrm>
        </p:spPr>
        <p:txBody>
          <a:bodyPr>
            <a:normAutofit/>
          </a:bodyPr>
          <a:lstStyle>
            <a:lvl1pPr>
              <a:defRPr sz="5400" b="1" i="0">
                <a:solidFill>
                  <a:srgbClr val="9C3C9A"/>
                </a:solidFill>
                <a:latin typeface="Open Sans ExtraBold" pitchFamily="2" charset="0"/>
                <a:ea typeface="Open Sans ExtraBold" pitchFamily="2" charset="0"/>
                <a:cs typeface="Open Sans ExtraBold" pitchFamily="2" charset="0"/>
              </a:defRPr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A41EBA4F-8F72-54E5-2B09-EA908F62E363}"/>
              </a:ext>
            </a:extLst>
          </p:cNvPr>
          <p:cNvSpPr>
            <a:spLocks noGrp="1"/>
          </p:cNvSpPr>
          <p:nvPr>
            <p:ph sz="half" idx="11" hasCustomPrompt="1"/>
          </p:nvPr>
        </p:nvSpPr>
        <p:spPr>
          <a:xfrm>
            <a:off x="4457700" y="1891706"/>
            <a:ext cx="3276600" cy="2518929"/>
          </a:xfrm>
        </p:spPr>
        <p:txBody>
          <a:bodyPr/>
          <a:lstStyle/>
          <a:p>
            <a:pPr lvl="0"/>
            <a:r>
              <a:rPr lang="en-US"/>
              <a:t>Click to add image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43954507-0802-5324-53E2-350830C17D5A}"/>
              </a:ext>
            </a:extLst>
          </p:cNvPr>
          <p:cNvSpPr>
            <a:spLocks noGrp="1"/>
          </p:cNvSpPr>
          <p:nvPr>
            <p:ph sz="half" idx="12" hasCustomPrompt="1"/>
          </p:nvPr>
        </p:nvSpPr>
        <p:spPr>
          <a:xfrm>
            <a:off x="8072719" y="1891706"/>
            <a:ext cx="3276600" cy="2518929"/>
          </a:xfrm>
        </p:spPr>
        <p:txBody>
          <a:bodyPr/>
          <a:lstStyle/>
          <a:p>
            <a:pPr lvl="0"/>
            <a:r>
              <a:rPr lang="en-US"/>
              <a:t>Click to add image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E5851E1-FA9D-5046-FC3C-41B8FDC5353A}"/>
              </a:ext>
            </a:extLst>
          </p:cNvPr>
          <p:cNvSpPr txBox="1"/>
          <p:nvPr userDrawn="1"/>
        </p:nvSpPr>
        <p:spPr>
          <a:xfrm>
            <a:off x="0" y="17837"/>
            <a:ext cx="3884251" cy="400110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l"/>
            <a:r>
              <a:rPr lang="en-US" sz="2000">
                <a:solidFill>
                  <a:schemeClr val="bg1"/>
                </a:solidFill>
                <a:latin typeface="Open Sans ExtraBold" pitchFamily="2" charset="0"/>
                <a:ea typeface="Open Sans ExtraBold" pitchFamily="2" charset="0"/>
                <a:cs typeface="Open Sans ExtraBold" pitchFamily="2" charset="0"/>
              </a:rPr>
              <a:t>OHIO VALLEY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4F1CFAF-6FE9-268F-042E-F905406162B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131748" y="5605320"/>
            <a:ext cx="1130222" cy="1130222"/>
          </a:xfrm>
          <a:prstGeom prst="rect">
            <a:avLst/>
          </a:prstGeom>
          <a:effectLst>
            <a:glow rad="25400">
              <a:schemeClr val="bg1"/>
            </a:glow>
          </a:effectLst>
        </p:spPr>
      </p:pic>
    </p:spTree>
    <p:extLst>
      <p:ext uri="{BB962C8B-B14F-4D97-AF65-F5344CB8AC3E}">
        <p14:creationId xmlns:p14="http://schemas.microsoft.com/office/powerpoint/2010/main" val="7607035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Alt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DF89B8C9-82A1-48B3-3502-3B6F47004510}"/>
              </a:ext>
            </a:extLst>
          </p:cNvPr>
          <p:cNvSpPr/>
          <p:nvPr userDrawn="1"/>
        </p:nvSpPr>
        <p:spPr>
          <a:xfrm flipH="1">
            <a:off x="-3" y="0"/>
            <a:ext cx="12214415" cy="6858000"/>
          </a:xfrm>
          <a:prstGeom prst="rect">
            <a:avLst/>
          </a:prstGeom>
          <a:gradFill flip="none" rotWithShape="1">
            <a:gsLst>
              <a:gs pos="60000">
                <a:srgbClr val="92278E"/>
              </a:gs>
              <a:gs pos="79000">
                <a:srgbClr val="3B4598"/>
              </a:gs>
              <a:gs pos="100000">
                <a:srgbClr val="42ABE3"/>
              </a:gs>
              <a:gs pos="0">
                <a:srgbClr val="57B535"/>
              </a:gs>
              <a:gs pos="20000">
                <a:srgbClr val="F9ED4E"/>
              </a:gs>
              <a:gs pos="40000">
                <a:srgbClr val="ED3F7B"/>
              </a:gs>
            </a:gsLst>
            <a:lin ang="2700000" scaled="1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D0F31A5-5900-05F9-B2E1-A8D46FBD361E}"/>
              </a:ext>
            </a:extLst>
          </p:cNvPr>
          <p:cNvSpPr/>
          <p:nvPr userDrawn="1"/>
        </p:nvSpPr>
        <p:spPr>
          <a:xfrm>
            <a:off x="376191" y="406153"/>
            <a:ext cx="11439618" cy="6045694"/>
          </a:xfrm>
          <a:prstGeom prst="rect">
            <a:avLst/>
          </a:prstGeom>
          <a:solidFill>
            <a:schemeClr val="bg1">
              <a:alpha val="86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 descr="A colorful star logo with black background&#10;&#10;Description automatically generated">
            <a:extLst>
              <a:ext uri="{FF2B5EF4-FFF2-40B4-BE49-F238E27FC236}">
                <a16:creationId xmlns:a16="http://schemas.microsoft.com/office/drawing/2014/main" id="{33F615C5-7AC5-8356-5838-13C4621CDF1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22502" r="22624" b="43530"/>
          <a:stretch/>
        </p:blipFill>
        <p:spPr>
          <a:xfrm>
            <a:off x="11433542" y="105999"/>
            <a:ext cx="626710" cy="600307"/>
          </a:xfrm>
          <a:prstGeom prst="rect">
            <a:avLst/>
          </a:prstGeom>
          <a:effectLst>
            <a:glow rad="88900">
              <a:schemeClr val="bg1"/>
            </a:glow>
          </a:effectLst>
        </p:spPr>
      </p:pic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88A4ECDE-A321-424B-E06C-2AC5ED113F28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838200" y="1882741"/>
            <a:ext cx="10515600" cy="1759156"/>
          </a:xfrm>
        </p:spPr>
        <p:txBody>
          <a:bodyPr/>
          <a:lstStyle/>
          <a:p>
            <a:pPr lvl="0"/>
            <a:r>
              <a:rPr lang="en-US"/>
              <a:t>Click to edit text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3BF957-903A-6983-952D-1004CE726934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3787407"/>
            <a:ext cx="3276600" cy="2518929"/>
          </a:xfrm>
        </p:spPr>
        <p:txBody>
          <a:bodyPr/>
          <a:lstStyle/>
          <a:p>
            <a:pPr lvl="0"/>
            <a:r>
              <a:rPr lang="en-US"/>
              <a:t>Click to add image</a:t>
            </a:r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51CEA2A0-D792-7A8B-96C4-11F62B54DF0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481666"/>
            <a:ext cx="10515600" cy="1325563"/>
          </a:xfrm>
        </p:spPr>
        <p:txBody>
          <a:bodyPr>
            <a:normAutofit/>
          </a:bodyPr>
          <a:lstStyle>
            <a:lvl1pPr>
              <a:defRPr sz="5400" b="1" i="0">
                <a:solidFill>
                  <a:srgbClr val="9C3C9A"/>
                </a:solidFill>
                <a:latin typeface="Open Sans ExtraBold" pitchFamily="2" charset="0"/>
                <a:ea typeface="Open Sans ExtraBold" pitchFamily="2" charset="0"/>
                <a:cs typeface="Open Sans ExtraBold" pitchFamily="2" charset="0"/>
              </a:defRPr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A41EBA4F-8F72-54E5-2B09-EA908F62E363}"/>
              </a:ext>
            </a:extLst>
          </p:cNvPr>
          <p:cNvSpPr>
            <a:spLocks noGrp="1"/>
          </p:cNvSpPr>
          <p:nvPr>
            <p:ph sz="half" idx="11" hasCustomPrompt="1"/>
          </p:nvPr>
        </p:nvSpPr>
        <p:spPr>
          <a:xfrm>
            <a:off x="4457700" y="3796372"/>
            <a:ext cx="3276600" cy="2518929"/>
          </a:xfrm>
        </p:spPr>
        <p:txBody>
          <a:bodyPr/>
          <a:lstStyle/>
          <a:p>
            <a:pPr lvl="0"/>
            <a:r>
              <a:rPr lang="en-US"/>
              <a:t>Click to add image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43954507-0802-5324-53E2-350830C17D5A}"/>
              </a:ext>
            </a:extLst>
          </p:cNvPr>
          <p:cNvSpPr>
            <a:spLocks noGrp="1"/>
          </p:cNvSpPr>
          <p:nvPr>
            <p:ph sz="half" idx="12" hasCustomPrompt="1"/>
          </p:nvPr>
        </p:nvSpPr>
        <p:spPr>
          <a:xfrm>
            <a:off x="8072719" y="3796372"/>
            <a:ext cx="3276600" cy="2518929"/>
          </a:xfrm>
        </p:spPr>
        <p:txBody>
          <a:bodyPr/>
          <a:lstStyle/>
          <a:p>
            <a:pPr lvl="0"/>
            <a:r>
              <a:rPr lang="en-US"/>
              <a:t>Click to add image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E7DC1A4-19C4-E7EF-1FB3-C2A19A1569E6}"/>
              </a:ext>
            </a:extLst>
          </p:cNvPr>
          <p:cNvSpPr txBox="1"/>
          <p:nvPr userDrawn="1"/>
        </p:nvSpPr>
        <p:spPr>
          <a:xfrm>
            <a:off x="0" y="17837"/>
            <a:ext cx="3884251" cy="400110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l"/>
            <a:r>
              <a:rPr lang="en-US" sz="2000">
                <a:solidFill>
                  <a:schemeClr val="bg1"/>
                </a:solidFill>
                <a:latin typeface="Open Sans ExtraBold" pitchFamily="2" charset="0"/>
                <a:ea typeface="Open Sans ExtraBold" pitchFamily="2" charset="0"/>
                <a:cs typeface="Open Sans ExtraBold" pitchFamily="2" charset="0"/>
              </a:rPr>
              <a:t>OHIO VALLEY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512B6EA-CEEA-4DC7-29F4-3D8D3F5609E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131748" y="5605320"/>
            <a:ext cx="1130222" cy="1130222"/>
          </a:xfrm>
          <a:prstGeom prst="rect">
            <a:avLst/>
          </a:prstGeom>
          <a:effectLst>
            <a:glow rad="25400">
              <a:schemeClr val="bg1"/>
            </a:glow>
          </a:effectLst>
        </p:spPr>
      </p:pic>
    </p:spTree>
    <p:extLst>
      <p:ext uri="{BB962C8B-B14F-4D97-AF65-F5344CB8AC3E}">
        <p14:creationId xmlns:p14="http://schemas.microsoft.com/office/powerpoint/2010/main" val="22888314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5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E0503B3A-5B6A-5AC1-28D4-C708DA7E3F0B}"/>
              </a:ext>
            </a:extLst>
          </p:cNvPr>
          <p:cNvSpPr/>
          <p:nvPr userDrawn="1"/>
        </p:nvSpPr>
        <p:spPr>
          <a:xfrm flipH="1">
            <a:off x="-3" y="0"/>
            <a:ext cx="12214415" cy="6858000"/>
          </a:xfrm>
          <a:prstGeom prst="rect">
            <a:avLst/>
          </a:prstGeom>
          <a:gradFill flip="none" rotWithShape="1">
            <a:gsLst>
              <a:gs pos="60000">
                <a:srgbClr val="92278E"/>
              </a:gs>
              <a:gs pos="79000">
                <a:srgbClr val="3B4598"/>
              </a:gs>
              <a:gs pos="100000">
                <a:srgbClr val="42ABE3"/>
              </a:gs>
              <a:gs pos="0">
                <a:srgbClr val="57B535"/>
              </a:gs>
              <a:gs pos="20000">
                <a:srgbClr val="F9ED4E"/>
              </a:gs>
              <a:gs pos="40000">
                <a:srgbClr val="ED3F7B"/>
              </a:gs>
            </a:gsLst>
            <a:lin ang="2700000" scaled="1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6244ABF-B236-9273-293B-7CF99CAD6F18}"/>
              </a:ext>
            </a:extLst>
          </p:cNvPr>
          <p:cNvSpPr/>
          <p:nvPr userDrawn="1"/>
        </p:nvSpPr>
        <p:spPr>
          <a:xfrm>
            <a:off x="376191" y="406153"/>
            <a:ext cx="11439618" cy="6045694"/>
          </a:xfrm>
          <a:prstGeom prst="rect">
            <a:avLst/>
          </a:prstGeom>
          <a:solidFill>
            <a:schemeClr val="bg1">
              <a:alpha val="86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 descr="A colorful star logo with black background&#10;&#10;Description automatically generated">
            <a:extLst>
              <a:ext uri="{FF2B5EF4-FFF2-40B4-BE49-F238E27FC236}">
                <a16:creationId xmlns:a16="http://schemas.microsoft.com/office/drawing/2014/main" id="{BD0F15A2-3D4C-5C40-1658-9801E3A6BFB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22502" r="22624" b="43530"/>
          <a:stretch/>
        </p:blipFill>
        <p:spPr>
          <a:xfrm>
            <a:off x="11433542" y="105999"/>
            <a:ext cx="626710" cy="600307"/>
          </a:xfrm>
          <a:prstGeom prst="rect">
            <a:avLst/>
          </a:prstGeom>
          <a:effectLst>
            <a:glow rad="88900">
              <a:schemeClr val="bg1"/>
            </a:glow>
          </a:effec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160829C-43E8-B7D1-8467-27C6D5CBEB8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503278"/>
            <a:ext cx="10515600" cy="1325563"/>
          </a:xfrm>
        </p:spPr>
        <p:txBody>
          <a:bodyPr>
            <a:normAutofit/>
          </a:bodyPr>
          <a:lstStyle>
            <a:lvl1pPr>
              <a:defRPr sz="5400" b="1" i="0">
                <a:solidFill>
                  <a:srgbClr val="9C3C9A"/>
                </a:solidFill>
                <a:latin typeface="Open Sans ExtraBold" pitchFamily="2" charset="0"/>
                <a:ea typeface="Open Sans ExtraBold" pitchFamily="2" charset="0"/>
                <a:cs typeface="Open Sans ExtraBold" pitchFamily="2" charset="0"/>
              </a:defRPr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3BF957-903A-6983-952D-1004CE726934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3505200" y="1925966"/>
            <a:ext cx="5181600" cy="4367257"/>
          </a:xfrm>
        </p:spPr>
        <p:txBody>
          <a:bodyPr/>
          <a:lstStyle/>
          <a:p>
            <a:pPr lvl="0"/>
            <a:r>
              <a:rPr lang="en-US"/>
              <a:t>Click to edit text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1742ADE3-BD95-9FBD-C4AA-398B29EDE8CE}"/>
              </a:ext>
            </a:extLst>
          </p:cNvPr>
          <p:cNvSpPr>
            <a:spLocks noGrp="1"/>
          </p:cNvSpPr>
          <p:nvPr>
            <p:ph sz="half" idx="10" hasCustomPrompt="1"/>
          </p:nvPr>
        </p:nvSpPr>
        <p:spPr>
          <a:xfrm>
            <a:off x="838200" y="1925967"/>
            <a:ext cx="2570148" cy="2136341"/>
          </a:xfrm>
        </p:spPr>
        <p:txBody>
          <a:bodyPr/>
          <a:lstStyle/>
          <a:p>
            <a:pPr lvl="0"/>
            <a:r>
              <a:rPr lang="en-US"/>
              <a:t>Click to add image</a:t>
            </a: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349FDC43-AF17-73FD-3372-89B0479FC899}"/>
              </a:ext>
            </a:extLst>
          </p:cNvPr>
          <p:cNvSpPr>
            <a:spLocks noGrp="1"/>
          </p:cNvSpPr>
          <p:nvPr>
            <p:ph sz="half" idx="11" hasCustomPrompt="1"/>
          </p:nvPr>
        </p:nvSpPr>
        <p:spPr>
          <a:xfrm>
            <a:off x="838200" y="4156883"/>
            <a:ext cx="2570148" cy="2136341"/>
          </a:xfrm>
        </p:spPr>
        <p:txBody>
          <a:bodyPr/>
          <a:lstStyle/>
          <a:p>
            <a:pPr lvl="0"/>
            <a:r>
              <a:rPr lang="en-US"/>
              <a:t>Click to add image</a:t>
            </a: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8F39427C-BDDB-910D-15D2-A20CE3DE1C74}"/>
              </a:ext>
            </a:extLst>
          </p:cNvPr>
          <p:cNvSpPr>
            <a:spLocks noGrp="1"/>
          </p:cNvSpPr>
          <p:nvPr>
            <p:ph sz="half" idx="12" hasCustomPrompt="1"/>
          </p:nvPr>
        </p:nvSpPr>
        <p:spPr>
          <a:xfrm>
            <a:off x="8780928" y="1925967"/>
            <a:ext cx="2570148" cy="2136341"/>
          </a:xfrm>
        </p:spPr>
        <p:txBody>
          <a:bodyPr/>
          <a:lstStyle/>
          <a:p>
            <a:pPr lvl="0"/>
            <a:r>
              <a:rPr lang="en-US"/>
              <a:t>Click to add image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B80EDAD4-5E86-1867-1B20-092B2F7776C0}"/>
              </a:ext>
            </a:extLst>
          </p:cNvPr>
          <p:cNvSpPr>
            <a:spLocks noGrp="1"/>
          </p:cNvSpPr>
          <p:nvPr>
            <p:ph sz="half" idx="13" hasCustomPrompt="1"/>
          </p:nvPr>
        </p:nvSpPr>
        <p:spPr>
          <a:xfrm>
            <a:off x="8780928" y="4156883"/>
            <a:ext cx="2570148" cy="2136341"/>
          </a:xfrm>
        </p:spPr>
        <p:txBody>
          <a:bodyPr/>
          <a:lstStyle/>
          <a:p>
            <a:pPr lvl="0"/>
            <a:r>
              <a:rPr lang="en-US"/>
              <a:t>Click to add image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CD59877-772B-04FB-72A3-01295F242D2F}"/>
              </a:ext>
            </a:extLst>
          </p:cNvPr>
          <p:cNvSpPr txBox="1"/>
          <p:nvPr userDrawn="1"/>
        </p:nvSpPr>
        <p:spPr>
          <a:xfrm>
            <a:off x="0" y="17837"/>
            <a:ext cx="3884251" cy="400110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l"/>
            <a:r>
              <a:rPr lang="en-US" sz="2000">
                <a:solidFill>
                  <a:schemeClr val="bg1"/>
                </a:solidFill>
                <a:latin typeface="Open Sans ExtraBold" pitchFamily="2" charset="0"/>
                <a:ea typeface="Open Sans ExtraBold" pitchFamily="2" charset="0"/>
                <a:cs typeface="Open Sans ExtraBold" pitchFamily="2" charset="0"/>
              </a:rPr>
              <a:t>OHIO VALLEY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9795E9B-BFD7-26D7-E6BA-E86D2938110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131748" y="5605320"/>
            <a:ext cx="1130222" cy="1130222"/>
          </a:xfrm>
          <a:prstGeom prst="rect">
            <a:avLst/>
          </a:prstGeom>
          <a:effectLst>
            <a:glow rad="25400">
              <a:schemeClr val="bg1"/>
            </a:glow>
          </a:effectLst>
        </p:spPr>
      </p:pic>
    </p:spTree>
    <p:extLst>
      <p:ext uri="{BB962C8B-B14F-4D97-AF65-F5344CB8AC3E}">
        <p14:creationId xmlns:p14="http://schemas.microsoft.com/office/powerpoint/2010/main" val="375081134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2x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5F953635-0BE6-143E-911F-A0D502E9F0FD}"/>
              </a:ext>
            </a:extLst>
          </p:cNvPr>
          <p:cNvSpPr/>
          <p:nvPr userDrawn="1"/>
        </p:nvSpPr>
        <p:spPr>
          <a:xfrm flipH="1">
            <a:off x="-3" y="0"/>
            <a:ext cx="12214415" cy="6858000"/>
          </a:xfrm>
          <a:prstGeom prst="rect">
            <a:avLst/>
          </a:prstGeom>
          <a:gradFill flip="none" rotWithShape="1">
            <a:gsLst>
              <a:gs pos="60000">
                <a:srgbClr val="92278E"/>
              </a:gs>
              <a:gs pos="79000">
                <a:srgbClr val="3B4598"/>
              </a:gs>
              <a:gs pos="100000">
                <a:srgbClr val="42ABE3"/>
              </a:gs>
              <a:gs pos="0">
                <a:srgbClr val="57B535"/>
              </a:gs>
              <a:gs pos="20000">
                <a:srgbClr val="F9ED4E"/>
              </a:gs>
              <a:gs pos="40000">
                <a:srgbClr val="ED3F7B"/>
              </a:gs>
            </a:gsLst>
            <a:lin ang="2700000" scaled="1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3974EB4-CFDE-1A7C-C73F-77D490F68C23}"/>
              </a:ext>
            </a:extLst>
          </p:cNvPr>
          <p:cNvSpPr/>
          <p:nvPr userDrawn="1"/>
        </p:nvSpPr>
        <p:spPr>
          <a:xfrm>
            <a:off x="376191" y="406153"/>
            <a:ext cx="11439618" cy="6045694"/>
          </a:xfrm>
          <a:prstGeom prst="rect">
            <a:avLst/>
          </a:prstGeom>
          <a:solidFill>
            <a:schemeClr val="bg1">
              <a:alpha val="86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 descr="A colorful star logo with black background&#10;&#10;Description automatically generated">
            <a:extLst>
              <a:ext uri="{FF2B5EF4-FFF2-40B4-BE49-F238E27FC236}">
                <a16:creationId xmlns:a16="http://schemas.microsoft.com/office/drawing/2014/main" id="{BD0F15A2-3D4C-5C40-1658-9801E3A6BFB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22502" r="22624" b="43530"/>
          <a:stretch/>
        </p:blipFill>
        <p:spPr>
          <a:xfrm>
            <a:off x="11433542" y="105999"/>
            <a:ext cx="626710" cy="600307"/>
          </a:xfrm>
          <a:prstGeom prst="rect">
            <a:avLst/>
          </a:prstGeom>
          <a:effectLst>
            <a:glow rad="88900">
              <a:schemeClr val="bg1"/>
            </a:glow>
          </a:effec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160829C-43E8-B7D1-8467-27C6D5CBEB8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503278"/>
            <a:ext cx="10515600" cy="1325563"/>
          </a:xfrm>
        </p:spPr>
        <p:txBody>
          <a:bodyPr>
            <a:normAutofit/>
          </a:bodyPr>
          <a:lstStyle>
            <a:lvl1pPr>
              <a:defRPr sz="5400" b="1" i="0">
                <a:solidFill>
                  <a:srgbClr val="9C3C9A"/>
                </a:solidFill>
                <a:latin typeface="Open Sans ExtraBold" pitchFamily="2" charset="0"/>
                <a:ea typeface="Open Sans ExtraBold" pitchFamily="2" charset="0"/>
                <a:cs typeface="Open Sans ExtraBold" pitchFamily="2" charset="0"/>
              </a:defRPr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1742ADE3-BD95-9FBD-C4AA-398B29EDE8CE}"/>
              </a:ext>
            </a:extLst>
          </p:cNvPr>
          <p:cNvSpPr>
            <a:spLocks noGrp="1"/>
          </p:cNvSpPr>
          <p:nvPr>
            <p:ph sz="half" idx="10" hasCustomPrompt="1"/>
          </p:nvPr>
        </p:nvSpPr>
        <p:spPr>
          <a:xfrm>
            <a:off x="4810926" y="1925967"/>
            <a:ext cx="2570148" cy="2136341"/>
          </a:xfrm>
        </p:spPr>
        <p:txBody>
          <a:bodyPr/>
          <a:lstStyle/>
          <a:p>
            <a:pPr lvl="0"/>
            <a:r>
              <a:rPr lang="en-US"/>
              <a:t>Click to add image</a:t>
            </a: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349FDC43-AF17-73FD-3372-89B0479FC899}"/>
              </a:ext>
            </a:extLst>
          </p:cNvPr>
          <p:cNvSpPr>
            <a:spLocks noGrp="1"/>
          </p:cNvSpPr>
          <p:nvPr>
            <p:ph sz="half" idx="11" hasCustomPrompt="1"/>
          </p:nvPr>
        </p:nvSpPr>
        <p:spPr>
          <a:xfrm>
            <a:off x="4810926" y="4156883"/>
            <a:ext cx="2570148" cy="2136341"/>
          </a:xfrm>
        </p:spPr>
        <p:txBody>
          <a:bodyPr/>
          <a:lstStyle/>
          <a:p>
            <a:pPr lvl="0"/>
            <a:r>
              <a:rPr lang="en-US"/>
              <a:t>Click to add image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0D9C8F19-5607-4444-B661-DCA403F0D17B}"/>
              </a:ext>
            </a:extLst>
          </p:cNvPr>
          <p:cNvSpPr>
            <a:spLocks noGrp="1"/>
          </p:cNvSpPr>
          <p:nvPr>
            <p:ph sz="half" idx="12" hasCustomPrompt="1"/>
          </p:nvPr>
        </p:nvSpPr>
        <p:spPr>
          <a:xfrm>
            <a:off x="839957" y="1925966"/>
            <a:ext cx="3785831" cy="4367257"/>
          </a:xfrm>
        </p:spPr>
        <p:txBody>
          <a:bodyPr/>
          <a:lstStyle/>
          <a:p>
            <a:pPr lvl="0"/>
            <a:r>
              <a:rPr lang="en-US"/>
              <a:t>Click to edit text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1867A41B-FBE9-AB25-80B8-B8EE5D5259ED}"/>
              </a:ext>
            </a:extLst>
          </p:cNvPr>
          <p:cNvSpPr>
            <a:spLocks noGrp="1"/>
          </p:cNvSpPr>
          <p:nvPr>
            <p:ph sz="half" idx="13" hasCustomPrompt="1"/>
          </p:nvPr>
        </p:nvSpPr>
        <p:spPr>
          <a:xfrm>
            <a:off x="7566213" y="1908037"/>
            <a:ext cx="3787278" cy="4367257"/>
          </a:xfrm>
        </p:spPr>
        <p:txBody>
          <a:bodyPr/>
          <a:lstStyle/>
          <a:p>
            <a:pPr lvl="0"/>
            <a:r>
              <a:rPr lang="en-US"/>
              <a:t>Click to edit text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2DF2764-15CE-470B-AACA-3265E8111294}"/>
              </a:ext>
            </a:extLst>
          </p:cNvPr>
          <p:cNvSpPr txBox="1"/>
          <p:nvPr userDrawn="1"/>
        </p:nvSpPr>
        <p:spPr>
          <a:xfrm>
            <a:off x="0" y="17837"/>
            <a:ext cx="3884251" cy="400110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l"/>
            <a:r>
              <a:rPr lang="en-US" sz="2000">
                <a:solidFill>
                  <a:schemeClr val="bg1"/>
                </a:solidFill>
                <a:latin typeface="Open Sans ExtraBold" pitchFamily="2" charset="0"/>
                <a:ea typeface="Open Sans ExtraBold" pitchFamily="2" charset="0"/>
                <a:cs typeface="Open Sans ExtraBold" pitchFamily="2" charset="0"/>
              </a:rPr>
              <a:t>OHIO VALLEY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9B2C7DE-FE59-3AD9-119E-CAAB74B595D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131748" y="5605320"/>
            <a:ext cx="1130222" cy="1130222"/>
          </a:xfrm>
          <a:prstGeom prst="rect">
            <a:avLst/>
          </a:prstGeom>
          <a:effectLst>
            <a:glow rad="25400">
              <a:schemeClr val="bg1"/>
            </a:glow>
          </a:effectLst>
        </p:spPr>
      </p:pic>
    </p:spTree>
    <p:extLst>
      <p:ext uri="{BB962C8B-B14F-4D97-AF65-F5344CB8AC3E}">
        <p14:creationId xmlns:p14="http://schemas.microsoft.com/office/powerpoint/2010/main" val="67645021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ridge over a river with a city in the background&#10;&#10;Description automatically generated">
            <a:extLst>
              <a:ext uri="{FF2B5EF4-FFF2-40B4-BE49-F238E27FC236}">
                <a16:creationId xmlns:a16="http://schemas.microsoft.com/office/drawing/2014/main" id="{9A678DE4-07A2-7070-DBDC-7BDDFC36E45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7812" b="7812"/>
          <a:stretch/>
        </p:blipFill>
        <p:spPr>
          <a:xfrm>
            <a:off x="4" y="0"/>
            <a:ext cx="12191996" cy="6858000"/>
          </a:xfrm>
          <a:prstGeom prst="rect">
            <a:avLst/>
          </a:prstGeom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33AE0900-BF21-AF02-85BB-E334C3E8D2DE}"/>
              </a:ext>
            </a:extLst>
          </p:cNvPr>
          <p:cNvSpPr/>
          <p:nvPr userDrawn="1"/>
        </p:nvSpPr>
        <p:spPr>
          <a:xfrm>
            <a:off x="376191" y="406153"/>
            <a:ext cx="11439618" cy="6045694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8" name="Picture 27" descr="A colorful star logo with black background&#10;&#10;Description automatically generated">
            <a:extLst>
              <a:ext uri="{FF2B5EF4-FFF2-40B4-BE49-F238E27FC236}">
                <a16:creationId xmlns:a16="http://schemas.microsoft.com/office/drawing/2014/main" id="{04B7725C-702B-1313-87C6-5F20E6D85F4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22502" r="22624" b="43530"/>
          <a:stretch/>
        </p:blipFill>
        <p:spPr>
          <a:xfrm>
            <a:off x="11433542" y="105999"/>
            <a:ext cx="626710" cy="600307"/>
          </a:xfrm>
          <a:prstGeom prst="rect">
            <a:avLst/>
          </a:prstGeom>
          <a:effectLst>
            <a:glow rad="88900">
              <a:schemeClr val="bg1"/>
            </a:glow>
          </a:effectLst>
        </p:spPr>
      </p:pic>
      <p:sp>
        <p:nvSpPr>
          <p:cNvPr id="31" name="Title 30">
            <a:extLst>
              <a:ext uri="{FF2B5EF4-FFF2-40B4-BE49-F238E27FC236}">
                <a16:creationId xmlns:a16="http://schemas.microsoft.com/office/drawing/2014/main" id="{9759B8C1-559D-DF2C-611F-D0EA94C3D59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2024023"/>
            <a:ext cx="10515600" cy="1325563"/>
          </a:xfrm>
        </p:spPr>
        <p:txBody>
          <a:bodyPr>
            <a:noAutofit/>
          </a:bodyPr>
          <a:lstStyle>
            <a:lvl1pPr algn="ctr">
              <a:defRPr sz="7200" b="1" i="0">
                <a:latin typeface="Open Sans ExtraBold" pitchFamily="2" charset="0"/>
                <a:ea typeface="Open Sans ExtraBold" pitchFamily="2" charset="0"/>
                <a:cs typeface="Open Sans ExtraBold" pitchFamily="2" charset="0"/>
              </a:defRPr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33" name="Text Placeholder 2">
            <a:extLst>
              <a:ext uri="{FF2B5EF4-FFF2-40B4-BE49-F238E27FC236}">
                <a16:creationId xmlns:a16="http://schemas.microsoft.com/office/drawing/2014/main" id="{471E23B4-573A-EC8E-4D69-9D8C243A7163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0" y="3508415"/>
            <a:ext cx="10515600" cy="1500187"/>
          </a:xfrm>
        </p:spPr>
        <p:txBody>
          <a:bodyPr>
            <a:normAutofit/>
          </a:bodyPr>
          <a:lstStyle>
            <a:lvl1pPr marL="0" indent="0" algn="ctr">
              <a:buNone/>
              <a:defRPr sz="3200" b="1" i="0">
                <a:solidFill>
                  <a:schemeClr val="tx1"/>
                </a:solidFill>
                <a:latin typeface="Open Sans SemiBold" pitchFamily="2" charset="0"/>
                <a:ea typeface="Open Sans SemiBold" pitchFamily="2" charset="0"/>
                <a:cs typeface="Open Sans SemiBol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47D0CDE-8447-3A94-3A22-0273E8494134}"/>
              </a:ext>
            </a:extLst>
          </p:cNvPr>
          <p:cNvSpPr txBox="1"/>
          <p:nvPr userDrawn="1"/>
        </p:nvSpPr>
        <p:spPr>
          <a:xfrm>
            <a:off x="0" y="17837"/>
            <a:ext cx="3884251" cy="400110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l"/>
            <a:r>
              <a:rPr lang="en-US" sz="2000">
                <a:solidFill>
                  <a:schemeClr val="bg1"/>
                </a:solidFill>
                <a:latin typeface="Open Sans ExtraBold" pitchFamily="2" charset="0"/>
                <a:ea typeface="Open Sans ExtraBold" pitchFamily="2" charset="0"/>
                <a:cs typeface="Open Sans ExtraBold" pitchFamily="2" charset="0"/>
              </a:rPr>
              <a:t>OHIO VALLEY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FA25A47-4F93-0C77-90DA-476429C280C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/>
          <a:stretch/>
        </p:blipFill>
        <p:spPr>
          <a:xfrm>
            <a:off x="131748" y="5605320"/>
            <a:ext cx="1130222" cy="1130222"/>
          </a:xfrm>
          <a:prstGeom prst="rect">
            <a:avLst/>
          </a:prstGeom>
          <a:effectLst>
            <a:glow rad="25400">
              <a:schemeClr val="bg1"/>
            </a:glow>
          </a:effectLst>
        </p:spPr>
      </p:pic>
    </p:spTree>
    <p:extLst>
      <p:ext uri="{BB962C8B-B14F-4D97-AF65-F5344CB8AC3E}">
        <p14:creationId xmlns:p14="http://schemas.microsoft.com/office/powerpoint/2010/main" val="291057562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bridge over a river with a city in the background&#10;&#10;Description automatically generated">
            <a:extLst>
              <a:ext uri="{FF2B5EF4-FFF2-40B4-BE49-F238E27FC236}">
                <a16:creationId xmlns:a16="http://schemas.microsoft.com/office/drawing/2014/main" id="{94F31325-94B6-C467-42D4-3104A53EB8C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7812" b="7812"/>
          <a:stretch/>
        </p:blipFill>
        <p:spPr>
          <a:xfrm>
            <a:off x="4" y="0"/>
            <a:ext cx="12191996" cy="685800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51B9BD75-9C22-FAB6-62FE-26686C6BC2BE}"/>
              </a:ext>
            </a:extLst>
          </p:cNvPr>
          <p:cNvSpPr/>
          <p:nvPr userDrawn="1"/>
        </p:nvSpPr>
        <p:spPr>
          <a:xfrm>
            <a:off x="376191" y="406153"/>
            <a:ext cx="11439618" cy="6045694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 descr="A colorful star logo with black background&#10;&#10;Description automatically generated">
            <a:extLst>
              <a:ext uri="{FF2B5EF4-FFF2-40B4-BE49-F238E27FC236}">
                <a16:creationId xmlns:a16="http://schemas.microsoft.com/office/drawing/2014/main" id="{D3CABB2E-E743-3B28-1D24-7E9ABC7CF35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22502" r="22624" b="43530"/>
          <a:stretch/>
        </p:blipFill>
        <p:spPr>
          <a:xfrm>
            <a:off x="11433542" y="105999"/>
            <a:ext cx="626710" cy="600307"/>
          </a:xfrm>
          <a:prstGeom prst="rect">
            <a:avLst/>
          </a:prstGeom>
          <a:effectLst>
            <a:glow rad="88900">
              <a:schemeClr val="bg1"/>
            </a:glow>
          </a:effec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81B4654-3391-DEB6-F905-49151B363DD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510004"/>
            <a:ext cx="10515600" cy="1325563"/>
          </a:xfrm>
        </p:spPr>
        <p:txBody>
          <a:bodyPr>
            <a:noAutofit/>
          </a:bodyPr>
          <a:lstStyle>
            <a:lvl1pPr>
              <a:defRPr sz="5400" b="1" i="0">
                <a:latin typeface="Open Sans ExtraBold" pitchFamily="2" charset="0"/>
                <a:ea typeface="Open Sans ExtraBold" pitchFamily="2" charset="0"/>
                <a:cs typeface="Open Sans ExtraBold" pitchFamily="2" charset="0"/>
              </a:defRPr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C8CA38-EEAD-E583-739F-2BF4BCC3BDAE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939417"/>
            <a:ext cx="10515600" cy="4351338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pPr lvl="0"/>
            <a:r>
              <a:rPr lang="en-US"/>
              <a:t>Click to add content</a:t>
            </a:r>
          </a:p>
        </p:txBody>
      </p:sp>
      <p:pic>
        <p:nvPicPr>
          <p:cNvPr id="20" name="Picture 19" descr="A colorful star logo with black background&#10;&#10;Description automatically generated">
            <a:extLst>
              <a:ext uri="{FF2B5EF4-FFF2-40B4-BE49-F238E27FC236}">
                <a16:creationId xmlns:a16="http://schemas.microsoft.com/office/drawing/2014/main" id="{08E24767-CEC5-1075-B15B-31A78966B5E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22502" r="22624" b="43530"/>
          <a:stretch/>
        </p:blipFill>
        <p:spPr>
          <a:xfrm>
            <a:off x="11432927" y="105999"/>
            <a:ext cx="626710" cy="600307"/>
          </a:xfrm>
          <a:prstGeom prst="rect">
            <a:avLst/>
          </a:prstGeom>
          <a:effectLst>
            <a:glow rad="88900">
              <a:schemeClr val="bg1"/>
            </a:glow>
          </a:effec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1772F652-AC7A-95D2-D3CF-7055E54BB057}"/>
              </a:ext>
            </a:extLst>
          </p:cNvPr>
          <p:cNvSpPr txBox="1"/>
          <p:nvPr userDrawn="1"/>
        </p:nvSpPr>
        <p:spPr>
          <a:xfrm>
            <a:off x="0" y="17837"/>
            <a:ext cx="3884251" cy="400110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l"/>
            <a:r>
              <a:rPr lang="en-US" sz="2000">
                <a:solidFill>
                  <a:schemeClr val="bg1"/>
                </a:solidFill>
                <a:latin typeface="Open Sans ExtraBold" pitchFamily="2" charset="0"/>
                <a:ea typeface="Open Sans ExtraBold" pitchFamily="2" charset="0"/>
                <a:cs typeface="Open Sans ExtraBold" pitchFamily="2" charset="0"/>
              </a:rPr>
              <a:t>OHIO VALLEY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B525C10-E7E8-6890-C008-EAB9DE1F553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/>
          <a:stretch/>
        </p:blipFill>
        <p:spPr>
          <a:xfrm>
            <a:off x="131748" y="5605320"/>
            <a:ext cx="1130222" cy="1130222"/>
          </a:xfrm>
          <a:prstGeom prst="rect">
            <a:avLst/>
          </a:prstGeom>
          <a:effectLst>
            <a:glow rad="25400">
              <a:schemeClr val="bg1"/>
            </a:glow>
          </a:effectLst>
        </p:spPr>
      </p:pic>
    </p:spTree>
    <p:extLst>
      <p:ext uri="{BB962C8B-B14F-4D97-AF65-F5344CB8AC3E}">
        <p14:creationId xmlns:p14="http://schemas.microsoft.com/office/powerpoint/2010/main" val="187962111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bridge over a river with a city in the background&#10;&#10;Description automatically generated">
            <a:extLst>
              <a:ext uri="{FF2B5EF4-FFF2-40B4-BE49-F238E27FC236}">
                <a16:creationId xmlns:a16="http://schemas.microsoft.com/office/drawing/2014/main" id="{406E0FF1-A3DD-A6DF-AA88-6AE108E9893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7812" b="7812"/>
          <a:stretch/>
        </p:blipFill>
        <p:spPr>
          <a:xfrm>
            <a:off x="4" y="0"/>
            <a:ext cx="12191996" cy="68580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4D876762-9118-D7FD-1BFF-F072A01D4DCE}"/>
              </a:ext>
            </a:extLst>
          </p:cNvPr>
          <p:cNvSpPr/>
          <p:nvPr userDrawn="1"/>
        </p:nvSpPr>
        <p:spPr>
          <a:xfrm>
            <a:off x="376191" y="406153"/>
            <a:ext cx="11439618" cy="6045694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 descr="A colorful star logo with black background&#10;&#10;Description automatically generated">
            <a:extLst>
              <a:ext uri="{FF2B5EF4-FFF2-40B4-BE49-F238E27FC236}">
                <a16:creationId xmlns:a16="http://schemas.microsoft.com/office/drawing/2014/main" id="{227ADD0A-FF1F-AC1E-3686-D490665FCD5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22502" r="22624" b="43530"/>
          <a:stretch/>
        </p:blipFill>
        <p:spPr>
          <a:xfrm>
            <a:off x="11433542" y="105999"/>
            <a:ext cx="626710" cy="600307"/>
          </a:xfrm>
          <a:prstGeom prst="rect">
            <a:avLst/>
          </a:prstGeom>
          <a:effectLst>
            <a:glow rad="88900">
              <a:schemeClr val="bg1"/>
            </a:glow>
          </a:effec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160829C-43E8-B7D1-8467-27C6D5CBEB8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481666"/>
            <a:ext cx="10515600" cy="1325563"/>
          </a:xfrm>
        </p:spPr>
        <p:txBody>
          <a:bodyPr>
            <a:normAutofit/>
          </a:bodyPr>
          <a:lstStyle>
            <a:lvl1pPr>
              <a:defRPr sz="5400" b="1" i="0">
                <a:latin typeface="Open Sans ExtraBold" pitchFamily="2" charset="0"/>
                <a:ea typeface="Open Sans ExtraBold" pitchFamily="2" charset="0"/>
                <a:cs typeface="Open Sans ExtraBold" pitchFamily="2" charset="0"/>
              </a:defRPr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3BF957-903A-6983-952D-1004CE726934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199" y="1888379"/>
            <a:ext cx="6790765" cy="4351338"/>
          </a:xfrm>
        </p:spPr>
        <p:txBody>
          <a:bodyPr>
            <a:normAutofit/>
          </a:bodyPr>
          <a:lstStyle>
            <a:lvl1pPr>
              <a:defRPr sz="2800" b="0" i="0">
                <a:latin typeface="+mn-lt"/>
                <a:ea typeface="Open Sans Light" pitchFamily="2" charset="0"/>
                <a:cs typeface="Open Sans Light" pitchFamily="2" charset="0"/>
              </a:defRPr>
            </a:lvl1pPr>
          </a:lstStyle>
          <a:p>
            <a:pPr lvl="0"/>
            <a:r>
              <a:rPr lang="en-US"/>
              <a:t>Click to edit text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F1B377CC-1298-2CDD-1506-C2B50B5CC29A}"/>
              </a:ext>
            </a:extLst>
          </p:cNvPr>
          <p:cNvSpPr>
            <a:spLocks noGrp="1"/>
          </p:cNvSpPr>
          <p:nvPr>
            <p:ph sz="half" idx="10" hasCustomPrompt="1"/>
          </p:nvPr>
        </p:nvSpPr>
        <p:spPr>
          <a:xfrm>
            <a:off x="7873407" y="1897344"/>
            <a:ext cx="3484875" cy="4351338"/>
          </a:xfrm>
        </p:spPr>
        <p:txBody>
          <a:bodyPr>
            <a:normAutofit/>
          </a:bodyPr>
          <a:lstStyle>
            <a:lvl1pPr>
              <a:defRPr sz="2800" b="0" i="0">
                <a:latin typeface="+mn-lt"/>
                <a:ea typeface="Open Sans Light" pitchFamily="2" charset="0"/>
                <a:cs typeface="Open Sans Light" pitchFamily="2" charset="0"/>
              </a:defRPr>
            </a:lvl1pPr>
          </a:lstStyle>
          <a:p>
            <a:pPr lvl="0"/>
            <a:r>
              <a:rPr lang="en-US"/>
              <a:t>Click to add image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5CD2C90-506C-E1CC-4074-ADAE4C8D0A78}"/>
              </a:ext>
            </a:extLst>
          </p:cNvPr>
          <p:cNvSpPr txBox="1"/>
          <p:nvPr userDrawn="1"/>
        </p:nvSpPr>
        <p:spPr>
          <a:xfrm>
            <a:off x="0" y="17837"/>
            <a:ext cx="3884251" cy="400110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l"/>
            <a:r>
              <a:rPr lang="en-US" sz="2000">
                <a:solidFill>
                  <a:schemeClr val="bg1"/>
                </a:solidFill>
                <a:latin typeface="Open Sans ExtraBold" pitchFamily="2" charset="0"/>
                <a:ea typeface="Open Sans ExtraBold" pitchFamily="2" charset="0"/>
                <a:cs typeface="Open Sans ExtraBold" pitchFamily="2" charset="0"/>
              </a:rPr>
              <a:t>OHIO VALLEY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24F9E47-6B18-F138-74F9-CFBBE9FA6A76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/>
          <a:stretch/>
        </p:blipFill>
        <p:spPr>
          <a:xfrm>
            <a:off x="131748" y="5605320"/>
            <a:ext cx="1130222" cy="1130222"/>
          </a:xfrm>
          <a:prstGeom prst="rect">
            <a:avLst/>
          </a:prstGeom>
          <a:effectLst>
            <a:glow rad="25400">
              <a:schemeClr val="bg1"/>
            </a:glow>
          </a:effectLst>
        </p:spPr>
      </p:pic>
    </p:spTree>
    <p:extLst>
      <p:ext uri="{BB962C8B-B14F-4D97-AF65-F5344CB8AC3E}">
        <p14:creationId xmlns:p14="http://schemas.microsoft.com/office/powerpoint/2010/main" val="139715168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lt 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bridge over a river with a city in the background&#10;&#10;Description automatically generated">
            <a:extLst>
              <a:ext uri="{FF2B5EF4-FFF2-40B4-BE49-F238E27FC236}">
                <a16:creationId xmlns:a16="http://schemas.microsoft.com/office/drawing/2014/main" id="{58F3BB3D-67B9-F668-C81E-42555B5B11F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7812" b="7812"/>
          <a:stretch/>
        </p:blipFill>
        <p:spPr>
          <a:xfrm>
            <a:off x="4" y="0"/>
            <a:ext cx="12191996" cy="685800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22564610-7C2B-6F85-CED0-5C669D7C9E50}"/>
              </a:ext>
            </a:extLst>
          </p:cNvPr>
          <p:cNvSpPr/>
          <p:nvPr userDrawn="1"/>
        </p:nvSpPr>
        <p:spPr>
          <a:xfrm>
            <a:off x="376191" y="406153"/>
            <a:ext cx="11439618" cy="6045694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 descr="A colorful star logo with black background&#10;&#10;Description automatically generated">
            <a:extLst>
              <a:ext uri="{FF2B5EF4-FFF2-40B4-BE49-F238E27FC236}">
                <a16:creationId xmlns:a16="http://schemas.microsoft.com/office/drawing/2014/main" id="{227ADD0A-FF1F-AC1E-3686-D490665FCD5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22502" r="22624" b="43530"/>
          <a:stretch/>
        </p:blipFill>
        <p:spPr>
          <a:xfrm>
            <a:off x="11433542" y="105999"/>
            <a:ext cx="626710" cy="600307"/>
          </a:xfrm>
          <a:prstGeom prst="rect">
            <a:avLst/>
          </a:prstGeom>
          <a:effectLst>
            <a:glow rad="88900">
              <a:schemeClr val="bg1"/>
            </a:glow>
          </a:effec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160829C-43E8-B7D1-8467-27C6D5CBEB8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481666"/>
            <a:ext cx="10515600" cy="1325563"/>
          </a:xfrm>
        </p:spPr>
        <p:txBody>
          <a:bodyPr>
            <a:normAutofit/>
          </a:bodyPr>
          <a:lstStyle>
            <a:lvl1pPr>
              <a:defRPr sz="5400" b="1" i="0">
                <a:latin typeface="Open Sans ExtraBold" pitchFamily="2" charset="0"/>
                <a:ea typeface="Open Sans ExtraBold" pitchFamily="2" charset="0"/>
                <a:cs typeface="Open Sans ExtraBold" pitchFamily="2" charset="0"/>
              </a:defRPr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3BF957-903A-6983-952D-1004CE726934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4567517" y="1888379"/>
            <a:ext cx="6790765" cy="4351338"/>
          </a:xfrm>
        </p:spPr>
        <p:txBody>
          <a:bodyPr>
            <a:normAutofit/>
          </a:bodyPr>
          <a:lstStyle>
            <a:lvl1pPr>
              <a:defRPr sz="2800" b="0" i="0">
                <a:latin typeface="+mn-lt"/>
                <a:ea typeface="Open Sans Light" pitchFamily="2" charset="0"/>
                <a:cs typeface="Open Sans Light" pitchFamily="2" charset="0"/>
              </a:defRPr>
            </a:lvl1pPr>
          </a:lstStyle>
          <a:p>
            <a:pPr lvl="0"/>
            <a:r>
              <a:rPr lang="en-US"/>
              <a:t>Click to edit text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F1B377CC-1298-2CDD-1506-C2B50B5CC29A}"/>
              </a:ext>
            </a:extLst>
          </p:cNvPr>
          <p:cNvSpPr>
            <a:spLocks noGrp="1"/>
          </p:cNvSpPr>
          <p:nvPr>
            <p:ph sz="half" idx="10" hasCustomPrompt="1"/>
          </p:nvPr>
        </p:nvSpPr>
        <p:spPr>
          <a:xfrm>
            <a:off x="838199" y="1897344"/>
            <a:ext cx="3484875" cy="4351338"/>
          </a:xfrm>
        </p:spPr>
        <p:txBody>
          <a:bodyPr>
            <a:normAutofit/>
          </a:bodyPr>
          <a:lstStyle>
            <a:lvl1pPr>
              <a:defRPr sz="2800" b="0" i="0">
                <a:latin typeface="+mn-lt"/>
                <a:ea typeface="Open Sans Light" pitchFamily="2" charset="0"/>
                <a:cs typeface="Open Sans Light" pitchFamily="2" charset="0"/>
              </a:defRPr>
            </a:lvl1pPr>
          </a:lstStyle>
          <a:p>
            <a:pPr lvl="0"/>
            <a:r>
              <a:rPr lang="en-US"/>
              <a:t>Click to add image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BDE3198-AED8-E420-28A0-A160F193281C}"/>
              </a:ext>
            </a:extLst>
          </p:cNvPr>
          <p:cNvSpPr txBox="1"/>
          <p:nvPr userDrawn="1"/>
        </p:nvSpPr>
        <p:spPr>
          <a:xfrm>
            <a:off x="0" y="17837"/>
            <a:ext cx="3884251" cy="400110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l"/>
            <a:r>
              <a:rPr lang="en-US" sz="2000">
                <a:solidFill>
                  <a:schemeClr val="bg1"/>
                </a:solidFill>
                <a:latin typeface="Open Sans ExtraBold" pitchFamily="2" charset="0"/>
                <a:ea typeface="Open Sans ExtraBold" pitchFamily="2" charset="0"/>
                <a:cs typeface="Open Sans ExtraBold" pitchFamily="2" charset="0"/>
              </a:rPr>
              <a:t>OHIO VALLEY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8B121D4-6CC8-984D-B5D7-3CF3D0EED3D2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/>
          <a:stretch/>
        </p:blipFill>
        <p:spPr>
          <a:xfrm>
            <a:off x="131748" y="5605320"/>
            <a:ext cx="1130222" cy="1130222"/>
          </a:xfrm>
          <a:prstGeom prst="rect">
            <a:avLst/>
          </a:prstGeom>
          <a:effectLst>
            <a:glow rad="25400">
              <a:schemeClr val="bg1"/>
            </a:glow>
          </a:effectLst>
        </p:spPr>
      </p:pic>
    </p:spTree>
    <p:extLst>
      <p:ext uri="{BB962C8B-B14F-4D97-AF65-F5344CB8AC3E}">
        <p14:creationId xmlns:p14="http://schemas.microsoft.com/office/powerpoint/2010/main" val="285246978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bridge over a river with a city in the background&#10;&#10;Description automatically generated">
            <a:extLst>
              <a:ext uri="{FF2B5EF4-FFF2-40B4-BE49-F238E27FC236}">
                <a16:creationId xmlns:a16="http://schemas.microsoft.com/office/drawing/2014/main" id="{A8982520-363B-9539-2094-A54BFF6AE20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7812" b="7812"/>
          <a:stretch/>
        </p:blipFill>
        <p:spPr>
          <a:xfrm>
            <a:off x="4" y="0"/>
            <a:ext cx="12191996" cy="68580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FB5D1934-776B-7288-32D9-4A035348EFE4}"/>
              </a:ext>
            </a:extLst>
          </p:cNvPr>
          <p:cNvSpPr/>
          <p:nvPr userDrawn="1"/>
        </p:nvSpPr>
        <p:spPr>
          <a:xfrm>
            <a:off x="376191" y="406153"/>
            <a:ext cx="11439618" cy="6045694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 descr="A colorful star logo with black background&#10;&#10;Description automatically generated">
            <a:extLst>
              <a:ext uri="{FF2B5EF4-FFF2-40B4-BE49-F238E27FC236}">
                <a16:creationId xmlns:a16="http://schemas.microsoft.com/office/drawing/2014/main" id="{33F615C5-7AC5-8356-5838-13C4621CDF1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22502" r="22624" b="43530"/>
          <a:stretch/>
        </p:blipFill>
        <p:spPr>
          <a:xfrm>
            <a:off x="11433542" y="105999"/>
            <a:ext cx="626710" cy="600307"/>
          </a:xfrm>
          <a:prstGeom prst="rect">
            <a:avLst/>
          </a:prstGeom>
          <a:effectLst>
            <a:glow rad="88900">
              <a:schemeClr val="bg1"/>
            </a:glow>
          </a:effectLst>
        </p:spPr>
      </p:pic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88A4ECDE-A321-424B-E06C-2AC5ED113F28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838200" y="4498210"/>
            <a:ext cx="10515600" cy="1759156"/>
          </a:xfrm>
        </p:spPr>
        <p:txBody>
          <a:bodyPr/>
          <a:lstStyle/>
          <a:p>
            <a:pPr lvl="0"/>
            <a:r>
              <a:rPr lang="en-US"/>
              <a:t>Click to edit text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3BF957-903A-6983-952D-1004CE726934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1882741"/>
            <a:ext cx="4871991" cy="2518929"/>
          </a:xfrm>
        </p:spPr>
        <p:txBody>
          <a:bodyPr/>
          <a:lstStyle/>
          <a:p>
            <a:pPr lvl="0"/>
            <a:r>
              <a:rPr lang="en-US"/>
              <a:t>Click to add image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0DE8D28-1635-A4F8-1AAF-DF77268D0220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172200" y="1882741"/>
            <a:ext cx="5181600" cy="2518929"/>
          </a:xfrm>
        </p:spPr>
        <p:txBody>
          <a:bodyPr/>
          <a:lstStyle/>
          <a:p>
            <a:pPr lvl="0"/>
            <a:r>
              <a:rPr lang="en-US"/>
              <a:t>Click to add image</a:t>
            </a:r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51CEA2A0-D792-7A8B-96C4-11F62B54DF0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481666"/>
            <a:ext cx="10515600" cy="1325563"/>
          </a:xfrm>
        </p:spPr>
        <p:txBody>
          <a:bodyPr>
            <a:normAutofit/>
          </a:bodyPr>
          <a:lstStyle>
            <a:lvl1pPr>
              <a:defRPr sz="5400" b="1" i="0">
                <a:latin typeface="Open Sans ExtraBold" pitchFamily="2" charset="0"/>
                <a:ea typeface="Open Sans ExtraBold" pitchFamily="2" charset="0"/>
                <a:cs typeface="Open Sans ExtraBold" pitchFamily="2" charset="0"/>
              </a:defRPr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24A67A2-7736-3F78-C61A-0FC331B60F1E}"/>
              </a:ext>
            </a:extLst>
          </p:cNvPr>
          <p:cNvSpPr txBox="1"/>
          <p:nvPr userDrawn="1"/>
        </p:nvSpPr>
        <p:spPr>
          <a:xfrm>
            <a:off x="0" y="17837"/>
            <a:ext cx="3884251" cy="400110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l"/>
            <a:r>
              <a:rPr lang="en-US" sz="2000">
                <a:solidFill>
                  <a:schemeClr val="bg1"/>
                </a:solidFill>
                <a:latin typeface="Open Sans ExtraBold" pitchFamily="2" charset="0"/>
                <a:ea typeface="Open Sans ExtraBold" pitchFamily="2" charset="0"/>
                <a:cs typeface="Open Sans ExtraBold" pitchFamily="2" charset="0"/>
              </a:rPr>
              <a:t>OHIO VALLEY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470A9D5-5986-9B5A-800D-00811D6D4A42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/>
          <a:stretch/>
        </p:blipFill>
        <p:spPr>
          <a:xfrm>
            <a:off x="131748" y="5605320"/>
            <a:ext cx="1130222" cy="1130222"/>
          </a:xfrm>
          <a:prstGeom prst="rect">
            <a:avLst/>
          </a:prstGeom>
          <a:effectLst>
            <a:glow rad="25400">
              <a:schemeClr val="bg1"/>
            </a:glow>
          </a:effectLst>
        </p:spPr>
      </p:pic>
    </p:spTree>
    <p:extLst>
      <p:ext uri="{BB962C8B-B14F-4D97-AF65-F5344CB8AC3E}">
        <p14:creationId xmlns:p14="http://schemas.microsoft.com/office/powerpoint/2010/main" val="147929916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lt 3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bridge over a river with a city in the background&#10;&#10;Description automatically generated">
            <a:extLst>
              <a:ext uri="{FF2B5EF4-FFF2-40B4-BE49-F238E27FC236}">
                <a16:creationId xmlns:a16="http://schemas.microsoft.com/office/drawing/2014/main" id="{3A199127-29FA-C4EE-5A79-EB6D5ABA718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7812" b="7812"/>
          <a:stretch/>
        </p:blipFill>
        <p:spPr>
          <a:xfrm>
            <a:off x="4" y="0"/>
            <a:ext cx="12191996" cy="68580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CDE2170B-109C-2DC5-8DC3-F41ADF108E03}"/>
              </a:ext>
            </a:extLst>
          </p:cNvPr>
          <p:cNvSpPr/>
          <p:nvPr userDrawn="1"/>
        </p:nvSpPr>
        <p:spPr>
          <a:xfrm>
            <a:off x="376191" y="406153"/>
            <a:ext cx="11439618" cy="6045694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 descr="A colorful star logo with black background&#10;&#10;Description automatically generated">
            <a:extLst>
              <a:ext uri="{FF2B5EF4-FFF2-40B4-BE49-F238E27FC236}">
                <a16:creationId xmlns:a16="http://schemas.microsoft.com/office/drawing/2014/main" id="{33F615C5-7AC5-8356-5838-13C4621CDF1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22502" r="22624" b="43530"/>
          <a:stretch/>
        </p:blipFill>
        <p:spPr>
          <a:xfrm>
            <a:off x="11433542" y="105999"/>
            <a:ext cx="626710" cy="600307"/>
          </a:xfrm>
          <a:prstGeom prst="rect">
            <a:avLst/>
          </a:prstGeom>
          <a:effectLst>
            <a:glow rad="88900">
              <a:schemeClr val="bg1"/>
            </a:glow>
          </a:effectLst>
        </p:spPr>
      </p:pic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88A4ECDE-A321-424B-E06C-2AC5ED113F28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838200" y="1882741"/>
            <a:ext cx="10515600" cy="1759156"/>
          </a:xfrm>
        </p:spPr>
        <p:txBody>
          <a:bodyPr/>
          <a:lstStyle/>
          <a:p>
            <a:pPr lvl="0"/>
            <a:r>
              <a:rPr lang="en-US"/>
              <a:t>Click to edit text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3BF957-903A-6983-952D-1004CE726934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3787407"/>
            <a:ext cx="4871991" cy="2518929"/>
          </a:xfrm>
        </p:spPr>
        <p:txBody>
          <a:bodyPr/>
          <a:lstStyle/>
          <a:p>
            <a:pPr lvl="0"/>
            <a:r>
              <a:rPr lang="en-US"/>
              <a:t>Click to add image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0DE8D28-1635-A4F8-1AAF-DF77268D0220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172200" y="3787407"/>
            <a:ext cx="5181600" cy="2518929"/>
          </a:xfrm>
        </p:spPr>
        <p:txBody>
          <a:bodyPr/>
          <a:lstStyle/>
          <a:p>
            <a:pPr lvl="0"/>
            <a:r>
              <a:rPr lang="en-US"/>
              <a:t>Click to add image</a:t>
            </a:r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51CEA2A0-D792-7A8B-96C4-11F62B54DF0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481666"/>
            <a:ext cx="10515600" cy="1325563"/>
          </a:xfrm>
        </p:spPr>
        <p:txBody>
          <a:bodyPr>
            <a:normAutofit/>
          </a:bodyPr>
          <a:lstStyle>
            <a:lvl1pPr>
              <a:defRPr sz="5400" b="1" i="0">
                <a:latin typeface="Open Sans ExtraBold" pitchFamily="2" charset="0"/>
                <a:ea typeface="Open Sans ExtraBold" pitchFamily="2" charset="0"/>
                <a:cs typeface="Open Sans ExtraBold" pitchFamily="2" charset="0"/>
              </a:defRPr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2DF2660-287A-2582-AA2A-69E62990B7B3}"/>
              </a:ext>
            </a:extLst>
          </p:cNvPr>
          <p:cNvSpPr txBox="1"/>
          <p:nvPr userDrawn="1"/>
        </p:nvSpPr>
        <p:spPr>
          <a:xfrm>
            <a:off x="0" y="17837"/>
            <a:ext cx="3884251" cy="400110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l"/>
            <a:r>
              <a:rPr lang="en-US" sz="2000">
                <a:solidFill>
                  <a:schemeClr val="bg1"/>
                </a:solidFill>
                <a:latin typeface="Open Sans ExtraBold" pitchFamily="2" charset="0"/>
                <a:ea typeface="Open Sans ExtraBold" pitchFamily="2" charset="0"/>
                <a:cs typeface="Open Sans ExtraBold" pitchFamily="2" charset="0"/>
              </a:rPr>
              <a:t>OHIO VALLEY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E6BA3EA-3347-6146-FC9D-60D86B56A07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/>
          <a:stretch/>
        </p:blipFill>
        <p:spPr>
          <a:xfrm>
            <a:off x="131748" y="5605320"/>
            <a:ext cx="1130222" cy="1130222"/>
          </a:xfrm>
          <a:prstGeom prst="rect">
            <a:avLst/>
          </a:prstGeom>
          <a:effectLst>
            <a:glow rad="25400">
              <a:schemeClr val="bg1"/>
            </a:glow>
          </a:effectLst>
        </p:spPr>
      </p:pic>
    </p:spTree>
    <p:extLst>
      <p:ext uri="{BB962C8B-B14F-4D97-AF65-F5344CB8AC3E}">
        <p14:creationId xmlns:p14="http://schemas.microsoft.com/office/powerpoint/2010/main" val="130898623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bridge over a river with a city in the background&#10;&#10;Description automatically generated">
            <a:extLst>
              <a:ext uri="{FF2B5EF4-FFF2-40B4-BE49-F238E27FC236}">
                <a16:creationId xmlns:a16="http://schemas.microsoft.com/office/drawing/2014/main" id="{9A125D70-33E1-70BB-774E-3E73F685E6C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7812" b="7812"/>
          <a:stretch/>
        </p:blipFill>
        <p:spPr>
          <a:xfrm>
            <a:off x="4" y="0"/>
            <a:ext cx="12191996" cy="685800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E3C2F402-65A6-2F3F-7F8F-7FEC2336E9C6}"/>
              </a:ext>
            </a:extLst>
          </p:cNvPr>
          <p:cNvSpPr/>
          <p:nvPr userDrawn="1"/>
        </p:nvSpPr>
        <p:spPr>
          <a:xfrm>
            <a:off x="376191" y="406153"/>
            <a:ext cx="11439618" cy="6045694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 descr="A colorful star logo with black background&#10;&#10;Description automatically generated">
            <a:extLst>
              <a:ext uri="{FF2B5EF4-FFF2-40B4-BE49-F238E27FC236}">
                <a16:creationId xmlns:a16="http://schemas.microsoft.com/office/drawing/2014/main" id="{33F615C5-7AC5-8356-5838-13C4621CDF1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22502" r="22624" b="43530"/>
          <a:stretch/>
        </p:blipFill>
        <p:spPr>
          <a:xfrm>
            <a:off x="11433542" y="105999"/>
            <a:ext cx="626710" cy="600307"/>
          </a:xfrm>
          <a:prstGeom prst="rect">
            <a:avLst/>
          </a:prstGeom>
          <a:effectLst>
            <a:glow rad="88900">
              <a:schemeClr val="bg1"/>
            </a:glow>
          </a:effectLst>
        </p:spPr>
      </p:pic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88A4ECDE-A321-424B-E06C-2AC5ED113F28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838200" y="4495112"/>
            <a:ext cx="10515600" cy="1759156"/>
          </a:xfrm>
        </p:spPr>
        <p:txBody>
          <a:bodyPr/>
          <a:lstStyle/>
          <a:p>
            <a:pPr lvl="0"/>
            <a:r>
              <a:rPr lang="en-US"/>
              <a:t>Click to edit text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3BF957-903A-6983-952D-1004CE726934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1882741"/>
            <a:ext cx="3276600" cy="2518929"/>
          </a:xfrm>
        </p:spPr>
        <p:txBody>
          <a:bodyPr/>
          <a:lstStyle/>
          <a:p>
            <a:pPr lvl="0"/>
            <a:r>
              <a:rPr lang="en-US"/>
              <a:t>Click to add image</a:t>
            </a:r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51CEA2A0-D792-7A8B-96C4-11F62B54DF0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481666"/>
            <a:ext cx="10515600" cy="1325563"/>
          </a:xfrm>
        </p:spPr>
        <p:txBody>
          <a:bodyPr>
            <a:normAutofit/>
          </a:bodyPr>
          <a:lstStyle>
            <a:lvl1pPr>
              <a:defRPr sz="5400" b="1" i="0">
                <a:latin typeface="Open Sans ExtraBold" pitchFamily="2" charset="0"/>
                <a:ea typeface="Open Sans ExtraBold" pitchFamily="2" charset="0"/>
                <a:cs typeface="Open Sans ExtraBold" pitchFamily="2" charset="0"/>
              </a:defRPr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A41EBA4F-8F72-54E5-2B09-EA908F62E363}"/>
              </a:ext>
            </a:extLst>
          </p:cNvPr>
          <p:cNvSpPr>
            <a:spLocks noGrp="1"/>
          </p:cNvSpPr>
          <p:nvPr>
            <p:ph sz="half" idx="11" hasCustomPrompt="1"/>
          </p:nvPr>
        </p:nvSpPr>
        <p:spPr>
          <a:xfrm>
            <a:off x="4457700" y="1891706"/>
            <a:ext cx="3276600" cy="2518929"/>
          </a:xfrm>
        </p:spPr>
        <p:txBody>
          <a:bodyPr/>
          <a:lstStyle/>
          <a:p>
            <a:pPr lvl="0"/>
            <a:r>
              <a:rPr lang="en-US"/>
              <a:t>Click to add image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43954507-0802-5324-53E2-350830C17D5A}"/>
              </a:ext>
            </a:extLst>
          </p:cNvPr>
          <p:cNvSpPr>
            <a:spLocks noGrp="1"/>
          </p:cNvSpPr>
          <p:nvPr>
            <p:ph sz="half" idx="12" hasCustomPrompt="1"/>
          </p:nvPr>
        </p:nvSpPr>
        <p:spPr>
          <a:xfrm>
            <a:off x="8072719" y="1891706"/>
            <a:ext cx="3276600" cy="2518929"/>
          </a:xfrm>
        </p:spPr>
        <p:txBody>
          <a:bodyPr/>
          <a:lstStyle/>
          <a:p>
            <a:pPr lvl="0"/>
            <a:r>
              <a:rPr lang="en-US"/>
              <a:t>Click to add image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BE64500-29A2-FCBC-C500-9D95A0D8DC1C}"/>
              </a:ext>
            </a:extLst>
          </p:cNvPr>
          <p:cNvSpPr txBox="1"/>
          <p:nvPr userDrawn="1"/>
        </p:nvSpPr>
        <p:spPr>
          <a:xfrm>
            <a:off x="0" y="17837"/>
            <a:ext cx="3884251" cy="400110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l"/>
            <a:r>
              <a:rPr lang="en-US" sz="2000">
                <a:solidFill>
                  <a:schemeClr val="bg1"/>
                </a:solidFill>
                <a:latin typeface="Open Sans ExtraBold" pitchFamily="2" charset="0"/>
                <a:ea typeface="Open Sans ExtraBold" pitchFamily="2" charset="0"/>
                <a:cs typeface="Open Sans ExtraBold" pitchFamily="2" charset="0"/>
              </a:rPr>
              <a:t>OHIO VALLEY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D1F9340-C1EE-7B29-D72A-D24D7CAD41E4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/>
          <a:stretch/>
        </p:blipFill>
        <p:spPr>
          <a:xfrm>
            <a:off x="131748" y="5605320"/>
            <a:ext cx="1130222" cy="1130222"/>
          </a:xfrm>
          <a:prstGeom prst="rect">
            <a:avLst/>
          </a:prstGeom>
          <a:effectLst>
            <a:glow rad="25400">
              <a:schemeClr val="bg1"/>
            </a:glow>
          </a:effectLst>
        </p:spPr>
      </p:pic>
    </p:spTree>
    <p:extLst>
      <p:ext uri="{BB962C8B-B14F-4D97-AF65-F5344CB8AC3E}">
        <p14:creationId xmlns:p14="http://schemas.microsoft.com/office/powerpoint/2010/main" val="34672711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lt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bridge over a river with a city in the background&#10;&#10;Description automatically generated">
            <a:extLst>
              <a:ext uri="{FF2B5EF4-FFF2-40B4-BE49-F238E27FC236}">
                <a16:creationId xmlns:a16="http://schemas.microsoft.com/office/drawing/2014/main" id="{92FB82A4-94BC-CCB5-0A2A-80B5BCF3AF1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7812" b="7812"/>
          <a:stretch/>
        </p:blipFill>
        <p:spPr>
          <a:xfrm>
            <a:off x="4" y="0"/>
            <a:ext cx="12191996" cy="685800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68014463-06C5-05A8-CDC8-7282F06A0D6A}"/>
              </a:ext>
            </a:extLst>
          </p:cNvPr>
          <p:cNvSpPr/>
          <p:nvPr userDrawn="1"/>
        </p:nvSpPr>
        <p:spPr>
          <a:xfrm>
            <a:off x="376191" y="406153"/>
            <a:ext cx="11439618" cy="6045694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 descr="A colorful star logo with black background&#10;&#10;Description automatically generated">
            <a:extLst>
              <a:ext uri="{FF2B5EF4-FFF2-40B4-BE49-F238E27FC236}">
                <a16:creationId xmlns:a16="http://schemas.microsoft.com/office/drawing/2014/main" id="{33F615C5-7AC5-8356-5838-13C4621CDF1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22502" r="22624" b="43530"/>
          <a:stretch/>
        </p:blipFill>
        <p:spPr>
          <a:xfrm>
            <a:off x="11433542" y="105999"/>
            <a:ext cx="626710" cy="600307"/>
          </a:xfrm>
          <a:prstGeom prst="rect">
            <a:avLst/>
          </a:prstGeom>
          <a:effectLst>
            <a:glow rad="88900">
              <a:schemeClr val="bg1"/>
            </a:glow>
          </a:effectLst>
        </p:spPr>
      </p:pic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88A4ECDE-A321-424B-E06C-2AC5ED113F28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838200" y="1882741"/>
            <a:ext cx="10515600" cy="1759156"/>
          </a:xfrm>
        </p:spPr>
        <p:txBody>
          <a:bodyPr/>
          <a:lstStyle/>
          <a:p>
            <a:pPr lvl="0"/>
            <a:r>
              <a:rPr lang="en-US"/>
              <a:t>Click to edit text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3BF957-903A-6983-952D-1004CE726934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3787407"/>
            <a:ext cx="3276600" cy="2518929"/>
          </a:xfrm>
        </p:spPr>
        <p:txBody>
          <a:bodyPr/>
          <a:lstStyle/>
          <a:p>
            <a:pPr lvl="0"/>
            <a:r>
              <a:rPr lang="en-US"/>
              <a:t>Click to add image</a:t>
            </a:r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51CEA2A0-D792-7A8B-96C4-11F62B54DF0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481666"/>
            <a:ext cx="10515600" cy="1325563"/>
          </a:xfrm>
        </p:spPr>
        <p:txBody>
          <a:bodyPr>
            <a:normAutofit/>
          </a:bodyPr>
          <a:lstStyle>
            <a:lvl1pPr>
              <a:defRPr sz="5400" b="1" i="0">
                <a:latin typeface="Open Sans ExtraBold" pitchFamily="2" charset="0"/>
                <a:ea typeface="Open Sans ExtraBold" pitchFamily="2" charset="0"/>
                <a:cs typeface="Open Sans ExtraBold" pitchFamily="2" charset="0"/>
              </a:defRPr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A41EBA4F-8F72-54E5-2B09-EA908F62E363}"/>
              </a:ext>
            </a:extLst>
          </p:cNvPr>
          <p:cNvSpPr>
            <a:spLocks noGrp="1"/>
          </p:cNvSpPr>
          <p:nvPr>
            <p:ph sz="half" idx="11" hasCustomPrompt="1"/>
          </p:nvPr>
        </p:nvSpPr>
        <p:spPr>
          <a:xfrm>
            <a:off x="4457700" y="3796372"/>
            <a:ext cx="3276600" cy="2518929"/>
          </a:xfrm>
        </p:spPr>
        <p:txBody>
          <a:bodyPr/>
          <a:lstStyle/>
          <a:p>
            <a:pPr lvl="0"/>
            <a:r>
              <a:rPr lang="en-US"/>
              <a:t>Click to add image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43954507-0802-5324-53E2-350830C17D5A}"/>
              </a:ext>
            </a:extLst>
          </p:cNvPr>
          <p:cNvSpPr>
            <a:spLocks noGrp="1"/>
          </p:cNvSpPr>
          <p:nvPr>
            <p:ph sz="half" idx="12" hasCustomPrompt="1"/>
          </p:nvPr>
        </p:nvSpPr>
        <p:spPr>
          <a:xfrm>
            <a:off x="8072719" y="3796372"/>
            <a:ext cx="3276600" cy="2518929"/>
          </a:xfrm>
        </p:spPr>
        <p:txBody>
          <a:bodyPr/>
          <a:lstStyle/>
          <a:p>
            <a:pPr lvl="0"/>
            <a:r>
              <a:rPr lang="en-US"/>
              <a:t>Click to add image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2D4C8BA-9F9F-4125-56AB-E5717EE68423}"/>
              </a:ext>
            </a:extLst>
          </p:cNvPr>
          <p:cNvSpPr txBox="1"/>
          <p:nvPr userDrawn="1"/>
        </p:nvSpPr>
        <p:spPr>
          <a:xfrm>
            <a:off x="0" y="17837"/>
            <a:ext cx="3884251" cy="400110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l"/>
            <a:r>
              <a:rPr lang="en-US" sz="2000">
                <a:solidFill>
                  <a:schemeClr val="bg1"/>
                </a:solidFill>
                <a:latin typeface="Open Sans ExtraBold" pitchFamily="2" charset="0"/>
                <a:ea typeface="Open Sans ExtraBold" pitchFamily="2" charset="0"/>
                <a:cs typeface="Open Sans ExtraBold" pitchFamily="2" charset="0"/>
              </a:rPr>
              <a:t>OHIO VALLEY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F3388AA-DC7E-81CC-D024-603E98D89ED2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/>
          <a:stretch/>
        </p:blipFill>
        <p:spPr>
          <a:xfrm>
            <a:off x="131748" y="5605320"/>
            <a:ext cx="1130222" cy="1130222"/>
          </a:xfrm>
          <a:prstGeom prst="rect">
            <a:avLst/>
          </a:prstGeom>
          <a:effectLst>
            <a:glow rad="25400">
              <a:schemeClr val="bg1"/>
            </a:glow>
          </a:effectLst>
        </p:spPr>
      </p:pic>
    </p:spTree>
    <p:extLst>
      <p:ext uri="{BB962C8B-B14F-4D97-AF65-F5344CB8AC3E}">
        <p14:creationId xmlns:p14="http://schemas.microsoft.com/office/powerpoint/2010/main" val="143584819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bridge over a river with a city in the background&#10;&#10;Description automatically generated">
            <a:extLst>
              <a:ext uri="{FF2B5EF4-FFF2-40B4-BE49-F238E27FC236}">
                <a16:creationId xmlns:a16="http://schemas.microsoft.com/office/drawing/2014/main" id="{E9EBFE9B-10E2-151D-A1CF-FA73AEB9B16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7812" b="7812"/>
          <a:stretch/>
        </p:blipFill>
        <p:spPr>
          <a:xfrm>
            <a:off x="4" y="0"/>
            <a:ext cx="12191996" cy="68580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388BB3B2-6CFE-455E-9EC4-81A5573E776D}"/>
              </a:ext>
            </a:extLst>
          </p:cNvPr>
          <p:cNvSpPr/>
          <p:nvPr userDrawn="1"/>
        </p:nvSpPr>
        <p:spPr>
          <a:xfrm>
            <a:off x="376191" y="406153"/>
            <a:ext cx="11439618" cy="6045694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 descr="A colorful star logo with black background&#10;&#10;Description automatically generated">
            <a:extLst>
              <a:ext uri="{FF2B5EF4-FFF2-40B4-BE49-F238E27FC236}">
                <a16:creationId xmlns:a16="http://schemas.microsoft.com/office/drawing/2014/main" id="{BD0F15A2-3D4C-5C40-1658-9801E3A6BFB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22502" r="22624" b="43530"/>
          <a:stretch/>
        </p:blipFill>
        <p:spPr>
          <a:xfrm>
            <a:off x="11433542" y="105999"/>
            <a:ext cx="626710" cy="600307"/>
          </a:xfrm>
          <a:prstGeom prst="rect">
            <a:avLst/>
          </a:prstGeom>
          <a:effectLst>
            <a:glow rad="88900">
              <a:schemeClr val="bg1"/>
            </a:glow>
          </a:effec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160829C-43E8-B7D1-8467-27C6D5CBEB8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503278"/>
            <a:ext cx="10515600" cy="1325563"/>
          </a:xfrm>
        </p:spPr>
        <p:txBody>
          <a:bodyPr>
            <a:normAutofit/>
          </a:bodyPr>
          <a:lstStyle>
            <a:lvl1pPr>
              <a:defRPr sz="5400" b="1" i="0">
                <a:latin typeface="Open Sans ExtraBold" pitchFamily="2" charset="0"/>
                <a:ea typeface="Open Sans ExtraBold" pitchFamily="2" charset="0"/>
                <a:cs typeface="Open Sans ExtraBold" pitchFamily="2" charset="0"/>
              </a:defRPr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3BF957-903A-6983-952D-1004CE726934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3505200" y="1925966"/>
            <a:ext cx="5181600" cy="4367257"/>
          </a:xfrm>
        </p:spPr>
        <p:txBody>
          <a:bodyPr/>
          <a:lstStyle/>
          <a:p>
            <a:pPr lvl="0"/>
            <a:r>
              <a:rPr lang="en-US"/>
              <a:t>Click to edit text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1742ADE3-BD95-9FBD-C4AA-398B29EDE8CE}"/>
              </a:ext>
            </a:extLst>
          </p:cNvPr>
          <p:cNvSpPr>
            <a:spLocks noGrp="1"/>
          </p:cNvSpPr>
          <p:nvPr>
            <p:ph sz="half" idx="10" hasCustomPrompt="1"/>
          </p:nvPr>
        </p:nvSpPr>
        <p:spPr>
          <a:xfrm>
            <a:off x="838200" y="1925967"/>
            <a:ext cx="2570148" cy="2136341"/>
          </a:xfrm>
        </p:spPr>
        <p:txBody>
          <a:bodyPr/>
          <a:lstStyle/>
          <a:p>
            <a:pPr lvl="0"/>
            <a:r>
              <a:rPr lang="en-US"/>
              <a:t>Click to add image</a:t>
            </a: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349FDC43-AF17-73FD-3372-89B0479FC899}"/>
              </a:ext>
            </a:extLst>
          </p:cNvPr>
          <p:cNvSpPr>
            <a:spLocks noGrp="1"/>
          </p:cNvSpPr>
          <p:nvPr>
            <p:ph sz="half" idx="11" hasCustomPrompt="1"/>
          </p:nvPr>
        </p:nvSpPr>
        <p:spPr>
          <a:xfrm>
            <a:off x="838200" y="4156883"/>
            <a:ext cx="2570148" cy="2136341"/>
          </a:xfrm>
        </p:spPr>
        <p:txBody>
          <a:bodyPr/>
          <a:lstStyle/>
          <a:p>
            <a:pPr lvl="0"/>
            <a:r>
              <a:rPr lang="en-US"/>
              <a:t>Click to add image</a:t>
            </a: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8F39427C-BDDB-910D-15D2-A20CE3DE1C74}"/>
              </a:ext>
            </a:extLst>
          </p:cNvPr>
          <p:cNvSpPr>
            <a:spLocks noGrp="1"/>
          </p:cNvSpPr>
          <p:nvPr>
            <p:ph sz="half" idx="12" hasCustomPrompt="1"/>
          </p:nvPr>
        </p:nvSpPr>
        <p:spPr>
          <a:xfrm>
            <a:off x="8780928" y="1925967"/>
            <a:ext cx="2570148" cy="2136341"/>
          </a:xfrm>
        </p:spPr>
        <p:txBody>
          <a:bodyPr/>
          <a:lstStyle/>
          <a:p>
            <a:pPr lvl="0"/>
            <a:r>
              <a:rPr lang="en-US"/>
              <a:t>Click to add image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B80EDAD4-5E86-1867-1B20-092B2F7776C0}"/>
              </a:ext>
            </a:extLst>
          </p:cNvPr>
          <p:cNvSpPr>
            <a:spLocks noGrp="1"/>
          </p:cNvSpPr>
          <p:nvPr>
            <p:ph sz="half" idx="13" hasCustomPrompt="1"/>
          </p:nvPr>
        </p:nvSpPr>
        <p:spPr>
          <a:xfrm>
            <a:off x="8780928" y="4156883"/>
            <a:ext cx="2570148" cy="2136341"/>
          </a:xfrm>
        </p:spPr>
        <p:txBody>
          <a:bodyPr/>
          <a:lstStyle/>
          <a:p>
            <a:pPr lvl="0"/>
            <a:r>
              <a:rPr lang="en-US"/>
              <a:t>Click to add image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1F9C361-4AE5-E70D-E365-D1049F74CBF2}"/>
              </a:ext>
            </a:extLst>
          </p:cNvPr>
          <p:cNvSpPr txBox="1"/>
          <p:nvPr userDrawn="1"/>
        </p:nvSpPr>
        <p:spPr>
          <a:xfrm>
            <a:off x="0" y="17837"/>
            <a:ext cx="3884251" cy="400110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l"/>
            <a:r>
              <a:rPr lang="en-US" sz="2000">
                <a:solidFill>
                  <a:schemeClr val="bg1"/>
                </a:solidFill>
                <a:latin typeface="Open Sans ExtraBold" pitchFamily="2" charset="0"/>
                <a:ea typeface="Open Sans ExtraBold" pitchFamily="2" charset="0"/>
                <a:cs typeface="Open Sans ExtraBold" pitchFamily="2" charset="0"/>
              </a:rPr>
              <a:t>OHIO VALLEY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468ABC5-D7A5-038A-5D1A-268CF3B754CD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/>
          <a:stretch/>
        </p:blipFill>
        <p:spPr>
          <a:xfrm>
            <a:off x="131748" y="5605320"/>
            <a:ext cx="1130222" cy="1130222"/>
          </a:xfrm>
          <a:prstGeom prst="rect">
            <a:avLst/>
          </a:prstGeom>
          <a:effectLst>
            <a:glow rad="25400">
              <a:schemeClr val="bg1"/>
            </a:glow>
          </a:effectLst>
        </p:spPr>
      </p:pic>
    </p:spTree>
    <p:extLst>
      <p:ext uri="{BB962C8B-B14F-4D97-AF65-F5344CB8AC3E}">
        <p14:creationId xmlns:p14="http://schemas.microsoft.com/office/powerpoint/2010/main" val="361999425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x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bridge over a river with a city in the background&#10;&#10;Description automatically generated">
            <a:extLst>
              <a:ext uri="{FF2B5EF4-FFF2-40B4-BE49-F238E27FC236}">
                <a16:creationId xmlns:a16="http://schemas.microsoft.com/office/drawing/2014/main" id="{8DC6E986-15AA-F45C-F9D0-1B40550603B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7812" b="7812"/>
          <a:stretch/>
        </p:blipFill>
        <p:spPr>
          <a:xfrm>
            <a:off x="4" y="0"/>
            <a:ext cx="12191996" cy="685800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C21C1588-76BC-4446-154A-59321B4FA8C7}"/>
              </a:ext>
            </a:extLst>
          </p:cNvPr>
          <p:cNvSpPr/>
          <p:nvPr userDrawn="1"/>
        </p:nvSpPr>
        <p:spPr>
          <a:xfrm>
            <a:off x="376191" y="406153"/>
            <a:ext cx="11439618" cy="6045694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 descr="A colorful star logo with black background&#10;&#10;Description automatically generated">
            <a:extLst>
              <a:ext uri="{FF2B5EF4-FFF2-40B4-BE49-F238E27FC236}">
                <a16:creationId xmlns:a16="http://schemas.microsoft.com/office/drawing/2014/main" id="{BD0F15A2-3D4C-5C40-1658-9801E3A6BFB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22502" r="22624" b="43530"/>
          <a:stretch/>
        </p:blipFill>
        <p:spPr>
          <a:xfrm>
            <a:off x="11433542" y="105999"/>
            <a:ext cx="626710" cy="600307"/>
          </a:xfrm>
          <a:prstGeom prst="rect">
            <a:avLst/>
          </a:prstGeom>
          <a:effectLst>
            <a:glow rad="88900">
              <a:schemeClr val="bg1"/>
            </a:glow>
          </a:effec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160829C-43E8-B7D1-8467-27C6D5CBEB8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503278"/>
            <a:ext cx="10515600" cy="1325563"/>
          </a:xfrm>
        </p:spPr>
        <p:txBody>
          <a:bodyPr>
            <a:normAutofit/>
          </a:bodyPr>
          <a:lstStyle>
            <a:lvl1pPr>
              <a:defRPr sz="5400" b="1" i="0">
                <a:latin typeface="Open Sans ExtraBold" pitchFamily="2" charset="0"/>
                <a:ea typeface="Open Sans ExtraBold" pitchFamily="2" charset="0"/>
                <a:cs typeface="Open Sans ExtraBold" pitchFamily="2" charset="0"/>
              </a:defRPr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1742ADE3-BD95-9FBD-C4AA-398B29EDE8CE}"/>
              </a:ext>
            </a:extLst>
          </p:cNvPr>
          <p:cNvSpPr>
            <a:spLocks noGrp="1"/>
          </p:cNvSpPr>
          <p:nvPr>
            <p:ph sz="half" idx="10" hasCustomPrompt="1"/>
          </p:nvPr>
        </p:nvSpPr>
        <p:spPr>
          <a:xfrm>
            <a:off x="4810926" y="1925967"/>
            <a:ext cx="2570148" cy="2136341"/>
          </a:xfrm>
        </p:spPr>
        <p:txBody>
          <a:bodyPr/>
          <a:lstStyle/>
          <a:p>
            <a:pPr lvl="0"/>
            <a:r>
              <a:rPr lang="en-US"/>
              <a:t>Click to add image</a:t>
            </a: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349FDC43-AF17-73FD-3372-89B0479FC899}"/>
              </a:ext>
            </a:extLst>
          </p:cNvPr>
          <p:cNvSpPr>
            <a:spLocks noGrp="1"/>
          </p:cNvSpPr>
          <p:nvPr>
            <p:ph sz="half" idx="11" hasCustomPrompt="1"/>
          </p:nvPr>
        </p:nvSpPr>
        <p:spPr>
          <a:xfrm>
            <a:off x="4810926" y="4156883"/>
            <a:ext cx="2570148" cy="2136341"/>
          </a:xfrm>
        </p:spPr>
        <p:txBody>
          <a:bodyPr/>
          <a:lstStyle/>
          <a:p>
            <a:pPr lvl="0"/>
            <a:r>
              <a:rPr lang="en-US"/>
              <a:t>Click to add image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0D9C8F19-5607-4444-B661-DCA403F0D17B}"/>
              </a:ext>
            </a:extLst>
          </p:cNvPr>
          <p:cNvSpPr>
            <a:spLocks noGrp="1"/>
          </p:cNvSpPr>
          <p:nvPr>
            <p:ph sz="half" idx="12" hasCustomPrompt="1"/>
          </p:nvPr>
        </p:nvSpPr>
        <p:spPr>
          <a:xfrm>
            <a:off x="839957" y="1925966"/>
            <a:ext cx="3785831" cy="4367257"/>
          </a:xfrm>
        </p:spPr>
        <p:txBody>
          <a:bodyPr/>
          <a:lstStyle/>
          <a:p>
            <a:pPr lvl="0"/>
            <a:r>
              <a:rPr lang="en-US"/>
              <a:t>Click to edit text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1867A41B-FBE9-AB25-80B8-B8EE5D5259ED}"/>
              </a:ext>
            </a:extLst>
          </p:cNvPr>
          <p:cNvSpPr>
            <a:spLocks noGrp="1"/>
          </p:cNvSpPr>
          <p:nvPr>
            <p:ph sz="half" idx="13" hasCustomPrompt="1"/>
          </p:nvPr>
        </p:nvSpPr>
        <p:spPr>
          <a:xfrm>
            <a:off x="7566213" y="1908037"/>
            <a:ext cx="3787278" cy="4367257"/>
          </a:xfrm>
        </p:spPr>
        <p:txBody>
          <a:bodyPr/>
          <a:lstStyle/>
          <a:p>
            <a:pPr lvl="0"/>
            <a:r>
              <a:rPr lang="en-US"/>
              <a:t>Click to edit text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AE236EC-54D2-016C-5FBD-D2108A0061C3}"/>
              </a:ext>
            </a:extLst>
          </p:cNvPr>
          <p:cNvSpPr txBox="1"/>
          <p:nvPr userDrawn="1"/>
        </p:nvSpPr>
        <p:spPr>
          <a:xfrm>
            <a:off x="0" y="17837"/>
            <a:ext cx="3884251" cy="400110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l"/>
            <a:r>
              <a:rPr lang="en-US" sz="2000">
                <a:solidFill>
                  <a:schemeClr val="bg1"/>
                </a:solidFill>
                <a:latin typeface="Open Sans ExtraBold" pitchFamily="2" charset="0"/>
                <a:ea typeface="Open Sans ExtraBold" pitchFamily="2" charset="0"/>
                <a:cs typeface="Open Sans ExtraBold" pitchFamily="2" charset="0"/>
              </a:rPr>
              <a:t>OHIO VALLEY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28A314E-8219-1125-5E2A-3758F880FB4C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/>
          <a:stretch/>
        </p:blipFill>
        <p:spPr>
          <a:xfrm>
            <a:off x="131748" y="5605320"/>
            <a:ext cx="1130222" cy="1130222"/>
          </a:xfrm>
          <a:prstGeom prst="rect">
            <a:avLst/>
          </a:prstGeom>
          <a:effectLst>
            <a:glow rad="25400">
              <a:schemeClr val="bg1"/>
            </a:glow>
          </a:effectLst>
        </p:spPr>
      </p:pic>
    </p:spTree>
    <p:extLst>
      <p:ext uri="{BB962C8B-B14F-4D97-AF65-F5344CB8AC3E}">
        <p14:creationId xmlns:p14="http://schemas.microsoft.com/office/powerpoint/2010/main" val="105555828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bridge over a river with a city in the background&#10;&#10;Description automatically generated">
            <a:extLst>
              <a:ext uri="{FF2B5EF4-FFF2-40B4-BE49-F238E27FC236}">
                <a16:creationId xmlns:a16="http://schemas.microsoft.com/office/drawing/2014/main" id="{91EF8062-616A-17F5-F63B-8140F844070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7812" b="7812"/>
          <a:stretch/>
        </p:blipFill>
        <p:spPr>
          <a:xfrm>
            <a:off x="4" y="0"/>
            <a:ext cx="12191996" cy="685800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04BDA631-EFEC-AC16-AB22-B57A1754E79C}"/>
              </a:ext>
            </a:extLst>
          </p:cNvPr>
          <p:cNvSpPr/>
          <p:nvPr userDrawn="1"/>
        </p:nvSpPr>
        <p:spPr>
          <a:xfrm flipH="1">
            <a:off x="-10888" y="-7068"/>
            <a:ext cx="12192002" cy="6847231"/>
          </a:xfrm>
          <a:prstGeom prst="rect">
            <a:avLst/>
          </a:prstGeom>
          <a:gradFill flip="none" rotWithShape="1">
            <a:gsLst>
              <a:gs pos="60000">
                <a:srgbClr val="92278E">
                  <a:alpha val="30000"/>
                </a:srgbClr>
              </a:gs>
              <a:gs pos="79000">
                <a:srgbClr val="3B4598">
                  <a:alpha val="30000"/>
                </a:srgbClr>
              </a:gs>
              <a:gs pos="100000">
                <a:srgbClr val="42ABE3">
                  <a:alpha val="30000"/>
                </a:srgbClr>
              </a:gs>
              <a:gs pos="0">
                <a:srgbClr val="57B535">
                  <a:alpha val="30000"/>
                </a:srgbClr>
              </a:gs>
              <a:gs pos="20000">
                <a:srgbClr val="F9ED4E">
                  <a:alpha val="30000"/>
                </a:srgbClr>
              </a:gs>
              <a:gs pos="40000">
                <a:srgbClr val="ED3F7B">
                  <a:alpha val="30000"/>
                </a:srgbClr>
              </a:gs>
            </a:gsLst>
            <a:lin ang="2700000" scaled="1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Pentagon 6">
            <a:extLst>
              <a:ext uri="{FF2B5EF4-FFF2-40B4-BE49-F238E27FC236}">
                <a16:creationId xmlns:a16="http://schemas.microsoft.com/office/drawing/2014/main" id="{FC8399F6-723D-757C-D785-EED1713D673D}"/>
              </a:ext>
            </a:extLst>
          </p:cNvPr>
          <p:cNvSpPr/>
          <p:nvPr userDrawn="1"/>
        </p:nvSpPr>
        <p:spPr>
          <a:xfrm rot="10800000">
            <a:off x="7589493" y="721584"/>
            <a:ext cx="4611240" cy="1596301"/>
          </a:xfrm>
          <a:prstGeom prst="homePlat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B36C936-8CD2-757F-DA90-A4E0320CC9D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341708" y="797970"/>
            <a:ext cx="3867760" cy="372297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>
                <a:solidFill>
                  <a:srgbClr val="92278F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Links/Resources/Etc.</a:t>
            </a:r>
          </a:p>
        </p:txBody>
      </p:sp>
      <p:sp>
        <p:nvSpPr>
          <p:cNvPr id="11" name="Pentagon 5">
            <a:extLst>
              <a:ext uri="{FF2B5EF4-FFF2-40B4-BE49-F238E27FC236}">
                <a16:creationId xmlns:a16="http://schemas.microsoft.com/office/drawing/2014/main" id="{B8D7680E-B16A-6B29-6E0F-CF9BEC2B17F7}"/>
              </a:ext>
            </a:extLst>
          </p:cNvPr>
          <p:cNvSpPr/>
          <p:nvPr userDrawn="1"/>
        </p:nvSpPr>
        <p:spPr>
          <a:xfrm>
            <a:off x="-10888" y="5484135"/>
            <a:ext cx="10638455" cy="1105671"/>
          </a:xfrm>
          <a:prstGeom prst="homePlat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2EEE443A-0A4C-AEE3-474B-B3CAFF8EBFA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772273" y="5661773"/>
            <a:ext cx="7072132" cy="750393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4400" b="1" i="0">
                <a:solidFill>
                  <a:srgbClr val="92278F"/>
                </a:solidFill>
                <a:latin typeface="Open Sans ExtraBold" pitchFamily="2" charset="0"/>
                <a:ea typeface="Open Sans ExtraBold" pitchFamily="2" charset="0"/>
                <a:cs typeface="Open Sans ExtraBold" pitchFamily="2" charset="0"/>
              </a:defRPr>
            </a:lvl1pPr>
          </a:lstStyle>
          <a:p>
            <a:r>
              <a:rPr lang="en-US"/>
              <a:t>THANK YOU!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CB8FBD9-20A8-57DF-2C85-8B871EB94B56}"/>
              </a:ext>
            </a:extLst>
          </p:cNvPr>
          <p:cNvSpPr txBox="1"/>
          <p:nvPr userDrawn="1"/>
        </p:nvSpPr>
        <p:spPr>
          <a:xfrm>
            <a:off x="0" y="17837"/>
            <a:ext cx="3884251" cy="400110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l"/>
            <a:r>
              <a:rPr lang="en-US" sz="2000">
                <a:solidFill>
                  <a:schemeClr val="bg1"/>
                </a:solidFill>
                <a:latin typeface="Open Sans ExtraBold" pitchFamily="2" charset="0"/>
                <a:ea typeface="Open Sans ExtraBold" pitchFamily="2" charset="0"/>
                <a:cs typeface="Open Sans ExtraBold" pitchFamily="2" charset="0"/>
              </a:rPr>
              <a:t>OHIO VALLEY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A7B6BE1-387B-0FBF-2E89-3B18D03F5A4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9564073" y="5443032"/>
            <a:ext cx="1204541" cy="1204541"/>
          </a:xfrm>
          <a:prstGeom prst="rect">
            <a:avLst/>
          </a:prstGeom>
          <a:effectLst>
            <a:glow rad="25400">
              <a:schemeClr val="bg1"/>
            </a:glow>
          </a:effectLst>
        </p:spPr>
      </p:pic>
    </p:spTree>
    <p:extLst>
      <p:ext uri="{BB962C8B-B14F-4D97-AF65-F5344CB8AC3E}">
        <p14:creationId xmlns:p14="http://schemas.microsoft.com/office/powerpoint/2010/main" val="2462649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</p:bld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71D600-8DC0-DE40-8B4F-D2E5F50464A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D9A9705-9AEC-499B-AC4B-EA8636567F0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17CCEE6-AC30-BD8F-7534-618D90520A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015BC6-5FF4-C84C-BCFC-13CA2EA53C76}" type="datetimeFigureOut">
              <a:rPr lang="en-US" smtClean="0"/>
              <a:t>8/25/2025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C7C82D-5E4F-E3A6-8BA5-7F9528CCEB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9AAF32-A87D-7136-2407-4CE5C88ECD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116EFA-BF40-2146-A2F7-B25AE8F1C9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762101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76DA77-0F68-FE51-76F9-EF0AA25775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8A1141-7F4A-514D-C37C-4725860111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152ED3-CBB5-EFBF-F472-B5F8D78247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015BC6-5FF4-C84C-BCFC-13CA2EA53C76}" type="datetimeFigureOut">
              <a:rPr lang="en-US" smtClean="0"/>
              <a:t>8/25/2025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569665-90CA-ACFE-DB76-15E43709C9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D41278-3F73-8513-01BA-59AEEE0770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116EFA-BF40-2146-A2F7-B25AE8F1C9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671537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41EE22-F3FC-8F48-6289-FE4926FCB2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836AE4-373B-A14F-3573-B72CBD7F44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411699-A51A-446F-DD1F-1F18EB2552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015BC6-5FF4-C84C-BCFC-13CA2EA53C76}" type="datetimeFigureOut">
              <a:rPr lang="en-US" smtClean="0"/>
              <a:t>8/25/2025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94D55B-195E-6666-EB70-F6591A7D58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07DE2E-4EEB-42B5-7922-F07BFF14C0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116EFA-BF40-2146-A2F7-B25AE8F1C9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741676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F6FCBC-47EB-B439-EA88-FE8BA4CE3F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A3A651-09CD-530F-9EB5-669502A5BAE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94D55FD-53C3-F023-886F-94AB4AA91C7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8F34E4E-8AE7-C2DA-0F6E-261B7E3E8E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015BC6-5FF4-C84C-BCFC-13CA2EA53C76}" type="datetimeFigureOut">
              <a:rPr lang="en-US" smtClean="0"/>
              <a:t>8/25/2025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48D24F5-F56B-82D0-9FA6-E36ECEA588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62D22A2-C416-87DA-C4A3-E6B5DBD409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116EFA-BF40-2146-A2F7-B25AE8F1C9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092822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3C9747-B3EA-B876-1D5F-F09A7CDA05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F42DCA3-77FD-AAA9-C875-F6CB59DEB1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E3BF9D0-ABA5-6B91-259F-87A4E4B1553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21900F0-0E76-77A9-4DD4-8C883765930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919A9CC-898F-0569-1A78-A886468118F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8873998-6A8C-54F3-2B80-A857772FE1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015BC6-5FF4-C84C-BCFC-13CA2EA53C76}" type="datetimeFigureOut">
              <a:rPr lang="en-US" smtClean="0"/>
              <a:t>8/25/2025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5D7DFE7-1075-B981-120B-01E79098D2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CEDE830-EA12-112C-FEB5-54C931CC35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116EFA-BF40-2146-A2F7-B25AE8F1C9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105598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27644A-700D-7751-AE51-2CEB538E2A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DBA78D1-90F7-FDA1-B26C-8BF765057C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015BC6-5FF4-C84C-BCFC-13CA2EA53C76}" type="datetimeFigureOut">
              <a:rPr lang="en-US" smtClean="0"/>
              <a:t>8/25/2025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57EA2C9-0555-B34F-5B5D-C2F7FCDCBE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743C048-1F96-CC74-047C-A77FDF0EAD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116EFA-BF40-2146-A2F7-B25AE8F1C9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879113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52F0EC8-D649-C495-0E7F-C5A67425D7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015BC6-5FF4-C84C-BCFC-13CA2EA53C76}" type="datetimeFigureOut">
              <a:rPr lang="en-US" smtClean="0"/>
              <a:t>8/25/2025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560F982-BA95-E4AD-1A9B-DEA6C7C862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50526A6-1852-AFCD-D31C-59EF4BDD37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116EFA-BF40-2146-A2F7-B25AE8F1C9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444074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C60039-E787-3DA2-54E1-367D1A54DC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8D2605-790F-5887-EA5A-FFD6E71F39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E76FED0-E95F-5189-E4E6-A2CF6F76FFB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AD4A4B7-13BA-4BF9-1878-CA6374455E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015BC6-5FF4-C84C-BCFC-13CA2EA53C76}" type="datetimeFigureOut">
              <a:rPr lang="en-US" smtClean="0"/>
              <a:t>8/25/2025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B9A8714-03FB-8433-491A-ABA998DCF1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042E852-F329-340F-34E2-B37B12E61B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116EFA-BF40-2146-A2F7-B25AE8F1C9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845159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009F4A-FAB9-C435-0C5D-CB2A93C631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9961E23-292A-7021-FD6C-6017CB89EA3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F10F158-D3B2-7732-864E-9B0774BC400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131AD3C-DAF9-D5E6-CF2E-63CCDDB096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015BC6-5FF4-C84C-BCFC-13CA2EA53C76}" type="datetimeFigureOut">
              <a:rPr lang="en-US" smtClean="0"/>
              <a:t>8/25/2025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B9CA29D-6C43-A4E2-4BCF-F7D11BC541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B6A5715-CA3F-531F-6F21-86EB99878D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116EFA-BF40-2146-A2F7-B25AE8F1C9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911064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1FB36D-1A03-E38B-13AB-E6BB32446F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18C1A0A-2DA5-69C2-0CC4-326F4F494A8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3FB5BF9-BCA7-E1BC-728D-9DE5942830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015BC6-5FF4-C84C-BCFC-13CA2EA53C76}" type="datetimeFigureOut">
              <a:rPr lang="en-US" smtClean="0"/>
              <a:t>8/25/2025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503EC2-393B-5E4A-6E8B-4A6D64BD86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AD71FF-EF28-568C-F559-2ED5FE509E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116EFA-BF40-2146-A2F7-B25AE8F1C9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07920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DAFCCA0-845F-9B3F-AA29-D786EC14BC9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53EB43D-A706-44A0-6385-2F65FA1F6D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C37FC2-ED6F-3132-50F7-81B500E8AF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015BC6-5FF4-C84C-BCFC-13CA2EA53C76}" type="datetimeFigureOut">
              <a:rPr lang="en-US" smtClean="0"/>
              <a:t>8/25/2025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4DE06A-97FF-238E-DFD0-D7FD24003F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47B3CC-3372-08F4-E1DD-01A7570F30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116EFA-BF40-2146-A2F7-B25AE8F1C9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29663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theme" Target="../theme/theme1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3F81449-9507-EF11-28E5-D6442D4FA4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540F540-66E9-A2CD-C77C-17813A94D1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CF9B29-0BD7-AF5C-9CB9-8FC835FEA03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015BC6-5FF4-C84C-BCFC-13CA2EA53C76}" type="datetimeFigureOut">
              <a:rPr lang="en-US" smtClean="0"/>
              <a:t>8/25/2025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F80BD6-F9B7-5042-51B7-F7B4FBB6CF0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87E83E-058F-FB12-E907-3285A02A3B9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116EFA-BF40-2146-A2F7-B25AE8F1C9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52194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9" r:id="rId1"/>
    <p:sldLayoutId id="2147483720" r:id="rId2"/>
    <p:sldLayoutId id="2147483721" r:id="rId3"/>
    <p:sldLayoutId id="2147483722" r:id="rId4"/>
    <p:sldLayoutId id="2147483723" r:id="rId5"/>
    <p:sldLayoutId id="2147483724" r:id="rId6"/>
    <p:sldLayoutId id="2147483725" r:id="rId7"/>
    <p:sldLayoutId id="2147483726" r:id="rId8"/>
    <p:sldLayoutId id="2147483727" r:id="rId9"/>
    <p:sldLayoutId id="2147483728" r:id="rId10"/>
    <p:sldLayoutId id="2147483729" r:id="rId11"/>
    <p:sldLayoutId id="2147483730" r:id="rId12"/>
    <p:sldLayoutId id="2147483731" r:id="rId13"/>
    <p:sldLayoutId id="2147483732" r:id="rId14"/>
    <p:sldLayoutId id="2147483733" r:id="rId15"/>
    <p:sldLayoutId id="2147483734" r:id="rId16"/>
    <p:sldLayoutId id="2147483735" r:id="rId17"/>
    <p:sldLayoutId id="2147483736" r:id="rId18"/>
    <p:sldLayoutId id="2147483737" r:id="rId19"/>
    <p:sldLayoutId id="2147483738" r:id="rId20"/>
    <p:sldLayoutId id="2147483739" r:id="rId21"/>
    <p:sldLayoutId id="2147483740" r:id="rId22"/>
    <p:sldLayoutId id="2147483741" r:id="rId23"/>
    <p:sldLayoutId id="2147483742" r:id="rId24"/>
    <p:sldLayoutId id="2147483743" r:id="rId25"/>
    <p:sldLayoutId id="2147483744" r:id="rId26"/>
    <p:sldLayoutId id="2147483745" r:id="rId27"/>
    <p:sldLayoutId id="2147483746" r:id="rId28"/>
    <p:sldLayoutId id="2147483747" r:id="rId29"/>
    <p:sldLayoutId id="2147483748" r:id="rId30"/>
    <p:sldLayoutId id="2147483749" r:id="rId31"/>
    <p:sldLayoutId id="2147483750" r:id="rId32"/>
    <p:sldLayoutId id="2147483751" r:id="rId33"/>
    <p:sldLayoutId id="2147483752" r:id="rId3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d365fosecurity.com/" TargetMode="External"/><Relationship Id="rId7" Type="http://schemas.openxmlformats.org/officeDocument/2006/relationships/image" Target="../media/image10.jpeg"/><Relationship Id="rId2" Type="http://schemas.openxmlformats.org/officeDocument/2006/relationships/hyperlink" Target="mailto:alex.meyer@delinea.com" TargetMode="Externa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9.png"/><Relationship Id="rId5" Type="http://schemas.openxmlformats.org/officeDocument/2006/relationships/hyperlink" Target="https://mvp.microsoft.com/en-us/PublicProfile/5003547" TargetMode="External"/><Relationship Id="rId4" Type="http://schemas.openxmlformats.org/officeDocument/2006/relationships/hyperlink" Target="https://www.linkedin.com/in/alex-meyer-b6338837/" TargetMode="Externa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hyperlink" Target="https://www.microsoft.com/en-us/dynamics-365/blog/it-professional/2025/03/28/simplifying-license-management-dynamics-365/" TargetMode="External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4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4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4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4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hyperlink" Target="https://cdn-dynmedia-1.microsoft.com/is/content/microsoftcorp/microsoft/bade/documents/products-and-services/en-us/bizapps/FAQ-User-security-role-reporting-and-technical-validation-for-Dynamics-365-finance-and-operations-apps-july25.pdf" TargetMode="External"/><Relationship Id="rId3" Type="http://schemas.openxmlformats.org/officeDocument/2006/relationships/hyperlink" Target="https://alexdmeyer.com/2025/06/25/updated-d365fsc-user-licensing-in-10-44/" TargetMode="External"/><Relationship Id="rId7" Type="http://schemas.openxmlformats.org/officeDocument/2006/relationships/hyperlink" Target="https://www.microsoft.com/en-us/dynamics-365/blog/it-professional/2025/03/28/simplifying-license-management-dynamics-365/" TargetMode="External"/><Relationship Id="rId2" Type="http://schemas.openxmlformats.org/officeDocument/2006/relationships/hyperlink" Target="https://alexdmeyer.com/2025/04/29/dynamics-365-finance-supply-chain-license-enforcement-overview/" TargetMode="External"/><Relationship Id="rId1" Type="http://schemas.openxmlformats.org/officeDocument/2006/relationships/slideLayout" Target="../slideLayouts/slideLayout4.xml"/><Relationship Id="rId6" Type="http://schemas.openxmlformats.org/officeDocument/2006/relationships/hyperlink" Target="https://www.fatihdemirci.net/index.php/2025/07/03/license_usage_summary_report/" TargetMode="External"/><Relationship Id="rId5" Type="http://schemas.openxmlformats.org/officeDocument/2006/relationships/hyperlink" Target="http://dynamicspedia.com/2025/02/my-first-look-at-user-security-governance/" TargetMode="External"/><Relationship Id="rId4" Type="http://schemas.openxmlformats.org/officeDocument/2006/relationships/hyperlink" Target="https://dynamicspedia.com/security/" TargetMode="Externa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hyperlink" Target="https://delinea.com/" TargetMode="External"/><Relationship Id="rId7" Type="http://schemas.openxmlformats.org/officeDocument/2006/relationships/image" Target="../media/image9.png"/><Relationship Id="rId2" Type="http://schemas.openxmlformats.org/officeDocument/2006/relationships/hyperlink" Target="mailto:alex.meyer@delinea.com" TargetMode="External"/><Relationship Id="rId1" Type="http://schemas.openxmlformats.org/officeDocument/2006/relationships/slideLayout" Target="../slideLayouts/slideLayout3.xml"/><Relationship Id="rId6" Type="http://schemas.openxmlformats.org/officeDocument/2006/relationships/hyperlink" Target="http://d365fosecurity.com/" TargetMode="External"/><Relationship Id="rId5" Type="http://schemas.openxmlformats.org/officeDocument/2006/relationships/hyperlink" Target="https://alexdmeyer.com/" TargetMode="External"/><Relationship Id="rId4" Type="http://schemas.openxmlformats.org/officeDocument/2006/relationships/hyperlink" Target="https://delinea.com/fastpath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14510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E8EA20-580F-015B-9BCE-9E153DECC14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Decoding D365FSC Security &amp; Licensing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6F0DB72-3B37-3F08-12E2-2A5B154393A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August 27</a:t>
            </a:r>
            <a:r>
              <a:rPr lang="en-US" baseline="30000" dirty="0"/>
              <a:t>th</a:t>
            </a:r>
            <a:r>
              <a:rPr lang="en-US" dirty="0"/>
              <a:t> 2025</a:t>
            </a:r>
          </a:p>
        </p:txBody>
      </p:sp>
    </p:spTree>
    <p:extLst>
      <p:ext uri="{BB962C8B-B14F-4D97-AF65-F5344CB8AC3E}">
        <p14:creationId xmlns:p14="http://schemas.microsoft.com/office/powerpoint/2010/main" val="20288363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BA7D816-B156-5AD3-664B-4886CD7B29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81667"/>
            <a:ext cx="4552950" cy="731184"/>
          </a:xfrm>
        </p:spPr>
        <p:txBody>
          <a:bodyPr>
            <a:normAutofit/>
          </a:bodyPr>
          <a:lstStyle/>
          <a:p>
            <a:r>
              <a:rPr lang="en-US" sz="2400" dirty="0"/>
              <a:t>Alex Meyer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5BCEDEB-6BFC-566F-687D-55428AF8D86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199" y="1212851"/>
            <a:ext cx="6790765" cy="5026866"/>
          </a:xfrm>
        </p:spPr>
        <p:txBody>
          <a:bodyPr>
            <a:normAutofit fontScale="55000" lnSpcReduction="20000"/>
          </a:bodyPr>
          <a:lstStyle/>
          <a:p>
            <a:pPr marL="0" indent="0">
              <a:lnSpc>
                <a:spcPct val="150000"/>
              </a:lnSpc>
              <a:spcBef>
                <a:spcPts val="0"/>
              </a:spcBef>
              <a:buClr>
                <a:schemeClr val="dk1"/>
              </a:buClr>
              <a:buSzPts val="1080"/>
              <a:buNone/>
            </a:pPr>
            <a:r>
              <a:rPr lang="en-US" sz="3600" dirty="0"/>
              <a:t>Principal Software Development Engineer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Clr>
                <a:schemeClr val="dk1"/>
              </a:buClr>
              <a:buSzPts val="1080"/>
              <a:buNone/>
            </a:pPr>
            <a:r>
              <a:rPr lang="en-US" sz="3600" dirty="0"/>
              <a:t>Delinea</a:t>
            </a:r>
            <a:endParaRPr lang="en-US" sz="2400" dirty="0"/>
          </a:p>
          <a:p>
            <a:pPr marL="287338" indent="-287338">
              <a:lnSpc>
                <a:spcPct val="150000"/>
              </a:lnSpc>
              <a:spcBef>
                <a:spcPts val="0"/>
              </a:spcBef>
              <a:buClr>
                <a:schemeClr val="dk1"/>
              </a:buClr>
              <a:buSzPts val="1080"/>
              <a:buFont typeface="Arial"/>
              <a:buChar char="•"/>
            </a:pPr>
            <a:r>
              <a:rPr lang="en-US" dirty="0"/>
              <a:t>Email: </a:t>
            </a:r>
            <a:r>
              <a:rPr lang="en-US" dirty="0">
                <a:hlinkClick r:id="rId2"/>
              </a:rPr>
              <a:t>alex.meyer@delinea.com</a:t>
            </a:r>
            <a:endParaRPr lang="en-US" dirty="0"/>
          </a:p>
          <a:p>
            <a:pPr marL="287338" indent="-287338">
              <a:lnSpc>
                <a:spcPct val="150000"/>
              </a:lnSpc>
              <a:spcBef>
                <a:spcPts val="0"/>
              </a:spcBef>
              <a:buClr>
                <a:schemeClr val="dk1"/>
              </a:buClr>
              <a:buSzPts val="1080"/>
              <a:buFont typeface="Arial"/>
              <a:buChar char="•"/>
            </a:pPr>
            <a:r>
              <a:rPr lang="en-US" dirty="0"/>
              <a:t>Blog: </a:t>
            </a:r>
            <a:r>
              <a:rPr lang="en-US" u="sng" dirty="0">
                <a:solidFill>
                  <a:srgbClr val="002060"/>
                </a:solidFill>
              </a:rPr>
              <a:t>http://d365foblog.com</a:t>
            </a:r>
            <a:endParaRPr lang="en-US" dirty="0">
              <a:solidFill>
                <a:srgbClr val="002060"/>
              </a:solidFill>
            </a:endParaRPr>
          </a:p>
          <a:p>
            <a:pPr marL="287338" indent="-287338">
              <a:lnSpc>
                <a:spcPct val="150000"/>
              </a:lnSpc>
              <a:spcBef>
                <a:spcPts val="0"/>
              </a:spcBef>
              <a:buClr>
                <a:schemeClr val="dk1"/>
              </a:buClr>
              <a:buSzPts val="1080"/>
              <a:buFont typeface="Arial"/>
              <a:buChar char="•"/>
            </a:pPr>
            <a:r>
              <a:rPr lang="en-US" dirty="0"/>
              <a:t>Security Class: </a:t>
            </a:r>
            <a:r>
              <a:rPr lang="en-US" u="sng" dirty="0">
                <a:solidFill>
                  <a:srgbClr val="002060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http://d365fosecurity.com</a:t>
            </a:r>
            <a:endParaRPr lang="en-US" dirty="0">
              <a:solidFill>
                <a:srgbClr val="002060"/>
              </a:solidFill>
            </a:endParaRPr>
          </a:p>
          <a:p>
            <a:pPr marL="287338" indent="-287338">
              <a:lnSpc>
                <a:spcPct val="150000"/>
              </a:lnSpc>
              <a:spcBef>
                <a:spcPts val="0"/>
              </a:spcBef>
              <a:buClr>
                <a:schemeClr val="dk1"/>
              </a:buClr>
              <a:buSzPts val="1080"/>
              <a:buFont typeface="Arial"/>
              <a:buChar char="•"/>
            </a:pPr>
            <a:r>
              <a:rPr lang="en-US" u="sng" dirty="0">
                <a:solidFill>
                  <a:srgbClr val="002060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LinkedIn</a:t>
            </a:r>
            <a:endParaRPr lang="en-US" dirty="0">
              <a:solidFill>
                <a:srgbClr val="002060"/>
              </a:solidFill>
            </a:endParaRPr>
          </a:p>
          <a:p>
            <a:pPr marL="287338" indent="-287338">
              <a:lnSpc>
                <a:spcPct val="150000"/>
              </a:lnSpc>
              <a:spcBef>
                <a:spcPts val="0"/>
              </a:spcBef>
              <a:buClr>
                <a:schemeClr val="dk1"/>
              </a:buClr>
              <a:buSzPts val="1080"/>
              <a:buFont typeface="Arial"/>
              <a:buChar char="•"/>
            </a:pPr>
            <a:r>
              <a:rPr lang="en-US" u="sng" dirty="0">
                <a:solidFill>
                  <a:srgbClr val="002060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Microsoft MVP Profile</a:t>
            </a:r>
            <a:endParaRPr lang="en-US" dirty="0">
              <a:solidFill>
                <a:srgbClr val="002060"/>
              </a:solidFill>
            </a:endParaRPr>
          </a:p>
          <a:p>
            <a:pPr marL="287338" indent="-218758">
              <a:lnSpc>
                <a:spcPct val="150000"/>
              </a:lnSpc>
              <a:spcBef>
                <a:spcPts val="0"/>
              </a:spcBef>
              <a:buClr>
                <a:schemeClr val="dk1"/>
              </a:buClr>
              <a:buSzPts val="1080"/>
              <a:buFont typeface="Arial"/>
              <a:buNone/>
            </a:pPr>
            <a:endParaRPr lang="en-US" dirty="0"/>
          </a:p>
          <a:p>
            <a:pPr marL="0" indent="0">
              <a:lnSpc>
                <a:spcPct val="150000"/>
              </a:lnSpc>
              <a:spcBef>
                <a:spcPts val="0"/>
              </a:spcBef>
              <a:buSzPts val="1080"/>
              <a:buNone/>
            </a:pPr>
            <a:r>
              <a:rPr lang="en-US" dirty="0"/>
              <a:t>Background:</a:t>
            </a:r>
          </a:p>
          <a:p>
            <a:pPr marL="342900" indent="-342900">
              <a:lnSpc>
                <a:spcPct val="150000"/>
              </a:lnSpc>
              <a:spcBef>
                <a:spcPts val="0"/>
              </a:spcBef>
              <a:buSzPts val="1080"/>
              <a:buFont typeface="Arial"/>
              <a:buChar char="•"/>
            </a:pPr>
            <a:r>
              <a:rPr lang="en-US" dirty="0"/>
              <a:t>Awarded Microsoft MVP in Business Applications since 2019</a:t>
            </a:r>
          </a:p>
          <a:p>
            <a:pPr marL="342900" indent="-342900">
              <a:lnSpc>
                <a:spcPct val="150000"/>
              </a:lnSpc>
              <a:spcBef>
                <a:spcPts val="0"/>
              </a:spcBef>
              <a:buSzPts val="1080"/>
              <a:buFont typeface="Arial"/>
              <a:buChar char="•"/>
            </a:pPr>
            <a:r>
              <a:rPr lang="en-US" dirty="0"/>
              <a:t>Been working with AX since 2013 and D365FO since 2016</a:t>
            </a:r>
          </a:p>
          <a:p>
            <a:pPr marL="342900" indent="-342900">
              <a:lnSpc>
                <a:spcPct val="150000"/>
              </a:lnSpc>
              <a:spcBef>
                <a:spcPts val="0"/>
              </a:spcBef>
              <a:buSzPts val="1080"/>
              <a:buFont typeface="Arial"/>
              <a:buChar char="•"/>
            </a:pPr>
            <a:r>
              <a:rPr lang="en-US" dirty="0"/>
              <a:t>Have spoken at Summit (US &amp; Europe), Focus, and local chapters around AX/D365FO security and have done webinars around native controls in both versions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sz="2400" dirty="0"/>
          </a:p>
        </p:txBody>
      </p:sp>
      <p:pic>
        <p:nvPicPr>
          <p:cNvPr id="7" name="Google Shape;147;p3" descr="Qr code&#10;&#10;Description automatically generated">
            <a:extLst>
              <a:ext uri="{FF2B5EF4-FFF2-40B4-BE49-F238E27FC236}">
                <a16:creationId xmlns:a16="http://schemas.microsoft.com/office/drawing/2014/main" id="{DBF56CCA-4BEB-88B4-C1FF-AF2DE253F580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635593" y="481667"/>
            <a:ext cx="1699431" cy="178744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B5F9B3D3-8C4C-8911-75CE-9B8ABFC896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82111" y="1460500"/>
            <a:ext cx="3771702" cy="4362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735144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9FE330-417E-40D8-9AC6-27CE511707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22B043-679D-A51E-FA79-DB664D4F0D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5F3880-1920-56F3-9539-CCC298DEEB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28267"/>
            <a:ext cx="10515600" cy="4351338"/>
          </a:xfrm>
        </p:spPr>
        <p:txBody>
          <a:bodyPr>
            <a:normAutofit fontScale="77500" lnSpcReduction="20000"/>
          </a:bodyPr>
          <a:lstStyle/>
          <a:p>
            <a:pPr marL="571500" indent="-571500" defTabSz="1371600">
              <a:defRPr/>
            </a:pPr>
            <a:r>
              <a:rPr lang="en-US" dirty="0">
                <a:latin typeface="Segoe UI"/>
              </a:rPr>
              <a:t>Dynamics 365 F&amp;O Security Model</a:t>
            </a:r>
          </a:p>
          <a:p>
            <a:pPr marL="571500" indent="-571500" defTabSz="1371600">
              <a:defRPr/>
            </a:pPr>
            <a:endParaRPr lang="en-US" dirty="0">
              <a:latin typeface="Segoe UI"/>
            </a:endParaRPr>
          </a:p>
          <a:p>
            <a:pPr marL="571500" indent="-571500" defTabSz="1371600">
              <a:defRPr/>
            </a:pPr>
            <a:r>
              <a:rPr lang="en-US" dirty="0">
                <a:latin typeface="Segoe UI"/>
              </a:rPr>
              <a:t>How Security &amp; Licensing Tie Together</a:t>
            </a:r>
            <a:endParaRPr lang="en-US" dirty="0">
              <a:latin typeface="Segoe UI"/>
              <a:cs typeface="Segoe UI"/>
            </a:endParaRPr>
          </a:p>
          <a:p>
            <a:pPr marL="571500" indent="-571500" defTabSz="1371600">
              <a:defRPr/>
            </a:pPr>
            <a:endParaRPr lang="en-US" dirty="0">
              <a:latin typeface="Segoe UI"/>
            </a:endParaRPr>
          </a:p>
          <a:p>
            <a:pPr marL="571500" indent="-571500" defTabSz="1371600">
              <a:defRPr/>
            </a:pPr>
            <a:r>
              <a:rPr lang="en-US" dirty="0">
                <a:latin typeface="Segoe UI"/>
              </a:rPr>
              <a:t>License Enforcement</a:t>
            </a:r>
            <a:endParaRPr lang="en-US" dirty="0">
              <a:latin typeface="Segoe UI"/>
              <a:cs typeface="Segoe UI"/>
            </a:endParaRPr>
          </a:p>
          <a:p>
            <a:pPr marL="571500" indent="-571500" defTabSz="1371600">
              <a:defRPr/>
            </a:pPr>
            <a:endParaRPr lang="en-US" dirty="0">
              <a:latin typeface="Segoe UI"/>
            </a:endParaRPr>
          </a:p>
          <a:p>
            <a:pPr marL="571500" indent="-571500" defTabSz="1371600">
              <a:defRPr/>
            </a:pPr>
            <a:r>
              <a:rPr lang="en-US" dirty="0">
                <a:latin typeface="Segoe UI"/>
              </a:rPr>
              <a:t>New License Model</a:t>
            </a:r>
            <a:endParaRPr lang="en-US" dirty="0">
              <a:latin typeface="Segoe UI"/>
              <a:cs typeface="Segoe UI"/>
            </a:endParaRPr>
          </a:p>
          <a:p>
            <a:pPr marL="571500" indent="-571500" defTabSz="1371600">
              <a:defRPr/>
            </a:pPr>
            <a:endParaRPr lang="en-US" dirty="0">
              <a:latin typeface="Segoe UI"/>
            </a:endParaRPr>
          </a:p>
          <a:p>
            <a:pPr marL="571500" indent="-571500" defTabSz="1371600">
              <a:defRPr/>
            </a:pPr>
            <a:r>
              <a:rPr lang="en-US" dirty="0">
                <a:latin typeface="Segoe UI"/>
              </a:rPr>
              <a:t>Power Platform Admin Center / Lifecycle Services</a:t>
            </a:r>
            <a:endParaRPr lang="en-US" dirty="0">
              <a:latin typeface="Segoe UI"/>
              <a:cs typeface="Segoe UI"/>
            </a:endParaRPr>
          </a:p>
          <a:p>
            <a:pPr marL="571500" indent="-571500" defTabSz="1371600">
              <a:defRPr/>
            </a:pPr>
            <a:endParaRPr lang="en-US" dirty="0">
              <a:latin typeface="Segoe UI"/>
            </a:endParaRPr>
          </a:p>
          <a:p>
            <a:pPr marL="571500" indent="-571500" defTabSz="1371600">
              <a:defRPr/>
            </a:pPr>
            <a:r>
              <a:rPr lang="en-US" dirty="0">
                <a:latin typeface="Segoe UI"/>
              </a:rPr>
              <a:t>User Security Governance</a:t>
            </a:r>
            <a:endParaRPr lang="en-US" dirty="0">
              <a:latin typeface="Segoe UI"/>
              <a:cs typeface="Segoe UI"/>
            </a:endParaRPr>
          </a:p>
          <a:p>
            <a:pPr marL="571500" indent="-571500" defTabSz="1371600">
              <a:defRPr/>
            </a:pPr>
            <a:endParaRPr lang="en-US" dirty="0">
              <a:latin typeface="Segoe UI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21772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F58FFF-BF4B-A819-73CE-0DB008BB47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Things to Note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498ECE-CC85-DC62-A143-42F5F464BB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72954" y="1666768"/>
            <a:ext cx="10515600" cy="4351338"/>
          </a:xfrm>
        </p:spPr>
        <p:txBody>
          <a:bodyPr>
            <a:normAutofit fontScale="92500" lnSpcReduction="20000"/>
          </a:bodyPr>
          <a:lstStyle/>
          <a:p>
            <a:pPr marL="571500" indent="-571500" defTabSz="1371600">
              <a:defRPr/>
            </a:pPr>
            <a:r>
              <a:rPr lang="en-US" dirty="0">
                <a:latin typeface="Segoe UI"/>
              </a:rPr>
              <a:t>Everything we talk about today is accurate </a:t>
            </a:r>
            <a:r>
              <a:rPr lang="en-US" b="1" dirty="0">
                <a:latin typeface="Segoe UI"/>
              </a:rPr>
              <a:t>as of today</a:t>
            </a:r>
            <a:endParaRPr lang="en-US" dirty="0">
              <a:latin typeface="Segoe UI"/>
            </a:endParaRPr>
          </a:p>
          <a:p>
            <a:pPr marL="1028700" lvl="1" indent="-571500" defTabSz="1371600">
              <a:defRPr/>
            </a:pPr>
            <a:r>
              <a:rPr lang="en-US" dirty="0">
                <a:latin typeface="Segoe UI"/>
              </a:rPr>
              <a:t>This does not mean that Microsoft cannot change this tomorrow</a:t>
            </a:r>
          </a:p>
          <a:p>
            <a:pPr marL="1028700" lvl="1" indent="-571500" defTabSz="1371600">
              <a:defRPr/>
            </a:pPr>
            <a:endParaRPr lang="en-US" dirty="0">
              <a:latin typeface="Segoe UI"/>
            </a:endParaRPr>
          </a:p>
          <a:p>
            <a:pPr marL="571500" indent="-571500" defTabSz="1371600">
              <a:defRPr/>
            </a:pPr>
            <a:r>
              <a:rPr lang="en-US" dirty="0">
                <a:latin typeface="Segoe UI"/>
              </a:rPr>
              <a:t>I do not work for Microsoft</a:t>
            </a:r>
          </a:p>
          <a:p>
            <a:pPr marL="1028700" lvl="1" indent="-571500" defTabSz="1371600">
              <a:defRPr/>
            </a:pPr>
            <a:r>
              <a:rPr lang="en-US" dirty="0">
                <a:latin typeface="Segoe UI"/>
              </a:rPr>
              <a:t>Please do not get mad at me</a:t>
            </a:r>
          </a:p>
          <a:p>
            <a:pPr marL="1028700" lvl="1" indent="-571500" defTabSz="1371600">
              <a:defRPr/>
            </a:pPr>
            <a:r>
              <a:rPr lang="en-US" dirty="0">
                <a:latin typeface="Segoe UI"/>
              </a:rPr>
              <a:t>Please do not throw things at me (at least when I’m not looking)</a:t>
            </a:r>
          </a:p>
          <a:p>
            <a:pPr marL="1028700" lvl="1" indent="-571500" defTabSz="1371600">
              <a:defRPr/>
            </a:pPr>
            <a:endParaRPr lang="en-US" dirty="0">
              <a:latin typeface="Segoe UI"/>
            </a:endParaRPr>
          </a:p>
          <a:p>
            <a:pPr marL="571500" indent="-571500" defTabSz="1371600">
              <a:defRPr/>
            </a:pPr>
            <a:r>
              <a:rPr lang="en-US" dirty="0">
                <a:latin typeface="Segoe UI"/>
              </a:rPr>
              <a:t>I did not have any input on license changes or enforcement</a:t>
            </a:r>
          </a:p>
          <a:p>
            <a:pPr marL="571500" indent="-571500" defTabSz="1371600">
              <a:defRPr/>
            </a:pPr>
            <a:endParaRPr lang="en-US" dirty="0">
              <a:latin typeface="Segoe UI"/>
            </a:endParaRPr>
          </a:p>
          <a:p>
            <a:pPr marL="571500" indent="-571500" defTabSz="1371600">
              <a:defRPr/>
            </a:pPr>
            <a:r>
              <a:rPr lang="en-US" dirty="0">
                <a:latin typeface="Segoe UI"/>
              </a:rPr>
              <a:t>This can be a ‘license therapy’ session if needed</a:t>
            </a:r>
          </a:p>
          <a:p>
            <a:pPr marL="1028700" lvl="1" indent="-571500" defTabSz="1371600">
              <a:defRPr/>
            </a:pPr>
            <a:r>
              <a:rPr lang="en-US" dirty="0">
                <a:latin typeface="Segoe UI"/>
              </a:rPr>
              <a:t>Venting is ok – we are all in this together</a:t>
            </a:r>
          </a:p>
        </p:txBody>
      </p:sp>
    </p:spTree>
    <p:extLst>
      <p:ext uri="{BB962C8B-B14F-4D97-AF65-F5344CB8AC3E}">
        <p14:creationId xmlns:p14="http://schemas.microsoft.com/office/powerpoint/2010/main" val="41448320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AF4C3D-EE0B-D411-CB51-AA3A6E53AE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2CF4899-609F-38E5-55F7-4D990A53FF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766218"/>
            <a:ext cx="10515600" cy="1325563"/>
          </a:xfrm>
        </p:spPr>
        <p:txBody>
          <a:bodyPr/>
          <a:lstStyle/>
          <a:p>
            <a:r>
              <a:rPr lang="en-US" dirty="0"/>
              <a:t>D365FO Security Model</a:t>
            </a:r>
          </a:p>
        </p:txBody>
      </p:sp>
    </p:spTree>
    <p:extLst>
      <p:ext uri="{BB962C8B-B14F-4D97-AF65-F5344CB8AC3E}">
        <p14:creationId xmlns:p14="http://schemas.microsoft.com/office/powerpoint/2010/main" val="2099473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7BDFC91-DA9D-7E7B-DB18-7ED0B30202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D365FSC Security Model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C229E76-7FE6-CC31-31E8-83CD28905E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02867"/>
            <a:ext cx="5918200" cy="4351338"/>
          </a:xfrm>
        </p:spPr>
        <p:txBody>
          <a:bodyPr>
            <a:normAutofit fontScale="92500" lnSpcReduction="10000"/>
          </a:bodyPr>
          <a:lstStyle/>
          <a:p>
            <a:pPr marL="571500" indent="-571500" defTabSz="1371600">
              <a:defRPr/>
            </a:pPr>
            <a:r>
              <a:rPr lang="en-US" sz="2800" dirty="0">
                <a:latin typeface="Segoe UI"/>
              </a:rPr>
              <a:t>Role Based Security</a:t>
            </a:r>
          </a:p>
          <a:p>
            <a:pPr marL="571500" indent="-571500" defTabSz="1371600">
              <a:defRPr/>
            </a:pPr>
            <a:r>
              <a:rPr lang="en-US" sz="2800" dirty="0">
                <a:latin typeface="Segoe UI"/>
              </a:rPr>
              <a:t>Users are assigned one or more roles</a:t>
            </a:r>
          </a:p>
          <a:p>
            <a:pPr lvl="0">
              <a:buClr>
                <a:schemeClr val="dk1"/>
              </a:buClr>
              <a:buSzPts val="2800"/>
            </a:pPr>
            <a:r>
              <a:rPr lang="en-US" sz="2800" dirty="0">
                <a:latin typeface="Segoe UI"/>
              </a:rPr>
              <a:t>Hierarchy based security model</a:t>
            </a:r>
          </a:p>
          <a:p>
            <a:pPr lvl="1">
              <a:buClr>
                <a:schemeClr val="dk1"/>
              </a:buClr>
              <a:buSzPts val="2400"/>
            </a:pPr>
            <a:r>
              <a:rPr lang="en-US" sz="2800" dirty="0">
                <a:latin typeface="Segoe UI"/>
              </a:rPr>
              <a:t>Groups of securable objects are put within one security layer</a:t>
            </a:r>
          </a:p>
          <a:p>
            <a:pPr lvl="1">
              <a:buClr>
                <a:schemeClr val="dk1"/>
              </a:buClr>
              <a:buSzPts val="2400"/>
            </a:pPr>
            <a:r>
              <a:rPr lang="en-US" sz="2800" dirty="0">
                <a:latin typeface="Segoe UI"/>
              </a:rPr>
              <a:t>Security layers built on top of each other</a:t>
            </a:r>
          </a:p>
          <a:p>
            <a:pPr lvl="0">
              <a:buClr>
                <a:schemeClr val="dk1"/>
              </a:buClr>
              <a:buSzPts val="2800"/>
            </a:pPr>
            <a:r>
              <a:rPr lang="en-US" sz="2800" dirty="0">
                <a:latin typeface="Segoe UI"/>
              </a:rPr>
              <a:t>Two main categories</a:t>
            </a:r>
          </a:p>
          <a:p>
            <a:pPr lvl="1">
              <a:buClr>
                <a:schemeClr val="dk1"/>
              </a:buClr>
              <a:buSzPts val="2400"/>
            </a:pPr>
            <a:r>
              <a:rPr lang="en-US" sz="2800" dirty="0">
                <a:latin typeface="Segoe UI"/>
              </a:rPr>
              <a:t>Security Layers</a:t>
            </a:r>
          </a:p>
          <a:p>
            <a:pPr lvl="1">
              <a:buClr>
                <a:schemeClr val="dk1"/>
              </a:buClr>
              <a:buSzPts val="2400"/>
            </a:pPr>
            <a:r>
              <a:rPr lang="en-US" sz="2800" dirty="0">
                <a:latin typeface="Segoe UI"/>
              </a:rPr>
              <a:t>Securable Objects</a:t>
            </a:r>
          </a:p>
          <a:p>
            <a:pPr marL="571500" indent="-571500" defTabSz="1371600">
              <a:defRPr/>
            </a:pPr>
            <a:endParaRPr lang="en-US" sz="2800" dirty="0">
              <a:latin typeface="Segoe UI"/>
            </a:endParaRPr>
          </a:p>
        </p:txBody>
      </p:sp>
      <p:pic>
        <p:nvPicPr>
          <p:cNvPr id="6" name="Content Placeholder 2" descr="A screen shot of a computer&#10;&#10;Description automatically generated">
            <a:extLst>
              <a:ext uri="{FF2B5EF4-FFF2-40B4-BE49-F238E27FC236}">
                <a16:creationId xmlns:a16="http://schemas.microsoft.com/office/drawing/2014/main" id="{A5723CE2-C7F0-CBA7-50CB-3D92DCFE48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40997" y="1790057"/>
            <a:ext cx="4802886" cy="39769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16728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FF3202-55EC-A0CF-DEB7-8249CD6B91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337BA2B-C8AD-9F76-2AA8-CC96261E38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defTabSz="1399113">
              <a:defRPr/>
            </a:pPr>
            <a:r>
              <a:rPr lang="en-US" sz="4400" dirty="0">
                <a:latin typeface="Segoe UI Semibold" panose="020B0702040204020203" pitchFamily="34" charset="0"/>
                <a:ea typeface="Segoe UI Black" panose="020B0A02040204020203" pitchFamily="34" charset="0"/>
                <a:cs typeface="Segoe UI Semibold" panose="020B0702040204020203" pitchFamily="34" charset="0"/>
              </a:rPr>
              <a:t>Security &amp; Licensing Tied Together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DCADB96-BB6C-CE19-D197-432E63DDEB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634867"/>
            <a:ext cx="10515600" cy="2937383"/>
          </a:xfrm>
        </p:spPr>
        <p:txBody>
          <a:bodyPr>
            <a:normAutofit/>
          </a:bodyPr>
          <a:lstStyle/>
          <a:p>
            <a:pPr marL="571500" indent="-571500" defTabSz="1371600">
              <a:defRPr/>
            </a:pPr>
            <a:r>
              <a:rPr lang="en-US" sz="2800" dirty="0">
                <a:latin typeface="Segoe UI"/>
              </a:rPr>
              <a:t>What access a user is assigned = what license(s) they are required to have</a:t>
            </a:r>
          </a:p>
          <a:p>
            <a:pPr marL="1028700" lvl="1" indent="-571500" defTabSz="1371600">
              <a:defRPr/>
            </a:pPr>
            <a:r>
              <a:rPr lang="en-US" sz="2800" dirty="0">
                <a:latin typeface="Segoe UI"/>
              </a:rPr>
              <a:t>Not based on utilization</a:t>
            </a:r>
          </a:p>
          <a:p>
            <a:pPr marL="571500" indent="-571500" defTabSz="1371600">
              <a:defRPr/>
            </a:pPr>
            <a:r>
              <a:rPr lang="en-US" sz="2800" dirty="0">
                <a:latin typeface="Segoe UI"/>
              </a:rPr>
              <a:t>Over provisioning of user access -&gt;</a:t>
            </a:r>
          </a:p>
          <a:p>
            <a:pPr marL="1028700" lvl="1" indent="-571500" defTabSz="1371600">
              <a:defRPr/>
            </a:pPr>
            <a:r>
              <a:rPr lang="en-US" sz="2800" dirty="0">
                <a:latin typeface="Segoe UI"/>
              </a:rPr>
              <a:t>Over assignment of user licenses -&gt;</a:t>
            </a:r>
          </a:p>
          <a:p>
            <a:pPr marL="1485900" lvl="2" indent="-571500" defTabSz="1371600">
              <a:defRPr/>
            </a:pPr>
            <a:r>
              <a:rPr lang="en-US" sz="2800" dirty="0">
                <a:latin typeface="Segoe UI"/>
              </a:rPr>
              <a:t>Higher licensing costs</a:t>
            </a:r>
          </a:p>
        </p:txBody>
      </p:sp>
      <p:pic>
        <p:nvPicPr>
          <p:cNvPr id="2" name="Content Placeholder 5">
            <a:extLst>
              <a:ext uri="{FF2B5EF4-FFF2-40B4-BE49-F238E27FC236}">
                <a16:creationId xmlns:a16="http://schemas.microsoft.com/office/drawing/2014/main" id="{F7291307-2072-C3EA-6B08-A58F8A2371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95600" y="1714977"/>
            <a:ext cx="5288079" cy="171402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A172C90-D6B3-BFB5-F07A-A8DBC51D0444}"/>
              </a:ext>
            </a:extLst>
          </p:cNvPr>
          <p:cNvSpPr txBox="1"/>
          <p:nvPr/>
        </p:nvSpPr>
        <p:spPr>
          <a:xfrm>
            <a:off x="729532" y="2100318"/>
            <a:ext cx="209588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latin typeface="Myriad Pro Light"/>
              </a:rPr>
              <a:t>Security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2898AB9-058E-8B01-AAC9-95AA885AE688}"/>
              </a:ext>
            </a:extLst>
          </p:cNvPr>
          <p:cNvSpPr txBox="1"/>
          <p:nvPr/>
        </p:nvSpPr>
        <p:spPr>
          <a:xfrm>
            <a:off x="8613295" y="2105136"/>
            <a:ext cx="242553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latin typeface="Myriad Pro Light"/>
              </a:rPr>
              <a:t>Licensing</a:t>
            </a:r>
          </a:p>
        </p:txBody>
      </p:sp>
    </p:spTree>
    <p:extLst>
      <p:ext uri="{BB962C8B-B14F-4D97-AF65-F5344CB8AC3E}">
        <p14:creationId xmlns:p14="http://schemas.microsoft.com/office/powerpoint/2010/main" val="31170471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F0DF17-EA15-4284-5D5A-34AEE7C515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C656004-0E94-1036-6D24-A68F427249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Dynamics 365 Licensing</a:t>
            </a:r>
          </a:p>
        </p:txBody>
      </p:sp>
      <p:pic>
        <p:nvPicPr>
          <p:cNvPr id="247" name="Picture 246">
            <a:extLst>
              <a:ext uri="{FF2B5EF4-FFF2-40B4-BE49-F238E27FC236}">
                <a16:creationId xmlns:a16="http://schemas.microsoft.com/office/drawing/2014/main" id="{15509216-4BB1-C1B2-0AAE-0E8B27C4C4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59605" y="1714499"/>
            <a:ext cx="9072789" cy="4483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3264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DEEDCA-5221-619D-51B7-CA17B40E50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489678F-93F0-A44C-7ED1-252A79B3D8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Dynamics 365 Licensing Base / Attach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8FEBD10-47F0-5282-B5A5-AA3704F0F2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40730" y="1695450"/>
            <a:ext cx="8510539" cy="4453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7331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803738-8C41-55A3-80EE-FC4F3EE3F6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A60F7FC-CD3B-FE0A-56D1-CE506DEAB1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766218"/>
            <a:ext cx="10515600" cy="1325563"/>
          </a:xfrm>
        </p:spPr>
        <p:txBody>
          <a:bodyPr/>
          <a:lstStyle/>
          <a:p>
            <a:r>
              <a:rPr lang="en-US" dirty="0"/>
              <a:t>Updates to D365 Licensing Methodology</a:t>
            </a:r>
          </a:p>
        </p:txBody>
      </p:sp>
    </p:spTree>
    <p:extLst>
      <p:ext uri="{BB962C8B-B14F-4D97-AF65-F5344CB8AC3E}">
        <p14:creationId xmlns:p14="http://schemas.microsoft.com/office/powerpoint/2010/main" val="91806930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DB2290-873E-21B5-3837-A3A88B8A38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F48879D-C1AE-ED17-21F5-029BCBF456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Where Did We Come From?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D2292FC-167B-B300-419F-F407FB9914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39417"/>
            <a:ext cx="5753100" cy="4351338"/>
          </a:xfrm>
        </p:spPr>
        <p:txBody>
          <a:bodyPr>
            <a:normAutofit/>
          </a:bodyPr>
          <a:lstStyle/>
          <a:p>
            <a:pPr marL="571500" indent="-571500" defTabSz="1371600">
              <a:defRPr/>
            </a:pPr>
            <a:r>
              <a:rPr lang="en-US" sz="2800" dirty="0">
                <a:latin typeface="Segoe UI"/>
              </a:rPr>
              <a:t>License requirement came from entry point attributes</a:t>
            </a:r>
          </a:p>
          <a:p>
            <a:pPr marL="1028700" lvl="1" indent="-571500" defTabSz="1371600">
              <a:defRPr/>
            </a:pPr>
            <a:r>
              <a:rPr lang="en-US" sz="2800" dirty="0" err="1">
                <a:latin typeface="Segoe UI"/>
              </a:rPr>
              <a:t>ViewUserLicense</a:t>
            </a:r>
            <a:endParaRPr lang="en-US" sz="2800" dirty="0">
              <a:latin typeface="Segoe UI"/>
            </a:endParaRPr>
          </a:p>
          <a:p>
            <a:pPr marL="1028700" lvl="1" indent="-571500" defTabSz="1371600">
              <a:defRPr/>
            </a:pPr>
            <a:r>
              <a:rPr lang="en-US" sz="2800" dirty="0" err="1">
                <a:latin typeface="Segoe UI"/>
              </a:rPr>
              <a:t>MaintainUserLicense</a:t>
            </a:r>
            <a:endParaRPr lang="en-US" sz="2800" dirty="0">
              <a:latin typeface="Segoe UI"/>
            </a:endParaRPr>
          </a:p>
          <a:p>
            <a:pPr marL="1028700" lvl="1" indent="-571500" defTabSz="1371600">
              <a:defRPr/>
            </a:pPr>
            <a:endParaRPr lang="en-US" sz="2800" dirty="0">
              <a:latin typeface="Segoe UI"/>
            </a:endParaRPr>
          </a:p>
          <a:p>
            <a:pPr marL="571500" indent="-571500" defTabSz="1371600">
              <a:defRPr/>
            </a:pPr>
            <a:r>
              <a:rPr lang="en-US" sz="2800" dirty="0">
                <a:latin typeface="Segoe UI"/>
              </a:rPr>
              <a:t>Privileges assigned to a user determined license SKU requirements</a:t>
            </a:r>
          </a:p>
          <a:p>
            <a:pPr marL="1028700" lvl="1" indent="-571500" defTabSz="1371600">
              <a:defRPr/>
            </a:pPr>
            <a:r>
              <a:rPr lang="en-US" sz="2800" dirty="0">
                <a:latin typeface="Segoe UI"/>
              </a:rPr>
              <a:t>Finance, SCM, Commerce, Project Ops, HR</a:t>
            </a:r>
          </a:p>
        </p:txBody>
      </p:sp>
      <p:pic>
        <p:nvPicPr>
          <p:cNvPr id="2" name="Picture 1" descr="A screenshot of a computer&#10;&#10;Description automatically generated with low confidence">
            <a:extLst>
              <a:ext uri="{FF2B5EF4-FFF2-40B4-BE49-F238E27FC236}">
                <a16:creationId xmlns:a16="http://schemas.microsoft.com/office/drawing/2014/main" id="{B88A2FDE-DDDE-920E-4B91-CEB61C6832A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6420" y="1861719"/>
            <a:ext cx="2018289" cy="4486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021765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2C7218-E25E-945D-6053-8770B48297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D5FB78D-54B0-02DA-79C3-FAE0745693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Where Are We Now?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9C22B20-B57A-3E83-3417-11CFB33687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39417"/>
            <a:ext cx="5829300" cy="4351338"/>
          </a:xfrm>
        </p:spPr>
        <p:txBody>
          <a:bodyPr>
            <a:normAutofit lnSpcReduction="10000"/>
          </a:bodyPr>
          <a:lstStyle/>
          <a:p>
            <a:pPr marL="571500" indent="-571500" defTabSz="1371600">
              <a:defRPr/>
            </a:pPr>
            <a:r>
              <a:rPr lang="en-US" sz="2800" dirty="0">
                <a:latin typeface="Segoe UI"/>
              </a:rPr>
              <a:t>All license calculation is done by Power Platform Admin Center (PPAC)</a:t>
            </a:r>
          </a:p>
          <a:p>
            <a:pPr defTabSz="1371600">
              <a:defRPr/>
            </a:pPr>
            <a:endParaRPr lang="en-US" sz="2800" dirty="0">
              <a:latin typeface="Segoe UI"/>
            </a:endParaRPr>
          </a:p>
          <a:p>
            <a:pPr marL="1028700" lvl="1" indent="-571500" defTabSz="1371600">
              <a:defRPr/>
            </a:pPr>
            <a:r>
              <a:rPr lang="en-US" sz="2800" dirty="0">
                <a:latin typeface="Segoe UI"/>
              </a:rPr>
              <a:t>Data is pushed to D365F&amp;O and LCS</a:t>
            </a:r>
          </a:p>
          <a:p>
            <a:pPr marL="1028700" lvl="1" indent="-571500" defTabSz="1371600">
              <a:defRPr/>
            </a:pPr>
            <a:endParaRPr lang="en-US" sz="2800" dirty="0">
              <a:latin typeface="Segoe UI"/>
            </a:endParaRPr>
          </a:p>
          <a:p>
            <a:pPr marL="1028700" lvl="1" indent="-571500" defTabSz="1371600">
              <a:defRPr/>
            </a:pPr>
            <a:r>
              <a:rPr lang="en-US" sz="2800" dirty="0">
                <a:latin typeface="Segoe UI"/>
              </a:rPr>
              <a:t>PPAC is source of truth</a:t>
            </a:r>
            <a:endParaRPr lang="en-US" sz="2800" dirty="0">
              <a:latin typeface="Segoe UI"/>
              <a:cs typeface="Segoe UI"/>
            </a:endParaRPr>
          </a:p>
          <a:p>
            <a:pPr marL="1028700" lvl="1" indent="-571500" defTabSz="1371600">
              <a:defRPr/>
            </a:pPr>
            <a:endParaRPr lang="en-US" sz="2800" dirty="0">
              <a:latin typeface="Segoe UI"/>
              <a:cs typeface="Segoe UI"/>
            </a:endParaRPr>
          </a:p>
          <a:p>
            <a:pPr marL="1028700" lvl="1" indent="-571500" defTabSz="1371600">
              <a:defRPr/>
            </a:pPr>
            <a:r>
              <a:rPr lang="en-US" sz="2800" dirty="0">
                <a:latin typeface="Segoe UI"/>
                <a:cs typeface="Segoe UI"/>
              </a:rPr>
              <a:t>Current refresh 24 hours</a:t>
            </a:r>
          </a:p>
          <a:p>
            <a:pPr marL="571500" indent="-571500" defTabSz="1371600">
              <a:defRPr/>
            </a:pPr>
            <a:endParaRPr lang="en-US" sz="2800" dirty="0">
              <a:latin typeface="Segoe UI"/>
              <a:cs typeface="Segoe UI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59A74E2-DDD0-51DC-1226-AA69BC35A3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08271" y="2597150"/>
            <a:ext cx="5569428" cy="2580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206959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E6BB06-7FBD-AA3F-A47C-E2599055B2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16FEC8D-CF20-EF5A-E56C-D8E9DE3DB5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Deprecated License Reports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95341BE-7EC6-0592-D5C1-3314C78009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39417"/>
            <a:ext cx="5822950" cy="4351338"/>
          </a:xfrm>
        </p:spPr>
        <p:txBody>
          <a:bodyPr>
            <a:normAutofit/>
          </a:bodyPr>
          <a:lstStyle/>
          <a:p>
            <a:pPr marL="571500" indent="-571500" defTabSz="1371600">
              <a:defRPr/>
            </a:pPr>
            <a:r>
              <a:rPr lang="en-US" sz="2800" dirty="0">
                <a:latin typeface="Segoe UI"/>
              </a:rPr>
              <a:t>Microsoft has announced that legacy license reporting within D365 will be deprecated</a:t>
            </a:r>
          </a:p>
          <a:p>
            <a:pPr marL="1028700" lvl="1" indent="-571500" defTabSz="1371600">
              <a:defRPr/>
            </a:pPr>
            <a:r>
              <a:rPr lang="en-US" sz="2800" dirty="0">
                <a:latin typeface="Segoe UI"/>
              </a:rPr>
              <a:t>View Permissions report</a:t>
            </a:r>
          </a:p>
          <a:p>
            <a:pPr marL="1028700" lvl="1" indent="-571500" defTabSz="1371600">
              <a:defRPr/>
            </a:pPr>
            <a:r>
              <a:rPr lang="en-US" sz="2800" dirty="0">
                <a:latin typeface="Segoe UI"/>
              </a:rPr>
              <a:t>License shown during user role assignment</a:t>
            </a:r>
          </a:p>
          <a:p>
            <a:pPr marL="1028700" lvl="1" indent="-571500" defTabSz="1371600">
              <a:defRPr/>
            </a:pPr>
            <a:r>
              <a:rPr lang="en-US" sz="2800" dirty="0">
                <a:latin typeface="Segoe UI"/>
              </a:rPr>
              <a:t>User License Counts</a:t>
            </a:r>
          </a:p>
          <a:p>
            <a:pPr marL="1028700" lvl="1" indent="-571500" defTabSz="1371600">
              <a:defRPr/>
            </a:pPr>
            <a:r>
              <a:rPr lang="en-US" sz="2800" dirty="0">
                <a:latin typeface="Segoe UI"/>
              </a:rPr>
              <a:t>User License History</a:t>
            </a:r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F77EC068-128F-7D26-EB9E-6C6F7E2C17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2549" y="1835567"/>
            <a:ext cx="5127855" cy="17383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4">
            <a:extLst>
              <a:ext uri="{FF2B5EF4-FFF2-40B4-BE49-F238E27FC236}">
                <a16:creationId xmlns:a16="http://schemas.microsoft.com/office/drawing/2014/main" id="{1E60AB60-9D81-4C67-DD74-DBD1363CD9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9654" y="3670300"/>
            <a:ext cx="2901195" cy="2940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6752686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DC235D-AE2C-FC32-00B1-B841300F06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3EAADC8-7AE1-90E6-17B6-95DBEAB440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Object Level Analysis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D779615-A9BB-DDF8-FC10-5338C3A8C8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74317"/>
            <a:ext cx="10941050" cy="4351338"/>
          </a:xfrm>
        </p:spPr>
        <p:txBody>
          <a:bodyPr>
            <a:normAutofit/>
          </a:bodyPr>
          <a:lstStyle/>
          <a:p>
            <a:pPr marL="571500" indent="-571500" defTabSz="1371600">
              <a:defRPr/>
            </a:pPr>
            <a:r>
              <a:rPr lang="en-US" sz="2800" dirty="0">
                <a:latin typeface="Segoe UI"/>
              </a:rPr>
              <a:t>In 10.0.43 and 10.0.44, there are new licensing tables that contain detailed information on license requirements</a:t>
            </a:r>
          </a:p>
          <a:p>
            <a:pPr marL="571500" indent="-571500" defTabSz="1371600">
              <a:defRPr/>
            </a:pPr>
            <a:r>
              <a:rPr lang="en-US" sz="2800" dirty="0" err="1">
                <a:latin typeface="Segoe UI"/>
              </a:rPr>
              <a:t>LicensingAllSKUs</a:t>
            </a:r>
            <a:endParaRPr lang="en-US" sz="2800" dirty="0"/>
          </a:p>
          <a:p>
            <a:pPr marL="1028700" lvl="1" indent="-571500" defTabSz="1371600">
              <a:defRPr/>
            </a:pPr>
            <a:r>
              <a:rPr lang="en-US" sz="2800" dirty="0">
                <a:latin typeface="Segoe UI"/>
              </a:rPr>
              <a:t>Stores all current licenses and their priority ranking</a:t>
            </a:r>
            <a:endParaRPr lang="en-US" sz="2800" dirty="0">
              <a:latin typeface="Segoe UI"/>
              <a:cs typeface="Segoe UI"/>
            </a:endParaRPr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6557E4F4-1EEF-F2B8-CD3C-35808CD006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7223" y="3706548"/>
            <a:ext cx="6817553" cy="28664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6103469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5E3C71-880C-B459-6B24-6F2A25A596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D4845DD-4220-0105-865F-1A9EB115F4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License Hierarchy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2B5321A-8CE0-07BE-32E2-9F845A9283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39417"/>
            <a:ext cx="5403850" cy="4351338"/>
          </a:xfrm>
        </p:spPr>
        <p:txBody>
          <a:bodyPr>
            <a:noAutofit/>
          </a:bodyPr>
          <a:lstStyle/>
          <a:p>
            <a:pPr marL="571500" indent="-571500" defTabSz="1371600">
              <a:defRPr/>
            </a:pPr>
            <a:r>
              <a:rPr lang="en-US" sz="2400" dirty="0">
                <a:latin typeface="Segoe UI"/>
              </a:rPr>
              <a:t>Each license has a ‘Priority’</a:t>
            </a:r>
          </a:p>
          <a:p>
            <a:pPr marL="1028700" lvl="1" indent="-571500" defTabSz="1371600">
              <a:defRPr/>
            </a:pPr>
            <a:r>
              <a:rPr lang="en-US" dirty="0">
                <a:latin typeface="Segoe UI"/>
              </a:rPr>
              <a:t>The highest priority license of a user access must be the base license</a:t>
            </a:r>
          </a:p>
          <a:p>
            <a:pPr marL="1028700" lvl="1" indent="-571500" defTabSz="1371600">
              <a:defRPr/>
            </a:pPr>
            <a:endParaRPr lang="en-US" dirty="0">
              <a:latin typeface="Segoe UI"/>
            </a:endParaRPr>
          </a:p>
          <a:p>
            <a:pPr marL="571500" indent="-571500" defTabSz="1371600">
              <a:defRPr/>
            </a:pPr>
            <a:r>
              <a:rPr lang="en-US" sz="2400" dirty="0">
                <a:latin typeface="Segoe UI"/>
              </a:rPr>
              <a:t>Some have a ‘</a:t>
            </a:r>
            <a:r>
              <a:rPr lang="en-US" sz="2400" dirty="0" err="1">
                <a:latin typeface="Segoe UI"/>
              </a:rPr>
              <a:t>GroupName</a:t>
            </a:r>
            <a:r>
              <a:rPr lang="en-US" sz="2400" dirty="0">
                <a:latin typeface="Segoe UI"/>
              </a:rPr>
              <a:t>’ – which categorizes the license SKUs into groups that are of a similar level</a:t>
            </a:r>
          </a:p>
          <a:p>
            <a:pPr marL="1028700" lvl="1" indent="-571500" defTabSz="1371600">
              <a:defRPr/>
            </a:pPr>
            <a:r>
              <a:rPr lang="en-US" dirty="0">
                <a:latin typeface="Segoe UI"/>
              </a:rPr>
              <a:t>Orange – Fin, SCM, Comm</a:t>
            </a:r>
          </a:p>
          <a:p>
            <a:pPr marL="1028700" lvl="1" indent="-571500" defTabSz="1371600">
              <a:defRPr/>
            </a:pPr>
            <a:r>
              <a:rPr lang="en-US" dirty="0">
                <a:latin typeface="Segoe UI"/>
              </a:rPr>
              <a:t>Blue – </a:t>
            </a:r>
            <a:r>
              <a:rPr lang="en-US" dirty="0" err="1">
                <a:latin typeface="Segoe UI"/>
              </a:rPr>
              <a:t>Proj</a:t>
            </a:r>
            <a:r>
              <a:rPr lang="en-US" dirty="0">
                <a:latin typeface="Segoe UI"/>
              </a:rPr>
              <a:t> Ops, HR</a:t>
            </a:r>
          </a:p>
          <a:p>
            <a:pPr marL="1028700" lvl="1" indent="-571500" defTabSz="1371600">
              <a:defRPr/>
            </a:pPr>
            <a:r>
              <a:rPr lang="en-US" dirty="0">
                <a:latin typeface="Segoe UI"/>
              </a:rPr>
              <a:t>Yellow – No group</a:t>
            </a:r>
          </a:p>
        </p:txBody>
      </p:sp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A7800ED2-5E6A-1C9A-F7B0-384ADE9D03ED}"/>
              </a:ext>
            </a:extLst>
          </p:cNvPr>
          <p:cNvGraphicFramePr/>
          <p:nvPr/>
        </p:nvGraphicFramePr>
        <p:xfrm>
          <a:off x="5759450" y="1784350"/>
          <a:ext cx="6007099" cy="42709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60426590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8A57C9-2B05-8099-4CD4-92146D2982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5FECF40-EC2B-060C-D60C-BEFADF9AD6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/>
              <a:t>Object Level License Analysis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BE75C50-41BC-6521-477D-E7384B56202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defTabSz="1371600">
              <a:buNone/>
              <a:defRPr/>
            </a:pPr>
            <a:r>
              <a:rPr lang="en-US" sz="2800" b="1" dirty="0" err="1">
                <a:latin typeface="Segoe UI"/>
              </a:rPr>
              <a:t>LicensingAllEntitledPermissions</a:t>
            </a:r>
            <a:endParaRPr lang="en-US" sz="2800" b="1" dirty="0">
              <a:latin typeface="Segoe UI"/>
            </a:endParaRPr>
          </a:p>
          <a:p>
            <a:pPr marL="1028700" lvl="1" indent="-571500" defTabSz="1371600">
              <a:defRPr/>
            </a:pPr>
            <a:r>
              <a:rPr lang="en-US" sz="2800" dirty="0">
                <a:latin typeface="Segoe UI"/>
              </a:rPr>
              <a:t>Stores association between object -&gt; licenses that meet requirements</a:t>
            </a:r>
          </a:p>
        </p:txBody>
      </p:sp>
      <p:pic>
        <p:nvPicPr>
          <p:cNvPr id="2" name="Picture 4">
            <a:extLst>
              <a:ext uri="{FF2B5EF4-FFF2-40B4-BE49-F238E27FC236}">
                <a16:creationId xmlns:a16="http://schemas.microsoft.com/office/drawing/2014/main" id="{67440FC3-DB04-0483-E726-2C8E583449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91414" y="3020302"/>
            <a:ext cx="4001686" cy="33743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8098003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82424E-96DA-B769-8027-72D1E2FBA5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D52A614-0ACC-57C6-3612-7B11148B63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10004"/>
            <a:ext cx="10515600" cy="1325563"/>
          </a:xfrm>
        </p:spPr>
        <p:txBody>
          <a:bodyPr anchor="ctr">
            <a:normAutofit/>
          </a:bodyPr>
          <a:lstStyle/>
          <a:p>
            <a:r>
              <a:rPr lang="en-US" sz="4200"/>
              <a:t>Consolidated Object License Analysis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D99C988-26E9-D915-137A-9F706C3A6D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8478" y="1533065"/>
            <a:ext cx="9675043" cy="4814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460114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1F4E66-3EAF-FDA2-A1F7-0BF825CBA3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4B547C0-E59D-0927-0838-7A3107739C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dirty="0"/>
              <a:t>Object Level License Analysis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8265513-8E8F-E2A4-7D1C-6C82C45122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Licensing&lt;Role&gt;</a:t>
            </a:r>
            <a:r>
              <a:rPr lang="en-US" dirty="0" err="1"/>
              <a:t>RequirementsSummaryView</a:t>
            </a:r>
            <a:endParaRPr lang="en-US" dirty="0"/>
          </a:p>
          <a:p>
            <a:pPr lvl="1"/>
            <a:r>
              <a:rPr lang="en-US" dirty="0"/>
              <a:t>Duty</a:t>
            </a:r>
          </a:p>
          <a:p>
            <a:pPr lvl="1"/>
            <a:r>
              <a:rPr lang="en-US" dirty="0"/>
              <a:t>Privilege</a:t>
            </a:r>
          </a:p>
        </p:txBody>
      </p:sp>
      <p:pic>
        <p:nvPicPr>
          <p:cNvPr id="2" name="Picture 4">
            <a:extLst>
              <a:ext uri="{FF2B5EF4-FFF2-40B4-BE49-F238E27FC236}">
                <a16:creationId xmlns:a16="http://schemas.microsoft.com/office/drawing/2014/main" id="{3F616ACC-B0BE-EAA4-0640-AD62FE27AA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7999" y="2828768"/>
            <a:ext cx="7183031" cy="31464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0622258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B76D3A-F68B-662E-ACCE-2F78034146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D9DF3F2-CBF2-1CFA-9639-6C39161DC4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dirty="0"/>
              <a:t>Object Level License Analysis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85CB1D9-6776-6D0C-B538-BD07BD4E1C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LicensingUserRequirementsDetailedView</a:t>
            </a:r>
            <a:endParaRPr lang="en-US" dirty="0"/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30CB834E-C9FC-D718-7A7E-78A9337313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3690" y="2503604"/>
            <a:ext cx="9084620" cy="3787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1768783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53EE2C-B390-060E-F37C-CEA5FAF70E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Licensing Overview</a:t>
            </a:r>
          </a:p>
        </p:txBody>
      </p:sp>
      <p:pic>
        <p:nvPicPr>
          <p:cNvPr id="1027" name="Picture 3">
            <a:extLst>
              <a:ext uri="{FF2B5EF4-FFF2-40B4-BE49-F238E27FC236}">
                <a16:creationId xmlns:a16="http://schemas.microsoft.com/office/drawing/2014/main" id="{5CB1838C-778F-299E-974C-4D9EF96661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957" y="1835567"/>
            <a:ext cx="11454085" cy="36044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6538686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>
            <a:extLst>
              <a:ext uri="{FF2B5EF4-FFF2-40B4-BE49-F238E27FC236}">
                <a16:creationId xmlns:a16="http://schemas.microsoft.com/office/drawing/2014/main" id="{E3F7E775-DEB9-6BDE-B015-4FA2D1DE46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9025" y="576488"/>
            <a:ext cx="8933949" cy="57050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569119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FDFBD0-7462-9CF8-2466-3C41D3690E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Licensing Example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A76547-7CD0-4CF5-7BE7-743FB4EE7E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84298"/>
            <a:ext cx="10515600" cy="3302041"/>
          </a:xfrm>
        </p:spPr>
        <p:txBody>
          <a:bodyPr/>
          <a:lstStyle/>
          <a:p>
            <a:r>
              <a:rPr lang="en-US" dirty="0"/>
              <a:t>Read access to either object</a:t>
            </a:r>
          </a:p>
          <a:p>
            <a:pPr lvl="1"/>
            <a:r>
              <a:rPr lang="en-US" dirty="0"/>
              <a:t>Team Member</a:t>
            </a:r>
          </a:p>
          <a:p>
            <a:r>
              <a:rPr lang="en-US" dirty="0"/>
              <a:t>Update / Create / Delete access to </a:t>
            </a:r>
            <a:r>
              <a:rPr lang="en-US" dirty="0" err="1"/>
              <a:t>AbatementCertificate</a:t>
            </a:r>
            <a:endParaRPr lang="en-US" dirty="0"/>
          </a:p>
          <a:p>
            <a:pPr lvl="1"/>
            <a:r>
              <a:rPr lang="en-US" dirty="0"/>
              <a:t>Operations – Activity</a:t>
            </a:r>
          </a:p>
          <a:p>
            <a:r>
              <a:rPr lang="en-US" dirty="0"/>
              <a:t>Update / Create / Delete access to </a:t>
            </a:r>
            <a:r>
              <a:rPr lang="en-US" dirty="0" err="1"/>
              <a:t>AccountantElectronicAddressNew</a:t>
            </a:r>
            <a:endParaRPr lang="en-US" dirty="0"/>
          </a:p>
          <a:p>
            <a:pPr lvl="1"/>
            <a:r>
              <a:rPr lang="en-US" dirty="0"/>
              <a:t>Finance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F2D5D64-D0E5-4177-8BC8-5DEE755E5A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886339"/>
            <a:ext cx="12192000" cy="1822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808194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6FBACB-BCA8-E5A7-DC4B-EAF1A8D72E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7FDE25F-1CA7-92BB-F156-06AE406AE9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dirty="0"/>
              <a:t>Licensing Methodology Changes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B15A8FD-8A41-EAB5-219C-2B8D3B011A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76346"/>
            <a:ext cx="10515600" cy="4351338"/>
          </a:xfrm>
        </p:spPr>
        <p:txBody>
          <a:bodyPr>
            <a:normAutofit fontScale="92500"/>
          </a:bodyPr>
          <a:lstStyle/>
          <a:p>
            <a:pPr marL="571500" indent="-571500" defTabSz="1371600" fontAlgn="base">
              <a:defRPr/>
            </a:pPr>
            <a:r>
              <a:rPr lang="en-US" sz="3000" dirty="0">
                <a:latin typeface="Segoe UI"/>
              </a:rPr>
              <a:t>Objects themselves actually drive all license requirements</a:t>
            </a:r>
          </a:p>
          <a:p>
            <a:pPr marL="571500" indent="-571500" defTabSz="1371600" fontAlgn="base">
              <a:defRPr/>
            </a:pPr>
            <a:r>
              <a:rPr lang="en-US" sz="3000" dirty="0">
                <a:latin typeface="Segoe UI"/>
              </a:rPr>
              <a:t>License Objects:</a:t>
            </a:r>
          </a:p>
          <a:p>
            <a:pPr marL="1028700" lvl="1" indent="-571500" defTabSz="1371600" fontAlgn="base">
              <a:defRPr/>
            </a:pPr>
            <a:r>
              <a:rPr lang="en-US" dirty="0">
                <a:latin typeface="Segoe UI"/>
              </a:rPr>
              <a:t>Menu Items </a:t>
            </a:r>
          </a:p>
          <a:p>
            <a:pPr marL="1028700" lvl="1" indent="-571500" defTabSz="1371600" fontAlgn="base">
              <a:defRPr/>
            </a:pPr>
            <a:r>
              <a:rPr lang="en-US" dirty="0">
                <a:latin typeface="Segoe UI"/>
              </a:rPr>
              <a:t>Service Operations (new)</a:t>
            </a:r>
          </a:p>
          <a:p>
            <a:pPr marL="1028700" lvl="1" indent="-571500" defTabSz="1371600" fontAlgn="base">
              <a:defRPr/>
            </a:pPr>
            <a:r>
              <a:rPr lang="en-US" dirty="0">
                <a:latin typeface="Segoe UI"/>
              </a:rPr>
              <a:t>Data Entities (new)</a:t>
            </a:r>
          </a:p>
          <a:p>
            <a:pPr marL="1028700" lvl="1" indent="-571500" defTabSz="1371600" fontAlgn="base">
              <a:defRPr/>
            </a:pPr>
            <a:r>
              <a:rPr lang="en-US" dirty="0">
                <a:latin typeface="Segoe UI"/>
              </a:rPr>
              <a:t>Data Entity Methods (new)</a:t>
            </a:r>
          </a:p>
          <a:p>
            <a:pPr marL="571500" indent="-571500" defTabSz="1371600" fontAlgn="base">
              <a:defRPr/>
            </a:pPr>
            <a:r>
              <a:rPr lang="en-US" dirty="0">
                <a:latin typeface="Segoe UI"/>
              </a:rPr>
              <a:t>Read permission = Team Member</a:t>
            </a:r>
          </a:p>
          <a:p>
            <a:pPr marL="1028700" lvl="1" indent="-571500" defTabSz="1371600" fontAlgn="base">
              <a:defRPr/>
            </a:pPr>
            <a:r>
              <a:rPr lang="en-US" dirty="0">
                <a:latin typeface="Segoe UI"/>
              </a:rPr>
              <a:t>Unless ‘</a:t>
            </a:r>
            <a:r>
              <a:rPr lang="en-US" dirty="0" err="1">
                <a:latin typeface="Segoe UI"/>
              </a:rPr>
              <a:t>EnforceReadPermission</a:t>
            </a:r>
            <a:r>
              <a:rPr lang="en-US" dirty="0">
                <a:latin typeface="Segoe UI"/>
              </a:rPr>
              <a:t>’ = 1</a:t>
            </a:r>
          </a:p>
          <a:p>
            <a:pPr marL="571500" indent="-571500" defTabSz="1371600" fontAlgn="base">
              <a:defRPr/>
            </a:pPr>
            <a:r>
              <a:rPr lang="en-US" dirty="0">
                <a:latin typeface="Segoe UI"/>
              </a:rPr>
              <a:t>Write permission = </a:t>
            </a:r>
            <a:r>
              <a:rPr lang="en-US" dirty="0" err="1">
                <a:latin typeface="Segoe UI"/>
              </a:rPr>
              <a:t>LicensingElemntRequiringEntitlement</a:t>
            </a:r>
            <a:endParaRPr lang="en-US" dirty="0">
              <a:latin typeface="Segoe UI"/>
            </a:endParaRPr>
          </a:p>
          <a:p>
            <a:pPr marL="1028700" lvl="1" indent="-571500" defTabSz="1371600" fontAlgn="base">
              <a:defRPr/>
            </a:pPr>
            <a:r>
              <a:rPr lang="en-US" dirty="0">
                <a:latin typeface="Segoe UI"/>
              </a:rPr>
              <a:t>Includes Update, Create, Delete access</a:t>
            </a:r>
          </a:p>
        </p:txBody>
      </p:sp>
    </p:spTree>
    <p:extLst>
      <p:ext uri="{BB962C8B-B14F-4D97-AF65-F5344CB8AC3E}">
        <p14:creationId xmlns:p14="http://schemas.microsoft.com/office/powerpoint/2010/main" val="118279328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E2B9CC-F3B2-150B-5936-3D98B6057C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/>
              <a:t>Licensing Methodology Changes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D66B08-8AA6-38DB-31EB-0EE205114F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71500" indent="-571500" defTabSz="1371600" fontAlgn="base">
              <a:defRPr/>
            </a:pPr>
            <a:r>
              <a:rPr lang="en-US" dirty="0">
                <a:latin typeface="Segoe UI"/>
              </a:rPr>
              <a:t>We move away from ‘privilege-based licensing’ where the privilege assigned to the user causes certain license SKUs to be required for a user</a:t>
            </a:r>
          </a:p>
          <a:p>
            <a:pPr marL="571500" indent="-571500" defTabSz="1371600" fontAlgn="base">
              <a:defRPr/>
            </a:pPr>
            <a:endParaRPr lang="en-US" dirty="0">
              <a:latin typeface="Segoe UI"/>
            </a:endParaRPr>
          </a:p>
          <a:p>
            <a:pPr marL="571500" indent="-571500" defTabSz="1371600" fontAlgn="base">
              <a:defRPr/>
            </a:pPr>
            <a:r>
              <a:rPr lang="en-US" dirty="0">
                <a:latin typeface="Segoe UI"/>
              </a:rPr>
              <a:t>Try to find lowest cost license assignments based on ‘license priority’ that will cover all objects assigned to a user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193443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4873B0-E7D0-2C5A-3A01-6629C2DDAB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9A208F0-BB08-8361-D630-C6793477C5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766218"/>
            <a:ext cx="10515600" cy="1325563"/>
          </a:xfrm>
        </p:spPr>
        <p:txBody>
          <a:bodyPr/>
          <a:lstStyle/>
          <a:p>
            <a:r>
              <a:rPr lang="en-US" dirty="0"/>
              <a:t>License Enforcement</a:t>
            </a:r>
          </a:p>
        </p:txBody>
      </p:sp>
    </p:spTree>
    <p:extLst>
      <p:ext uri="{BB962C8B-B14F-4D97-AF65-F5344CB8AC3E}">
        <p14:creationId xmlns:p14="http://schemas.microsoft.com/office/powerpoint/2010/main" val="160609382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7DCE8A-161B-A628-B906-F07AB6DA21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6DE7B1A-F596-636E-5E65-996D2D4D47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Dynamics 365 License Enforcement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9046DDF-9182-EE7E-34DA-BB9B8BEEFB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 marL="571500" indent="-571500" defTabSz="1371600">
              <a:defRPr/>
            </a:pPr>
            <a:r>
              <a:rPr lang="en-US" sz="3600" dirty="0">
                <a:latin typeface="Segoe UI"/>
                <a:hlinkClick r:id="rId2"/>
              </a:rPr>
              <a:t>Microsoft starting to perform user license compliance check during sign in</a:t>
            </a:r>
            <a:endParaRPr lang="en-US" sz="3600" dirty="0">
              <a:latin typeface="Segoe UI"/>
            </a:endParaRPr>
          </a:p>
          <a:p>
            <a:pPr marL="571500" indent="-571500" defTabSz="1371600">
              <a:defRPr/>
            </a:pPr>
            <a:endParaRPr lang="en-US" sz="3600" dirty="0">
              <a:latin typeface="Segoe UI"/>
            </a:endParaRPr>
          </a:p>
          <a:p>
            <a:pPr marL="571500" indent="-571500" defTabSz="1371600">
              <a:defRPr/>
            </a:pPr>
            <a:r>
              <a:rPr lang="en-US" sz="2800" dirty="0">
                <a:latin typeface="Segoe UI"/>
              </a:rPr>
              <a:t>Sept 1</a:t>
            </a:r>
            <a:r>
              <a:rPr lang="en-US" sz="2800" baseline="30000" dirty="0">
                <a:latin typeface="Segoe UI"/>
              </a:rPr>
              <a:t>st</a:t>
            </a:r>
            <a:r>
              <a:rPr lang="en-US" sz="2800" dirty="0">
                <a:latin typeface="Segoe UI"/>
              </a:rPr>
              <a:t> 2025 – soft enforcement </a:t>
            </a:r>
          </a:p>
          <a:p>
            <a:pPr marL="1028700" lvl="1" indent="-571500" defTabSz="1371600">
              <a:defRPr/>
            </a:pPr>
            <a:r>
              <a:rPr lang="en-US" sz="2800" dirty="0">
                <a:latin typeface="Segoe UI"/>
              </a:rPr>
              <a:t>Users not assigned correct licenses will receive a pop up banner during sign in</a:t>
            </a:r>
          </a:p>
          <a:p>
            <a:pPr marL="571500" indent="-571500" defTabSz="1371600">
              <a:defRPr/>
            </a:pPr>
            <a:endParaRPr lang="en-US" sz="2800" dirty="0">
              <a:latin typeface="Segoe UI"/>
            </a:endParaRPr>
          </a:p>
          <a:p>
            <a:pPr marL="571500" indent="-571500" defTabSz="1371600">
              <a:defRPr/>
            </a:pPr>
            <a:endParaRPr lang="en-US" sz="2800" dirty="0">
              <a:latin typeface="Segoe UI"/>
            </a:endParaRPr>
          </a:p>
          <a:p>
            <a:pPr marL="571500" indent="-571500" defTabSz="1371600">
              <a:defRPr/>
            </a:pPr>
            <a:endParaRPr lang="en-US" sz="2800" dirty="0">
              <a:latin typeface="Segoe UI"/>
            </a:endParaRPr>
          </a:p>
          <a:p>
            <a:pPr marL="571500" indent="-571500" defTabSz="1371600">
              <a:defRPr/>
            </a:pPr>
            <a:endParaRPr lang="en-US" sz="2800" dirty="0">
              <a:latin typeface="Segoe UI"/>
            </a:endParaRPr>
          </a:p>
          <a:p>
            <a:pPr marL="571500" indent="-571500" defTabSz="1371600">
              <a:defRPr/>
            </a:pPr>
            <a:endParaRPr lang="en-US" sz="2800" dirty="0">
              <a:latin typeface="Segoe UI"/>
            </a:endParaRPr>
          </a:p>
          <a:p>
            <a:pPr marL="571500" indent="-571500" defTabSz="1371600">
              <a:defRPr/>
            </a:pPr>
            <a:endParaRPr lang="en-US" sz="2800" dirty="0">
              <a:latin typeface="Segoe UI"/>
            </a:endParaRPr>
          </a:p>
          <a:p>
            <a:pPr marL="571500" indent="-571500" defTabSz="1371600">
              <a:defRPr/>
            </a:pPr>
            <a:r>
              <a:rPr lang="en-US" sz="2800" dirty="0">
                <a:latin typeface="Segoe UI"/>
              </a:rPr>
              <a:t>Nov 1</a:t>
            </a:r>
            <a:r>
              <a:rPr lang="en-US" sz="2800" baseline="30000" dirty="0">
                <a:latin typeface="Segoe UI"/>
              </a:rPr>
              <a:t>st</a:t>
            </a:r>
            <a:r>
              <a:rPr lang="en-US" sz="2800" dirty="0">
                <a:latin typeface="Segoe UI"/>
              </a:rPr>
              <a:t> 2025 – hard enforcement </a:t>
            </a:r>
          </a:p>
          <a:p>
            <a:pPr marL="1028700" lvl="1" indent="-571500" defTabSz="1371600">
              <a:defRPr/>
            </a:pPr>
            <a:r>
              <a:rPr lang="en-US" sz="2800" dirty="0">
                <a:latin typeface="Segoe UI"/>
              </a:rPr>
              <a:t>Users not assigned correct licenses will be stopped during sign in to application</a:t>
            </a:r>
          </a:p>
          <a:p>
            <a:pPr marL="1028700" lvl="1" indent="-571500" defTabSz="1371600">
              <a:defRPr/>
            </a:pPr>
            <a:endParaRPr lang="en-US" sz="2800" dirty="0">
              <a:latin typeface="Segoe UI"/>
            </a:endParaRPr>
          </a:p>
          <a:p>
            <a:pPr marL="571500" indent="-571500" defTabSz="1371600">
              <a:defRPr/>
            </a:pPr>
            <a:r>
              <a:rPr lang="en-US" sz="2800" dirty="0">
                <a:latin typeface="Segoe UI"/>
              </a:rPr>
              <a:t>License enforcement only impacts production level environments (lower tiers do not have enforcement)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C987DF7-C8FF-0875-98E8-2DCD25B25B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25700" y="3127629"/>
            <a:ext cx="7340600" cy="14946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062542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32675E-DC05-A438-FB90-E8E251CC09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EC551D7-29BF-F3B7-0B0D-032377BD6C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dirty="0"/>
              <a:t>Licensing Changes / Things To Keep In Mind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97CD788-93C9-DC13-4824-6F3C6ED6E3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71500" indent="-571500" defTabSz="1371600" fontAlgn="base">
              <a:defRPr/>
            </a:pPr>
            <a:r>
              <a:rPr lang="en-US" sz="2800" dirty="0">
                <a:latin typeface="Segoe UI"/>
              </a:rPr>
              <a:t>Users assigned </a:t>
            </a:r>
            <a:r>
              <a:rPr lang="en-US" sz="2800" dirty="0" err="1">
                <a:latin typeface="Segoe UI"/>
              </a:rPr>
              <a:t>SysAdmin</a:t>
            </a:r>
            <a:r>
              <a:rPr lang="en-US" sz="2800" dirty="0">
                <a:latin typeface="Segoe UI"/>
              </a:rPr>
              <a:t> role do not require a license</a:t>
            </a:r>
          </a:p>
          <a:p>
            <a:pPr marL="571500" indent="-571500" defTabSz="1371600" fontAlgn="base">
              <a:defRPr/>
            </a:pPr>
            <a:r>
              <a:rPr lang="en-US" sz="2800" dirty="0">
                <a:latin typeface="Segoe UI"/>
              </a:rPr>
              <a:t>Disabled users do not require a license</a:t>
            </a:r>
          </a:p>
          <a:p>
            <a:pPr marL="571500" indent="-571500" defTabSz="1371600" fontAlgn="base">
              <a:defRPr/>
            </a:pPr>
            <a:r>
              <a:rPr lang="en-US" sz="2800" dirty="0">
                <a:latin typeface="Segoe UI"/>
              </a:rPr>
              <a:t>External user do not require a license</a:t>
            </a:r>
          </a:p>
          <a:p>
            <a:pPr marL="1028700" lvl="1" indent="-571500" defTabSz="1371600" fontAlgn="base">
              <a:defRPr/>
            </a:pPr>
            <a:r>
              <a:rPr lang="en-US" sz="2000" dirty="0">
                <a:latin typeface="Segoe UI"/>
              </a:rPr>
              <a:t>Microsoft has tightened restrictions around what is an ‘external user’</a:t>
            </a:r>
          </a:p>
          <a:p>
            <a:pPr marL="571500" indent="-571500" defTabSz="1371600" fontAlgn="base">
              <a:defRPr/>
            </a:pPr>
            <a:r>
              <a:rPr lang="en-US" sz="2800" dirty="0">
                <a:latin typeface="Segoe UI"/>
              </a:rPr>
              <a:t>Currently no distinction for ‘integration users’ vs ‘standard users’</a:t>
            </a:r>
          </a:p>
          <a:p>
            <a:pPr marL="571500" indent="-571500" defTabSz="1371600" fontAlgn="base">
              <a:defRPr/>
            </a:pPr>
            <a:r>
              <a:rPr lang="en-US" sz="2800" dirty="0">
                <a:latin typeface="Segoe UI"/>
              </a:rPr>
              <a:t>Device licensing is a ‘work in progress’</a:t>
            </a:r>
          </a:p>
        </p:txBody>
      </p:sp>
    </p:spTree>
    <p:extLst>
      <p:ext uri="{BB962C8B-B14F-4D97-AF65-F5344CB8AC3E}">
        <p14:creationId xmlns:p14="http://schemas.microsoft.com/office/powerpoint/2010/main" val="9116839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C85096-1615-E7E1-CFFF-D4B1D9A9C6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49550D6-696C-499C-88A5-16F388CB8C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766218"/>
            <a:ext cx="10515600" cy="1325563"/>
          </a:xfrm>
        </p:spPr>
        <p:txBody>
          <a:bodyPr/>
          <a:lstStyle/>
          <a:p>
            <a:r>
              <a:rPr lang="en-US" dirty="0"/>
              <a:t>Power Platform </a:t>
            </a:r>
            <a:r>
              <a:rPr lang="en-US" dirty="0" err="1"/>
              <a:t>Admim</a:t>
            </a:r>
            <a:r>
              <a:rPr lang="en-US" dirty="0"/>
              <a:t> Center (PPAC)</a:t>
            </a:r>
          </a:p>
        </p:txBody>
      </p:sp>
    </p:spTree>
    <p:extLst>
      <p:ext uri="{BB962C8B-B14F-4D97-AF65-F5344CB8AC3E}">
        <p14:creationId xmlns:p14="http://schemas.microsoft.com/office/powerpoint/2010/main" val="125243681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8A844E-DBDD-11C8-2A14-C288CB3AE4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CC35A5B9-9D2D-ECB0-E442-711604B457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PPAC Reporting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D758CC8-8C78-9DB6-EFB1-23E7987387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07617"/>
            <a:ext cx="10795000" cy="4351338"/>
          </a:xfrm>
        </p:spPr>
        <p:txBody>
          <a:bodyPr>
            <a:normAutofit/>
          </a:bodyPr>
          <a:lstStyle/>
          <a:p>
            <a:pPr marL="571500" indent="-571500" defTabSz="1371600">
              <a:defRPr/>
            </a:pPr>
            <a:r>
              <a:rPr lang="en-US" sz="2800" dirty="0">
                <a:latin typeface="Segoe UI"/>
              </a:rPr>
              <a:t>PPAC -&gt; Licensing -&gt; Finance and Operations</a:t>
            </a:r>
          </a:p>
          <a:p>
            <a:pPr marL="571500" indent="-571500" defTabSz="1371600">
              <a:defRPr/>
            </a:pPr>
            <a:r>
              <a:rPr lang="en-US" sz="2800" dirty="0">
                <a:latin typeface="Segoe UI"/>
              </a:rPr>
              <a:t>Breaks out licenses by:</a:t>
            </a:r>
          </a:p>
          <a:p>
            <a:pPr marL="1028700" lvl="1" indent="-571500" defTabSz="1371600">
              <a:defRPr/>
            </a:pPr>
            <a:r>
              <a:rPr lang="en-US" sz="2000" dirty="0">
                <a:latin typeface="Segoe UI"/>
                <a:cs typeface="Segoe UI"/>
              </a:rPr>
              <a:t>Type</a:t>
            </a:r>
          </a:p>
          <a:p>
            <a:pPr marL="1028700" lvl="1" indent="-571500" defTabSz="1371600">
              <a:defRPr/>
            </a:pPr>
            <a:r>
              <a:rPr lang="en-US" sz="2000" dirty="0">
                <a:latin typeface="Segoe UI"/>
                <a:cs typeface="Segoe UI"/>
              </a:rPr>
              <a:t>Base / Attach vs Purchased</a:t>
            </a:r>
          </a:p>
          <a:p>
            <a:pPr marL="571500" indent="-571500" defTabSz="1371600">
              <a:defRPr/>
            </a:pPr>
            <a:r>
              <a:rPr lang="en-US" sz="2800" dirty="0">
                <a:latin typeface="Segoe UI"/>
              </a:rPr>
              <a:t>CSV export for detailed analysis (would recommend Excel)</a:t>
            </a:r>
            <a:endParaRPr lang="en-US" sz="2800" dirty="0">
              <a:latin typeface="Segoe UI"/>
              <a:cs typeface="Segoe UI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4A8D155-7B2F-CF0D-CCC9-534DD2BD34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20763" y="3770680"/>
            <a:ext cx="6150473" cy="2805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825719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0152F6-BF96-BB8C-5907-715712F6E2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7CB049E-AB70-DEB4-A3B9-C1322A7B89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License CSV in Excel</a:t>
            </a:r>
          </a:p>
        </p:txBody>
      </p:sp>
      <p:pic>
        <p:nvPicPr>
          <p:cNvPr id="6" name="Picture 5" descr="A screenshot of a computer&#10;&#10;AI-generated content may be incorrect.">
            <a:extLst>
              <a:ext uri="{FF2B5EF4-FFF2-40B4-BE49-F238E27FC236}">
                <a16:creationId xmlns:a16="http://schemas.microsoft.com/office/drawing/2014/main" id="{B5975E02-318F-827D-1B86-322A4841B44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84" r="10583" b="144"/>
          <a:stretch>
            <a:fillRect/>
          </a:stretch>
        </p:blipFill>
        <p:spPr>
          <a:xfrm>
            <a:off x="925756" y="1697368"/>
            <a:ext cx="7982612" cy="4113328"/>
          </a:xfrm>
          <a:prstGeom prst="rect">
            <a:avLst/>
          </a:prstGeom>
        </p:spPr>
      </p:pic>
      <p:pic>
        <p:nvPicPr>
          <p:cNvPr id="7" name="Picture 6" descr="A screenshot of a computer&#10;&#10;AI-generated content may be incorrect.">
            <a:extLst>
              <a:ext uri="{FF2B5EF4-FFF2-40B4-BE49-F238E27FC236}">
                <a16:creationId xmlns:a16="http://schemas.microsoft.com/office/drawing/2014/main" id="{EA1B3B18-2259-8816-D5FC-8A8AA225062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-47" r="71723" b="98"/>
          <a:stretch>
            <a:fillRect/>
          </a:stretch>
        </p:blipFill>
        <p:spPr>
          <a:xfrm>
            <a:off x="9105597" y="1441798"/>
            <a:ext cx="2160647" cy="4472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590204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8E07A3-3081-5B22-B0D5-EAB1FE1139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E28FDB0-3A11-1BB8-1B31-089222BA02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766218"/>
            <a:ext cx="10515600" cy="1325563"/>
          </a:xfrm>
        </p:spPr>
        <p:txBody>
          <a:bodyPr/>
          <a:lstStyle/>
          <a:p>
            <a:r>
              <a:rPr lang="en-US" dirty="0"/>
              <a:t>Lifecycle Services (LSC)</a:t>
            </a:r>
          </a:p>
        </p:txBody>
      </p:sp>
    </p:spTree>
    <p:extLst>
      <p:ext uri="{BB962C8B-B14F-4D97-AF65-F5344CB8AC3E}">
        <p14:creationId xmlns:p14="http://schemas.microsoft.com/office/powerpoint/2010/main" val="349940804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1E58DA-78C9-9C97-1E7F-F4B5DE12F9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63C6C46-338C-651C-485C-3998279B06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LCS License Reporting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937B529-B4EE-D632-11B8-C27D17B9A4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Should show same data as PPAC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A2EB47D-7D61-E205-1727-4C7E9483E6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0949" y="2508250"/>
            <a:ext cx="4150101" cy="3617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572203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C2AD31-8FA3-E498-E274-5EB5AD41A6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49A4FCE-90CF-E4C2-5AC8-7294135470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User License Consumption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9940C7D-260C-BA2A-48BC-2C527DC18F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89122" y="1657350"/>
            <a:ext cx="5613755" cy="46037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601956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0B8001-4E02-3C5E-E1EF-B7A82857DC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3B19525-4526-3DA2-8547-CD3512DC05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766218"/>
            <a:ext cx="10515600" cy="1325563"/>
          </a:xfrm>
        </p:spPr>
        <p:txBody>
          <a:bodyPr/>
          <a:lstStyle/>
          <a:p>
            <a:r>
              <a:rPr lang="en-US" dirty="0"/>
              <a:t>User Security Governance</a:t>
            </a:r>
          </a:p>
        </p:txBody>
      </p:sp>
    </p:spTree>
    <p:extLst>
      <p:ext uri="{BB962C8B-B14F-4D97-AF65-F5344CB8AC3E}">
        <p14:creationId xmlns:p14="http://schemas.microsoft.com/office/powerpoint/2010/main" val="389226799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9ED196-9157-B05E-4B6C-3356E5157C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6FC8F67-C229-657A-29AE-6A527E4855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License Usage Summary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8AFF56C-D82C-AB02-3BEA-F389002AA5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71500" indent="-571500" defTabSz="1371600">
              <a:defRPr/>
            </a:pPr>
            <a:r>
              <a:rPr lang="en-US" sz="2800" dirty="0">
                <a:latin typeface="Segoe UI"/>
              </a:rPr>
              <a:t>Report is ‘preview’ feature – will need to be enabled via Feature Management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4A2982A-28EE-DF1C-F251-E10F4D19CD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4184" y="3084720"/>
            <a:ext cx="9603631" cy="1938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521618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F762B1-19CD-61DF-F3F3-B15298A80E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C0F6225-0AB5-CA9C-12FC-E4D598135A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License Usage Summary – User License</a:t>
            </a:r>
          </a:p>
        </p:txBody>
      </p:sp>
      <p:pic>
        <p:nvPicPr>
          <p:cNvPr id="6" name="Picture 5" descr="A screenshot of a computer&#10;&#10;AI-generated content may be incorrect.">
            <a:extLst>
              <a:ext uri="{FF2B5EF4-FFF2-40B4-BE49-F238E27FC236}">
                <a16:creationId xmlns:a16="http://schemas.microsoft.com/office/drawing/2014/main" id="{97B5A5F9-1BBB-2A40-118E-24B072D3D51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154" t="15551" r="3189" b="-356"/>
          <a:stretch>
            <a:fillRect/>
          </a:stretch>
        </p:blipFill>
        <p:spPr>
          <a:xfrm>
            <a:off x="1949577" y="1945034"/>
            <a:ext cx="8292846" cy="4237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534412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4B6F8D-CE13-0B4F-E4D9-55FBDB03C5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EF4EA29-6BD9-5199-874E-9478935F99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License Usage Summary – User Role License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5CC962A-4874-BA8F-1C56-7D3AB76810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22575" y="1861576"/>
            <a:ext cx="6546850" cy="4486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681810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1969CB-D24A-477B-1144-85787960D3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DA296E3-8DDE-5FA7-F2EB-09EFD884AA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License Usage Summary – Role License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A0D45D1-A134-3325-B6D6-30CCFEA1B5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80522" y="1885950"/>
            <a:ext cx="6030955" cy="43904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924185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5A047E-02E7-4EFE-77E2-504A88D4A7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F0A8F0F-86BC-5561-DDEA-0E8636EA77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License Usage Summary – Duty License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8523D54-C4E6-EB08-F23E-A29561AC1C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0219" y="1835567"/>
            <a:ext cx="6603648" cy="4817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112889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CF1113-D14B-8BC8-FD05-262798BA2E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DD0F597-2D7A-D9EA-F803-0CAA7DA3FB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License Usage Summary – Privilege License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F09BAC3-B9AD-05C7-11F4-9B1E57F8AA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63323" y="2204978"/>
            <a:ext cx="8265353" cy="39071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961923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3259D9-494B-B266-E7DE-8238C1C653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86FA5C3-0C5B-CC2E-6D64-659A747990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License Enforcement / Reporting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5DA1754-2895-2998-FDFD-93D529412A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571500" indent="-571500" defTabSz="1371600">
              <a:defRPr/>
            </a:pPr>
            <a:r>
              <a:rPr lang="en-US" sz="3600" dirty="0">
                <a:latin typeface="Segoe UI"/>
              </a:rPr>
              <a:t>License enforcement journey is still a ‘work in progress’</a:t>
            </a:r>
          </a:p>
          <a:p>
            <a:pPr marL="571500" indent="-571500" defTabSz="1371600">
              <a:defRPr/>
            </a:pPr>
            <a:endParaRPr lang="en-US" sz="3600" dirty="0">
              <a:latin typeface="Segoe UI"/>
              <a:cs typeface="Segoe UI"/>
            </a:endParaRPr>
          </a:p>
          <a:p>
            <a:pPr marL="571500" indent="-571500" defTabSz="1371600">
              <a:defRPr/>
            </a:pPr>
            <a:r>
              <a:rPr lang="en-US" sz="3600" dirty="0">
                <a:latin typeface="Segoe UI"/>
                <a:cs typeface="Segoe UI"/>
              </a:rPr>
              <a:t>Still have reporting errors, fixes going in frequently</a:t>
            </a:r>
          </a:p>
          <a:p>
            <a:pPr marL="571500" indent="-571500" defTabSz="1371600">
              <a:defRPr/>
            </a:pPr>
            <a:endParaRPr lang="en-US" sz="3600" dirty="0">
              <a:latin typeface="Segoe UI"/>
            </a:endParaRPr>
          </a:p>
          <a:p>
            <a:pPr marL="571500" indent="-571500" defTabSz="1371600">
              <a:defRPr/>
            </a:pPr>
            <a:r>
              <a:rPr lang="en-US" sz="3600" dirty="0">
                <a:latin typeface="Segoe UI"/>
                <a:cs typeface="Segoe UI"/>
              </a:rPr>
              <a:t>Differences between legacy privilege-based and new object level calculations</a:t>
            </a:r>
          </a:p>
          <a:p>
            <a:pPr marL="1028700" lvl="1" indent="-571500" defTabSz="1371600">
              <a:defRPr/>
            </a:pPr>
            <a:r>
              <a:rPr lang="en-US" sz="3600" dirty="0">
                <a:latin typeface="Segoe UI"/>
                <a:cs typeface="Segoe UI"/>
              </a:rPr>
              <a:t>What is correct? Old, new, or both incorrect?</a:t>
            </a:r>
          </a:p>
          <a:p>
            <a:pPr marL="1028700" lvl="1" indent="-571500" defTabSz="1371600">
              <a:defRPr/>
            </a:pPr>
            <a:r>
              <a:rPr lang="en-US" sz="3600" dirty="0">
                <a:latin typeface="Segoe UI"/>
                <a:cs typeface="Segoe UI"/>
              </a:rPr>
              <a:t>Review details</a:t>
            </a:r>
            <a:endParaRPr lang="en-US" sz="3600" dirty="0">
              <a:latin typeface="Segoe UI"/>
            </a:endParaRPr>
          </a:p>
          <a:p>
            <a:pPr marL="1028700" lvl="1" indent="-571500" defTabSz="1371600">
              <a:defRPr/>
            </a:pPr>
            <a:r>
              <a:rPr lang="en-US" sz="3600" dirty="0">
                <a:latin typeface="Segoe UI"/>
                <a:cs typeface="Segoe UI"/>
              </a:rPr>
              <a:t>Object requirement versus privilege implementation</a:t>
            </a:r>
          </a:p>
          <a:p>
            <a:pPr marL="457200" lvl="1" indent="0" defTabSz="1371600">
              <a:buNone/>
              <a:defRPr/>
            </a:pPr>
            <a:endParaRPr lang="en-US" sz="3600" dirty="0">
              <a:latin typeface="Segoe UI"/>
              <a:cs typeface="Segoe UI"/>
            </a:endParaRPr>
          </a:p>
        </p:txBody>
      </p:sp>
    </p:spTree>
    <p:extLst>
      <p:ext uri="{BB962C8B-B14F-4D97-AF65-F5344CB8AC3E}">
        <p14:creationId xmlns:p14="http://schemas.microsoft.com/office/powerpoint/2010/main" val="419971432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FB9AAA-8823-2C8F-30E4-C4B358282C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96A32F2-3D20-1737-4943-F23A62111C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 Takeaways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1F71EDA-006A-2DC6-BDA8-A88CB8A9DC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marL="571500" indent="-571500" defTabSz="1371600">
              <a:defRPr/>
            </a:pPr>
            <a:r>
              <a:rPr lang="en-US" sz="3600" dirty="0">
                <a:latin typeface="Segoe UI"/>
              </a:rPr>
              <a:t>The reviewing of user license assignments is much more important (and ongoing) process now</a:t>
            </a:r>
          </a:p>
          <a:p>
            <a:pPr marL="571500" indent="-571500" defTabSz="1371600">
              <a:defRPr/>
            </a:pPr>
            <a:endParaRPr lang="en-US" sz="3600" dirty="0">
              <a:latin typeface="Segoe UI"/>
            </a:endParaRPr>
          </a:p>
          <a:p>
            <a:pPr marL="571500" indent="-571500" defTabSz="1371600">
              <a:defRPr/>
            </a:pPr>
            <a:r>
              <a:rPr lang="en-US" sz="3600" dirty="0">
                <a:latin typeface="Segoe UI"/>
              </a:rPr>
              <a:t>License enforcement is coming later this year</a:t>
            </a:r>
          </a:p>
          <a:p>
            <a:pPr marL="1028700" lvl="1" indent="-571500" defTabSz="1371600">
              <a:defRPr/>
            </a:pPr>
            <a:r>
              <a:rPr lang="en-US" sz="3600" dirty="0">
                <a:latin typeface="Segoe UI"/>
              </a:rPr>
              <a:t>Be proactive on ensuring you are compliant – DO NOT WAIT</a:t>
            </a:r>
          </a:p>
          <a:p>
            <a:pPr marL="571500" indent="-571500" defTabSz="1371600">
              <a:defRPr/>
            </a:pPr>
            <a:endParaRPr lang="en-US" sz="3600" dirty="0">
              <a:latin typeface="Segoe UI"/>
            </a:endParaRPr>
          </a:p>
          <a:p>
            <a:pPr marL="571500" indent="-571500" defTabSz="1371600">
              <a:defRPr/>
            </a:pPr>
            <a:r>
              <a:rPr lang="en-US" sz="3600" dirty="0">
                <a:latin typeface="Segoe UI"/>
              </a:rPr>
              <a:t>Should have a process in place to review license impact after:</a:t>
            </a:r>
          </a:p>
          <a:p>
            <a:pPr marL="1028700" lvl="1" indent="-571500" defTabSz="1371600">
              <a:defRPr/>
            </a:pPr>
            <a:r>
              <a:rPr lang="en-US" sz="3600" dirty="0">
                <a:latin typeface="Segoe UI"/>
              </a:rPr>
              <a:t>User role assignment</a:t>
            </a:r>
          </a:p>
          <a:p>
            <a:pPr marL="1028700" lvl="1" indent="-571500" defTabSz="1371600">
              <a:defRPr/>
            </a:pPr>
            <a:r>
              <a:rPr lang="en-US" sz="3600" dirty="0">
                <a:latin typeface="Segoe UI"/>
              </a:rPr>
              <a:t>Security role, duty, or privilege change</a:t>
            </a:r>
          </a:p>
          <a:p>
            <a:pPr marL="1028700" lvl="1" indent="-571500" defTabSz="1371600">
              <a:defRPr/>
            </a:pPr>
            <a:r>
              <a:rPr lang="en-US" sz="3600" dirty="0">
                <a:latin typeface="Segoe UI"/>
              </a:rPr>
              <a:t>Be sure to test all changes in non-prod env first before pushing to prod</a:t>
            </a:r>
          </a:p>
          <a:p>
            <a:pPr marL="1028700" lvl="1" indent="-571500" defTabSz="1371600">
              <a:defRPr/>
            </a:pPr>
            <a:endParaRPr lang="en-US" sz="3600" dirty="0">
              <a:latin typeface="Segoe UI"/>
            </a:endParaRPr>
          </a:p>
          <a:p>
            <a:pPr marL="571500" indent="-571500" defTabSz="1371600">
              <a:defRPr/>
            </a:pPr>
            <a:r>
              <a:rPr lang="en-US" sz="3600" dirty="0">
                <a:latin typeface="Segoe UI"/>
              </a:rPr>
              <a:t>Licensing requirements can change with updates to PPAC</a:t>
            </a:r>
          </a:p>
          <a:p>
            <a:pPr marL="1028700" lvl="1" indent="-571500" defTabSz="1371600">
              <a:defRPr/>
            </a:pPr>
            <a:r>
              <a:rPr lang="en-US" sz="3600" dirty="0">
                <a:latin typeface="Segoe UI"/>
              </a:rPr>
              <a:t>Does not require a D365 update</a:t>
            </a:r>
          </a:p>
        </p:txBody>
      </p:sp>
    </p:spTree>
    <p:extLst>
      <p:ext uri="{BB962C8B-B14F-4D97-AF65-F5344CB8AC3E}">
        <p14:creationId xmlns:p14="http://schemas.microsoft.com/office/powerpoint/2010/main" val="392506754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60F6DC-5340-4582-2D30-3CB999A70B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CAFCA99-F3BF-9E23-E716-F3B23FB6BB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Resources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E76F129-F756-1F22-BFD9-04023A5185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 marL="571500" indent="-571500" defTabSz="1371600">
              <a:defRPr/>
            </a:pPr>
            <a:r>
              <a:rPr lang="en-US" sz="3600" dirty="0">
                <a:ea typeface="+mn-lt"/>
                <a:cs typeface="+mn-lt"/>
                <a:hlinkClick r:id="rId2"/>
              </a:rPr>
              <a:t>D365FSC License Enforcement Overview – Alex Meyer</a:t>
            </a:r>
            <a:endParaRPr lang="en-US" sz="3600" dirty="0">
              <a:ea typeface="+mn-lt"/>
              <a:cs typeface="+mn-lt"/>
            </a:endParaRPr>
          </a:p>
          <a:p>
            <a:pPr marL="571500" indent="-571500" defTabSz="1371600">
              <a:defRPr/>
            </a:pPr>
            <a:r>
              <a:rPr lang="en-US" sz="3600" dirty="0">
                <a:ea typeface="+mn-lt"/>
                <a:cs typeface="+mn-lt"/>
                <a:hlinkClick r:id="rId3"/>
              </a:rPr>
              <a:t>Updated D365FSC User Licensing in 10.44 – Alex Meyer </a:t>
            </a:r>
            <a:endParaRPr lang="en-US" sz="3600" dirty="0">
              <a:ea typeface="+mn-lt"/>
              <a:cs typeface="+mn-lt"/>
            </a:endParaRPr>
          </a:p>
          <a:p>
            <a:pPr marL="1028700" lvl="1" indent="-571500" defTabSz="1371600">
              <a:defRPr/>
            </a:pPr>
            <a:endParaRPr lang="en-US" sz="3600" dirty="0">
              <a:latin typeface="Segoe UI"/>
            </a:endParaRPr>
          </a:p>
          <a:p>
            <a:pPr marL="571500" indent="-571500" defTabSz="1371600">
              <a:defRPr/>
            </a:pPr>
            <a:r>
              <a:rPr lang="en-US" sz="3600" dirty="0">
                <a:ea typeface="+mn-lt"/>
                <a:cs typeface="+mn-lt"/>
                <a:hlinkClick r:id="rId4"/>
              </a:rPr>
              <a:t>Security topics – </a:t>
            </a:r>
            <a:r>
              <a:rPr lang="en-US" sz="3600" dirty="0" err="1">
                <a:ea typeface="+mn-lt"/>
                <a:cs typeface="+mn-lt"/>
                <a:hlinkClick r:id="rId4"/>
              </a:rPr>
              <a:t>Dynamicspedia</a:t>
            </a:r>
            <a:endParaRPr lang="en-US" sz="3600" dirty="0">
              <a:ea typeface="+mn-lt"/>
              <a:cs typeface="+mn-lt"/>
              <a:hlinkClick r:id="rId4"/>
            </a:endParaRPr>
          </a:p>
          <a:p>
            <a:pPr marL="571500" indent="-571500" defTabSz="1371600">
              <a:defRPr/>
            </a:pPr>
            <a:r>
              <a:rPr lang="en-US" sz="3600" dirty="0">
                <a:ea typeface="+mn-lt"/>
                <a:cs typeface="+mn-lt"/>
                <a:hlinkClick r:id="rId5"/>
              </a:rPr>
              <a:t>My First Look at User Security Governance - </a:t>
            </a:r>
            <a:r>
              <a:rPr lang="en-US" sz="3600" dirty="0" err="1">
                <a:ea typeface="+mn-lt"/>
                <a:cs typeface="+mn-lt"/>
                <a:hlinkClick r:id="rId5"/>
              </a:rPr>
              <a:t>Dynamicspedia</a:t>
            </a:r>
            <a:endParaRPr lang="en-US" sz="3600" dirty="0">
              <a:ea typeface="+mn-lt"/>
              <a:cs typeface="+mn-lt"/>
              <a:hlinkClick r:id="rId4"/>
            </a:endParaRPr>
          </a:p>
          <a:p>
            <a:pPr marL="571500" indent="-571500" defTabSz="1371600">
              <a:defRPr/>
            </a:pPr>
            <a:endParaRPr lang="en-US" sz="3600" dirty="0">
              <a:ea typeface="Calibri"/>
              <a:cs typeface="Calibri"/>
            </a:endParaRPr>
          </a:p>
          <a:p>
            <a:pPr marL="571500" indent="-571500" defTabSz="1371600">
              <a:defRPr/>
            </a:pPr>
            <a:r>
              <a:rPr lang="en-US" sz="3600" dirty="0">
                <a:ea typeface="+mn-lt"/>
                <a:cs typeface="+mn-lt"/>
                <a:hlinkClick r:id="rId6"/>
              </a:rPr>
              <a:t>How to Read and Analyze the Dynamics 365 F&amp;O License Usage Summary Report – A Real-Life Scenario | Fatih DEMİRCİ</a:t>
            </a:r>
            <a:endParaRPr lang="en-US" sz="3600" dirty="0">
              <a:ea typeface="+mn-lt"/>
              <a:cs typeface="+mn-lt"/>
            </a:endParaRPr>
          </a:p>
          <a:p>
            <a:pPr marL="571500" indent="-571500" defTabSz="1371600">
              <a:defRPr/>
            </a:pPr>
            <a:endParaRPr lang="en-US" sz="3600" dirty="0">
              <a:ea typeface="+mn-lt"/>
              <a:cs typeface="+mn-lt"/>
            </a:endParaRPr>
          </a:p>
          <a:p>
            <a:pPr marL="571500" indent="-571500" defTabSz="1371600">
              <a:defRPr/>
            </a:pPr>
            <a:r>
              <a:rPr lang="en-US" sz="3600" dirty="0">
                <a:ea typeface="+mn-lt"/>
                <a:cs typeface="+mn-lt"/>
                <a:hlinkClick r:id="rId7"/>
              </a:rPr>
              <a:t>Simplifying License Management for Dynamics 365</a:t>
            </a:r>
            <a:endParaRPr lang="en-US" sz="3600" dirty="0">
              <a:ea typeface="+mn-lt"/>
              <a:cs typeface="+mn-lt"/>
            </a:endParaRPr>
          </a:p>
          <a:p>
            <a:pPr marL="571500" indent="-571500" defTabSz="1371600">
              <a:defRPr/>
            </a:pPr>
            <a:endParaRPr lang="en-US" sz="3600" dirty="0">
              <a:ea typeface="+mn-lt"/>
              <a:cs typeface="+mn-lt"/>
            </a:endParaRPr>
          </a:p>
          <a:p>
            <a:pPr marL="571500" indent="-571500" defTabSz="1371600">
              <a:defRPr/>
            </a:pPr>
            <a:r>
              <a:rPr lang="en-US" sz="3600" dirty="0">
                <a:ea typeface="+mn-lt"/>
                <a:cs typeface="+mn-lt"/>
                <a:hlinkClick r:id="rId8"/>
              </a:rPr>
              <a:t>FAQ-User-security-role-reporting-and-technical-validation-for-Dynamics-365-finance-and-operations-apps-july25.pdf</a:t>
            </a:r>
            <a:endParaRPr lang="en-US" sz="3600" dirty="0"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6473375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7823ED-63F3-C8A1-8D80-26BEE3E177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33798E2-46C1-FCA1-1743-1A509D8D7C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1999" y="563523"/>
            <a:ext cx="10515600" cy="1325563"/>
          </a:xfrm>
        </p:spPr>
        <p:txBody>
          <a:bodyPr/>
          <a:lstStyle/>
          <a:p>
            <a:r>
              <a:rPr lang="en-US" dirty="0"/>
              <a:t>Q &amp; A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0F9FFFD-3082-BF41-A1D2-8E148638EC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3508415"/>
            <a:ext cx="10515600" cy="2651085"/>
          </a:xfrm>
        </p:spPr>
        <p:txBody>
          <a:bodyPr>
            <a:normAutofit fontScale="62500" lnSpcReduction="20000"/>
          </a:bodyPr>
          <a:lstStyle/>
          <a:p>
            <a:r>
              <a:rPr lang="en-US" sz="5700" dirty="0"/>
              <a:t>Alex Meyer</a:t>
            </a:r>
          </a:p>
          <a:p>
            <a:r>
              <a:rPr lang="en-US" sz="2800" dirty="0"/>
              <a:t>Email: </a:t>
            </a:r>
            <a:r>
              <a:rPr lang="en-US" sz="2800" dirty="0">
                <a:hlinkClick r:id="rId2"/>
              </a:rPr>
              <a:t>alex.meyer@delinea.com</a:t>
            </a:r>
            <a:endParaRPr lang="en-US" sz="2800" dirty="0"/>
          </a:p>
          <a:p>
            <a:pPr>
              <a:lnSpc>
                <a:spcPct val="150000"/>
              </a:lnSpc>
              <a:spcBef>
                <a:spcPts val="0"/>
              </a:spcBef>
              <a:buClr>
                <a:schemeClr val="dk1"/>
              </a:buClr>
              <a:buSzPts val="1080"/>
            </a:pPr>
            <a:r>
              <a:rPr lang="en-US" sz="2800" dirty="0"/>
              <a:t>Delinea website: </a:t>
            </a:r>
            <a:r>
              <a:rPr lang="en-US" sz="2800" dirty="0">
                <a:hlinkClick r:id="rId3"/>
              </a:rPr>
              <a:t>https://delinea.com/</a:t>
            </a:r>
            <a:endParaRPr lang="en-US" sz="2800" dirty="0"/>
          </a:p>
          <a:p>
            <a:pPr>
              <a:lnSpc>
                <a:spcPct val="150000"/>
              </a:lnSpc>
              <a:spcBef>
                <a:spcPts val="0"/>
              </a:spcBef>
              <a:buClr>
                <a:schemeClr val="dk1"/>
              </a:buClr>
              <a:buSzPts val="1080"/>
            </a:pPr>
            <a:r>
              <a:rPr lang="en-US" sz="2800" dirty="0"/>
              <a:t>Fastpath website: </a:t>
            </a:r>
            <a:r>
              <a:rPr lang="en-US" sz="2800" dirty="0">
                <a:hlinkClick r:id="rId4"/>
              </a:rPr>
              <a:t>https://delinea.com/fastpath</a:t>
            </a:r>
            <a:endParaRPr lang="en-US" sz="2800" dirty="0"/>
          </a:p>
          <a:p>
            <a:pPr>
              <a:lnSpc>
                <a:spcPct val="150000"/>
              </a:lnSpc>
              <a:spcBef>
                <a:spcPts val="0"/>
              </a:spcBef>
              <a:buClr>
                <a:schemeClr val="dk1"/>
              </a:buClr>
              <a:buSzPts val="1080"/>
            </a:pPr>
            <a:r>
              <a:rPr lang="en-US" sz="2800" dirty="0"/>
              <a:t>My website: </a:t>
            </a:r>
            <a:r>
              <a:rPr lang="en-US" sz="2800" dirty="0">
                <a:hlinkClick r:id="rId5"/>
              </a:rPr>
              <a:t>https://alexdmeyer.com</a:t>
            </a:r>
            <a:endParaRPr lang="en-US" sz="2800" dirty="0"/>
          </a:p>
          <a:p>
            <a:pPr>
              <a:lnSpc>
                <a:spcPct val="150000"/>
              </a:lnSpc>
              <a:spcBef>
                <a:spcPts val="0"/>
              </a:spcBef>
              <a:buClr>
                <a:schemeClr val="dk1"/>
              </a:buClr>
              <a:buSzPts val="1080"/>
            </a:pPr>
            <a:r>
              <a:rPr lang="en-US" sz="2800" dirty="0"/>
              <a:t>Blog: </a:t>
            </a:r>
            <a:r>
              <a:rPr lang="en-US" sz="2800" u="sng" dirty="0">
                <a:solidFill>
                  <a:srgbClr val="002060"/>
                </a:solidFill>
              </a:rPr>
              <a:t>http://d365foblog.com</a:t>
            </a:r>
            <a:endParaRPr lang="en-US" sz="2800" dirty="0">
              <a:solidFill>
                <a:srgbClr val="002060"/>
              </a:solidFill>
            </a:endParaRPr>
          </a:p>
          <a:p>
            <a:pPr>
              <a:lnSpc>
                <a:spcPct val="150000"/>
              </a:lnSpc>
              <a:spcBef>
                <a:spcPts val="0"/>
              </a:spcBef>
              <a:buClr>
                <a:schemeClr val="dk1"/>
              </a:buClr>
              <a:buSzPts val="1080"/>
            </a:pPr>
            <a:r>
              <a:rPr lang="en-US" sz="2800" dirty="0"/>
              <a:t>Security Class: </a:t>
            </a:r>
            <a:r>
              <a:rPr lang="en-US" sz="2800" u="sng" dirty="0">
                <a:solidFill>
                  <a:srgbClr val="002060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http://d365fosecurity.com</a:t>
            </a:r>
            <a:endParaRPr lang="en-US" sz="2800" dirty="0">
              <a:solidFill>
                <a:srgbClr val="002060"/>
              </a:solidFill>
            </a:endParaRPr>
          </a:p>
          <a:p>
            <a:endParaRPr lang="en-US" sz="2800" dirty="0"/>
          </a:p>
        </p:txBody>
      </p:sp>
      <p:pic>
        <p:nvPicPr>
          <p:cNvPr id="2" name="Google Shape;147;p3" descr="Qr code&#10;&#10;Description automatically generated">
            <a:extLst>
              <a:ext uri="{FF2B5EF4-FFF2-40B4-BE49-F238E27FC236}">
                <a16:creationId xmlns:a16="http://schemas.microsoft.com/office/drawing/2014/main" id="{06E5A370-BAF1-3912-051B-BCE8F00BAA55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5170083" y="1641559"/>
            <a:ext cx="1699431" cy="178744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9340991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1697ee21-6294-4ec0-a023-ecdc12fb217d" xsi:nil="true"/>
    <lcf76f155ced4ddcb4097134ff3c332f xmlns="11dd3a3b-9603-41fd-b81c-c11876865134">
      <Terms xmlns="http://schemas.microsoft.com/office/infopath/2007/PartnerControls"/>
    </lcf76f155ced4ddcb4097134ff3c332f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893DCFD68B6564B8CAC449AA517FD5F" ma:contentTypeVersion="18" ma:contentTypeDescription="Create a new document." ma:contentTypeScope="" ma:versionID="5db0653e7be4eec80c4641c8137205d6">
  <xsd:schema xmlns:xsd="http://www.w3.org/2001/XMLSchema" xmlns:xs="http://www.w3.org/2001/XMLSchema" xmlns:p="http://schemas.microsoft.com/office/2006/metadata/properties" xmlns:ns2="11dd3a3b-9603-41fd-b81c-c11876865134" xmlns:ns3="1697ee21-6294-4ec0-a023-ecdc12fb217d" targetNamespace="http://schemas.microsoft.com/office/2006/metadata/properties" ma:root="true" ma:fieldsID="ee8164ffdc44ff411682d5927f175a59" ns2:_="" ns3:_="">
    <xsd:import namespace="11dd3a3b-9603-41fd-b81c-c11876865134"/>
    <xsd:import namespace="1697ee21-6294-4ec0-a023-ecdc12fb217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1dd3a3b-9603-41fd-b81c-c1187686513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9" nillable="true" ma:taxonomy="true" ma:internalName="lcf76f155ced4ddcb4097134ff3c332f" ma:taxonomyFieldName="MediaServiceImageTags" ma:displayName="Image Tags" ma:readOnly="false" ma:fieldId="{5cf76f15-5ced-4ddc-b409-7134ff3c332f}" ma:taxonomyMulti="true" ma:sspId="d37c3b37-2320-48ce-b319-ec387555f39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3" nillable="true" ma:displayName="Location" ma:indexed="true" ma:internalName="MediaServiceLocation" ma:readOnly="true">
      <xsd:simpleType>
        <xsd:restriction base="dms:Text"/>
      </xsd:simple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97ee21-6294-4ec0-a023-ecdc12fb217d" elementFormDefault="qualified">
    <xsd:import namespace="http://schemas.microsoft.com/office/2006/documentManagement/types"/>
    <xsd:import namespace="http://schemas.microsoft.com/office/infopath/2007/PartnerControls"/>
    <xsd:element name="TaxCatchAll" ma:index="20" nillable="true" ma:displayName="Taxonomy Catch All Column" ma:hidden="true" ma:list="{adf3bbfb-2c47-42c1-b95a-4fc3f6e518d3}" ma:internalName="TaxCatchAll" ma:showField="CatchAllData" ma:web="1697ee21-6294-4ec0-a023-ecdc12fb217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98E34663-020E-45D5-AF4D-4510CFBDAADD}">
  <ds:schemaRefs>
    <ds:schemaRef ds:uri="11dd3a3b-9603-41fd-b81c-c11876865134"/>
    <ds:schemaRef ds:uri="1697ee21-6294-4ec0-a023-ecdc12fb217d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800615C4-EC17-47CF-A240-3822748C71DE}">
  <ds:schemaRefs>
    <ds:schemaRef ds:uri="11dd3a3b-9603-41fd-b81c-c11876865134"/>
    <ds:schemaRef ds:uri="1697ee21-6294-4ec0-a023-ecdc12fb217d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A3A1A91F-DA1D-4104-9DF2-BC76AB45A9A3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18d6ed03-f0e5-4861-83d2-bb7b6c7c2bb2}" enabled="0" method="" siteId="{18d6ed03-f0e5-4861-83d2-bb7b6c7c2bb2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1500</TotalTime>
  <Words>1182</Words>
  <Application>Microsoft Office PowerPoint</Application>
  <PresentationFormat>Widescreen</PresentationFormat>
  <Paragraphs>221</Paragraphs>
  <Slides>45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45</vt:i4>
      </vt:variant>
    </vt:vector>
  </HeadingPairs>
  <TitlesOfParts>
    <vt:vector size="55" baseType="lpstr">
      <vt:lpstr>Arial</vt:lpstr>
      <vt:lpstr>Calibri</vt:lpstr>
      <vt:lpstr>Calibri Light</vt:lpstr>
      <vt:lpstr>Myriad Pro Light</vt:lpstr>
      <vt:lpstr>Open Sans ExtraBold</vt:lpstr>
      <vt:lpstr>Open Sans Light</vt:lpstr>
      <vt:lpstr>Open Sans SemiBold</vt:lpstr>
      <vt:lpstr>Segoe UI</vt:lpstr>
      <vt:lpstr>Segoe UI Semibold</vt:lpstr>
      <vt:lpstr>Office Theme</vt:lpstr>
      <vt:lpstr>PowerPoint Presentation</vt:lpstr>
      <vt:lpstr>Decoding D365FSC Security &amp; Licensing</vt:lpstr>
      <vt:lpstr>Alex Meyer</vt:lpstr>
      <vt:lpstr>Agenda</vt:lpstr>
      <vt:lpstr>Things to Note</vt:lpstr>
      <vt:lpstr>D365FO Security Model</vt:lpstr>
      <vt:lpstr>D365FSC Security Model</vt:lpstr>
      <vt:lpstr>Security &amp; Licensing Tied Together</vt:lpstr>
      <vt:lpstr>Dynamics 365 Licensing</vt:lpstr>
      <vt:lpstr>Dynamics 365 Licensing Base / Attach</vt:lpstr>
      <vt:lpstr>Updates to D365 Licensing Methodology</vt:lpstr>
      <vt:lpstr>Where Did We Come From?</vt:lpstr>
      <vt:lpstr>Where Are We Now?</vt:lpstr>
      <vt:lpstr>Deprecated License Reports</vt:lpstr>
      <vt:lpstr>Object Level Analysis</vt:lpstr>
      <vt:lpstr>License Hierarchy</vt:lpstr>
      <vt:lpstr>Object Level License Analysis</vt:lpstr>
      <vt:lpstr>Consolidated Object License Analysis</vt:lpstr>
      <vt:lpstr>Object Level License Analysis</vt:lpstr>
      <vt:lpstr>Object Level License Analysis</vt:lpstr>
      <vt:lpstr>Licensing Overview</vt:lpstr>
      <vt:lpstr>PowerPoint Presentation</vt:lpstr>
      <vt:lpstr>Licensing Example</vt:lpstr>
      <vt:lpstr>Licensing Methodology Changes</vt:lpstr>
      <vt:lpstr>Licensing Methodology Changes</vt:lpstr>
      <vt:lpstr>License Enforcement</vt:lpstr>
      <vt:lpstr>Dynamics 365 License Enforcement</vt:lpstr>
      <vt:lpstr>Licensing Changes / Things To Keep In Mind</vt:lpstr>
      <vt:lpstr>Power Platform Admim Center (PPAC)</vt:lpstr>
      <vt:lpstr>PPAC Reporting</vt:lpstr>
      <vt:lpstr>License CSV in Excel</vt:lpstr>
      <vt:lpstr>Lifecycle Services (LSC)</vt:lpstr>
      <vt:lpstr>LCS License Reporting</vt:lpstr>
      <vt:lpstr>User License Consumption</vt:lpstr>
      <vt:lpstr>User Security Governance</vt:lpstr>
      <vt:lpstr>License Usage Summary</vt:lpstr>
      <vt:lpstr>License Usage Summary – User License</vt:lpstr>
      <vt:lpstr>License Usage Summary – User Role License</vt:lpstr>
      <vt:lpstr>License Usage Summary – Role License</vt:lpstr>
      <vt:lpstr>License Usage Summary – Duty License</vt:lpstr>
      <vt:lpstr>License Usage Summary – Privilege License</vt:lpstr>
      <vt:lpstr>License Enforcement / Reporting</vt:lpstr>
      <vt:lpstr>Key Takeaways</vt:lpstr>
      <vt:lpstr>Resources</vt:lpstr>
      <vt:lpstr>Q &amp; 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Lauren Bishop</dc:creator>
  <cp:lastModifiedBy>Alex Meyer</cp:lastModifiedBy>
  <cp:revision>2</cp:revision>
  <dcterms:created xsi:type="dcterms:W3CDTF">2023-10-12T14:41:54Z</dcterms:created>
  <dcterms:modified xsi:type="dcterms:W3CDTF">2025-08-26T22:37:59Z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0x0101008893DCFD68B6564B8CAC449AA517FD5F</vt:lpwstr>
  </property>
  <property fmtid="{D5CDD505-2E9C-101B-9397-08002B2CF9AE}" pid="3" name="MediaServiceImageTags">
    <vt:lpwstr/>
  </property>
</Properties>
</file>