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  <p:sldMasterId id="2147483742" r:id="rId6"/>
    <p:sldMasterId id="2147483818" r:id="rId7"/>
  </p:sldMasterIdLst>
  <p:notesMasterIdLst>
    <p:notesMasterId r:id="rId50"/>
  </p:notesMasterIdLst>
  <p:sldIdLst>
    <p:sldId id="256" r:id="rId8"/>
    <p:sldId id="257" r:id="rId9"/>
    <p:sldId id="2147478693" r:id="rId10"/>
    <p:sldId id="264" r:id="rId11"/>
    <p:sldId id="2147483547" r:id="rId12"/>
    <p:sldId id="2147483548" r:id="rId13"/>
    <p:sldId id="2147483565" r:id="rId14"/>
    <p:sldId id="2147483578" r:id="rId15"/>
    <p:sldId id="2147483546" r:id="rId16"/>
    <p:sldId id="2147483552" r:id="rId17"/>
    <p:sldId id="2147483549" r:id="rId18"/>
    <p:sldId id="2147483551" r:id="rId19"/>
    <p:sldId id="2147483554" r:id="rId20"/>
    <p:sldId id="2147483553" r:id="rId21"/>
    <p:sldId id="2147483560" r:id="rId22"/>
    <p:sldId id="2147483555" r:id="rId23"/>
    <p:sldId id="2147483557" r:id="rId24"/>
    <p:sldId id="2147483563" r:id="rId25"/>
    <p:sldId id="2147483558" r:id="rId26"/>
    <p:sldId id="2147483561" r:id="rId27"/>
    <p:sldId id="2147483545" r:id="rId28"/>
    <p:sldId id="2147483573" r:id="rId29"/>
    <p:sldId id="2147483572" r:id="rId30"/>
    <p:sldId id="2147483574" r:id="rId31"/>
    <p:sldId id="2147483575" r:id="rId32"/>
    <p:sldId id="2147483571" r:id="rId33"/>
    <p:sldId id="2147483564" r:id="rId34"/>
    <p:sldId id="2147483412" r:id="rId35"/>
    <p:sldId id="2147483579" r:id="rId36"/>
    <p:sldId id="2147483544" r:id="rId37"/>
    <p:sldId id="2147483562" r:id="rId38"/>
    <p:sldId id="2147483559" r:id="rId39"/>
    <p:sldId id="2147483567" r:id="rId40"/>
    <p:sldId id="2147483568" r:id="rId41"/>
    <p:sldId id="2147483556" r:id="rId42"/>
    <p:sldId id="2147483569" r:id="rId43"/>
    <p:sldId id="2147483566" r:id="rId44"/>
    <p:sldId id="2147483577" r:id="rId45"/>
    <p:sldId id="2147483570" r:id="rId46"/>
    <p:sldId id="2147482509" r:id="rId47"/>
    <p:sldId id="271" r:id="rId48"/>
    <p:sldId id="2147483576" r:id="rId49"/>
  </p:sldIdLst>
  <p:sldSz cx="18288000" cy="10287000"/>
  <p:notesSz cx="6858000" cy="9144000"/>
  <p:embeddedFontLst>
    <p:embeddedFont>
      <p:font typeface="Lexend Deca" panose="020B0604020202020204" charset="0"/>
      <p:regular r:id="rId51"/>
    </p:embeddedFont>
    <p:embeddedFont>
      <p:font typeface="Poppins Bold" panose="00000800000000000000" pitchFamily="2" charset="0"/>
      <p:regular r:id="rId52"/>
      <p:bold r:id="rId53"/>
    </p:embeddedFont>
    <p:embeddedFont>
      <p:font typeface="Poppins Semi-Bold" panose="020B0604020202020204" charset="0"/>
      <p:regular r:id="rId54"/>
    </p:embeddedFont>
    <p:embeddedFont>
      <p:font typeface="Segoe Sans Display" pitchFamily="2" charset="0"/>
      <p:regular r:id="rId55"/>
      <p:bold r:id="rId56"/>
      <p:italic r:id="rId57"/>
      <p:boldItalic r:id="rId58"/>
    </p:embeddedFont>
    <p:embeddedFont>
      <p:font typeface="Segoe Sans Text" pitchFamily="2" charset="0"/>
      <p:regular r:id="rId59"/>
      <p:bold r:id="rId60"/>
      <p:italic r:id="rId61"/>
      <p:boldItalic r:id="rId62"/>
    </p:embeddedFont>
    <p:embeddedFont>
      <p:font typeface="Segoe UI" panose="020B0502040204020203" pitchFamily="34" charset="0"/>
      <p:regular r:id="rId63"/>
      <p:bold r:id="rId64"/>
      <p:italic r:id="rId65"/>
      <p:boldItalic r:id="rId66"/>
    </p:embeddedFont>
    <p:embeddedFont>
      <p:font typeface="Segoe UI Light" panose="020B0502040204020203" pitchFamily="34" charset="0"/>
      <p:regular r:id="rId67"/>
      <p:italic r:id="rId68"/>
    </p:embeddedFont>
    <p:embeddedFont>
      <p:font typeface="Segoe UI Semibold" panose="020B0702040204020203" pitchFamily="34" charset="0"/>
      <p:bold r:id="rId69"/>
      <p:boldItalic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1A78A56-34EA-4E9E-9B9C-4BDF88E8E150}">
          <p14:sldIdLst>
            <p14:sldId id="256"/>
            <p14:sldId id="257"/>
            <p14:sldId id="2147478693"/>
            <p14:sldId id="264"/>
            <p14:sldId id="2147483547"/>
            <p14:sldId id="2147483548"/>
            <p14:sldId id="2147483565"/>
            <p14:sldId id="2147483578"/>
            <p14:sldId id="2147483546"/>
            <p14:sldId id="2147483552"/>
            <p14:sldId id="2147483549"/>
            <p14:sldId id="2147483551"/>
            <p14:sldId id="2147483554"/>
            <p14:sldId id="2147483553"/>
            <p14:sldId id="2147483560"/>
            <p14:sldId id="2147483555"/>
            <p14:sldId id="2147483557"/>
            <p14:sldId id="2147483563"/>
            <p14:sldId id="2147483558"/>
            <p14:sldId id="2147483561"/>
          </p14:sldIdLst>
        </p14:section>
        <p14:section name="PPAC" id="{89BF0124-FFDE-4838-AC2A-78F97C78359D}">
          <p14:sldIdLst>
            <p14:sldId id="2147483545"/>
            <p14:sldId id="2147483573"/>
            <p14:sldId id="2147483572"/>
            <p14:sldId id="2147483574"/>
            <p14:sldId id="2147483575"/>
            <p14:sldId id="2147483571"/>
            <p14:sldId id="2147483564"/>
            <p14:sldId id="2147483412"/>
            <p14:sldId id="2147483579"/>
          </p14:sldIdLst>
        </p14:section>
        <p14:section name="USG" id="{AE53D8B8-1B3F-4E71-92D7-4A91719518CB}">
          <p14:sldIdLst>
            <p14:sldId id="2147483544"/>
            <p14:sldId id="2147483562"/>
            <p14:sldId id="2147483559"/>
            <p14:sldId id="2147483567"/>
            <p14:sldId id="2147483568"/>
            <p14:sldId id="2147483556"/>
            <p14:sldId id="2147483569"/>
            <p14:sldId id="2147483566"/>
          </p14:sldIdLst>
        </p14:section>
        <p14:section name="Conclusion" id="{D34691A2-B561-4364-B804-BE2C71D72194}">
          <p14:sldIdLst>
            <p14:sldId id="2147483577"/>
            <p14:sldId id="2147483570"/>
            <p14:sldId id="2147482509"/>
            <p14:sldId id="271"/>
            <p14:sldId id="21474835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38C8D6-CC0A-0A17-BB3B-167831D145E3}" name="Lane Swenka" initials="LS" userId="S::laswenka@microsoft.com::85929304-5b5d-42c4-a386-843d262f58e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DF038D-E951-41A8-B2CD-37C1A7997908}" v="3186" dt="2025-07-23T17:48:47.127"/>
    <p1510:client id="{5F4CC642-F63C-AB82-C1C3-4C37F9477895}" v="73" dt="2025-07-23T08:57:56.164"/>
    <p1510:client id="{D846308A-AA4B-C4A9-6EFC-1B47B7C74D6C}" v="868" dt="2025-07-23T22:13:27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11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font" Target="fonts/font19.fntdata"/><Relationship Id="rId8" Type="http://schemas.openxmlformats.org/officeDocument/2006/relationships/slide" Target="slides/slide1.xml"/><Relationship Id="rId51" Type="http://schemas.openxmlformats.org/officeDocument/2006/relationships/font" Target="fonts/font1.fntdata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font" Target="fonts/font20.fntdata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font" Target="fonts/font7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42905-9C06-4A77-9F89-61A172B955D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98ACF12E-78B3-4C86-88C3-013EBAEFC80F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 Prem</a:t>
          </a:r>
        </a:p>
      </dgm:t>
    </dgm:pt>
    <dgm:pt modelId="{B3CA82F5-235F-43A6-8CA6-BC92E427E203}" type="parTrans" cxnId="{AFDECBBA-A727-4061-A1C5-53C9277DC88D}">
      <dgm:prSet/>
      <dgm:spPr/>
      <dgm:t>
        <a:bodyPr/>
        <a:lstStyle/>
        <a:p>
          <a:endParaRPr lang="en-US"/>
        </a:p>
      </dgm:t>
    </dgm:pt>
    <dgm:pt modelId="{29853BD5-22F6-49FB-BB64-1FF281A849E8}" type="sibTrans" cxnId="{AFDECBBA-A727-4061-A1C5-53C9277DC88D}">
      <dgm:prSet/>
      <dgm:spPr/>
      <dgm:t>
        <a:bodyPr/>
        <a:lstStyle/>
        <a:p>
          <a:endParaRPr lang="en-US"/>
        </a:p>
      </dgm:t>
    </dgm:pt>
    <dgm:pt modelId="{953732DD-D5B9-4C27-B61D-7576BC2FE6C9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Operations- Activity</a:t>
          </a:r>
        </a:p>
      </dgm:t>
    </dgm:pt>
    <dgm:pt modelId="{85E6A07A-EB16-442E-AB7C-CCC36D099FEE}" type="parTrans" cxnId="{DF6BF155-4084-4AC9-A77D-E3B84BB6551F}">
      <dgm:prSet/>
      <dgm:spPr/>
      <dgm:t>
        <a:bodyPr/>
        <a:lstStyle/>
        <a:p>
          <a:endParaRPr lang="en-US"/>
        </a:p>
      </dgm:t>
    </dgm:pt>
    <dgm:pt modelId="{B4829346-C314-40CB-BE41-107820621DA0}" type="sibTrans" cxnId="{DF6BF155-4084-4AC9-A77D-E3B84BB6551F}">
      <dgm:prSet/>
      <dgm:spPr/>
      <dgm:t>
        <a:bodyPr/>
        <a:lstStyle/>
        <a:p>
          <a:endParaRPr lang="en-US"/>
        </a:p>
      </dgm:t>
    </dgm:pt>
    <dgm:pt modelId="{C4D4A3B5-5284-4F34-BDFA-9AA151296609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Team Member</a:t>
          </a:r>
        </a:p>
      </dgm:t>
    </dgm:pt>
    <dgm:pt modelId="{7031C735-B282-4ED7-A41D-B4145BBC7026}" type="parTrans" cxnId="{B3C8AA08-92D3-4DD0-B7D2-F42E9B23D0B3}">
      <dgm:prSet/>
      <dgm:spPr/>
      <dgm:t>
        <a:bodyPr/>
        <a:lstStyle/>
        <a:p>
          <a:endParaRPr lang="en-US"/>
        </a:p>
      </dgm:t>
    </dgm:pt>
    <dgm:pt modelId="{2F4EA8F2-3587-4CAA-B983-D65A01D03EC7}" type="sibTrans" cxnId="{B3C8AA08-92D3-4DD0-B7D2-F42E9B23D0B3}">
      <dgm:prSet/>
      <dgm:spPr/>
      <dgm:t>
        <a:bodyPr/>
        <a:lstStyle/>
        <a:p>
          <a:endParaRPr lang="en-US"/>
        </a:p>
      </dgm:t>
    </dgm:pt>
    <dgm:pt modelId="{34C2ECEA-FF26-4E9C-A40E-AE0E3653DA0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 Prem</a:t>
          </a:r>
        </a:p>
      </dgm:t>
    </dgm:pt>
    <dgm:pt modelId="{9D17CF0B-B3E2-4FF4-B0F5-B731A86FE0BD}" type="parTrans" cxnId="{4B81972C-BBC4-497A-AF58-DDF91D6AE95C}">
      <dgm:prSet/>
      <dgm:spPr/>
      <dgm:t>
        <a:bodyPr/>
        <a:lstStyle/>
        <a:p>
          <a:endParaRPr lang="en-US"/>
        </a:p>
      </dgm:t>
    </dgm:pt>
    <dgm:pt modelId="{594979D7-BAC2-4CB8-AC09-1AA51C11D0CB}" type="sibTrans" cxnId="{4B81972C-BBC4-497A-AF58-DDF91D6AE95C}">
      <dgm:prSet/>
      <dgm:spPr/>
      <dgm:t>
        <a:bodyPr/>
        <a:lstStyle/>
        <a:p>
          <a:endParaRPr lang="en-US"/>
        </a:p>
      </dgm:t>
    </dgm:pt>
    <dgm:pt modelId="{7290F57B-C44E-4EFD-BC68-59169E8B58A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</a:t>
          </a:r>
        </a:p>
      </dgm:t>
    </dgm:pt>
    <dgm:pt modelId="{46E44565-8C55-4FAA-A262-55FF6B4A9550}" type="parTrans" cxnId="{29D23B03-35DB-444F-9FC3-6490158F7449}">
      <dgm:prSet/>
      <dgm:spPr/>
      <dgm:t>
        <a:bodyPr/>
        <a:lstStyle/>
        <a:p>
          <a:endParaRPr lang="en-US"/>
        </a:p>
      </dgm:t>
    </dgm:pt>
    <dgm:pt modelId="{C028EC38-64B0-4D9A-AA11-CB2371561A43}" type="sibTrans" cxnId="{29D23B03-35DB-444F-9FC3-6490158F7449}">
      <dgm:prSet/>
      <dgm:spPr/>
      <dgm:t>
        <a:bodyPr/>
        <a:lstStyle/>
        <a:p>
          <a:endParaRPr lang="en-US"/>
        </a:p>
      </dgm:t>
    </dgm:pt>
    <dgm:pt modelId="{60ECCE16-17A7-4491-9B14-273A2C89B3D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</a:t>
          </a:r>
        </a:p>
      </dgm:t>
    </dgm:pt>
    <dgm:pt modelId="{3E9D2EFB-57D2-4CC1-960E-85AD201F01AC}" type="parTrans" cxnId="{59BE44FE-1CBA-43B4-9734-18EDC185F435}">
      <dgm:prSet/>
      <dgm:spPr/>
      <dgm:t>
        <a:bodyPr/>
        <a:lstStyle/>
        <a:p>
          <a:endParaRPr lang="en-US"/>
        </a:p>
      </dgm:t>
    </dgm:pt>
    <dgm:pt modelId="{EAEC1B9D-5291-4DD3-9DE4-D5B3811F4F6D}" type="sibTrans" cxnId="{59BE44FE-1CBA-43B4-9734-18EDC185F435}">
      <dgm:prSet/>
      <dgm:spPr/>
      <dgm:t>
        <a:bodyPr/>
        <a:lstStyle/>
        <a:p>
          <a:endParaRPr lang="en-US"/>
        </a:p>
      </dgm:t>
    </dgm:pt>
    <dgm:pt modelId="{4F7F77C0-A2AA-4B8F-926D-0B29060DCCB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Commerce</a:t>
          </a:r>
        </a:p>
      </dgm:t>
    </dgm:pt>
    <dgm:pt modelId="{A14F041C-0AEA-4372-84EE-5BFD836D17A4}" type="parTrans" cxnId="{E11DADD4-01CD-4B73-8A79-D4DEF8471537}">
      <dgm:prSet/>
      <dgm:spPr/>
      <dgm:t>
        <a:bodyPr/>
        <a:lstStyle/>
        <a:p>
          <a:endParaRPr lang="en-US"/>
        </a:p>
      </dgm:t>
    </dgm:pt>
    <dgm:pt modelId="{68A82677-53DB-4395-9AEA-ACE22DF89276}" type="sibTrans" cxnId="{E11DADD4-01CD-4B73-8A79-D4DEF8471537}">
      <dgm:prSet/>
      <dgm:spPr/>
      <dgm:t>
        <a:bodyPr/>
        <a:lstStyle/>
        <a:p>
          <a:endParaRPr lang="en-US"/>
        </a:p>
      </dgm:t>
    </dgm:pt>
    <dgm:pt modelId="{919EF617-8F14-4A17-A17C-DE5250678F2E}">
      <dgm:prSet phldrT="[Text]"/>
      <dgm:spPr/>
      <dgm:t>
        <a:bodyPr/>
        <a:lstStyle/>
        <a:p>
          <a:r>
            <a:rPr lang="en-US"/>
            <a:t>Project Operations</a:t>
          </a:r>
        </a:p>
      </dgm:t>
    </dgm:pt>
    <dgm:pt modelId="{DDCC13D4-BD0E-4612-B9D5-517B630D17EC}" type="parTrans" cxnId="{10656F0B-2415-4A42-9691-9E12E9B7AC21}">
      <dgm:prSet/>
      <dgm:spPr/>
      <dgm:t>
        <a:bodyPr/>
        <a:lstStyle/>
        <a:p>
          <a:endParaRPr lang="en-US"/>
        </a:p>
      </dgm:t>
    </dgm:pt>
    <dgm:pt modelId="{D8DD10D1-F397-48EB-B1CC-5CDA052C8B68}" type="sibTrans" cxnId="{10656F0B-2415-4A42-9691-9E12E9B7AC21}">
      <dgm:prSet/>
      <dgm:spPr/>
      <dgm:t>
        <a:bodyPr/>
        <a:lstStyle/>
        <a:p>
          <a:endParaRPr lang="en-US"/>
        </a:p>
      </dgm:t>
    </dgm:pt>
    <dgm:pt modelId="{A6BB95B9-87CC-431C-836C-D3F02128BD17}">
      <dgm:prSet phldrT="[Text]"/>
      <dgm:spPr/>
      <dgm:t>
        <a:bodyPr/>
        <a:lstStyle/>
        <a:p>
          <a:r>
            <a:rPr lang="en-US"/>
            <a:t>Human Resources</a:t>
          </a:r>
        </a:p>
      </dgm:t>
    </dgm:pt>
    <dgm:pt modelId="{8FC5A61E-9731-4701-9F8E-FEAF34C0EA31}" type="parTrans" cxnId="{813D236B-52DB-403A-96BB-4F1631E64FEC}">
      <dgm:prSet/>
      <dgm:spPr/>
      <dgm:t>
        <a:bodyPr/>
        <a:lstStyle/>
        <a:p>
          <a:endParaRPr lang="en-US"/>
        </a:p>
      </dgm:t>
    </dgm:pt>
    <dgm:pt modelId="{A9082E5C-392F-4068-A266-A37E4B12531D}" type="sibTrans" cxnId="{813D236B-52DB-403A-96BB-4F1631E64FEC}">
      <dgm:prSet/>
      <dgm:spPr/>
      <dgm:t>
        <a:bodyPr/>
        <a:lstStyle/>
        <a:p>
          <a:endParaRPr lang="en-US"/>
        </a:p>
      </dgm:t>
    </dgm:pt>
    <dgm:pt modelId="{BDD3784D-FB08-40E7-A1D8-5462345C5F16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HR Self Service</a:t>
          </a:r>
        </a:p>
      </dgm:t>
    </dgm:pt>
    <dgm:pt modelId="{E7BC1D21-E315-45FB-BC93-1B0BDE4D5C98}" type="parTrans" cxnId="{05425879-583E-4C6E-8820-C7BE94520FED}">
      <dgm:prSet/>
      <dgm:spPr/>
      <dgm:t>
        <a:bodyPr/>
        <a:lstStyle/>
        <a:p>
          <a:endParaRPr lang="en-US"/>
        </a:p>
      </dgm:t>
    </dgm:pt>
    <dgm:pt modelId="{3593408D-1177-4CAF-8A3F-56AEB5F32096}" type="sibTrans" cxnId="{05425879-583E-4C6E-8820-C7BE94520FED}">
      <dgm:prSet/>
      <dgm:spPr/>
      <dgm:t>
        <a:bodyPr/>
        <a:lstStyle/>
        <a:p>
          <a:endParaRPr lang="en-US"/>
        </a:p>
      </dgm:t>
    </dgm:pt>
    <dgm:pt modelId="{DA00FC29-EA51-4194-87FF-118010DBADB4}" type="pres">
      <dgm:prSet presAssocID="{8D742905-9C06-4A77-9F89-61A172B955D1}" presName="Name0" presStyleCnt="0">
        <dgm:presLayoutVars>
          <dgm:dir/>
          <dgm:animLvl val="lvl"/>
          <dgm:resizeHandles val="exact"/>
        </dgm:presLayoutVars>
      </dgm:prSet>
      <dgm:spPr/>
    </dgm:pt>
    <dgm:pt modelId="{E932C750-DB94-46D2-9227-8FE4FA327F48}" type="pres">
      <dgm:prSet presAssocID="{98ACF12E-78B3-4C86-88C3-013EBAEFC80F}" presName="Name8" presStyleCnt="0"/>
      <dgm:spPr/>
    </dgm:pt>
    <dgm:pt modelId="{8FCB8194-25A2-4C6F-8975-F2B6ABAC14BB}" type="pres">
      <dgm:prSet presAssocID="{98ACF12E-78B3-4C86-88C3-013EBAEFC80F}" presName="level" presStyleLbl="node1" presStyleIdx="0" presStyleCnt="10">
        <dgm:presLayoutVars>
          <dgm:chMax val="1"/>
          <dgm:bulletEnabled val="1"/>
        </dgm:presLayoutVars>
      </dgm:prSet>
      <dgm:spPr/>
    </dgm:pt>
    <dgm:pt modelId="{7FC2826A-1F68-4B32-9616-4243269ACF4B}" type="pres">
      <dgm:prSet presAssocID="{98ACF12E-78B3-4C86-88C3-013EBAEFC80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0A0C0DC-43D9-4CA1-A8A2-A947C8B54BF6}" type="pres">
      <dgm:prSet presAssocID="{34C2ECEA-FF26-4E9C-A40E-AE0E3653DA0D}" presName="Name8" presStyleCnt="0"/>
      <dgm:spPr/>
    </dgm:pt>
    <dgm:pt modelId="{9A309A1B-A1E5-469E-8AD4-8BBC998D2070}" type="pres">
      <dgm:prSet presAssocID="{34C2ECEA-FF26-4E9C-A40E-AE0E3653DA0D}" presName="level" presStyleLbl="node1" presStyleIdx="1" presStyleCnt="10">
        <dgm:presLayoutVars>
          <dgm:chMax val="1"/>
          <dgm:bulletEnabled val="1"/>
        </dgm:presLayoutVars>
      </dgm:prSet>
      <dgm:spPr/>
    </dgm:pt>
    <dgm:pt modelId="{66D884FE-5607-4214-AE97-73155FBAE093}" type="pres">
      <dgm:prSet presAssocID="{34C2ECEA-FF26-4E9C-A40E-AE0E3653DA0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ECA0FF6-B32E-4806-9479-CD78FC2C98C0}" type="pres">
      <dgm:prSet presAssocID="{7290F57B-C44E-4EFD-BC68-59169E8B58AC}" presName="Name8" presStyleCnt="0"/>
      <dgm:spPr/>
    </dgm:pt>
    <dgm:pt modelId="{AFD9EACD-B2B8-4237-BCF5-025190875F50}" type="pres">
      <dgm:prSet presAssocID="{7290F57B-C44E-4EFD-BC68-59169E8B58AC}" presName="level" presStyleLbl="node1" presStyleIdx="2" presStyleCnt="10">
        <dgm:presLayoutVars>
          <dgm:chMax val="1"/>
          <dgm:bulletEnabled val="1"/>
        </dgm:presLayoutVars>
      </dgm:prSet>
      <dgm:spPr/>
    </dgm:pt>
    <dgm:pt modelId="{05FCF5BA-FBDC-43C3-9513-BFC5284F2F9D}" type="pres">
      <dgm:prSet presAssocID="{7290F57B-C44E-4EFD-BC68-59169E8B58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52B961F-CA1E-465E-ACD0-107D91D8C806}" type="pres">
      <dgm:prSet presAssocID="{60ECCE16-17A7-4491-9B14-273A2C89B3D6}" presName="Name8" presStyleCnt="0"/>
      <dgm:spPr/>
    </dgm:pt>
    <dgm:pt modelId="{1FB1BF0A-6E69-4DD2-A7A7-472AAFB332A1}" type="pres">
      <dgm:prSet presAssocID="{60ECCE16-17A7-4491-9B14-273A2C89B3D6}" presName="level" presStyleLbl="node1" presStyleIdx="3" presStyleCnt="10">
        <dgm:presLayoutVars>
          <dgm:chMax val="1"/>
          <dgm:bulletEnabled val="1"/>
        </dgm:presLayoutVars>
      </dgm:prSet>
      <dgm:spPr/>
    </dgm:pt>
    <dgm:pt modelId="{A351B9D5-55A1-4E4C-894C-5F84FFEE0D5C}" type="pres">
      <dgm:prSet presAssocID="{60ECCE16-17A7-4491-9B14-273A2C89B3D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B476802-4D13-4E1B-AFFC-B7A26286441A}" type="pres">
      <dgm:prSet presAssocID="{4F7F77C0-A2AA-4B8F-926D-0B29060DCCB4}" presName="Name8" presStyleCnt="0"/>
      <dgm:spPr/>
    </dgm:pt>
    <dgm:pt modelId="{DAEBC992-F204-4724-85C5-1207EDFD0E78}" type="pres">
      <dgm:prSet presAssocID="{4F7F77C0-A2AA-4B8F-926D-0B29060DCCB4}" presName="level" presStyleLbl="node1" presStyleIdx="4" presStyleCnt="10">
        <dgm:presLayoutVars>
          <dgm:chMax val="1"/>
          <dgm:bulletEnabled val="1"/>
        </dgm:presLayoutVars>
      </dgm:prSet>
      <dgm:spPr/>
    </dgm:pt>
    <dgm:pt modelId="{9D6D15F6-B2E4-435A-931D-F7DCA4C5D717}" type="pres">
      <dgm:prSet presAssocID="{4F7F77C0-A2AA-4B8F-926D-0B29060DCC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1044E9D-4F91-4AF5-822C-524248519E41}" type="pres">
      <dgm:prSet presAssocID="{919EF617-8F14-4A17-A17C-DE5250678F2E}" presName="Name8" presStyleCnt="0"/>
      <dgm:spPr/>
    </dgm:pt>
    <dgm:pt modelId="{5AA75CCD-936F-4809-9428-F6C11E9A2000}" type="pres">
      <dgm:prSet presAssocID="{919EF617-8F14-4A17-A17C-DE5250678F2E}" presName="level" presStyleLbl="node1" presStyleIdx="5" presStyleCnt="10">
        <dgm:presLayoutVars>
          <dgm:chMax val="1"/>
          <dgm:bulletEnabled val="1"/>
        </dgm:presLayoutVars>
      </dgm:prSet>
      <dgm:spPr/>
    </dgm:pt>
    <dgm:pt modelId="{33E4BA68-3E90-4A19-9CC1-69FECFD7FDF0}" type="pres">
      <dgm:prSet presAssocID="{919EF617-8F14-4A17-A17C-DE5250678F2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3598B9-B0D1-4AB8-AD50-BCDFEA614828}" type="pres">
      <dgm:prSet presAssocID="{A6BB95B9-87CC-431C-836C-D3F02128BD17}" presName="Name8" presStyleCnt="0"/>
      <dgm:spPr/>
    </dgm:pt>
    <dgm:pt modelId="{9E5F0122-FCA4-459D-8B44-1C5293D5A923}" type="pres">
      <dgm:prSet presAssocID="{A6BB95B9-87CC-431C-836C-D3F02128BD17}" presName="level" presStyleLbl="node1" presStyleIdx="6" presStyleCnt="10">
        <dgm:presLayoutVars>
          <dgm:chMax val="1"/>
          <dgm:bulletEnabled val="1"/>
        </dgm:presLayoutVars>
      </dgm:prSet>
      <dgm:spPr/>
    </dgm:pt>
    <dgm:pt modelId="{3DEF85F8-3FC7-4073-ACFC-82051E90513B}" type="pres">
      <dgm:prSet presAssocID="{A6BB95B9-87CC-431C-836C-D3F02128BD1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C134A6-F3B9-46F0-9EF3-66F75AB9C340}" type="pres">
      <dgm:prSet presAssocID="{953732DD-D5B9-4C27-B61D-7576BC2FE6C9}" presName="Name8" presStyleCnt="0"/>
      <dgm:spPr/>
    </dgm:pt>
    <dgm:pt modelId="{A848DACC-3185-49FF-950A-DD4F501879C9}" type="pres">
      <dgm:prSet presAssocID="{953732DD-D5B9-4C27-B61D-7576BC2FE6C9}" presName="level" presStyleLbl="node1" presStyleIdx="7" presStyleCnt="10">
        <dgm:presLayoutVars>
          <dgm:chMax val="1"/>
          <dgm:bulletEnabled val="1"/>
        </dgm:presLayoutVars>
      </dgm:prSet>
      <dgm:spPr/>
    </dgm:pt>
    <dgm:pt modelId="{CCD79DF3-2437-4F13-8471-30848E0DEABE}" type="pres">
      <dgm:prSet presAssocID="{953732DD-D5B9-4C27-B61D-7576BC2FE6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FD8BD77-2DEF-48BF-BD0A-DCFA82EC3F68}" type="pres">
      <dgm:prSet presAssocID="{C4D4A3B5-5284-4F34-BDFA-9AA151296609}" presName="Name8" presStyleCnt="0"/>
      <dgm:spPr/>
    </dgm:pt>
    <dgm:pt modelId="{0B06869E-5B9E-4095-B77A-BB69B1367BAE}" type="pres">
      <dgm:prSet presAssocID="{C4D4A3B5-5284-4F34-BDFA-9AA151296609}" presName="level" presStyleLbl="node1" presStyleIdx="8" presStyleCnt="10">
        <dgm:presLayoutVars>
          <dgm:chMax val="1"/>
          <dgm:bulletEnabled val="1"/>
        </dgm:presLayoutVars>
      </dgm:prSet>
      <dgm:spPr/>
    </dgm:pt>
    <dgm:pt modelId="{79430DCC-7918-4278-BC5D-3CF7C33C2665}" type="pres">
      <dgm:prSet presAssocID="{C4D4A3B5-5284-4F34-BDFA-9AA1512966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028C27C-661C-4A27-A4EC-85CC8B14625D}" type="pres">
      <dgm:prSet presAssocID="{BDD3784D-FB08-40E7-A1D8-5462345C5F16}" presName="Name8" presStyleCnt="0"/>
      <dgm:spPr/>
    </dgm:pt>
    <dgm:pt modelId="{93823CBE-2F57-4EDF-9F2B-D65802511528}" type="pres">
      <dgm:prSet presAssocID="{BDD3784D-FB08-40E7-A1D8-5462345C5F16}" presName="level" presStyleLbl="node1" presStyleIdx="9" presStyleCnt="10">
        <dgm:presLayoutVars>
          <dgm:chMax val="1"/>
          <dgm:bulletEnabled val="1"/>
        </dgm:presLayoutVars>
      </dgm:prSet>
      <dgm:spPr/>
    </dgm:pt>
    <dgm:pt modelId="{074C79E5-6E98-4735-84AA-3CB5301312FD}" type="pres">
      <dgm:prSet presAssocID="{BDD3784D-FB08-40E7-A1D8-5462345C5F1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9D23B03-35DB-444F-9FC3-6490158F7449}" srcId="{8D742905-9C06-4A77-9F89-61A172B955D1}" destId="{7290F57B-C44E-4EFD-BC68-59169E8B58AC}" srcOrd="2" destOrd="0" parTransId="{46E44565-8C55-4FAA-A262-55FF6B4A9550}" sibTransId="{C028EC38-64B0-4D9A-AA11-CB2371561A43}"/>
    <dgm:cxn modelId="{B3C8AA08-92D3-4DD0-B7D2-F42E9B23D0B3}" srcId="{8D742905-9C06-4A77-9F89-61A172B955D1}" destId="{C4D4A3B5-5284-4F34-BDFA-9AA151296609}" srcOrd="8" destOrd="0" parTransId="{7031C735-B282-4ED7-A41D-B4145BBC7026}" sibTransId="{2F4EA8F2-3587-4CAA-B983-D65A01D03EC7}"/>
    <dgm:cxn modelId="{10656F0B-2415-4A42-9691-9E12E9B7AC21}" srcId="{8D742905-9C06-4A77-9F89-61A172B955D1}" destId="{919EF617-8F14-4A17-A17C-DE5250678F2E}" srcOrd="5" destOrd="0" parTransId="{DDCC13D4-BD0E-4612-B9D5-517B630D17EC}" sibTransId="{D8DD10D1-F397-48EB-B1CC-5CDA052C8B68}"/>
    <dgm:cxn modelId="{AF948D1C-D027-4188-9D40-FEC7DFD10ED3}" type="presOf" srcId="{A6BB95B9-87CC-431C-836C-D3F02128BD17}" destId="{9E5F0122-FCA4-459D-8B44-1C5293D5A923}" srcOrd="0" destOrd="0" presId="urn:microsoft.com/office/officeart/2005/8/layout/pyramid3"/>
    <dgm:cxn modelId="{04F5FD20-DB95-46CB-B386-D5C1F9923080}" type="presOf" srcId="{7290F57B-C44E-4EFD-BC68-59169E8B58AC}" destId="{AFD9EACD-B2B8-4237-BCF5-025190875F50}" srcOrd="0" destOrd="0" presId="urn:microsoft.com/office/officeart/2005/8/layout/pyramid3"/>
    <dgm:cxn modelId="{4B81972C-BBC4-497A-AF58-DDF91D6AE95C}" srcId="{8D742905-9C06-4A77-9F89-61A172B955D1}" destId="{34C2ECEA-FF26-4E9C-A40E-AE0E3653DA0D}" srcOrd="1" destOrd="0" parTransId="{9D17CF0B-B3E2-4FF4-B0F5-B731A86FE0BD}" sibTransId="{594979D7-BAC2-4CB8-AC09-1AA51C11D0CB}"/>
    <dgm:cxn modelId="{15CD0536-3D32-4C23-AA97-1A43E06E7F4D}" type="presOf" srcId="{60ECCE16-17A7-4491-9B14-273A2C89B3D6}" destId="{1FB1BF0A-6E69-4DD2-A7A7-472AAFB332A1}" srcOrd="0" destOrd="0" presId="urn:microsoft.com/office/officeart/2005/8/layout/pyramid3"/>
    <dgm:cxn modelId="{28521362-12C7-4D8D-B061-501C341297E9}" type="presOf" srcId="{7290F57B-C44E-4EFD-BC68-59169E8B58AC}" destId="{05FCF5BA-FBDC-43C3-9513-BFC5284F2F9D}" srcOrd="1" destOrd="0" presId="urn:microsoft.com/office/officeart/2005/8/layout/pyramid3"/>
    <dgm:cxn modelId="{45343062-313E-45F6-A706-F6604EE3B3D2}" type="presOf" srcId="{4F7F77C0-A2AA-4B8F-926D-0B29060DCCB4}" destId="{9D6D15F6-B2E4-435A-931D-F7DCA4C5D717}" srcOrd="1" destOrd="0" presId="urn:microsoft.com/office/officeart/2005/8/layout/pyramid3"/>
    <dgm:cxn modelId="{95F4E446-AA62-4EB3-82D3-EF71148BB6B4}" type="presOf" srcId="{953732DD-D5B9-4C27-B61D-7576BC2FE6C9}" destId="{CCD79DF3-2437-4F13-8471-30848E0DEABE}" srcOrd="1" destOrd="0" presId="urn:microsoft.com/office/officeart/2005/8/layout/pyramid3"/>
    <dgm:cxn modelId="{2E6E4D6A-55EC-49C6-B895-33488392CEB0}" type="presOf" srcId="{A6BB95B9-87CC-431C-836C-D3F02128BD17}" destId="{3DEF85F8-3FC7-4073-ACFC-82051E90513B}" srcOrd="1" destOrd="0" presId="urn:microsoft.com/office/officeart/2005/8/layout/pyramid3"/>
    <dgm:cxn modelId="{813D236B-52DB-403A-96BB-4F1631E64FEC}" srcId="{8D742905-9C06-4A77-9F89-61A172B955D1}" destId="{A6BB95B9-87CC-431C-836C-D3F02128BD17}" srcOrd="6" destOrd="0" parTransId="{8FC5A61E-9731-4701-9F8E-FEAF34C0EA31}" sibTransId="{A9082E5C-392F-4068-A266-A37E4B12531D}"/>
    <dgm:cxn modelId="{57622652-B37D-411A-B58A-CCA6762473C4}" type="presOf" srcId="{4F7F77C0-A2AA-4B8F-926D-0B29060DCCB4}" destId="{DAEBC992-F204-4724-85C5-1207EDFD0E78}" srcOrd="0" destOrd="0" presId="urn:microsoft.com/office/officeart/2005/8/layout/pyramid3"/>
    <dgm:cxn modelId="{1625C754-01CA-485C-ABFD-27A17A6CA2AE}" type="presOf" srcId="{34C2ECEA-FF26-4E9C-A40E-AE0E3653DA0D}" destId="{9A309A1B-A1E5-469E-8AD4-8BBC998D2070}" srcOrd="0" destOrd="0" presId="urn:microsoft.com/office/officeart/2005/8/layout/pyramid3"/>
    <dgm:cxn modelId="{DF6BF155-4084-4AC9-A77D-E3B84BB6551F}" srcId="{8D742905-9C06-4A77-9F89-61A172B955D1}" destId="{953732DD-D5B9-4C27-B61D-7576BC2FE6C9}" srcOrd="7" destOrd="0" parTransId="{85E6A07A-EB16-442E-AB7C-CCC36D099FEE}" sibTransId="{B4829346-C314-40CB-BE41-107820621DA0}"/>
    <dgm:cxn modelId="{CDF75A57-1A6D-437E-945E-90C0BB287118}" type="presOf" srcId="{919EF617-8F14-4A17-A17C-DE5250678F2E}" destId="{33E4BA68-3E90-4A19-9CC1-69FECFD7FDF0}" srcOrd="1" destOrd="0" presId="urn:microsoft.com/office/officeart/2005/8/layout/pyramid3"/>
    <dgm:cxn modelId="{05425879-583E-4C6E-8820-C7BE94520FED}" srcId="{8D742905-9C06-4A77-9F89-61A172B955D1}" destId="{BDD3784D-FB08-40E7-A1D8-5462345C5F16}" srcOrd="9" destOrd="0" parTransId="{E7BC1D21-E315-45FB-BC93-1B0BDE4D5C98}" sibTransId="{3593408D-1177-4CAF-8A3F-56AEB5F32096}"/>
    <dgm:cxn modelId="{242AA77B-8983-4701-BE40-23D0DCF55A41}" type="presOf" srcId="{98ACF12E-78B3-4C86-88C3-013EBAEFC80F}" destId="{7FC2826A-1F68-4B32-9616-4243269ACF4B}" srcOrd="1" destOrd="0" presId="urn:microsoft.com/office/officeart/2005/8/layout/pyramid3"/>
    <dgm:cxn modelId="{EB3BEE84-5F23-4BAE-BD85-46B614F9D4CC}" type="presOf" srcId="{60ECCE16-17A7-4491-9B14-273A2C89B3D6}" destId="{A351B9D5-55A1-4E4C-894C-5F84FFEE0D5C}" srcOrd="1" destOrd="0" presId="urn:microsoft.com/office/officeart/2005/8/layout/pyramid3"/>
    <dgm:cxn modelId="{18F35794-88AB-4AA9-8F0D-C3801425182F}" type="presOf" srcId="{919EF617-8F14-4A17-A17C-DE5250678F2E}" destId="{5AA75CCD-936F-4809-9428-F6C11E9A2000}" srcOrd="0" destOrd="0" presId="urn:microsoft.com/office/officeart/2005/8/layout/pyramid3"/>
    <dgm:cxn modelId="{E4DCE5AB-2B22-4113-8401-A84C7AADE434}" type="presOf" srcId="{98ACF12E-78B3-4C86-88C3-013EBAEFC80F}" destId="{8FCB8194-25A2-4C6F-8975-F2B6ABAC14BB}" srcOrd="0" destOrd="0" presId="urn:microsoft.com/office/officeart/2005/8/layout/pyramid3"/>
    <dgm:cxn modelId="{1AC16EB8-575B-4678-8BDF-8FFD54445A3A}" type="presOf" srcId="{C4D4A3B5-5284-4F34-BDFA-9AA151296609}" destId="{0B06869E-5B9E-4095-B77A-BB69B1367BAE}" srcOrd="0" destOrd="0" presId="urn:microsoft.com/office/officeart/2005/8/layout/pyramid3"/>
    <dgm:cxn modelId="{AFDECBBA-A727-4061-A1C5-53C9277DC88D}" srcId="{8D742905-9C06-4A77-9F89-61A172B955D1}" destId="{98ACF12E-78B3-4C86-88C3-013EBAEFC80F}" srcOrd="0" destOrd="0" parTransId="{B3CA82F5-235F-43A6-8CA6-BC92E427E203}" sibTransId="{29853BD5-22F6-49FB-BB64-1FF281A849E8}"/>
    <dgm:cxn modelId="{A3657DBC-9CD6-41F8-9BD7-ED15E89EE2EC}" type="presOf" srcId="{953732DD-D5B9-4C27-B61D-7576BC2FE6C9}" destId="{A848DACC-3185-49FF-950A-DD4F501879C9}" srcOrd="0" destOrd="0" presId="urn:microsoft.com/office/officeart/2005/8/layout/pyramid3"/>
    <dgm:cxn modelId="{FCFCEDC0-30F0-4A2D-96BB-48F2E948AA00}" type="presOf" srcId="{34C2ECEA-FF26-4E9C-A40E-AE0E3653DA0D}" destId="{66D884FE-5607-4214-AE97-73155FBAE093}" srcOrd="1" destOrd="0" presId="urn:microsoft.com/office/officeart/2005/8/layout/pyramid3"/>
    <dgm:cxn modelId="{28DDAAC9-D32A-4BD0-A226-0BAB7A095636}" type="presOf" srcId="{BDD3784D-FB08-40E7-A1D8-5462345C5F16}" destId="{93823CBE-2F57-4EDF-9F2B-D65802511528}" srcOrd="0" destOrd="0" presId="urn:microsoft.com/office/officeart/2005/8/layout/pyramid3"/>
    <dgm:cxn modelId="{E11DADD4-01CD-4B73-8A79-D4DEF8471537}" srcId="{8D742905-9C06-4A77-9F89-61A172B955D1}" destId="{4F7F77C0-A2AA-4B8F-926D-0B29060DCCB4}" srcOrd="4" destOrd="0" parTransId="{A14F041C-0AEA-4372-84EE-5BFD836D17A4}" sibTransId="{68A82677-53DB-4395-9AEA-ACE22DF89276}"/>
    <dgm:cxn modelId="{CC440DD7-4004-42DE-82DB-74D3C3B58F55}" type="presOf" srcId="{C4D4A3B5-5284-4F34-BDFA-9AA151296609}" destId="{79430DCC-7918-4278-BC5D-3CF7C33C2665}" srcOrd="1" destOrd="0" presId="urn:microsoft.com/office/officeart/2005/8/layout/pyramid3"/>
    <dgm:cxn modelId="{EE3607E7-CFCF-4C7A-B3D3-0B223D509542}" type="presOf" srcId="{8D742905-9C06-4A77-9F89-61A172B955D1}" destId="{DA00FC29-EA51-4194-87FF-118010DBADB4}" srcOrd="0" destOrd="0" presId="urn:microsoft.com/office/officeart/2005/8/layout/pyramid3"/>
    <dgm:cxn modelId="{E10EF2FB-A85D-4A30-8114-6F4FF0A66522}" type="presOf" srcId="{BDD3784D-FB08-40E7-A1D8-5462345C5F16}" destId="{074C79E5-6E98-4735-84AA-3CB5301312FD}" srcOrd="1" destOrd="0" presId="urn:microsoft.com/office/officeart/2005/8/layout/pyramid3"/>
    <dgm:cxn modelId="{59BE44FE-1CBA-43B4-9734-18EDC185F435}" srcId="{8D742905-9C06-4A77-9F89-61A172B955D1}" destId="{60ECCE16-17A7-4491-9B14-273A2C89B3D6}" srcOrd="3" destOrd="0" parTransId="{3E9D2EFB-57D2-4CC1-960E-85AD201F01AC}" sibTransId="{EAEC1B9D-5291-4DD3-9DE4-D5B3811F4F6D}"/>
    <dgm:cxn modelId="{7D85F6B8-1883-4CE3-857D-B1A44A81FBB7}" type="presParOf" srcId="{DA00FC29-EA51-4194-87FF-118010DBADB4}" destId="{E932C750-DB94-46D2-9227-8FE4FA327F48}" srcOrd="0" destOrd="0" presId="urn:microsoft.com/office/officeart/2005/8/layout/pyramid3"/>
    <dgm:cxn modelId="{1021642B-1A93-4DA6-9046-D95F1E9B696E}" type="presParOf" srcId="{E932C750-DB94-46D2-9227-8FE4FA327F48}" destId="{8FCB8194-25A2-4C6F-8975-F2B6ABAC14BB}" srcOrd="0" destOrd="0" presId="urn:microsoft.com/office/officeart/2005/8/layout/pyramid3"/>
    <dgm:cxn modelId="{FFED8733-D87D-46D9-A884-A74DEBCA479B}" type="presParOf" srcId="{E932C750-DB94-46D2-9227-8FE4FA327F48}" destId="{7FC2826A-1F68-4B32-9616-4243269ACF4B}" srcOrd="1" destOrd="0" presId="urn:microsoft.com/office/officeart/2005/8/layout/pyramid3"/>
    <dgm:cxn modelId="{E68B8B2F-8F10-4143-B64E-77C826670AE4}" type="presParOf" srcId="{DA00FC29-EA51-4194-87FF-118010DBADB4}" destId="{A0A0C0DC-43D9-4CA1-A8A2-A947C8B54BF6}" srcOrd="1" destOrd="0" presId="urn:microsoft.com/office/officeart/2005/8/layout/pyramid3"/>
    <dgm:cxn modelId="{0D509180-3788-4285-A9AC-34320780F1BA}" type="presParOf" srcId="{A0A0C0DC-43D9-4CA1-A8A2-A947C8B54BF6}" destId="{9A309A1B-A1E5-469E-8AD4-8BBC998D2070}" srcOrd="0" destOrd="0" presId="urn:microsoft.com/office/officeart/2005/8/layout/pyramid3"/>
    <dgm:cxn modelId="{FBA06ED1-6D12-4F33-84DD-76EA3AAB8594}" type="presParOf" srcId="{A0A0C0DC-43D9-4CA1-A8A2-A947C8B54BF6}" destId="{66D884FE-5607-4214-AE97-73155FBAE093}" srcOrd="1" destOrd="0" presId="urn:microsoft.com/office/officeart/2005/8/layout/pyramid3"/>
    <dgm:cxn modelId="{A01A3E9A-B597-426D-911C-2D1EA999FA9C}" type="presParOf" srcId="{DA00FC29-EA51-4194-87FF-118010DBADB4}" destId="{DECA0FF6-B32E-4806-9479-CD78FC2C98C0}" srcOrd="2" destOrd="0" presId="urn:microsoft.com/office/officeart/2005/8/layout/pyramid3"/>
    <dgm:cxn modelId="{F7E19B3F-BEB2-429E-AB94-D48A1133AAE4}" type="presParOf" srcId="{DECA0FF6-B32E-4806-9479-CD78FC2C98C0}" destId="{AFD9EACD-B2B8-4237-BCF5-025190875F50}" srcOrd="0" destOrd="0" presId="urn:microsoft.com/office/officeart/2005/8/layout/pyramid3"/>
    <dgm:cxn modelId="{FC425600-CD51-4DBA-9336-FA83AD5B3A27}" type="presParOf" srcId="{DECA0FF6-B32E-4806-9479-CD78FC2C98C0}" destId="{05FCF5BA-FBDC-43C3-9513-BFC5284F2F9D}" srcOrd="1" destOrd="0" presId="urn:microsoft.com/office/officeart/2005/8/layout/pyramid3"/>
    <dgm:cxn modelId="{51CD2C52-9802-4E71-9E53-2A3A3CC478BB}" type="presParOf" srcId="{DA00FC29-EA51-4194-87FF-118010DBADB4}" destId="{052B961F-CA1E-465E-ACD0-107D91D8C806}" srcOrd="3" destOrd="0" presId="urn:microsoft.com/office/officeart/2005/8/layout/pyramid3"/>
    <dgm:cxn modelId="{4685A800-821E-4374-BB11-BB2976AEBB67}" type="presParOf" srcId="{052B961F-CA1E-465E-ACD0-107D91D8C806}" destId="{1FB1BF0A-6E69-4DD2-A7A7-472AAFB332A1}" srcOrd="0" destOrd="0" presId="urn:microsoft.com/office/officeart/2005/8/layout/pyramid3"/>
    <dgm:cxn modelId="{3C19BE45-F387-42E1-9B86-DCB1006B106E}" type="presParOf" srcId="{052B961F-CA1E-465E-ACD0-107D91D8C806}" destId="{A351B9D5-55A1-4E4C-894C-5F84FFEE0D5C}" srcOrd="1" destOrd="0" presId="urn:microsoft.com/office/officeart/2005/8/layout/pyramid3"/>
    <dgm:cxn modelId="{9FCE1062-C36E-46D3-98F7-00EAE730238D}" type="presParOf" srcId="{DA00FC29-EA51-4194-87FF-118010DBADB4}" destId="{3B476802-4D13-4E1B-AFFC-B7A26286441A}" srcOrd="4" destOrd="0" presId="urn:microsoft.com/office/officeart/2005/8/layout/pyramid3"/>
    <dgm:cxn modelId="{EDADA232-406B-40C1-8554-32AC890D44B2}" type="presParOf" srcId="{3B476802-4D13-4E1B-AFFC-B7A26286441A}" destId="{DAEBC992-F204-4724-85C5-1207EDFD0E78}" srcOrd="0" destOrd="0" presId="urn:microsoft.com/office/officeart/2005/8/layout/pyramid3"/>
    <dgm:cxn modelId="{1F8B6801-4248-4990-A3F6-80252F10A4DD}" type="presParOf" srcId="{3B476802-4D13-4E1B-AFFC-B7A26286441A}" destId="{9D6D15F6-B2E4-435A-931D-F7DCA4C5D717}" srcOrd="1" destOrd="0" presId="urn:microsoft.com/office/officeart/2005/8/layout/pyramid3"/>
    <dgm:cxn modelId="{6911B65A-DF0E-4F1C-B21B-70E00DA58E5C}" type="presParOf" srcId="{DA00FC29-EA51-4194-87FF-118010DBADB4}" destId="{E1044E9D-4F91-4AF5-822C-524248519E41}" srcOrd="5" destOrd="0" presId="urn:microsoft.com/office/officeart/2005/8/layout/pyramid3"/>
    <dgm:cxn modelId="{31CBC353-FDE3-44CE-8E32-0069FD684E0B}" type="presParOf" srcId="{E1044E9D-4F91-4AF5-822C-524248519E41}" destId="{5AA75CCD-936F-4809-9428-F6C11E9A2000}" srcOrd="0" destOrd="0" presId="urn:microsoft.com/office/officeart/2005/8/layout/pyramid3"/>
    <dgm:cxn modelId="{6EEE7712-E76B-4719-9BD4-EE5370BBE4A5}" type="presParOf" srcId="{E1044E9D-4F91-4AF5-822C-524248519E41}" destId="{33E4BA68-3E90-4A19-9CC1-69FECFD7FDF0}" srcOrd="1" destOrd="0" presId="urn:microsoft.com/office/officeart/2005/8/layout/pyramid3"/>
    <dgm:cxn modelId="{6295E3F6-B1C5-437C-863D-6D896882F534}" type="presParOf" srcId="{DA00FC29-EA51-4194-87FF-118010DBADB4}" destId="{663598B9-B0D1-4AB8-AD50-BCDFEA614828}" srcOrd="6" destOrd="0" presId="urn:microsoft.com/office/officeart/2005/8/layout/pyramid3"/>
    <dgm:cxn modelId="{2B12B113-2DDB-436F-A200-EBF08B97927E}" type="presParOf" srcId="{663598B9-B0D1-4AB8-AD50-BCDFEA614828}" destId="{9E5F0122-FCA4-459D-8B44-1C5293D5A923}" srcOrd="0" destOrd="0" presId="urn:microsoft.com/office/officeart/2005/8/layout/pyramid3"/>
    <dgm:cxn modelId="{B8EA9A18-0C86-40AF-8707-8D4060058196}" type="presParOf" srcId="{663598B9-B0D1-4AB8-AD50-BCDFEA614828}" destId="{3DEF85F8-3FC7-4073-ACFC-82051E90513B}" srcOrd="1" destOrd="0" presId="urn:microsoft.com/office/officeart/2005/8/layout/pyramid3"/>
    <dgm:cxn modelId="{FD39A27F-B6A5-4B4A-BC5A-4010284D0C69}" type="presParOf" srcId="{DA00FC29-EA51-4194-87FF-118010DBADB4}" destId="{88C134A6-F3B9-46F0-9EF3-66F75AB9C340}" srcOrd="7" destOrd="0" presId="urn:microsoft.com/office/officeart/2005/8/layout/pyramid3"/>
    <dgm:cxn modelId="{67C8B236-283C-4C73-9FE7-F5E3279721C4}" type="presParOf" srcId="{88C134A6-F3B9-46F0-9EF3-66F75AB9C340}" destId="{A848DACC-3185-49FF-950A-DD4F501879C9}" srcOrd="0" destOrd="0" presId="urn:microsoft.com/office/officeart/2005/8/layout/pyramid3"/>
    <dgm:cxn modelId="{102E536E-A6E7-4FB5-BF95-2A1F99A4E867}" type="presParOf" srcId="{88C134A6-F3B9-46F0-9EF3-66F75AB9C340}" destId="{CCD79DF3-2437-4F13-8471-30848E0DEABE}" srcOrd="1" destOrd="0" presId="urn:microsoft.com/office/officeart/2005/8/layout/pyramid3"/>
    <dgm:cxn modelId="{23188CBE-B0FE-4A07-B212-1005C40FA88B}" type="presParOf" srcId="{DA00FC29-EA51-4194-87FF-118010DBADB4}" destId="{3FD8BD77-2DEF-48BF-BD0A-DCFA82EC3F68}" srcOrd="8" destOrd="0" presId="urn:microsoft.com/office/officeart/2005/8/layout/pyramid3"/>
    <dgm:cxn modelId="{E38DA19F-FEE8-44CA-ADA7-77A9E50CEE19}" type="presParOf" srcId="{3FD8BD77-2DEF-48BF-BD0A-DCFA82EC3F68}" destId="{0B06869E-5B9E-4095-B77A-BB69B1367BAE}" srcOrd="0" destOrd="0" presId="urn:microsoft.com/office/officeart/2005/8/layout/pyramid3"/>
    <dgm:cxn modelId="{7008581D-9B6E-4B83-9206-82FD0AA42939}" type="presParOf" srcId="{3FD8BD77-2DEF-48BF-BD0A-DCFA82EC3F68}" destId="{79430DCC-7918-4278-BC5D-3CF7C33C2665}" srcOrd="1" destOrd="0" presId="urn:microsoft.com/office/officeart/2005/8/layout/pyramid3"/>
    <dgm:cxn modelId="{2DE9179B-826A-4359-B676-8AC48F66846D}" type="presParOf" srcId="{DA00FC29-EA51-4194-87FF-118010DBADB4}" destId="{C028C27C-661C-4A27-A4EC-85CC8B14625D}" srcOrd="9" destOrd="0" presId="urn:microsoft.com/office/officeart/2005/8/layout/pyramid3"/>
    <dgm:cxn modelId="{3B92670F-977C-4858-ADF4-341E37B43C38}" type="presParOf" srcId="{C028C27C-661C-4A27-A4EC-85CC8B14625D}" destId="{93823CBE-2F57-4EDF-9F2B-D65802511528}" srcOrd="0" destOrd="0" presId="urn:microsoft.com/office/officeart/2005/8/layout/pyramid3"/>
    <dgm:cxn modelId="{95C17B6E-44DF-4F8D-B16A-2053E41620EF}" type="presParOf" srcId="{C028C27C-661C-4A27-A4EC-85CC8B14625D}" destId="{074C79E5-6E98-4735-84AA-3CB5301312F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B8194-25A2-4C6F-8975-F2B6ABAC14BB}">
      <dsp:nvSpPr>
        <dsp:cNvPr id="0" name=""/>
        <dsp:cNvSpPr/>
      </dsp:nvSpPr>
      <dsp:spPr>
        <a:xfrm rot="10800000">
          <a:off x="0" y="0"/>
          <a:ext cx="11180093" cy="745339"/>
        </a:xfrm>
        <a:prstGeom prst="trapezoid">
          <a:avLst>
            <a:gd name="adj" fmla="val 75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SCM Prem</a:t>
          </a:r>
        </a:p>
      </dsp:txBody>
      <dsp:txXfrm rot="-10800000">
        <a:off x="1956516" y="0"/>
        <a:ext cx="7267060" cy="745339"/>
      </dsp:txXfrm>
    </dsp:sp>
    <dsp:sp modelId="{9A309A1B-A1E5-469E-8AD4-8BBC998D2070}">
      <dsp:nvSpPr>
        <dsp:cNvPr id="0" name=""/>
        <dsp:cNvSpPr/>
      </dsp:nvSpPr>
      <dsp:spPr>
        <a:xfrm rot="10800000">
          <a:off x="559004" y="745339"/>
          <a:ext cx="10062083" cy="745339"/>
        </a:xfrm>
        <a:prstGeom prst="trapezoid">
          <a:avLst>
            <a:gd name="adj" fmla="val 75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Finance Prem</a:t>
          </a:r>
        </a:p>
      </dsp:txBody>
      <dsp:txXfrm rot="-10800000">
        <a:off x="2319869" y="745339"/>
        <a:ext cx="6540354" cy="745339"/>
      </dsp:txXfrm>
    </dsp:sp>
    <dsp:sp modelId="{AFD9EACD-B2B8-4237-BCF5-025190875F50}">
      <dsp:nvSpPr>
        <dsp:cNvPr id="0" name=""/>
        <dsp:cNvSpPr/>
      </dsp:nvSpPr>
      <dsp:spPr>
        <a:xfrm rot="10800000">
          <a:off x="1118009" y="1490678"/>
          <a:ext cx="8944074" cy="745339"/>
        </a:xfrm>
        <a:prstGeom prst="trapezoid">
          <a:avLst>
            <a:gd name="adj" fmla="val 75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SCM</a:t>
          </a:r>
        </a:p>
      </dsp:txBody>
      <dsp:txXfrm rot="-10800000">
        <a:off x="2683222" y="1490678"/>
        <a:ext cx="5813648" cy="745339"/>
      </dsp:txXfrm>
    </dsp:sp>
    <dsp:sp modelId="{1FB1BF0A-6E69-4DD2-A7A7-472AAFB332A1}">
      <dsp:nvSpPr>
        <dsp:cNvPr id="0" name=""/>
        <dsp:cNvSpPr/>
      </dsp:nvSpPr>
      <dsp:spPr>
        <a:xfrm rot="10800000">
          <a:off x="1677013" y="2236018"/>
          <a:ext cx="7826065" cy="745339"/>
        </a:xfrm>
        <a:prstGeom prst="trapezoid">
          <a:avLst>
            <a:gd name="adj" fmla="val 75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Finance</a:t>
          </a:r>
        </a:p>
      </dsp:txBody>
      <dsp:txXfrm rot="-10800000">
        <a:off x="3046575" y="2236018"/>
        <a:ext cx="5086942" cy="745339"/>
      </dsp:txXfrm>
    </dsp:sp>
    <dsp:sp modelId="{DAEBC992-F204-4724-85C5-1207EDFD0E78}">
      <dsp:nvSpPr>
        <dsp:cNvPr id="0" name=""/>
        <dsp:cNvSpPr/>
      </dsp:nvSpPr>
      <dsp:spPr>
        <a:xfrm rot="10800000">
          <a:off x="2236018" y="2981358"/>
          <a:ext cx="6708055" cy="745339"/>
        </a:xfrm>
        <a:prstGeom prst="trapezoid">
          <a:avLst>
            <a:gd name="adj" fmla="val 75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Commerce</a:t>
          </a:r>
        </a:p>
      </dsp:txBody>
      <dsp:txXfrm rot="-10800000">
        <a:off x="3409928" y="2981358"/>
        <a:ext cx="4360236" cy="745339"/>
      </dsp:txXfrm>
    </dsp:sp>
    <dsp:sp modelId="{5AA75CCD-936F-4809-9428-F6C11E9A2000}">
      <dsp:nvSpPr>
        <dsp:cNvPr id="0" name=""/>
        <dsp:cNvSpPr/>
      </dsp:nvSpPr>
      <dsp:spPr>
        <a:xfrm rot="10800000">
          <a:off x="2795023" y="3726697"/>
          <a:ext cx="5590046" cy="745339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Project Operations</a:t>
          </a:r>
        </a:p>
      </dsp:txBody>
      <dsp:txXfrm rot="-10800000">
        <a:off x="3773281" y="3726697"/>
        <a:ext cx="3633530" cy="745339"/>
      </dsp:txXfrm>
    </dsp:sp>
    <dsp:sp modelId="{9E5F0122-FCA4-459D-8B44-1C5293D5A923}">
      <dsp:nvSpPr>
        <dsp:cNvPr id="0" name=""/>
        <dsp:cNvSpPr/>
      </dsp:nvSpPr>
      <dsp:spPr>
        <a:xfrm rot="10800000">
          <a:off x="3354027" y="4472037"/>
          <a:ext cx="4472037" cy="745339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Human Resources</a:t>
          </a:r>
        </a:p>
      </dsp:txBody>
      <dsp:txXfrm rot="-10800000">
        <a:off x="4136634" y="4472037"/>
        <a:ext cx="2906824" cy="745339"/>
      </dsp:txXfrm>
    </dsp:sp>
    <dsp:sp modelId="{A848DACC-3185-49FF-950A-DD4F501879C9}">
      <dsp:nvSpPr>
        <dsp:cNvPr id="0" name=""/>
        <dsp:cNvSpPr/>
      </dsp:nvSpPr>
      <dsp:spPr>
        <a:xfrm rot="10800000">
          <a:off x="3913032" y="5217376"/>
          <a:ext cx="3354027" cy="745339"/>
        </a:xfrm>
        <a:prstGeom prst="trapezoid">
          <a:avLst>
            <a:gd name="adj" fmla="val 75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Operations- Activity</a:t>
          </a:r>
        </a:p>
      </dsp:txBody>
      <dsp:txXfrm rot="-10800000">
        <a:off x="4499987" y="5217376"/>
        <a:ext cx="2180118" cy="745339"/>
      </dsp:txXfrm>
    </dsp:sp>
    <dsp:sp modelId="{0B06869E-5B9E-4095-B77A-BB69B1367BAE}">
      <dsp:nvSpPr>
        <dsp:cNvPr id="0" name=""/>
        <dsp:cNvSpPr/>
      </dsp:nvSpPr>
      <dsp:spPr>
        <a:xfrm rot="10800000">
          <a:off x="4472037" y="5962716"/>
          <a:ext cx="2236018" cy="745339"/>
        </a:xfrm>
        <a:prstGeom prst="trapezoid">
          <a:avLst>
            <a:gd name="adj" fmla="val 75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Team Member</a:t>
          </a:r>
        </a:p>
      </dsp:txBody>
      <dsp:txXfrm rot="-10800000">
        <a:off x="4863340" y="5962716"/>
        <a:ext cx="1453412" cy="745339"/>
      </dsp:txXfrm>
    </dsp:sp>
    <dsp:sp modelId="{93823CBE-2F57-4EDF-9F2B-D65802511528}">
      <dsp:nvSpPr>
        <dsp:cNvPr id="0" name=""/>
        <dsp:cNvSpPr/>
      </dsp:nvSpPr>
      <dsp:spPr>
        <a:xfrm rot="10800000">
          <a:off x="5031041" y="6708055"/>
          <a:ext cx="1118009" cy="745339"/>
        </a:xfrm>
        <a:prstGeom prst="trapezoid">
          <a:avLst>
            <a:gd name="adj" fmla="val 75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HR Self Service</a:t>
          </a:r>
        </a:p>
      </dsp:txBody>
      <dsp:txXfrm rot="-10800000">
        <a:off x="5031041" y="6708055"/>
        <a:ext cx="1118009" cy="7453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18FC4-65C0-45DB-B2CC-1B7CE2651AA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9B549-F291-42C3-9592-5216C3289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14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344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19108-01AA-2282-4AE9-644676E7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C4D32-1708-A885-9C2D-B1DE25CD6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896BD4-15B7-E17F-B151-401017DC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C3AAA75-46F5-094E-7168-30A8A5CC0E9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3A305-4E91-3696-F1F8-19F63D0B8B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31F6979-7765-BC29-C4DA-8DA55877427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70CE3-14BC-610F-885D-7FD805BE2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33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014BE-4882-9BD7-3C60-124F3CEBC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0B9ECB-3D96-91DB-DA16-03FB7220F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D9ACBC-5811-0D18-51D9-7F7800A32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7B226A9-B9D5-29CD-7860-10F73859A79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FDFC6-0175-27E8-A58C-B6F616ECD4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A266200-0B1B-F82D-4C78-8A299EC4FCB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223DE-D616-59E2-2823-600E0CDC35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057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9BAF0-AF3C-E9B6-AF30-17D14BF9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1B1F17-624E-5130-64FA-FD8E8AF2B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21C699-AE1F-8BE3-9A0A-5AA94ACAA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2F2ABB3-C6D8-593A-097A-5B6F65586FA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456D9-7326-6FD8-ACDB-36933A493B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4154A82-E191-8A4E-4C04-4F4AFA53F39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E4506-26AD-FEA1-70FE-E2CCB8FFD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954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755E-9612-CF21-9FE9-D6FD5DADF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0D918C-04D6-CEDC-E0B9-30841B672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4BC751-88B7-7181-EBD1-7907E26CA6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B601F9F-9E72-C903-F87C-269FB483FF0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C31DB-B34F-96F1-9D19-7D56912796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B48C86-631C-1BA1-3C09-DD1A0E67706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1F12A-9C96-EF8E-ACF8-3523FD04FD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110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70DFA-BFB8-8A42-0E3B-366F25642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BA0411-6487-DBC0-CBEA-30363B8384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0BF0AC-03B2-63B8-3597-EA9F3D080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F7AD11E-57D8-6E36-B218-7A3C4A90F56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620F3-C26D-C7D1-D27E-1E39F1411F5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4147600-1BC5-9F16-130F-56EB9007D3E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89B3A-DA2A-0BE8-A7AC-32D1CC3AF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38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4C5DF-CFE5-97E8-51FD-9AF33BF1F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931E9F-B7CE-F4FB-D17B-9C8C9950E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9487E5-DA5C-DA21-D275-91A7E1AC4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DDEA000-5739-A999-8F7B-D1A6F632864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4C8FF-771E-5788-0A5A-47DFB4AF49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D42F4F-C6DD-AA78-F79E-9DAC7B408F2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E1C36-E142-4A9B-C4EA-EFE28B59E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096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BB61-3E6B-3E9A-2FDB-5A934E3F0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E396A8-BAFC-20CE-0756-F885063E7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8D81E9-9468-840B-7656-F73FBEEE8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6FE6188-82ED-9212-AAD5-C1E218EBE2F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10AD1-EEE9-061E-15D2-EA7DA699F8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EE25B36-E874-7BDE-B68C-D6D93775ACF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DF1B3D-A5FA-17C9-54DF-9BEFE7F00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920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5127C-6C11-54B1-7C04-D37DB08F0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FF7282-A9F3-895F-634C-08681E748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25C51C-9DEC-252B-05F8-66E65531E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25814A1-E386-D704-F7E4-B318FBEDA38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75859-B578-149C-8450-C858D462F3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1FA56BF-CC34-4711-335F-071D338129F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9143A-CE6E-020D-048D-0830268DD3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833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B8A6F-BD35-FA6E-AD6C-C973EF9B3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ACCD2-6537-672C-F595-D21CA64DF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4A8B2-18DD-4ACA-8F89-9B9C26B1A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6154A0C-A1DD-717F-0EA9-B138EA09808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3EBA2-EA91-F746-12C7-A76827247B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1C4AA5D-C284-9F1E-E306-659EBAF1DED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4744C-0774-EB4C-F6AF-9D4E395DE6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273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67A7-609C-6342-6059-78CD8DF56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CF226-AAB3-EE02-9060-5E2F0A979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2E12A-BFE6-298F-FE2D-04713769A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377FF79-A0C0-3270-04E3-AEED75596EE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46E6B-8A8D-5106-F9A4-4E546244356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D02D863-7DE6-A1F5-5C5F-A87E8C0832E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1CE93-F4C8-5B75-1C2A-6E07EC852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1365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9307F-A6D2-A2F9-D0C2-F1DB5F918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52359-3C79-EC52-F81B-D555E082ED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14C06D-790F-AAAF-CB09-6E1DA7773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219B1BA-388C-C3C7-AC56-CB462A87843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CE0C8-6125-6EA3-BB3C-A3977F72759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4F707C6-E5CD-C64F-2AC5-379480C9F76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660B6-AD8E-5B88-C314-7082A55E33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413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71F62-C0E1-1D1F-DD9F-A373CFF0A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C55FC2-A88B-95C3-FC17-6DCACC58D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41E01-ECD1-BD0A-D31E-88A5E4F36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7BC5BB12-61AD-977B-067B-8952A3D3ADE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CEA94-A4CE-74B4-E123-0990E7F17D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0C273E7-7C99-88F3-F394-CC8F72E821A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900CF-D090-24BA-1AA4-18254F5D36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295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1928D-83BE-F856-A547-A9C3EA96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6EABD7-EA1F-B62D-C63E-8DDA3ED50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CF7D4F-1FF3-D667-58B3-5E8DA1A22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1B85CE8-8631-A8C7-DBA6-EDC4B3555AC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7111D-C263-A9E4-7B9C-831930678D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6C1771B-C97C-C873-6223-A73135DCC55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54BE4-47A5-84AF-0F7A-676FCA352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499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2226B-3ACD-8CFD-9FD8-E79E5BA7E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74AA0-9D7F-9BCF-CF56-0CE0113306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1A8AFA-CBC5-975A-577A-BEE0C5F14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B7FB917-E07B-139A-EB71-8D6C1480E6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A32AB-B6A2-988C-6298-309440A7990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9811A6B-D5D3-A81F-103E-DAB8137E413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D6553-CAAD-4ECC-90B4-AD2A875C3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534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3F854-DFDB-0B11-1597-F3426254D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93AD53-3D9B-F9D4-EBE5-3CB74C455C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BEE7EA-E6FE-8936-8D37-D7CE1048F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02F565B-99C0-BE04-BA9B-451E472F735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521B2-8C49-866B-04FF-29ECEED0D4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2C931DB-CE36-0C38-72CA-982B8FE0797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F6F56-1CF2-9BEF-B26F-DB35571F8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3993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1AD36-BA43-77C2-75F5-78690E2F1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3D9CF6-E549-DEF9-47B2-FE60681A6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334362-8236-22FD-0021-E43E761D7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2145F40-6A40-61AC-1B5D-10C12D7FDA8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1D037-2E80-EF04-3E91-F6B72E706C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D16D267-C821-CD4C-F15B-C42A80BAFDA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266487-8441-E101-AE1E-0F95B6E484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349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86D6A-5A2F-CD3D-C0D3-B20C0E22B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0E482F-BC91-2E05-2846-F757F01874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E6ED0-B321-2C94-F6FE-21881DB50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C006718-F98B-BBE7-1D5E-93DA26690D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D65B4-C84B-E633-EA41-4C0BD82E1C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B8AD83-64E0-C03E-2BCA-916BD5FB1B5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C7743-F3EB-4EC9-4C5A-5A6C85CF01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903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DEC3E-FE2A-30B9-06B5-7CD01083B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A39AA-7ADE-E10A-485A-2DB537F82A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FEBD28-216D-4013-BBF6-366F25A17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50F80EA-7100-D47A-F84A-70576F7768B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566B5-17C8-3EEA-1D4A-4A7C3F079C1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0FBE78F-D9B3-2E9F-D6AD-DFBB609D8BF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0AE92-9FDF-2D84-E6BD-F15849CD1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4000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C13E5-0F87-99FF-2CAC-6CE6DA03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55F35-159A-7F7A-E601-54C95742A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EB7BD-04B0-B6AC-C9A9-ABA9843BB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2364454-12E1-73B3-AD75-BE08F73FF78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74E3C-212C-FAEE-5E6C-298F37790D2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BA138B-2045-0E58-897E-C36567033D3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4BDAD-09C2-899A-22B0-F10FDC25E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248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260E3-8B06-4B9C-4A87-6791C56F9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777943-2DDC-1C3D-EFE3-A2FD1BE0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964452-9BCA-B33A-DE0A-D62CD3DFC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6443BF7-68FC-CB7C-3085-950FB4CDAC5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05F61-8EA0-D6CD-79C0-D28B4975687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7E580A6-D7D6-2676-7E06-76CC02B3024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D56B9-893E-8EA1-2C45-F2140422C0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9709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8CA04-8851-6C85-9BFC-6CE5674DC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B8E344-02AD-10F4-999B-40C6D01FB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8DA08F-235F-D96E-E2E7-7BF1054A38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2EE9F31-C78F-83BD-0676-5E89EE5F8A8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A8509-7703-DA2E-EB67-BB770DB272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6629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B237B3-2938-A854-8AAF-B73979A89BA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8F9BBA-FF4D-43D9-A5FC-C3FAEA45C74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 pitchFamily="2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4D34C-2A7F-67AF-92C5-FFB4DE9B9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 pitchFamily="2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688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9344F-2C77-6113-8676-920483C2D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F629B-C304-2DD5-0833-0AB05791E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59479-C255-E5F5-DE70-903CCEAF9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84D614B-D208-0946-4A52-63DD1B5E5E2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6888E-DF20-E31A-5242-A7A452E83B2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6629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98618D-3C21-FF79-D821-477FCF22115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8F9BBA-FF4D-43D9-A5FC-C3FAEA45C74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 pitchFamily="2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B6D4EE-EF4E-F6E9-EAD1-623FE47B1C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 pitchFamily="2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23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95311-ACDF-9F66-8122-16BCA42B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77B17-B0D8-2DEA-5759-9F97D113F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088267-DA83-7FCF-FEDB-4B3D988CC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69DB9C2-CE9D-EC39-450B-99CE997F503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0ED31-9EEE-ABB3-21B4-A9DED53A26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6FE271-826B-1BE7-662F-FF6330211B6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BBA77-E1BF-4B1A-4AE2-1D2A0000E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431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136A6-8C30-DBBB-54A7-6051E47E1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8ECC72-CF3C-E405-EE3A-6E8ACF68D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FF96BB-3120-74D8-42EC-93617155E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72F1479-282E-7B00-AD1F-9F969255931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83B0D-581C-B846-6C52-18438C8ECE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3EBC4F7-7C58-0E50-E4FD-2925CA594A8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A6E90-0DCF-3A35-ED8F-8389FB13A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3827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EE1AA-0397-51C1-2BCC-2A1F6A05D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4C4626-D21D-BECC-86CD-7086D69289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D087F7-64CD-6C57-3D9B-371F74EF88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Lists the license requirement for each user role assigned</a:t>
            </a:r>
          </a:p>
          <a:p>
            <a:endParaRPr lang="en-US"/>
          </a:p>
          <a:p>
            <a:r>
              <a:rPr lang="en-US"/>
              <a:t>This does not mean the user needs all of the licenses listed, it is up to the end user which combination of licenses the user needs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2F48B05-0C19-53DC-7B18-E20C9B8A717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CD878-E029-5478-22B0-2673429314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DD22BDA-AE92-021B-49B8-6D0927930D4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D44E8-39F7-EDD4-9C1A-6CAC7BF10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0918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96CE0-C38D-C10F-C9B5-3A574B6C4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110EA9-0E28-B9DC-D2A5-D7917CBCD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988F27-75C0-FF12-CC8E-283BF11247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Shows the license requirement for each role</a:t>
            </a:r>
          </a:p>
          <a:p>
            <a:endParaRPr lang="en-US"/>
          </a:p>
          <a:p>
            <a:r>
              <a:rPr lang="en-US"/>
              <a:t>You will notice that each role is listed for each license type – with the corresponding Entitled / Not Entitled / Not Required</a:t>
            </a:r>
          </a:p>
          <a:p>
            <a:r>
              <a:rPr lang="en-US"/>
              <a:t>This does not mean that all licenses meet the role license requirement, the system is showing how each license lines up against each role</a:t>
            </a:r>
          </a:p>
          <a:p>
            <a:r>
              <a:rPr lang="en-US"/>
              <a:t>You will want to look for a role license combination that has 0 ‘Not Entitled’ entries as this means that the license meets the role license requirements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C5980D4-0375-E36C-45E2-024DE9D2508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E0AF0-8214-E667-1549-66D95D262A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879F479-E0ED-3B9B-CCC3-2686D3619FD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0F478-90BE-D41E-33BA-20FEAB0E3D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289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3F8B8-807A-D245-1034-96FDAB86A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86950-DBE6-AF55-1BFF-A193AEA32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ADA45C-131E-9601-E454-F51224653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72FBD06-FBAE-FF45-E46C-137FD1EE36F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CC230-A59F-733D-8889-ABA3947877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2857DFC-706A-BF18-C977-33FC3BDD90D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102ED-F42B-2D29-EE74-45F45C4D3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0683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F84C-94A7-8DBF-4EBE-CB93654DF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C9446-AD66-D33D-9C2D-A1C571AE6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EF3336-DC3D-F913-8DDB-137CF65CC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CDDB8A9-C411-C0D6-F04E-2E3ED0FE3DA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E155-B593-7B79-70C6-663E6632C33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936EC05-D145-F1E4-AE65-59E6A07C9BC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8C7F3-BCBD-D079-06B4-86C41BAB6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9025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A72EA-74D1-9A16-14A5-F9F8AFBB5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66F05-FC53-0CD9-2DB5-A5DD042FA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5C964-E2BB-2381-992A-22012B34F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3E22BD2-0BAB-B763-A90E-80BAEE00B78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D1C9A-B73B-8298-3295-6D042106CD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06B2916-6BC5-FC4D-44A0-0FB54A3A2E4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37BEA-185F-55FA-227C-EFA090166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093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A45-0692-C81B-0E86-5E3C6A7DA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BF0D56-80EC-54D8-695B-D228909C50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898FF7-AE03-B1C0-72C3-BCD7C865D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B6AB6CE-E7EA-5525-3201-FF391AF5C45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7DB2A-F770-A666-6798-94BE8A945F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6DB98A-2D7C-C6C7-89BC-5249616BB14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AB4CC-131A-CF3D-8962-CF5A9FDE77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363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5CCCD-244E-5EF7-D9F2-3B45B1188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B43FDC-4B81-24AE-BB1B-DAF251CF9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EBF94A-6F03-AAF9-5FA2-E2C60D6E5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F823623-C1FF-6122-6313-A6701DED9F9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133EE-817C-B74B-5C9F-70AA2FEC41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A0712D4-A7BA-7F55-9F23-ADDD6B3523B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C5A91-5DA0-7BF7-69FA-8BE130888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232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D563B-5423-B413-08F3-70B75CB89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90E2A8-B0C3-8753-D854-1823CE665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4975" y="711200"/>
            <a:ext cx="6299200" cy="35448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85251-8272-468B-3600-C106A7A4A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812">
              <a:spcAft>
                <a:spcPts val="340"/>
              </a:spcAft>
              <a:defRPr/>
            </a:pPr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7890487-2848-7174-335B-453C14F5F68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10032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07427-88BE-0F12-7C3C-F878178027D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662700" marR="0" lvl="0" indent="0" algn="l" defTabSz="1079956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59EA2DA-05E8-2E0D-3567-7165EA62ECA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10032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0032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DDBB6-01DE-261A-57EF-D6E499295D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032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0032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07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47BF1-251D-4CC3-F0A3-DD4AA9543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71B6E-449C-1591-3320-163A8AC4B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B21D64-B184-4314-4787-427F8C483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A1B7A9B-E064-7FFC-B9B2-0B7567211B6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27AE8-A709-1677-989D-553A1ABD24E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F8BE2A-9B76-E3C2-0C57-7D8B6B1963B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7/23/2025 7:38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5329B-A76D-32FD-6788-7978A0DED7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13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4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4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jpe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MVPGA@microsoft.com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everal cubes&#10;&#10;AI-generated content may be incorrect.">
            <a:extLst>
              <a:ext uri="{FF2B5EF4-FFF2-40B4-BE49-F238E27FC236}">
                <a16:creationId xmlns:a16="http://schemas.microsoft.com/office/drawing/2014/main" id="{9DBEF36C-9F70-C79E-ACA0-D5B443EE16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Picture 8" descr="A close up of a sign&#10;&#10;AI-generated content may be incorrect.">
            <a:extLst>
              <a:ext uri="{FF2B5EF4-FFF2-40B4-BE49-F238E27FC236}">
                <a16:creationId xmlns:a16="http://schemas.microsoft.com/office/drawing/2014/main" id="{0269CA22-C0A8-1306-404C-17E5D3F3AD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3198" y="4054585"/>
            <a:ext cx="5064686" cy="2271215"/>
          </a:xfrm>
          <a:prstGeom prst="rect">
            <a:avLst/>
          </a:prstGeom>
        </p:spPr>
      </p:pic>
      <p:pic>
        <p:nvPicPr>
          <p:cNvPr id="10" name="MS logo white - EMF" descr="Microsoft logo white text version">
            <a:extLst>
              <a:ext uri="{FF2B5EF4-FFF2-40B4-BE49-F238E27FC236}">
                <a16:creationId xmlns:a16="http://schemas.microsoft.com/office/drawing/2014/main" id="{C2E04E97-EBB4-15B9-B98C-DFFA25C0C2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876301" y="878682"/>
            <a:ext cx="2049368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4603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several cubes&#10;&#10;AI-generated content may be incorrect.">
            <a:extLst>
              <a:ext uri="{FF2B5EF4-FFF2-40B4-BE49-F238E27FC236}">
                <a16:creationId xmlns:a16="http://schemas.microsoft.com/office/drawing/2014/main" id="{8129A2C3-CEC4-826D-AA26-68D2F3D9FD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MS logo white - EMF" descr="Microsoft logo white text version">
            <a:extLst>
              <a:ext uri="{FF2B5EF4-FFF2-40B4-BE49-F238E27FC236}">
                <a16:creationId xmlns:a16="http://schemas.microsoft.com/office/drawing/2014/main" id="{EB5EB062-3EB9-AE51-7945-D4F3E1AA0D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876301" y="878682"/>
            <a:ext cx="2049368" cy="438912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76300" y="3638673"/>
            <a:ext cx="8366760" cy="1661993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6000" b="0" kern="1200" cap="none" spc="-75" baseline="0" dirty="0">
                <a:ln w="3175">
                  <a:noFill/>
                </a:ln>
                <a:solidFill>
                  <a:srgbClr val="FAE4A2"/>
                </a:solidFill>
                <a:effectLst/>
                <a:latin typeface="Segoe Sans Display Semibold" pitchFamily="2" charset="0"/>
                <a:ea typeface="+mn-ea"/>
                <a:cs typeface="Segoe Sans Display Semibold" pitchFamily="2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876300" y="5943600"/>
            <a:ext cx="8366760" cy="4154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lang="en-US" sz="270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54999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44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76300" y="4377335"/>
            <a:ext cx="13716000" cy="923330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6000" spc="-75" baseline="0">
                <a:solidFill>
                  <a:schemeClr val="tx1"/>
                </a:solidFill>
                <a:latin typeface="Segoe Sans Display Semibold" pitchFamily="2" charset="0"/>
                <a:cs typeface="Segoe Sans Display Semibold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6300" y="5943601"/>
            <a:ext cx="13716000" cy="4154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7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MS logo white - EMF" descr="Microsoft logo white text version">
            <a:extLst>
              <a:ext uri="{FF2B5EF4-FFF2-40B4-BE49-F238E27FC236}">
                <a16:creationId xmlns:a16="http://schemas.microsoft.com/office/drawing/2014/main" id="{74FE235F-02A3-CF25-8716-2552AE8442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876301" y="878682"/>
            <a:ext cx="2049368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3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6300" y="2152650"/>
            <a:ext cx="16528257" cy="24191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2171060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79585" y="2151555"/>
            <a:ext cx="16527780" cy="24191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31414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6301" y="2152650"/>
            <a:ext cx="7817645" cy="24191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84532" y="2152650"/>
            <a:ext cx="7829550" cy="24191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9175869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60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76300" y="2152650"/>
            <a:ext cx="7818120" cy="2474523"/>
          </a:xfrm>
        </p:spPr>
        <p:txBody>
          <a:bodyPr wrap="square">
            <a:spAutoFit/>
          </a:bodyPr>
          <a:lstStyle>
            <a:lvl1pPr marL="0" indent="0">
              <a:spcBef>
                <a:spcPts val="1836"/>
              </a:spcBef>
              <a:buClr>
                <a:schemeClr val="tx1"/>
              </a:buClr>
              <a:buFont typeface="Wingdings" panose="05000000000000000000" pitchFamily="2" charset="2"/>
              <a:buNone/>
              <a:defRPr sz="42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83382" indent="0">
              <a:buFont typeface="Wingdings" panose="05000000000000000000" pitchFamily="2" charset="2"/>
              <a:buNone/>
              <a:defRPr sz="3000" b="0"/>
            </a:lvl2pPr>
            <a:lvl3pPr marL="676275" indent="0">
              <a:buFont typeface="Wingdings" panose="05000000000000000000" pitchFamily="2" charset="2"/>
              <a:buNone/>
              <a:tabLst/>
              <a:defRPr sz="2400" b="0"/>
            </a:lvl3pPr>
            <a:lvl4pPr marL="978693" indent="0">
              <a:buFont typeface="Wingdings" panose="05000000000000000000" pitchFamily="2" charset="2"/>
              <a:buNone/>
              <a:defRPr sz="2100" b="0"/>
            </a:lvl4pPr>
            <a:lvl5pPr marL="1281113" indent="0">
              <a:buFont typeface="Wingdings" panose="05000000000000000000" pitchFamily="2" charset="2"/>
              <a:buNone/>
              <a:tabLst/>
              <a:defRPr sz="21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95757" y="2152650"/>
            <a:ext cx="7818120" cy="2474523"/>
          </a:xfrm>
        </p:spPr>
        <p:txBody>
          <a:bodyPr wrap="square">
            <a:spAutoFit/>
          </a:bodyPr>
          <a:lstStyle>
            <a:lvl1pPr marL="0" indent="0">
              <a:spcBef>
                <a:spcPts val="1836"/>
              </a:spcBef>
              <a:buClr>
                <a:schemeClr val="tx1"/>
              </a:buClr>
              <a:buFont typeface="Wingdings" panose="05000000000000000000" pitchFamily="2" charset="2"/>
              <a:buNone/>
              <a:defRPr sz="42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83382" indent="0">
              <a:buFont typeface="Wingdings" panose="05000000000000000000" pitchFamily="2" charset="2"/>
              <a:buNone/>
              <a:defRPr sz="3000" b="0"/>
            </a:lvl2pPr>
            <a:lvl3pPr marL="676275" indent="0">
              <a:buFont typeface="Wingdings" panose="05000000000000000000" pitchFamily="2" charset="2"/>
              <a:buNone/>
              <a:tabLst/>
              <a:defRPr sz="2400" b="0"/>
            </a:lvl3pPr>
            <a:lvl4pPr marL="978693" indent="0">
              <a:buFont typeface="Wingdings" panose="05000000000000000000" pitchFamily="2" charset="2"/>
              <a:buNone/>
              <a:defRPr sz="2100" b="0"/>
            </a:lvl4pPr>
            <a:lvl5pPr marL="1281113" indent="0">
              <a:buFont typeface="Wingdings" panose="05000000000000000000" pitchFamily="2" charset="2"/>
              <a:buNone/>
              <a:tabLst/>
              <a:defRPr sz="21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16119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2155033"/>
            <a:ext cx="7829550" cy="646331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4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6300" y="3126583"/>
            <a:ext cx="7829550" cy="2419124"/>
          </a:xfrm>
        </p:spPr>
        <p:txBody>
          <a:bodyPr>
            <a:spAutoFit/>
          </a:bodyPr>
          <a:lstStyle>
            <a:lvl1pPr marL="257175" indent="-257175">
              <a:defRPr lang="en-US" sz="3600" dirty="0"/>
            </a:lvl1pPr>
            <a:lvl2pPr marL="514350" indent="-257175">
              <a:defRPr lang="en-US" dirty="0"/>
            </a:lvl2pPr>
            <a:lvl3pPr marL="771525" indent="-257175">
              <a:defRPr lang="en-US" dirty="0"/>
            </a:lvl3pPr>
            <a:lvl4pPr marL="1000125" indent="-228600">
              <a:defRPr lang="en-US" dirty="0"/>
            </a:lvl4pPr>
            <a:lvl5pPr marL="1190625" indent="-18097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96438" y="2155033"/>
            <a:ext cx="7829550" cy="646331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4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96438" y="3126583"/>
            <a:ext cx="7829550" cy="2419124"/>
          </a:xfrm>
        </p:spPr>
        <p:txBody>
          <a:bodyPr>
            <a:spAutoFit/>
          </a:bodyPr>
          <a:lstStyle>
            <a:lvl1pPr marL="257175" indent="-257175">
              <a:defRPr lang="en-US" sz="3600" dirty="0"/>
            </a:lvl1pPr>
            <a:lvl2pPr marL="514350" indent="-257175">
              <a:defRPr lang="en-US" dirty="0"/>
            </a:lvl2pPr>
            <a:lvl3pPr marL="771525" indent="-257175">
              <a:defRPr lang="en-US" dirty="0"/>
            </a:lvl3pPr>
            <a:lvl4pPr marL="1028700" indent="-204788">
              <a:defRPr lang="en-US" dirty="0"/>
            </a:lvl4pPr>
            <a:lvl5pPr marL="1190625" indent="-18097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59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2155033"/>
            <a:ext cx="7829550" cy="646331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4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3445" y="3121819"/>
            <a:ext cx="7822406" cy="2326791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96438" y="2155033"/>
            <a:ext cx="7829550" cy="646331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4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91677" y="3121819"/>
            <a:ext cx="7822406" cy="2326791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7CBEB8-AFEF-362F-CB36-DC00FA4C6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3848036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6" y="2157413"/>
            <a:ext cx="4896612" cy="101566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7826" y="3586163"/>
            <a:ext cx="4896612" cy="2640723"/>
          </a:xfrm>
        </p:spPr>
        <p:txBody>
          <a:bodyPr wrap="square">
            <a:spAutoFit/>
          </a:bodyPr>
          <a:lstStyle>
            <a:lvl1pPr marL="264320" indent="-264320">
              <a:defRPr lang="en-US" sz="3000" dirty="0"/>
            </a:lvl1pPr>
            <a:lvl2pPr marL="483395" indent="-226220">
              <a:defRPr lang="en-US" sz="2700" dirty="0"/>
            </a:lvl2pPr>
            <a:lvl3pPr marL="700088" indent="-207170">
              <a:defRPr lang="en-US" dirty="0"/>
            </a:lvl3pPr>
            <a:lvl4pPr marL="892970" indent="-192882">
              <a:defRPr lang="en-US" dirty="0"/>
            </a:lvl4pPr>
            <a:lvl5pPr marL="1097757" indent="-183357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5694" y="2157413"/>
            <a:ext cx="4896612" cy="101566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95694" y="3576203"/>
            <a:ext cx="4896612" cy="2640723"/>
          </a:xfrm>
        </p:spPr>
        <p:txBody>
          <a:bodyPr wrap="square">
            <a:spAutoFit/>
          </a:bodyPr>
          <a:lstStyle>
            <a:lvl1pPr marL="264320" indent="-264320">
              <a:defRPr lang="en-US" sz="3000" dirty="0"/>
            </a:lvl1pPr>
            <a:lvl2pPr marL="597695" indent="-254795">
              <a:defRPr lang="en-US" sz="2700" dirty="0"/>
            </a:lvl2pPr>
            <a:lvl3pPr marL="833438" indent="-235745">
              <a:defRPr lang="en-US" dirty="0"/>
            </a:lvl3pPr>
            <a:lvl4pPr marL="1028700" indent="-204788">
              <a:defRPr lang="en-US" dirty="0"/>
            </a:lvl4pPr>
            <a:lvl5pPr marL="1200150" indent="-16668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513563" y="2157413"/>
            <a:ext cx="4896612" cy="101566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513563" y="3586163"/>
            <a:ext cx="4896612" cy="2640723"/>
          </a:xfrm>
        </p:spPr>
        <p:txBody>
          <a:bodyPr wrap="square">
            <a:spAutoFit/>
          </a:bodyPr>
          <a:lstStyle>
            <a:lvl1pPr marL="264320" indent="-264320">
              <a:defRPr lang="en-US" sz="3000" dirty="0"/>
            </a:lvl1pPr>
            <a:lvl2pPr marL="597695" indent="-254795">
              <a:defRPr lang="en-US" sz="2700" dirty="0"/>
            </a:lvl2pPr>
            <a:lvl3pPr marL="833438" indent="-235745">
              <a:defRPr lang="en-US" dirty="0"/>
            </a:lvl3pPr>
            <a:lvl4pPr marL="1028700" indent="-204788">
              <a:defRPr lang="en-US" dirty="0"/>
            </a:lvl4pPr>
            <a:lvl5pPr marL="1200150" indent="-16668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90434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1" y="2157413"/>
            <a:ext cx="3798095" cy="92333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6301" y="342467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700" dirty="0"/>
            </a:lvl1pPr>
            <a:lvl2pPr marL="428625" indent="-188120">
              <a:defRPr lang="en-US" sz="2400" dirty="0"/>
            </a:lvl2pPr>
            <a:lvl3pPr marL="657225" indent="-200025">
              <a:defRPr lang="en-US" dirty="0"/>
            </a:lvl3pPr>
            <a:lvl4pPr marL="850107" indent="-171450">
              <a:defRPr lang="en-US" dirty="0"/>
            </a:lvl4pPr>
            <a:lvl5pPr marL="1028700" indent="-164307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9688" y="2157413"/>
            <a:ext cx="3800475" cy="92333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19688" y="341471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700" dirty="0"/>
            </a:lvl1pPr>
            <a:lvl2pPr marL="428625" indent="-188120">
              <a:defRPr lang="en-US" sz="2400" dirty="0"/>
            </a:lvl2pPr>
            <a:lvl3pPr marL="657225" indent="-200025">
              <a:defRPr lang="en-US" dirty="0"/>
            </a:lvl3pPr>
            <a:lvl4pPr marL="850107" indent="-171450">
              <a:defRPr lang="en-US" dirty="0"/>
            </a:lvl4pPr>
            <a:lvl5pPr marL="1028700" indent="-164307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313" y="2157413"/>
            <a:ext cx="3798095" cy="92333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66313" y="342467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700" dirty="0"/>
            </a:lvl1pPr>
            <a:lvl2pPr marL="428625" indent="-188120">
              <a:defRPr lang="en-US" sz="2400" dirty="0"/>
            </a:lvl2pPr>
            <a:lvl3pPr marL="657225" indent="-200025">
              <a:defRPr lang="en-US" dirty="0"/>
            </a:lvl3pPr>
            <a:lvl4pPr marL="850107" indent="-171450">
              <a:defRPr lang="en-US" dirty="0"/>
            </a:lvl4pPr>
            <a:lvl5pPr marL="1028700" indent="-164307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609700" y="2157413"/>
            <a:ext cx="3800475" cy="92333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609700" y="341471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700" dirty="0"/>
            </a:lvl1pPr>
            <a:lvl2pPr marL="428625" indent="-188120">
              <a:defRPr lang="en-US" sz="2400" dirty="0"/>
            </a:lvl2pPr>
            <a:lvl3pPr marL="657225" indent="-200025">
              <a:defRPr lang="en-US" dirty="0"/>
            </a:lvl3pPr>
            <a:lvl4pPr marL="850107" indent="-171450">
              <a:defRPr lang="en-US" dirty="0"/>
            </a:lvl4pPr>
            <a:lvl5pPr marL="1028700" indent="-164307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4262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300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6300" y="3424673"/>
            <a:ext cx="2948940" cy="2179058"/>
          </a:xfrm>
        </p:spPr>
        <p:txBody>
          <a:bodyPr wrap="square">
            <a:spAutoFit/>
          </a:bodyPr>
          <a:lstStyle>
            <a:lvl1pPr marL="211932" indent="-211932">
              <a:defRPr lang="en-US" sz="2250" dirty="0"/>
            </a:lvl1pPr>
            <a:lvl2pPr marL="428625" indent="-188120">
              <a:defRPr lang="en-US" sz="2100" dirty="0"/>
            </a:lvl2pPr>
            <a:lvl3pPr marL="657225" indent="-200025">
              <a:defRPr lang="en-US" sz="2100" dirty="0"/>
            </a:lvl3pPr>
            <a:lvl4pPr marL="850107" indent="-171450">
              <a:defRPr lang="en-US" sz="1800" dirty="0"/>
            </a:lvl4pPr>
            <a:lvl5pPr marL="1028700" indent="-164307">
              <a:defRPr lang="en-US" sz="18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73511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3511" y="3414713"/>
            <a:ext cx="2948940" cy="2179058"/>
          </a:xfrm>
        </p:spPr>
        <p:txBody>
          <a:bodyPr wrap="square">
            <a:spAutoFit/>
          </a:bodyPr>
          <a:lstStyle>
            <a:lvl1pPr marL="211932" indent="-211932">
              <a:defRPr lang="en-US" sz="2250" dirty="0"/>
            </a:lvl1pPr>
            <a:lvl2pPr marL="428625" indent="-188120">
              <a:defRPr lang="en-US" sz="2100" dirty="0"/>
            </a:lvl2pPr>
            <a:lvl3pPr marL="657225" indent="-200025">
              <a:defRPr lang="en-US" sz="2100" dirty="0"/>
            </a:lvl3pPr>
            <a:lvl4pPr marL="850107" indent="-171450">
              <a:defRPr lang="en-US" sz="1800" dirty="0"/>
            </a:lvl4pPr>
            <a:lvl5pPr marL="1028700" indent="-164307">
              <a:defRPr lang="en-US" sz="18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70721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70721" y="3424673"/>
            <a:ext cx="2948940" cy="2179058"/>
          </a:xfrm>
        </p:spPr>
        <p:txBody>
          <a:bodyPr wrap="square">
            <a:spAutoFit/>
          </a:bodyPr>
          <a:lstStyle>
            <a:lvl1pPr marL="211932" indent="-211932">
              <a:defRPr lang="en-US" sz="2250" dirty="0"/>
            </a:lvl1pPr>
            <a:lvl2pPr marL="428625" indent="-188120">
              <a:defRPr lang="en-US" sz="2100" dirty="0"/>
            </a:lvl2pPr>
            <a:lvl3pPr marL="657225" indent="-200025">
              <a:defRPr lang="en-US" sz="2100" dirty="0"/>
            </a:lvl3pPr>
            <a:lvl4pPr marL="850107" indent="-171450">
              <a:defRPr lang="en-US" sz="1800" dirty="0"/>
            </a:lvl4pPr>
            <a:lvl5pPr marL="1028700" indent="-164307">
              <a:defRPr lang="en-US" sz="18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067932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067932" y="3414713"/>
            <a:ext cx="2948940" cy="2179058"/>
          </a:xfrm>
        </p:spPr>
        <p:txBody>
          <a:bodyPr wrap="square">
            <a:spAutoFit/>
          </a:bodyPr>
          <a:lstStyle>
            <a:lvl1pPr marL="211932" indent="-211932">
              <a:defRPr lang="en-US" sz="2250" dirty="0"/>
            </a:lvl1pPr>
            <a:lvl2pPr marL="428625" indent="-188120">
              <a:defRPr lang="en-US" sz="2100" dirty="0"/>
            </a:lvl2pPr>
            <a:lvl3pPr marL="657225" indent="-200025">
              <a:defRPr lang="en-US" sz="2100" dirty="0"/>
            </a:lvl3pPr>
            <a:lvl4pPr marL="850107" indent="-171450">
              <a:defRPr lang="en-US" sz="1800" dirty="0"/>
            </a:lvl4pPr>
            <a:lvl5pPr marL="1028700" indent="-164307">
              <a:defRPr lang="en-US" sz="18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465142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65142" y="3414713"/>
            <a:ext cx="2948940" cy="2179058"/>
          </a:xfrm>
        </p:spPr>
        <p:txBody>
          <a:bodyPr wrap="square">
            <a:spAutoFit/>
          </a:bodyPr>
          <a:lstStyle>
            <a:lvl1pPr marL="211932" indent="-211932">
              <a:defRPr lang="en-US" sz="2250" dirty="0"/>
            </a:lvl1pPr>
            <a:lvl2pPr marL="428625" indent="-188120">
              <a:defRPr lang="en-US" sz="2100" dirty="0"/>
            </a:lvl2pPr>
            <a:lvl3pPr marL="657225" indent="-200025">
              <a:defRPr lang="en-US" sz="2100" dirty="0"/>
            </a:lvl3pPr>
            <a:lvl4pPr marL="850107" indent="-171450">
              <a:defRPr lang="en-US" sz="1800" dirty="0"/>
            </a:lvl4pPr>
            <a:lvl5pPr marL="1028700" indent="-164307">
              <a:defRPr lang="en-US" sz="18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058074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610">
          <p15:clr>
            <a:srgbClr val="5ACBF0"/>
          </p15:clr>
        </p15:guide>
        <p15:guide id="7" pos="1795">
          <p15:clr>
            <a:srgbClr val="5ACBF0"/>
          </p15:clr>
        </p15:guide>
        <p15:guide id="8" pos="3035">
          <p15:clr>
            <a:srgbClr val="5ACBF0"/>
          </p15:clr>
        </p15:guide>
        <p15:guide id="9" pos="3221">
          <p15:clr>
            <a:srgbClr val="5ACBF0"/>
          </p15:clr>
        </p15:guide>
        <p15:guide id="10" pos="4461">
          <p15:clr>
            <a:srgbClr val="5ACBF0"/>
          </p15:clr>
        </p15:guide>
        <p15:guide id="11" pos="5890">
          <p15:clr>
            <a:srgbClr val="5ACBF0"/>
          </p15:clr>
        </p15:guide>
        <p15:guide id="12" orient="horz" pos="1436">
          <p15:clr>
            <a:srgbClr val="5ACBF0"/>
          </p15:clr>
        </p15:guide>
        <p15:guide id="13" pos="4646">
          <p15:clr>
            <a:srgbClr val="5ACBF0"/>
          </p15:clr>
        </p15:guide>
        <p15:guide id="14" pos="6072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49317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6" y="4312503"/>
            <a:ext cx="6191538" cy="1661994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00507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1" y="685800"/>
            <a:ext cx="8262629" cy="526298"/>
          </a:xfrm>
        </p:spPr>
        <p:txBody>
          <a:bodyPr tIns="64008"/>
          <a:lstStyle>
            <a:lvl1pPr>
              <a:defRPr sz="3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6355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024306"/>
            <a:ext cx="6237543" cy="1661993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Title square photo layout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1" y="5303311"/>
            <a:ext cx="6243638" cy="507831"/>
          </a:xfrm>
        </p:spPr>
        <p:txBody>
          <a:bodyPr/>
          <a:lstStyle>
            <a:lvl1pPr marL="0" indent="0">
              <a:buNone/>
              <a:defRPr sz="3300">
                <a:latin typeface="+mn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992982" indent="0">
              <a:buNone/>
              <a:defRPr/>
            </a:lvl4pPr>
            <a:lvl5pPr marL="128349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E18FD0C-FA99-4937-92CD-5CF7F279CD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001000" y="0"/>
            <a:ext cx="10287000" cy="10287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DF4B0-32EF-4DA8-9A83-B73DD8310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711267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7" orient="horz" pos="1968">
          <p15:clr>
            <a:srgbClr val="5ACBF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43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92DE97-5F35-4963-AC7A-96FEB980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4310123"/>
            <a:ext cx="6239925" cy="166199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001000" y="0"/>
            <a:ext cx="10287000" cy="10287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9A47B-FEF5-47F3-B2DD-A73E7C323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933065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5" orient="horz" pos="2160">
          <p15:clr>
            <a:srgbClr val="5ACBF0"/>
          </p15:clr>
        </p15:guide>
        <p15:guide id="6" pos="2991">
          <p15:clr>
            <a:srgbClr val="5ACBF0"/>
          </p15:clr>
        </p15:guide>
        <p15:guide id="7" pos="3728">
          <p15:clr>
            <a:srgbClr val="C35EA4"/>
          </p15:clr>
        </p15:guide>
        <p15:guide id="8" pos="3544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4469607"/>
            <a:ext cx="6244688" cy="1292662"/>
          </a:xfrm>
        </p:spPr>
        <p:txBody>
          <a:bodyPr anchor="t"/>
          <a:lstStyle>
            <a:lvl1pPr>
              <a:defRPr sz="4200"/>
            </a:lvl1pPr>
          </a:lstStyle>
          <a:p>
            <a:r>
              <a:rPr lang="en-US"/>
              <a:t>Square photo layout with smaller text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EBEAA94-C151-43DE-8A5A-09E8A93042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001000" y="0"/>
            <a:ext cx="10287000" cy="10287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2072425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3" orient="horz" pos="1877">
          <p15:clr>
            <a:srgbClr val="5ACBF0"/>
          </p15:clr>
        </p15:guide>
        <p15:guide id="4" pos="3731">
          <p15:clr>
            <a:srgbClr val="C35EA4"/>
          </p15:clr>
        </p15:guide>
        <p15:guide id="5" pos="2993">
          <p15:clr>
            <a:srgbClr val="5ACBF0"/>
          </p15:clr>
        </p15:guide>
        <p15:guide id="6" pos="3547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low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5486400"/>
            <a:ext cx="18288000" cy="4800600"/>
          </a:xfrm>
          <a:gradFill flip="none" rotWithShape="1">
            <a:gsLst>
              <a:gs pos="4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</p:spPr>
        <p:txBody>
          <a:bodyPr lIns="585216" tIns="585216" rIns="585216" bIns="585216" anchor="b" anchorCtr="0">
            <a:noAutofit/>
          </a:bodyPr>
          <a:lstStyle>
            <a:lvl1pPr>
              <a:defRPr sz="54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619C2-B134-493A-AB9F-5DE39C929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58399907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304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-5" y="0"/>
            <a:ext cx="8503920" cy="10287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</p:spPr>
        <p:txBody>
          <a:bodyPr lIns="585216" tIns="585216" rIns="585216" bIns="585216" anchor="ctr">
            <a:noAutofit/>
          </a:bodyPr>
          <a:lstStyle>
            <a:lvl1pPr>
              <a:defRPr sz="54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894F6-B50F-43E1-83FC-4F2200B2F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69165450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3576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9784080" y="0"/>
            <a:ext cx="8503920" cy="10287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lIns="585216" tIns="585216" rIns="585216" bIns="585216" anchor="ctr">
            <a:noAutofit/>
          </a:bodyPr>
          <a:lstStyle>
            <a:lvl1pPr algn="r">
              <a:defRPr sz="54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9011D-E3B4-416F-9D7F-7A99AE49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77830170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4105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8154192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8288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2100" b="1" dirty="0">
                <a:solidFill>
                  <a:srgbClr val="000000"/>
                </a:solidFill>
              </a:defRPr>
            </a:lvl1pPr>
          </a:lstStyle>
          <a:p>
            <a:pPr marL="342900" lvl="0" indent="-3429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96C37-D0C9-4349-A860-B639C4EB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6233477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880">
          <p15:clr>
            <a:srgbClr val="5ACBF0"/>
          </p15:clr>
        </p15:guide>
        <p15:guide id="6" orient="horz" pos="3600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99430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-3572" y="3429000"/>
            <a:ext cx="18288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371600" rIns="0" bIns="0" rtlCol="0" anchor="t" anchorCtr="0">
            <a:noAutofit/>
          </a:bodyPr>
          <a:lstStyle>
            <a:lvl1pPr marL="0" indent="0" algn="ctr">
              <a:buNone/>
              <a:defRPr lang="en-US" sz="2100" b="1" dirty="0">
                <a:solidFill>
                  <a:srgbClr val="000000"/>
                </a:solidFill>
              </a:defRPr>
            </a:lvl1pPr>
          </a:lstStyle>
          <a:p>
            <a:pPr marL="342900" lvl="0" indent="-3429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0046437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  <p15:guide id="6" orient="horz" pos="720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7DCA08-1117-4B11-AEFD-AAB2B3354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299" y="8534400"/>
            <a:ext cx="8051292" cy="4154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873918" y="3038475"/>
            <a:ext cx="8051292" cy="521208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500" b="1" dirty="0">
                <a:solidFill>
                  <a:srgbClr val="000000"/>
                </a:solidFill>
              </a:defRPr>
            </a:lvl1pPr>
          </a:lstStyle>
          <a:p>
            <a:pPr marL="342900" lvl="0" indent="-3429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2790" y="8534400"/>
            <a:ext cx="8051292" cy="4154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9358883" y="3038475"/>
            <a:ext cx="8051292" cy="521208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500" b="1" dirty="0">
                <a:solidFill>
                  <a:srgbClr val="000000"/>
                </a:solidFill>
              </a:defRPr>
            </a:lvl1pPr>
          </a:lstStyle>
          <a:p>
            <a:pPr marL="342900" lvl="0" indent="-3429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59E09-7602-42B9-AB0C-9D1365A9E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7888100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3749">
          <p15:clr>
            <a:srgbClr val="5ACBF0"/>
          </p15:clr>
        </p15:guide>
        <p15:guide id="7" pos="3931">
          <p15:clr>
            <a:srgbClr val="5ACBF0"/>
          </p15:clr>
        </p15:guide>
        <p15:guide id="8" orient="horz" pos="3464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3920" y="8534400"/>
            <a:ext cx="5212556" cy="4154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873918" y="3038475"/>
            <a:ext cx="5212080" cy="5212080"/>
          </a:xfrm>
          <a:blipFill>
            <a:blip r:embed="rId2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37961" y="8534400"/>
            <a:ext cx="5212556" cy="4154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537960" y="3038475"/>
            <a:ext cx="5212080" cy="5212080"/>
          </a:xfrm>
          <a:blipFill>
            <a:blip r:embed="rId3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201527" y="8534400"/>
            <a:ext cx="5212556" cy="4154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12198095" y="3038475"/>
            <a:ext cx="5212080" cy="5212080"/>
          </a:xfr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B36921-D927-4BA6-8891-8AEE9784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1997903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3465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3920" y="7130907"/>
            <a:ext cx="3799332" cy="830997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873918" y="3038475"/>
            <a:ext cx="3799332" cy="3799332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0862" y="7130907"/>
            <a:ext cx="3799332" cy="830997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5120862" y="3038475"/>
            <a:ext cx="3799332" cy="3799332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7806" y="7130907"/>
            <a:ext cx="3799332" cy="830997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9367806" y="3038475"/>
            <a:ext cx="3799332" cy="3799332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614750" y="7130907"/>
            <a:ext cx="3799332" cy="830997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BD58C33-921C-42F1-9803-1C798DB548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13610843" y="3038475"/>
            <a:ext cx="3799332" cy="3799332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56B00-AAD4-4F4F-8228-B6CF8367D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8322958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993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2870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99859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8001001"/>
            <a:ext cx="7338060" cy="41549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9093708" cy="4210812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72116" y="8001000"/>
            <a:ext cx="7338060" cy="41549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9194292" y="3429000"/>
            <a:ext cx="9093708" cy="4210812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E597A-BE1E-6B1F-960D-A90DC954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1180956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4" orient="horz" pos="3209">
          <p15:clr>
            <a:srgbClr val="5ACBF0"/>
          </p15:clr>
        </p15:guide>
        <p15:guide id="5" pos="3826">
          <p15:clr>
            <a:srgbClr val="5ACBF0"/>
          </p15:clr>
        </p15:guide>
        <p15:guide id="6" pos="3859">
          <p15:clr>
            <a:srgbClr val="5ACBF0"/>
          </p15:clr>
        </p15:guide>
        <p15:guide id="11" pos="1910">
          <p15:clr>
            <a:srgbClr val="5ACBF0"/>
          </p15:clr>
        </p15:guide>
        <p15:guide id="12" pos="5770">
          <p15:clr>
            <a:srgbClr val="5ACBF0"/>
          </p15:clr>
        </p15:guide>
        <p15:guide id="13" orient="horz" pos="3360">
          <p15:clr>
            <a:srgbClr val="5ACBF0"/>
          </p15:clr>
        </p15:guide>
        <p15:guide id="14" orient="horz">
          <p15:clr>
            <a:srgbClr val="5ACBF0"/>
          </p15:clr>
        </p15:guide>
        <p15:guide id="15" pos="3451">
          <p15:clr>
            <a:srgbClr val="5ACBF0"/>
          </p15:clr>
        </p15:guide>
        <p15:guide id="16" pos="4229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99857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7200901"/>
            <a:ext cx="4279392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6035040" cy="3429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04304" y="7199114"/>
            <a:ext cx="4279392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126480" y="3429000"/>
            <a:ext cx="6035040" cy="3429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130784" y="7199115"/>
            <a:ext cx="4279392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12252960" y="3429000"/>
            <a:ext cx="6035040" cy="3429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62349774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2534">
          <p15:clr>
            <a:srgbClr val="5ACBF0"/>
          </p15:clr>
        </p15:guide>
        <p15:guide id="6" pos="2573">
          <p15:clr>
            <a:srgbClr val="5ACBF0"/>
          </p15:clr>
        </p15:guide>
        <p15:guide id="8" pos="5109">
          <p15:clr>
            <a:srgbClr val="5ACBF0"/>
          </p15:clr>
        </p15:guide>
        <p15:guide id="9" pos="5145">
          <p15:clr>
            <a:srgbClr val="5ACBF0"/>
          </p15:clr>
        </p15:guide>
        <p15:guide id="11" pos="1266">
          <p15:clr>
            <a:srgbClr val="5ACBF0"/>
          </p15:clr>
        </p15:guide>
        <p15:guide id="12" pos="3840">
          <p15:clr>
            <a:srgbClr val="5ACBF0"/>
          </p15:clr>
        </p15:guide>
        <p15:guide id="13" pos="6414">
          <p15:clr>
            <a:srgbClr val="5ACBF0"/>
          </p15:clr>
        </p15:guide>
        <p15:guide id="14" orient="horz" pos="1074">
          <p15:clr>
            <a:srgbClr val="5ACBF0"/>
          </p15:clr>
        </p15:guide>
        <p15:guide id="15" pos="2168">
          <p15:clr>
            <a:srgbClr val="5ACBF0"/>
          </p15:clr>
        </p15:guide>
        <p15:guide id="16" pos="2944">
          <p15:clr>
            <a:srgbClr val="5ACBF0"/>
          </p15:clr>
        </p15:guide>
        <p15:guide id="17" pos="4738">
          <p15:clr>
            <a:srgbClr val="5ACBF0"/>
          </p15:clr>
        </p15:guide>
        <p15:guide id="18" pos="5514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99859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7200901"/>
            <a:ext cx="2743200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4498848" cy="3429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74208" y="7199114"/>
            <a:ext cx="2743200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596384" y="3429000"/>
            <a:ext cx="4498848" cy="3429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070592" y="7199115"/>
            <a:ext cx="2743200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9192768" y="3429000"/>
            <a:ext cx="4498848" cy="3429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666976" y="7199114"/>
            <a:ext cx="2743200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13789152" y="3429000"/>
            <a:ext cx="4498848" cy="3429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125628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1890">
          <p15:clr>
            <a:srgbClr val="5ACBF0"/>
          </p15:clr>
        </p15:guide>
        <p15:guide id="6" pos="1930">
          <p15:clr>
            <a:srgbClr val="5ACBF0"/>
          </p15:clr>
        </p15:guide>
        <p15:guide id="7" pos="5749">
          <p15:clr>
            <a:srgbClr val="5ACBF0"/>
          </p15:clr>
        </p15:guide>
        <p15:guide id="8" pos="3820">
          <p15:clr>
            <a:srgbClr val="5ACBF0"/>
          </p15:clr>
        </p15:guide>
        <p15:guide id="9" pos="3860">
          <p15:clr>
            <a:srgbClr val="5ACBF0"/>
          </p15:clr>
        </p15:guide>
        <p15:guide id="10" pos="5789">
          <p15:clr>
            <a:srgbClr val="5ACBF0"/>
          </p15:clr>
        </p15:guide>
        <p15:guide id="11" pos="944">
          <p15:clr>
            <a:srgbClr val="5ACBF0"/>
          </p15:clr>
        </p15:guide>
        <p15:guide id="12" pos="2876">
          <p15:clr>
            <a:srgbClr val="5ACBF0"/>
          </p15:clr>
        </p15:guide>
        <p15:guide id="13" pos="4807">
          <p15:clr>
            <a:srgbClr val="5ACBF0"/>
          </p15:clr>
        </p15:guide>
        <p15:guide id="14" pos="6736">
          <p15:clr>
            <a:srgbClr val="5ACBF0"/>
          </p15:clr>
        </p15:guide>
        <p15:guide id="15" orient="horz">
          <p15:clr>
            <a:srgbClr val="5ACBF0"/>
          </p15:clr>
        </p15:guide>
        <p15:guide id="16" pos="1524">
          <p15:clr>
            <a:srgbClr val="5ACBF0"/>
          </p15:clr>
        </p15:guide>
        <p15:guide id="17" pos="2298">
          <p15:clr>
            <a:srgbClr val="5ACBF0"/>
          </p15:clr>
        </p15:guide>
        <p15:guide id="18" pos="3450">
          <p15:clr>
            <a:srgbClr val="5ACBF0"/>
          </p15:clr>
        </p15:guide>
        <p15:guide id="19" pos="4230">
          <p15:clr>
            <a:srgbClr val="5ACBF0"/>
          </p15:clr>
        </p15:guide>
        <p15:guide id="20" pos="5380">
          <p15:clr>
            <a:srgbClr val="5ACBF0"/>
          </p15:clr>
        </p15:guide>
        <p15:guide id="21" pos="6156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99859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912" y="7200901"/>
            <a:ext cx="2702052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3579876" cy="3429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15943" y="7199114"/>
            <a:ext cx="2702052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677031" y="3429000"/>
            <a:ext cx="3579876" cy="3429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92974" y="7199115"/>
            <a:ext cx="2702052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7354062" y="3429000"/>
            <a:ext cx="3579876" cy="3429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470005" y="7199114"/>
            <a:ext cx="2702052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11031093" y="3429000"/>
            <a:ext cx="3579876" cy="3429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147036" y="7199114"/>
            <a:ext cx="2702052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D682C7-20D7-4ED0-99A7-C8530DAC86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14708124" y="3429000"/>
            <a:ext cx="3579876" cy="3429000"/>
          </a:xfrm>
          <a:blipFill>
            <a:blip r:embed="rId6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1460322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8" pos="4631">
          <p15:clr>
            <a:srgbClr val="5ACBF0"/>
          </p15:clr>
        </p15:guide>
        <p15:guide id="9" pos="4593">
          <p15:clr>
            <a:srgbClr val="5ACBF0"/>
          </p15:clr>
        </p15:guide>
        <p15:guide id="10" pos="6134">
          <p15:clr>
            <a:srgbClr val="5ACBF0"/>
          </p15:clr>
        </p15:guide>
        <p15:guide id="11" pos="1323">
          <p15:clr>
            <a:srgbClr val="5ACBF0"/>
          </p15:clr>
        </p15:guide>
        <p15:guide id="12" pos="2865">
          <p15:clr>
            <a:srgbClr val="5ACBF0"/>
          </p15:clr>
        </p15:guide>
        <p15:guide id="13" pos="4815">
          <p15:clr>
            <a:srgbClr val="5ACBF0"/>
          </p15:clr>
        </p15:guide>
        <p15:guide id="14" pos="6361">
          <p15:clr>
            <a:srgbClr val="5ACBF0"/>
          </p15:clr>
        </p15:guide>
        <p15:guide id="15" orient="horz">
          <p15:clr>
            <a:srgbClr val="5ACBF0"/>
          </p15:clr>
        </p15:guide>
        <p15:guide id="16" pos="1727">
          <p15:clr>
            <a:srgbClr val="5ACBF0"/>
          </p15:clr>
        </p15:guide>
        <p15:guide id="17" pos="2294">
          <p15:clr>
            <a:srgbClr val="5ACBF0"/>
          </p15:clr>
        </p15:guide>
        <p15:guide id="18" pos="3273">
          <p15:clr>
            <a:srgbClr val="5ACBF0"/>
          </p15:clr>
        </p15:guide>
        <p15:guide id="19" pos="4411">
          <p15:clr>
            <a:srgbClr val="5ACBF0"/>
          </p15:clr>
        </p15:guide>
        <p15:guide id="21" pos="6179">
          <p15:clr>
            <a:srgbClr val="5ACBF0"/>
          </p15:clr>
        </p15:guide>
        <p15:guide id="22" pos="1501">
          <p15:clr>
            <a:srgbClr val="5ACBF0"/>
          </p15:clr>
        </p15:guide>
        <p15:guide id="23" pos="1543">
          <p15:clr>
            <a:srgbClr val="5ACBF0"/>
          </p15:clr>
        </p15:guide>
        <p15:guide id="24" pos="3049">
          <p15:clr>
            <a:srgbClr val="5ACBF0"/>
          </p15:clr>
        </p15:guide>
        <p15:guide id="25" pos="3088">
          <p15:clr>
            <a:srgbClr val="5ACBF0"/>
          </p15:clr>
        </p15:guide>
        <p15:guide id="26" pos="5954">
          <p15:clr>
            <a:srgbClr val="5ACBF0"/>
          </p15:clr>
        </p15:guide>
        <p15:guide id="27" pos="3840">
          <p15:clr>
            <a:srgbClr val="5ACBF0"/>
          </p15:clr>
        </p15:guide>
        <p15:guide id="28" pos="5386">
          <p15:clr>
            <a:srgbClr val="5ACBF0"/>
          </p15:clr>
        </p15:guide>
        <p15:guide id="29" pos="753">
          <p15:clr>
            <a:srgbClr val="5ACBF0"/>
          </p15:clr>
        </p15:guide>
        <p15:guide id="30" pos="6927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304620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3056859" y="3429000"/>
            <a:ext cx="3470148" cy="3470148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56859" y="7200900"/>
            <a:ext cx="3470148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7408926" y="3429000"/>
            <a:ext cx="3470148" cy="3470148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08926" y="7200900"/>
            <a:ext cx="3470148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11760995" y="3429000"/>
            <a:ext cx="3470148" cy="347014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760995" y="7200900"/>
            <a:ext cx="3470148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04522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3840">
          <p15:clr>
            <a:srgbClr val="5ACBF0"/>
          </p15:clr>
        </p15:guide>
        <p15:guide id="4" pos="1283">
          <p15:clr>
            <a:srgbClr val="5ACBF0"/>
          </p15:clr>
        </p15:guide>
        <p15:guide id="5" pos="5666">
          <p15:clr>
            <a:srgbClr val="5ACBF0"/>
          </p15:clr>
        </p15:guide>
        <p15:guide id="6" pos="2741">
          <p15:clr>
            <a:srgbClr val="5ACBF0"/>
          </p15:clr>
        </p15:guide>
        <p15:guide id="7" pos="2012">
          <p15:clr>
            <a:srgbClr val="5ACBF0"/>
          </p15:clr>
        </p15:guide>
        <p15:guide id="8" pos="3109">
          <p15:clr>
            <a:srgbClr val="5ACBF0"/>
          </p15:clr>
        </p15:guide>
        <p15:guide id="9" pos="4570">
          <p15:clr>
            <a:srgbClr val="5ACBF0"/>
          </p15:clr>
        </p15:guide>
        <p15:guide id="11" pos="6397">
          <p15:clr>
            <a:srgbClr val="5ACBF0"/>
          </p15:clr>
        </p15:guide>
        <p15:guide id="12" orient="horz" pos="1440">
          <p15:clr>
            <a:srgbClr val="5ACBF0"/>
          </p15:clr>
        </p15:guide>
        <p15:guide id="13" pos="4938">
          <p15:clr>
            <a:srgbClr val="5ACBF0"/>
          </p15:clr>
        </p15:guide>
        <p15:guide id="14" orient="horz" pos="2894">
          <p15:clr>
            <a:srgbClr val="5ACBF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95688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876300" y="3429000"/>
            <a:ext cx="3470148" cy="3470148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7200900"/>
            <a:ext cx="3470148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5230875" y="3429000"/>
            <a:ext cx="3470148" cy="3470148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30875" y="7200900"/>
            <a:ext cx="3470148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9585450" y="3429000"/>
            <a:ext cx="3470148" cy="347014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85450" y="7200900"/>
            <a:ext cx="3470148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13940027" y="3429000"/>
            <a:ext cx="3470148" cy="3470148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940027" y="7200900"/>
            <a:ext cx="3470148" cy="83099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95001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4025">
          <p15:clr>
            <a:srgbClr val="5ACBF0"/>
          </p15:clr>
        </p15:guide>
        <p15:guide id="5" pos="5854">
          <p15:clr>
            <a:srgbClr val="5ACBF0"/>
          </p15:clr>
        </p15:guide>
        <p15:guide id="7" pos="3654">
          <p15:clr>
            <a:srgbClr val="5ACBF0"/>
          </p15:clr>
        </p15:guide>
        <p15:guide id="8" pos="2195">
          <p15:clr>
            <a:srgbClr val="5ACBF0"/>
          </p15:clr>
        </p15:guide>
        <p15:guide id="10" pos="2926">
          <p15:clr>
            <a:srgbClr val="5ACBF0"/>
          </p15:clr>
        </p15:guide>
        <p15:guide id="11" pos="4756">
          <p15:clr>
            <a:srgbClr val="5ACBF0"/>
          </p15:clr>
        </p15:guide>
        <p15:guide id="12" pos="6581">
          <p15:clr>
            <a:srgbClr val="5ACBF0"/>
          </p15:clr>
        </p15:guide>
        <p15:guide id="13" pos="1097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26">
          <p15:clr>
            <a:srgbClr val="5ACBF0"/>
          </p15:clr>
        </p15:guide>
        <p15:guide id="18" pos="5483">
          <p15:clr>
            <a:srgbClr val="5ACBF0"/>
          </p15:clr>
        </p15:guide>
        <p15:guide id="19" orient="horz" pos="2898">
          <p15:clr>
            <a:srgbClr val="5ACBF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95688"/>
            <a:ext cx="16527780" cy="8309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876300" y="3429000"/>
            <a:ext cx="2606040" cy="2606040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6353175"/>
            <a:ext cx="2606040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4358259" y="3429000"/>
            <a:ext cx="2606040" cy="260604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8259" y="6353175"/>
            <a:ext cx="2606040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7840980" y="3429000"/>
            <a:ext cx="2606040" cy="2606040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0980" y="6353177"/>
            <a:ext cx="2606040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11322177" y="3429000"/>
            <a:ext cx="2606040" cy="2606040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322177" y="6353175"/>
            <a:ext cx="2606040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4DC3400-0B11-4EA0-9B8D-6FADE6964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14804135" y="3429000"/>
            <a:ext cx="2606040" cy="2606040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804135" y="6353175"/>
            <a:ext cx="2606040" cy="124649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7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3020330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2664">
          <p15:clr>
            <a:srgbClr val="5ACBF0"/>
          </p15:clr>
        </p15:guide>
        <p15:guide id="3" pos="6216">
          <p15:clr>
            <a:srgbClr val="5ACBF0"/>
          </p15:clr>
        </p15:guide>
        <p15:guide id="5" pos="5850">
          <p15:clr>
            <a:srgbClr val="5ACBF0"/>
          </p15:clr>
        </p15:guide>
        <p15:guide id="7" pos="4392">
          <p15:clr>
            <a:srgbClr val="5ACBF0"/>
          </p15:clr>
        </p15:guide>
        <p15:guide id="8" pos="3292">
          <p15:clr>
            <a:srgbClr val="5ACBF0"/>
          </p15:clr>
        </p15:guide>
        <p15:guide id="10" pos="2926">
          <p15:clr>
            <a:srgbClr val="5ACBF0"/>
          </p15:clr>
        </p15:guide>
        <p15:guide id="11" pos="4754">
          <p15:clr>
            <a:srgbClr val="5ACBF0"/>
          </p15:clr>
        </p15:guide>
        <p15:guide id="13" pos="1464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30">
          <p15:clr>
            <a:srgbClr val="5ACBF0"/>
          </p15:clr>
        </p15:guide>
        <p15:guide id="16" orient="horz" pos="2533">
          <p15:clr>
            <a:srgbClr val="5ACBF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5" y="3464719"/>
            <a:ext cx="4773041" cy="830997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34150" y="3464719"/>
            <a:ext cx="10879932" cy="646331"/>
          </a:xfrm>
        </p:spPr>
        <p:txBody>
          <a:bodyPr anchor="t"/>
          <a:lstStyle>
            <a:lvl1pPr marL="347663" indent="-347663">
              <a:spcAft>
                <a:spcPts val="9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77824" y="3028950"/>
            <a:ext cx="4773168" cy="0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D8AF80-CAD5-4055-80AD-0B31EBCB52A9}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A9F7D-F14E-4BCE-9EB4-D9EF47B67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31785" y="3028950"/>
            <a:ext cx="10882298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4045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4725621"/>
            <a:ext cx="4773041" cy="830997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12832" y="4817954"/>
            <a:ext cx="10001250" cy="646331"/>
          </a:xfrm>
        </p:spPr>
        <p:txBody>
          <a:bodyPr anchor="ctr"/>
          <a:lstStyle>
            <a:lvl1pPr marL="347663" indent="-347663">
              <a:spcAft>
                <a:spcPts val="9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34150" y="3867150"/>
            <a:ext cx="0" cy="2552700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1DC2181-37AB-40A3-B61C-1DE7DBB57D63}"/>
              </a:ext>
            </a:extLst>
          </p:cNvPr>
          <p:cNvSpPr txBox="1"/>
          <p:nvPr/>
        </p:nvSpPr>
        <p:spPr>
          <a:xfrm>
            <a:off x="18533582" y="-305916"/>
            <a:ext cx="85401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9869518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2155032"/>
            <a:ext cx="18288000" cy="8131968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155032"/>
            <a:ext cx="5682537" cy="600036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2395" y="3148965"/>
            <a:ext cx="16527780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830" indent="0">
              <a:buNone/>
              <a:tabLst>
                <a:tab pos="516732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911" indent="0">
              <a:buNone/>
              <a:tabLst>
                <a:tab pos="85487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845" indent="0">
              <a:buNone/>
              <a:tabLst>
                <a:tab pos="120015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496" indent="0">
              <a:buNone/>
              <a:tabLst>
                <a:tab pos="154305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64790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585" y="1846022"/>
            <a:ext cx="16527780" cy="5539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spcAft>
                <a:spcPts val="0"/>
              </a:spcAft>
              <a:buNone/>
              <a:defRPr sz="36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342797" indent="0">
              <a:buNone/>
              <a:defRPr sz="36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4240707"/>
            <a:ext cx="18288000" cy="6046293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240707"/>
            <a:ext cx="5682537" cy="600036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9584" y="5236829"/>
            <a:ext cx="16527780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31294944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1776">
          <p15:clr>
            <a:srgbClr val="5ACBF0"/>
          </p15:clr>
        </p15:guide>
        <p15:guide id="5" orient="horz" pos="2197">
          <p15:clr>
            <a:srgbClr val="5ACBF0"/>
          </p15:clr>
        </p15:guide>
        <p15:guide id="6" orient="horz" pos="773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8288000" cy="6046293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336871"/>
            <a:ext cx="16527780" cy="73866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5682537" cy="600036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9584" y="990762"/>
            <a:ext cx="16527780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728" y="7494758"/>
            <a:ext cx="16527780" cy="5539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spcAft>
                <a:spcPts val="0"/>
              </a:spcAft>
              <a:buNone/>
              <a:defRPr sz="36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342797" indent="0">
              <a:buNone/>
              <a:defRPr sz="36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6911601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2661">
          <p15:clr>
            <a:srgbClr val="5ACBF0"/>
          </p15:clr>
        </p15:guide>
        <p15:guide id="5" orient="horz" pos="3147">
          <p15:clr>
            <a:srgbClr val="5ACBF0"/>
          </p15:clr>
        </p15:guide>
        <p15:guide id="6" orient="horz" pos="419">
          <p15:clr>
            <a:srgbClr val="5ACBF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685801"/>
            <a:ext cx="6061331" cy="73866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3448" y="2007209"/>
            <a:ext cx="6060278" cy="55399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defRPr sz="36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90"/>
              </a:spcBef>
              <a:spcAft>
                <a:spcPts val="90"/>
              </a:spcAft>
              <a:buNone/>
              <a:defRPr sz="36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808976" y="0"/>
            <a:ext cx="10479024" cy="10287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17645" y="0"/>
            <a:ext cx="5682537" cy="646203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01088" y="1063781"/>
            <a:ext cx="8702942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8131495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45">
          <p15:clr>
            <a:srgbClr val="5ACBF0"/>
          </p15:clr>
        </p15:guide>
        <p15:guide id="4" orient="horz" pos="843">
          <p15:clr>
            <a:srgbClr val="5ACBF0"/>
          </p15:clr>
        </p15:guide>
        <p15:guide id="7" pos="3283">
          <p15:clr>
            <a:srgbClr val="5ACBF0"/>
          </p15:clr>
        </p15:guide>
        <p15:guide id="8" pos="3654">
          <p15:clr>
            <a:srgbClr val="5ACBF0"/>
          </p15:clr>
        </p15:guide>
        <p15:guide id="9" pos="2916">
          <p15:clr>
            <a:srgbClr val="5ACBF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Left s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3" y="0"/>
            <a:ext cx="10479024" cy="10287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63324" y="685801"/>
            <a:ext cx="6046850" cy="73866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" y="0"/>
            <a:ext cx="5682537" cy="646203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6299" y="1059017"/>
            <a:ext cx="8729663" cy="553998"/>
          </a:xfrm>
        </p:spPr>
        <p:txBody>
          <a:bodyPr/>
          <a:lstStyle>
            <a:lvl1pPr marL="0" indent="0">
              <a:buNone/>
              <a:defRPr sz="36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63325" y="2005013"/>
            <a:ext cx="6050757" cy="55399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defRPr sz="36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90"/>
              </a:spcBef>
              <a:spcAft>
                <a:spcPts val="90"/>
              </a:spcAft>
              <a:buNone/>
              <a:defRPr sz="36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21699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olorful hexagons&#10;&#10;AI-generated content may be incorrect.">
            <a:extLst>
              <a:ext uri="{FF2B5EF4-FFF2-40B4-BE49-F238E27FC236}">
                <a16:creationId xmlns:a16="http://schemas.microsoft.com/office/drawing/2014/main" id="{8A919DF2-8E23-FA31-B6DE-AC81C61AA2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466735"/>
            <a:ext cx="9326880" cy="8309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rgbClr val="FAE4A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7824" y="5965979"/>
            <a:ext cx="9326880" cy="369332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237333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466735"/>
            <a:ext cx="13716000" cy="8309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7824" y="5965979"/>
            <a:ext cx="13716000" cy="369332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75771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rry image of a light&#10;&#10;AI-generated content may be incorrect.">
            <a:extLst>
              <a:ext uri="{FF2B5EF4-FFF2-40B4-BE49-F238E27FC236}">
                <a16:creationId xmlns:a16="http://schemas.microsoft.com/office/drawing/2014/main" id="{1B0C208C-22E3-C652-34E5-E589C7AE10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470612"/>
            <a:ext cx="10012680" cy="8309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rgbClr val="FAE4A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893162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470612"/>
            <a:ext cx="13716000" cy="8309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72511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91613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085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/>
        </p:nvSpPr>
        <p:spPr bwMode="blackWhite">
          <a:xfrm>
            <a:off x="876300" y="9241975"/>
            <a:ext cx="6723186" cy="16158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1398435" eaLnBrk="0" hangingPunct="0"/>
            <a:r>
              <a:rPr lang="en-US" sz="1050">
                <a:solidFill>
                  <a:schemeClr val="tx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white - EMF" descr="Microsoft logo white text version">
            <a:extLst>
              <a:ext uri="{FF2B5EF4-FFF2-40B4-BE49-F238E27FC236}">
                <a16:creationId xmlns:a16="http://schemas.microsoft.com/office/drawing/2014/main" id="{70D3778F-A717-44C8-9013-FF206B15D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876301" y="878682"/>
            <a:ext cx="2049368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74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876300" y="2155032"/>
            <a:ext cx="16528257" cy="3323987"/>
          </a:xfrm>
        </p:spPr>
        <p:txBody>
          <a:bodyPr>
            <a:spAutoFit/>
          </a:bodyPr>
          <a:lstStyle>
            <a:lvl1pPr>
              <a:defRPr sz="5400">
                <a:latin typeface="+mn-lt"/>
              </a:defRPr>
            </a:lvl1pPr>
            <a:lvl2pPr>
              <a:defRPr sz="4200">
                <a:latin typeface="+mn-lt"/>
              </a:defRPr>
            </a:lvl2pPr>
            <a:lvl3pPr>
              <a:defRPr sz="3600">
                <a:latin typeface="+mn-lt"/>
              </a:defRPr>
            </a:lvl3pPr>
            <a:lvl4pPr>
              <a:defRPr sz="3000">
                <a:latin typeface="+mn-lt"/>
              </a:defRPr>
            </a:lvl4pPr>
            <a:lvl5pPr>
              <a:defRPr sz="27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9403558"/>
            <a:ext cx="18288002" cy="88344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5550" spc="-77" baseline="0">
                <a:solidFill>
                  <a:srgbClr val="000000"/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30399046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530C24-163F-15BF-3D01-A8CA8BF26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16623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key ar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453647"/>
            <a:ext cx="6251831" cy="1846659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3064" y="5943600"/>
            <a:ext cx="6246875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EACEF1-C878-C4EC-F201-5DC9B95A3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704" t="10704" r="10704" b="10704"/>
          <a:stretch/>
        </p:blipFill>
        <p:spPr>
          <a:xfrm>
            <a:off x="8504120" y="509978"/>
            <a:ext cx="9267045" cy="9267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798570-726E-19FC-54B6-B2D11C41A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15" y="668388"/>
            <a:ext cx="270131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55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32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key ar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453647"/>
            <a:ext cx="6251831" cy="1846659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3064" y="5943600"/>
            <a:ext cx="6246875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EACEF1-C878-C4EC-F201-5DC9B95A3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094" t="23218" r="20039" b="10916"/>
          <a:stretch/>
        </p:blipFill>
        <p:spPr>
          <a:xfrm>
            <a:off x="7994142" y="0"/>
            <a:ext cx="10287000" cy="1028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AC18A8-9E5A-ECB0-753A-105D5006F8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15" y="668388"/>
            <a:ext cx="270131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5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55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32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half photo &amp; key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453647"/>
            <a:ext cx="6251831" cy="1846659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3064" y="5943600"/>
            <a:ext cx="6246875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858CAAC9-6A3B-18B7-46C6-320EE88B1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451566" y="438150"/>
            <a:ext cx="9398571" cy="9404556"/>
          </a:xfrm>
          <a:custGeom>
            <a:avLst/>
            <a:gdLst>
              <a:gd name="connsiteX0" fmla="*/ 0 w 6858000"/>
              <a:gd name="connsiteY0" fmla="*/ 1718752 h 6858000"/>
              <a:gd name="connsiteX1" fmla="*/ 1718752 w 6858000"/>
              <a:gd name="connsiteY1" fmla="*/ 0 h 6858000"/>
              <a:gd name="connsiteX2" fmla="*/ 5139248 w 6858000"/>
              <a:gd name="connsiteY2" fmla="*/ 0 h 6858000"/>
              <a:gd name="connsiteX3" fmla="*/ 6858000 w 6858000"/>
              <a:gd name="connsiteY3" fmla="*/ 1718752 h 6858000"/>
              <a:gd name="connsiteX4" fmla="*/ 6858000 w 6858000"/>
              <a:gd name="connsiteY4" fmla="*/ 5139248 h 6858000"/>
              <a:gd name="connsiteX5" fmla="*/ 5139248 w 6858000"/>
              <a:gd name="connsiteY5" fmla="*/ 6858000 h 6858000"/>
              <a:gd name="connsiteX6" fmla="*/ 1718752 w 6858000"/>
              <a:gd name="connsiteY6" fmla="*/ 6858000 h 6858000"/>
              <a:gd name="connsiteX7" fmla="*/ 0 w 6858000"/>
              <a:gd name="connsiteY7" fmla="*/ 5139248 h 6858000"/>
              <a:gd name="connsiteX8" fmla="*/ 0 w 6858000"/>
              <a:gd name="connsiteY8" fmla="*/ 1718752 h 6858000"/>
              <a:gd name="connsiteX0" fmla="*/ 421870 w 7279870"/>
              <a:gd name="connsiteY0" fmla="*/ 1727219 h 6866467"/>
              <a:gd name="connsiteX1" fmla="*/ 421889 w 7279870"/>
              <a:gd name="connsiteY1" fmla="*/ 0 h 6866467"/>
              <a:gd name="connsiteX2" fmla="*/ 5561118 w 7279870"/>
              <a:gd name="connsiteY2" fmla="*/ 8467 h 6866467"/>
              <a:gd name="connsiteX3" fmla="*/ 7279870 w 7279870"/>
              <a:gd name="connsiteY3" fmla="*/ 1727219 h 6866467"/>
              <a:gd name="connsiteX4" fmla="*/ 7279870 w 7279870"/>
              <a:gd name="connsiteY4" fmla="*/ 5147715 h 6866467"/>
              <a:gd name="connsiteX5" fmla="*/ 5561118 w 7279870"/>
              <a:gd name="connsiteY5" fmla="*/ 6866467 h 6866467"/>
              <a:gd name="connsiteX6" fmla="*/ 2140622 w 7279870"/>
              <a:gd name="connsiteY6" fmla="*/ 6866467 h 6866467"/>
              <a:gd name="connsiteX7" fmla="*/ 421870 w 7279870"/>
              <a:gd name="connsiteY7" fmla="*/ 5147715 h 6866467"/>
              <a:gd name="connsiteX8" fmla="*/ 421870 w 7279870"/>
              <a:gd name="connsiteY8" fmla="*/ 1727219 h 6866467"/>
              <a:gd name="connsiteX0" fmla="*/ 0 w 6858000"/>
              <a:gd name="connsiteY0" fmla="*/ 5147715 h 6866467"/>
              <a:gd name="connsiteX1" fmla="*/ 19 w 6858000"/>
              <a:gd name="connsiteY1" fmla="*/ 0 h 6866467"/>
              <a:gd name="connsiteX2" fmla="*/ 5139248 w 6858000"/>
              <a:gd name="connsiteY2" fmla="*/ 8467 h 6866467"/>
              <a:gd name="connsiteX3" fmla="*/ 6858000 w 6858000"/>
              <a:gd name="connsiteY3" fmla="*/ 1727219 h 6866467"/>
              <a:gd name="connsiteX4" fmla="*/ 6858000 w 6858000"/>
              <a:gd name="connsiteY4" fmla="*/ 5147715 h 6866467"/>
              <a:gd name="connsiteX5" fmla="*/ 5139248 w 6858000"/>
              <a:gd name="connsiteY5" fmla="*/ 6866467 h 6866467"/>
              <a:gd name="connsiteX6" fmla="*/ 1718752 w 6858000"/>
              <a:gd name="connsiteY6" fmla="*/ 6866467 h 6866467"/>
              <a:gd name="connsiteX7" fmla="*/ 0 w 6858000"/>
              <a:gd name="connsiteY7" fmla="*/ 5147715 h 6866467"/>
              <a:gd name="connsiteX0" fmla="*/ 0 w 6866467"/>
              <a:gd name="connsiteY0" fmla="*/ 5567401 h 7286153"/>
              <a:gd name="connsiteX1" fmla="*/ 19 w 6866467"/>
              <a:gd name="connsiteY1" fmla="*/ 419686 h 7286153"/>
              <a:gd name="connsiteX2" fmla="*/ 5139248 w 6866467"/>
              <a:gd name="connsiteY2" fmla="*/ 428153 h 7286153"/>
              <a:gd name="connsiteX3" fmla="*/ 6866467 w 6866467"/>
              <a:gd name="connsiteY3" fmla="*/ 419705 h 7286153"/>
              <a:gd name="connsiteX4" fmla="*/ 6858000 w 6866467"/>
              <a:gd name="connsiteY4" fmla="*/ 5567401 h 7286153"/>
              <a:gd name="connsiteX5" fmla="*/ 5139248 w 6866467"/>
              <a:gd name="connsiteY5" fmla="*/ 7286153 h 7286153"/>
              <a:gd name="connsiteX6" fmla="*/ 1718752 w 6866467"/>
              <a:gd name="connsiteY6" fmla="*/ 7286153 h 7286153"/>
              <a:gd name="connsiteX7" fmla="*/ 0 w 6866467"/>
              <a:gd name="connsiteY7" fmla="*/ 5567401 h 7286153"/>
              <a:gd name="connsiteX0" fmla="*/ 0 w 6866467"/>
              <a:gd name="connsiteY0" fmla="*/ 5147715 h 6866467"/>
              <a:gd name="connsiteX1" fmla="*/ 19 w 6866467"/>
              <a:gd name="connsiteY1" fmla="*/ 0 h 6866467"/>
              <a:gd name="connsiteX2" fmla="*/ 6866467 w 6866467"/>
              <a:gd name="connsiteY2" fmla="*/ 19 h 6866467"/>
              <a:gd name="connsiteX3" fmla="*/ 6858000 w 6866467"/>
              <a:gd name="connsiteY3" fmla="*/ 5147715 h 6866467"/>
              <a:gd name="connsiteX4" fmla="*/ 5139248 w 6866467"/>
              <a:gd name="connsiteY4" fmla="*/ 6866467 h 6866467"/>
              <a:gd name="connsiteX5" fmla="*/ 1718752 w 6866467"/>
              <a:gd name="connsiteY5" fmla="*/ 6866467 h 6866467"/>
              <a:gd name="connsiteX6" fmla="*/ 0 w 6866467"/>
              <a:gd name="connsiteY6" fmla="*/ 5147715 h 6866467"/>
              <a:gd name="connsiteX0" fmla="*/ 0 w 6866467"/>
              <a:gd name="connsiteY0" fmla="*/ 5147715 h 7288337"/>
              <a:gd name="connsiteX1" fmla="*/ 19 w 6866467"/>
              <a:gd name="connsiteY1" fmla="*/ 0 h 7288337"/>
              <a:gd name="connsiteX2" fmla="*/ 6866467 w 6866467"/>
              <a:gd name="connsiteY2" fmla="*/ 19 h 7288337"/>
              <a:gd name="connsiteX3" fmla="*/ 6858000 w 6866467"/>
              <a:gd name="connsiteY3" fmla="*/ 6866448 h 7288337"/>
              <a:gd name="connsiteX4" fmla="*/ 5139248 w 6866467"/>
              <a:gd name="connsiteY4" fmla="*/ 6866467 h 7288337"/>
              <a:gd name="connsiteX5" fmla="*/ 1718752 w 6866467"/>
              <a:gd name="connsiteY5" fmla="*/ 6866467 h 7288337"/>
              <a:gd name="connsiteX6" fmla="*/ 0 w 6866467"/>
              <a:gd name="connsiteY6" fmla="*/ 5147715 h 7288337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375078"/>
              <a:gd name="connsiteX1" fmla="*/ 19 w 6866467"/>
              <a:gd name="connsiteY1" fmla="*/ 0 h 7375078"/>
              <a:gd name="connsiteX2" fmla="*/ 6866467 w 6866467"/>
              <a:gd name="connsiteY2" fmla="*/ 19 h 7375078"/>
              <a:gd name="connsiteX3" fmla="*/ 6858000 w 6866467"/>
              <a:gd name="connsiteY3" fmla="*/ 6866448 h 7375078"/>
              <a:gd name="connsiteX4" fmla="*/ 1718752 w 6866467"/>
              <a:gd name="connsiteY4" fmla="*/ 6866467 h 7375078"/>
              <a:gd name="connsiteX5" fmla="*/ 0 w 6866467"/>
              <a:gd name="connsiteY5" fmla="*/ 5147715 h 7375078"/>
              <a:gd name="connsiteX0" fmla="*/ 0 w 6866467"/>
              <a:gd name="connsiteY0" fmla="*/ 5147715 h 6870841"/>
              <a:gd name="connsiteX1" fmla="*/ 19 w 6866467"/>
              <a:gd name="connsiteY1" fmla="*/ 0 h 6870841"/>
              <a:gd name="connsiteX2" fmla="*/ 6866467 w 6866467"/>
              <a:gd name="connsiteY2" fmla="*/ 19 h 6870841"/>
              <a:gd name="connsiteX3" fmla="*/ 6858000 w 6866467"/>
              <a:gd name="connsiteY3" fmla="*/ 6866448 h 6870841"/>
              <a:gd name="connsiteX4" fmla="*/ 1718752 w 6866467"/>
              <a:gd name="connsiteY4" fmla="*/ 6866467 h 6870841"/>
              <a:gd name="connsiteX5" fmla="*/ 0 w 6866467"/>
              <a:gd name="connsiteY5" fmla="*/ 5147715 h 687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6467" h="6870841">
                <a:moveTo>
                  <a:pt x="0" y="5147715"/>
                </a:moveTo>
                <a:cubicBezTo>
                  <a:pt x="6" y="3431810"/>
                  <a:pt x="13" y="1715905"/>
                  <a:pt x="19" y="0"/>
                </a:cubicBezTo>
                <a:lnTo>
                  <a:pt x="6866467" y="19"/>
                </a:lnTo>
                <a:cubicBezTo>
                  <a:pt x="6863645" y="1715918"/>
                  <a:pt x="6862233" y="3433233"/>
                  <a:pt x="6858000" y="6866448"/>
                </a:cubicBezTo>
                <a:cubicBezTo>
                  <a:pt x="6016982" y="6876323"/>
                  <a:pt x="2897101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5E41F6-7D39-1BDF-9E71-DB18A89F89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15" y="668388"/>
            <a:ext cx="270131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7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55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32">
          <p15:clr>
            <a:srgbClr val="5ACBF0"/>
          </p15:clr>
        </p15:guide>
        <p15:guide id="7" pos="3000">
          <p15:clr>
            <a:srgbClr val="5ACBF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half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861522-4B83-496F-B783-60079A7F201B}"/>
              </a:ext>
            </a:extLst>
          </p:cNvPr>
          <p:cNvSpPr/>
          <p:nvPr userDrawn="1"/>
        </p:nvSpPr>
        <p:spPr bwMode="auto">
          <a:xfrm>
            <a:off x="8001000" y="0"/>
            <a:ext cx="10287000" cy="102870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453647"/>
            <a:ext cx="6251831" cy="1846659"/>
          </a:xfrm>
        </p:spPr>
        <p:txBody>
          <a:bodyPr anchor="b" anchorCtr="0">
            <a:spAutoFit/>
          </a:bodyPr>
          <a:lstStyle>
            <a:lvl1pPr>
              <a:defRPr>
                <a:gradFill flip="none" rotWithShape="1">
                  <a:gsLst>
                    <a:gs pos="10000">
                      <a:schemeClr val="accent1"/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3064" y="5943600"/>
            <a:ext cx="6246875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28345C-E849-484F-6EDB-60DA66ABFF9C}"/>
              </a:ext>
            </a:extLst>
          </p:cNvPr>
          <p:cNvSpPr/>
          <p:nvPr/>
        </p:nvSpPr>
        <p:spPr>
          <a:xfrm>
            <a:off x="-2304256" y="8158971"/>
            <a:ext cx="572" cy="570"/>
          </a:xfrm>
          <a:custGeom>
            <a:avLst/>
            <a:gdLst>
              <a:gd name="connsiteX0" fmla="*/ 381 w 381"/>
              <a:gd name="connsiteY0" fmla="*/ 95 h 380"/>
              <a:gd name="connsiteX1" fmla="*/ 381 w 381"/>
              <a:gd name="connsiteY1" fmla="*/ 381 h 380"/>
              <a:gd name="connsiteX2" fmla="*/ 0 w 381"/>
              <a:gd name="connsiteY2" fmla="*/ 286 h 380"/>
              <a:gd name="connsiteX3" fmla="*/ 0 w 381"/>
              <a:gd name="connsiteY3" fmla="*/ 0 h 380"/>
              <a:gd name="connsiteX4" fmla="*/ 381 w 381"/>
              <a:gd name="connsiteY4" fmla="*/ 95 h 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" h="380">
                <a:moveTo>
                  <a:pt x="381" y="95"/>
                </a:moveTo>
                <a:lnTo>
                  <a:pt x="381" y="381"/>
                </a:lnTo>
                <a:lnTo>
                  <a:pt x="0" y="286"/>
                </a:lnTo>
                <a:lnTo>
                  <a:pt x="0" y="0"/>
                </a:lnTo>
                <a:lnTo>
                  <a:pt x="381" y="95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700"/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1806F1AA-538C-90BD-DFB1-71403C31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001001" y="-12703"/>
            <a:ext cx="10299701" cy="10306262"/>
          </a:xfrm>
          <a:custGeom>
            <a:avLst/>
            <a:gdLst>
              <a:gd name="connsiteX0" fmla="*/ 0 w 6858000"/>
              <a:gd name="connsiteY0" fmla="*/ 1718752 h 6858000"/>
              <a:gd name="connsiteX1" fmla="*/ 1718752 w 6858000"/>
              <a:gd name="connsiteY1" fmla="*/ 0 h 6858000"/>
              <a:gd name="connsiteX2" fmla="*/ 5139248 w 6858000"/>
              <a:gd name="connsiteY2" fmla="*/ 0 h 6858000"/>
              <a:gd name="connsiteX3" fmla="*/ 6858000 w 6858000"/>
              <a:gd name="connsiteY3" fmla="*/ 1718752 h 6858000"/>
              <a:gd name="connsiteX4" fmla="*/ 6858000 w 6858000"/>
              <a:gd name="connsiteY4" fmla="*/ 5139248 h 6858000"/>
              <a:gd name="connsiteX5" fmla="*/ 5139248 w 6858000"/>
              <a:gd name="connsiteY5" fmla="*/ 6858000 h 6858000"/>
              <a:gd name="connsiteX6" fmla="*/ 1718752 w 6858000"/>
              <a:gd name="connsiteY6" fmla="*/ 6858000 h 6858000"/>
              <a:gd name="connsiteX7" fmla="*/ 0 w 6858000"/>
              <a:gd name="connsiteY7" fmla="*/ 5139248 h 6858000"/>
              <a:gd name="connsiteX8" fmla="*/ 0 w 6858000"/>
              <a:gd name="connsiteY8" fmla="*/ 1718752 h 6858000"/>
              <a:gd name="connsiteX0" fmla="*/ 421870 w 7279870"/>
              <a:gd name="connsiteY0" fmla="*/ 1727219 h 6866467"/>
              <a:gd name="connsiteX1" fmla="*/ 421889 w 7279870"/>
              <a:gd name="connsiteY1" fmla="*/ 0 h 6866467"/>
              <a:gd name="connsiteX2" fmla="*/ 5561118 w 7279870"/>
              <a:gd name="connsiteY2" fmla="*/ 8467 h 6866467"/>
              <a:gd name="connsiteX3" fmla="*/ 7279870 w 7279870"/>
              <a:gd name="connsiteY3" fmla="*/ 1727219 h 6866467"/>
              <a:gd name="connsiteX4" fmla="*/ 7279870 w 7279870"/>
              <a:gd name="connsiteY4" fmla="*/ 5147715 h 6866467"/>
              <a:gd name="connsiteX5" fmla="*/ 5561118 w 7279870"/>
              <a:gd name="connsiteY5" fmla="*/ 6866467 h 6866467"/>
              <a:gd name="connsiteX6" fmla="*/ 2140622 w 7279870"/>
              <a:gd name="connsiteY6" fmla="*/ 6866467 h 6866467"/>
              <a:gd name="connsiteX7" fmla="*/ 421870 w 7279870"/>
              <a:gd name="connsiteY7" fmla="*/ 5147715 h 6866467"/>
              <a:gd name="connsiteX8" fmla="*/ 421870 w 7279870"/>
              <a:gd name="connsiteY8" fmla="*/ 1727219 h 6866467"/>
              <a:gd name="connsiteX0" fmla="*/ 0 w 6858000"/>
              <a:gd name="connsiteY0" fmla="*/ 5147715 h 6866467"/>
              <a:gd name="connsiteX1" fmla="*/ 19 w 6858000"/>
              <a:gd name="connsiteY1" fmla="*/ 0 h 6866467"/>
              <a:gd name="connsiteX2" fmla="*/ 5139248 w 6858000"/>
              <a:gd name="connsiteY2" fmla="*/ 8467 h 6866467"/>
              <a:gd name="connsiteX3" fmla="*/ 6858000 w 6858000"/>
              <a:gd name="connsiteY3" fmla="*/ 1727219 h 6866467"/>
              <a:gd name="connsiteX4" fmla="*/ 6858000 w 6858000"/>
              <a:gd name="connsiteY4" fmla="*/ 5147715 h 6866467"/>
              <a:gd name="connsiteX5" fmla="*/ 5139248 w 6858000"/>
              <a:gd name="connsiteY5" fmla="*/ 6866467 h 6866467"/>
              <a:gd name="connsiteX6" fmla="*/ 1718752 w 6858000"/>
              <a:gd name="connsiteY6" fmla="*/ 6866467 h 6866467"/>
              <a:gd name="connsiteX7" fmla="*/ 0 w 6858000"/>
              <a:gd name="connsiteY7" fmla="*/ 5147715 h 6866467"/>
              <a:gd name="connsiteX0" fmla="*/ 0 w 6866467"/>
              <a:gd name="connsiteY0" fmla="*/ 5567401 h 7286153"/>
              <a:gd name="connsiteX1" fmla="*/ 19 w 6866467"/>
              <a:gd name="connsiteY1" fmla="*/ 419686 h 7286153"/>
              <a:gd name="connsiteX2" fmla="*/ 5139248 w 6866467"/>
              <a:gd name="connsiteY2" fmla="*/ 428153 h 7286153"/>
              <a:gd name="connsiteX3" fmla="*/ 6866467 w 6866467"/>
              <a:gd name="connsiteY3" fmla="*/ 419705 h 7286153"/>
              <a:gd name="connsiteX4" fmla="*/ 6858000 w 6866467"/>
              <a:gd name="connsiteY4" fmla="*/ 5567401 h 7286153"/>
              <a:gd name="connsiteX5" fmla="*/ 5139248 w 6866467"/>
              <a:gd name="connsiteY5" fmla="*/ 7286153 h 7286153"/>
              <a:gd name="connsiteX6" fmla="*/ 1718752 w 6866467"/>
              <a:gd name="connsiteY6" fmla="*/ 7286153 h 7286153"/>
              <a:gd name="connsiteX7" fmla="*/ 0 w 6866467"/>
              <a:gd name="connsiteY7" fmla="*/ 5567401 h 7286153"/>
              <a:gd name="connsiteX0" fmla="*/ 0 w 6866467"/>
              <a:gd name="connsiteY0" fmla="*/ 5147715 h 6866467"/>
              <a:gd name="connsiteX1" fmla="*/ 19 w 6866467"/>
              <a:gd name="connsiteY1" fmla="*/ 0 h 6866467"/>
              <a:gd name="connsiteX2" fmla="*/ 6866467 w 6866467"/>
              <a:gd name="connsiteY2" fmla="*/ 19 h 6866467"/>
              <a:gd name="connsiteX3" fmla="*/ 6858000 w 6866467"/>
              <a:gd name="connsiteY3" fmla="*/ 5147715 h 6866467"/>
              <a:gd name="connsiteX4" fmla="*/ 5139248 w 6866467"/>
              <a:gd name="connsiteY4" fmla="*/ 6866467 h 6866467"/>
              <a:gd name="connsiteX5" fmla="*/ 1718752 w 6866467"/>
              <a:gd name="connsiteY5" fmla="*/ 6866467 h 6866467"/>
              <a:gd name="connsiteX6" fmla="*/ 0 w 6866467"/>
              <a:gd name="connsiteY6" fmla="*/ 5147715 h 6866467"/>
              <a:gd name="connsiteX0" fmla="*/ 0 w 6866467"/>
              <a:gd name="connsiteY0" fmla="*/ 5147715 h 7288337"/>
              <a:gd name="connsiteX1" fmla="*/ 19 w 6866467"/>
              <a:gd name="connsiteY1" fmla="*/ 0 h 7288337"/>
              <a:gd name="connsiteX2" fmla="*/ 6866467 w 6866467"/>
              <a:gd name="connsiteY2" fmla="*/ 19 h 7288337"/>
              <a:gd name="connsiteX3" fmla="*/ 6858000 w 6866467"/>
              <a:gd name="connsiteY3" fmla="*/ 6866448 h 7288337"/>
              <a:gd name="connsiteX4" fmla="*/ 5139248 w 6866467"/>
              <a:gd name="connsiteY4" fmla="*/ 6866467 h 7288337"/>
              <a:gd name="connsiteX5" fmla="*/ 1718752 w 6866467"/>
              <a:gd name="connsiteY5" fmla="*/ 6866467 h 7288337"/>
              <a:gd name="connsiteX6" fmla="*/ 0 w 6866467"/>
              <a:gd name="connsiteY6" fmla="*/ 5147715 h 7288337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375078"/>
              <a:gd name="connsiteX1" fmla="*/ 19 w 6866467"/>
              <a:gd name="connsiteY1" fmla="*/ 0 h 7375078"/>
              <a:gd name="connsiteX2" fmla="*/ 6866467 w 6866467"/>
              <a:gd name="connsiteY2" fmla="*/ 19 h 7375078"/>
              <a:gd name="connsiteX3" fmla="*/ 6858000 w 6866467"/>
              <a:gd name="connsiteY3" fmla="*/ 6866448 h 7375078"/>
              <a:gd name="connsiteX4" fmla="*/ 1718752 w 6866467"/>
              <a:gd name="connsiteY4" fmla="*/ 6866467 h 7375078"/>
              <a:gd name="connsiteX5" fmla="*/ 0 w 6866467"/>
              <a:gd name="connsiteY5" fmla="*/ 5147715 h 7375078"/>
              <a:gd name="connsiteX0" fmla="*/ 0 w 6866467"/>
              <a:gd name="connsiteY0" fmla="*/ 5147715 h 6870841"/>
              <a:gd name="connsiteX1" fmla="*/ 19 w 6866467"/>
              <a:gd name="connsiteY1" fmla="*/ 0 h 6870841"/>
              <a:gd name="connsiteX2" fmla="*/ 6866467 w 6866467"/>
              <a:gd name="connsiteY2" fmla="*/ 19 h 6870841"/>
              <a:gd name="connsiteX3" fmla="*/ 6858000 w 6866467"/>
              <a:gd name="connsiteY3" fmla="*/ 6866448 h 6870841"/>
              <a:gd name="connsiteX4" fmla="*/ 1718752 w 6866467"/>
              <a:gd name="connsiteY4" fmla="*/ 6866467 h 6870841"/>
              <a:gd name="connsiteX5" fmla="*/ 0 w 6866467"/>
              <a:gd name="connsiteY5" fmla="*/ 5147715 h 687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6467" h="6870841">
                <a:moveTo>
                  <a:pt x="0" y="5147715"/>
                </a:moveTo>
                <a:cubicBezTo>
                  <a:pt x="6" y="3431810"/>
                  <a:pt x="13" y="1715905"/>
                  <a:pt x="19" y="0"/>
                </a:cubicBezTo>
                <a:lnTo>
                  <a:pt x="6866467" y="19"/>
                </a:lnTo>
                <a:cubicBezTo>
                  <a:pt x="6863645" y="1715918"/>
                  <a:pt x="6862233" y="3433233"/>
                  <a:pt x="6858000" y="6866448"/>
                </a:cubicBezTo>
                <a:cubicBezTo>
                  <a:pt x="6016982" y="6876323"/>
                  <a:pt x="2897101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CB937-4639-1384-B5D4-E49015C3CF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15" y="668388"/>
            <a:ext cx="270131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0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3000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half photo gradient">
    <p:bg>
      <p:bgPr>
        <a:gradFill flip="none" rotWithShape="1">
          <a:gsLst>
            <a:gs pos="65000">
              <a:schemeClr val="accent2"/>
            </a:gs>
            <a:gs pos="10000">
              <a:schemeClr val="accent1"/>
            </a:gs>
            <a:gs pos="100000">
              <a:schemeClr val="accent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861522-4B83-496F-B783-60079A7F201B}"/>
              </a:ext>
            </a:extLst>
          </p:cNvPr>
          <p:cNvSpPr/>
          <p:nvPr userDrawn="1"/>
        </p:nvSpPr>
        <p:spPr bwMode="auto">
          <a:xfrm>
            <a:off x="8001000" y="0"/>
            <a:ext cx="10287000" cy="102870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453647"/>
            <a:ext cx="6251831" cy="1846659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3064" y="5943600"/>
            <a:ext cx="6246875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solidFill>
                  <a:schemeClr val="bg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28345C-E849-484F-6EDB-60DA66ABFF9C}"/>
              </a:ext>
            </a:extLst>
          </p:cNvPr>
          <p:cNvSpPr/>
          <p:nvPr/>
        </p:nvSpPr>
        <p:spPr>
          <a:xfrm>
            <a:off x="-2304256" y="8158971"/>
            <a:ext cx="572" cy="570"/>
          </a:xfrm>
          <a:custGeom>
            <a:avLst/>
            <a:gdLst>
              <a:gd name="connsiteX0" fmla="*/ 381 w 381"/>
              <a:gd name="connsiteY0" fmla="*/ 95 h 380"/>
              <a:gd name="connsiteX1" fmla="*/ 381 w 381"/>
              <a:gd name="connsiteY1" fmla="*/ 381 h 380"/>
              <a:gd name="connsiteX2" fmla="*/ 0 w 381"/>
              <a:gd name="connsiteY2" fmla="*/ 286 h 380"/>
              <a:gd name="connsiteX3" fmla="*/ 0 w 381"/>
              <a:gd name="connsiteY3" fmla="*/ 0 h 380"/>
              <a:gd name="connsiteX4" fmla="*/ 381 w 381"/>
              <a:gd name="connsiteY4" fmla="*/ 95 h 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" h="380">
                <a:moveTo>
                  <a:pt x="381" y="95"/>
                </a:moveTo>
                <a:lnTo>
                  <a:pt x="381" y="381"/>
                </a:lnTo>
                <a:lnTo>
                  <a:pt x="0" y="286"/>
                </a:lnTo>
                <a:lnTo>
                  <a:pt x="0" y="0"/>
                </a:lnTo>
                <a:lnTo>
                  <a:pt x="381" y="95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700"/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1806F1AA-538C-90BD-DFB1-71403C31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001001" y="-12703"/>
            <a:ext cx="10299701" cy="10306262"/>
          </a:xfrm>
          <a:custGeom>
            <a:avLst/>
            <a:gdLst>
              <a:gd name="connsiteX0" fmla="*/ 0 w 6858000"/>
              <a:gd name="connsiteY0" fmla="*/ 1718752 h 6858000"/>
              <a:gd name="connsiteX1" fmla="*/ 1718752 w 6858000"/>
              <a:gd name="connsiteY1" fmla="*/ 0 h 6858000"/>
              <a:gd name="connsiteX2" fmla="*/ 5139248 w 6858000"/>
              <a:gd name="connsiteY2" fmla="*/ 0 h 6858000"/>
              <a:gd name="connsiteX3" fmla="*/ 6858000 w 6858000"/>
              <a:gd name="connsiteY3" fmla="*/ 1718752 h 6858000"/>
              <a:gd name="connsiteX4" fmla="*/ 6858000 w 6858000"/>
              <a:gd name="connsiteY4" fmla="*/ 5139248 h 6858000"/>
              <a:gd name="connsiteX5" fmla="*/ 5139248 w 6858000"/>
              <a:gd name="connsiteY5" fmla="*/ 6858000 h 6858000"/>
              <a:gd name="connsiteX6" fmla="*/ 1718752 w 6858000"/>
              <a:gd name="connsiteY6" fmla="*/ 6858000 h 6858000"/>
              <a:gd name="connsiteX7" fmla="*/ 0 w 6858000"/>
              <a:gd name="connsiteY7" fmla="*/ 5139248 h 6858000"/>
              <a:gd name="connsiteX8" fmla="*/ 0 w 6858000"/>
              <a:gd name="connsiteY8" fmla="*/ 1718752 h 6858000"/>
              <a:gd name="connsiteX0" fmla="*/ 421870 w 7279870"/>
              <a:gd name="connsiteY0" fmla="*/ 1727219 h 6866467"/>
              <a:gd name="connsiteX1" fmla="*/ 421889 w 7279870"/>
              <a:gd name="connsiteY1" fmla="*/ 0 h 6866467"/>
              <a:gd name="connsiteX2" fmla="*/ 5561118 w 7279870"/>
              <a:gd name="connsiteY2" fmla="*/ 8467 h 6866467"/>
              <a:gd name="connsiteX3" fmla="*/ 7279870 w 7279870"/>
              <a:gd name="connsiteY3" fmla="*/ 1727219 h 6866467"/>
              <a:gd name="connsiteX4" fmla="*/ 7279870 w 7279870"/>
              <a:gd name="connsiteY4" fmla="*/ 5147715 h 6866467"/>
              <a:gd name="connsiteX5" fmla="*/ 5561118 w 7279870"/>
              <a:gd name="connsiteY5" fmla="*/ 6866467 h 6866467"/>
              <a:gd name="connsiteX6" fmla="*/ 2140622 w 7279870"/>
              <a:gd name="connsiteY6" fmla="*/ 6866467 h 6866467"/>
              <a:gd name="connsiteX7" fmla="*/ 421870 w 7279870"/>
              <a:gd name="connsiteY7" fmla="*/ 5147715 h 6866467"/>
              <a:gd name="connsiteX8" fmla="*/ 421870 w 7279870"/>
              <a:gd name="connsiteY8" fmla="*/ 1727219 h 6866467"/>
              <a:gd name="connsiteX0" fmla="*/ 0 w 6858000"/>
              <a:gd name="connsiteY0" fmla="*/ 5147715 h 6866467"/>
              <a:gd name="connsiteX1" fmla="*/ 19 w 6858000"/>
              <a:gd name="connsiteY1" fmla="*/ 0 h 6866467"/>
              <a:gd name="connsiteX2" fmla="*/ 5139248 w 6858000"/>
              <a:gd name="connsiteY2" fmla="*/ 8467 h 6866467"/>
              <a:gd name="connsiteX3" fmla="*/ 6858000 w 6858000"/>
              <a:gd name="connsiteY3" fmla="*/ 1727219 h 6866467"/>
              <a:gd name="connsiteX4" fmla="*/ 6858000 w 6858000"/>
              <a:gd name="connsiteY4" fmla="*/ 5147715 h 6866467"/>
              <a:gd name="connsiteX5" fmla="*/ 5139248 w 6858000"/>
              <a:gd name="connsiteY5" fmla="*/ 6866467 h 6866467"/>
              <a:gd name="connsiteX6" fmla="*/ 1718752 w 6858000"/>
              <a:gd name="connsiteY6" fmla="*/ 6866467 h 6866467"/>
              <a:gd name="connsiteX7" fmla="*/ 0 w 6858000"/>
              <a:gd name="connsiteY7" fmla="*/ 5147715 h 6866467"/>
              <a:gd name="connsiteX0" fmla="*/ 0 w 6866467"/>
              <a:gd name="connsiteY0" fmla="*/ 5567401 h 7286153"/>
              <a:gd name="connsiteX1" fmla="*/ 19 w 6866467"/>
              <a:gd name="connsiteY1" fmla="*/ 419686 h 7286153"/>
              <a:gd name="connsiteX2" fmla="*/ 5139248 w 6866467"/>
              <a:gd name="connsiteY2" fmla="*/ 428153 h 7286153"/>
              <a:gd name="connsiteX3" fmla="*/ 6866467 w 6866467"/>
              <a:gd name="connsiteY3" fmla="*/ 419705 h 7286153"/>
              <a:gd name="connsiteX4" fmla="*/ 6858000 w 6866467"/>
              <a:gd name="connsiteY4" fmla="*/ 5567401 h 7286153"/>
              <a:gd name="connsiteX5" fmla="*/ 5139248 w 6866467"/>
              <a:gd name="connsiteY5" fmla="*/ 7286153 h 7286153"/>
              <a:gd name="connsiteX6" fmla="*/ 1718752 w 6866467"/>
              <a:gd name="connsiteY6" fmla="*/ 7286153 h 7286153"/>
              <a:gd name="connsiteX7" fmla="*/ 0 w 6866467"/>
              <a:gd name="connsiteY7" fmla="*/ 5567401 h 7286153"/>
              <a:gd name="connsiteX0" fmla="*/ 0 w 6866467"/>
              <a:gd name="connsiteY0" fmla="*/ 5147715 h 6866467"/>
              <a:gd name="connsiteX1" fmla="*/ 19 w 6866467"/>
              <a:gd name="connsiteY1" fmla="*/ 0 h 6866467"/>
              <a:gd name="connsiteX2" fmla="*/ 6866467 w 6866467"/>
              <a:gd name="connsiteY2" fmla="*/ 19 h 6866467"/>
              <a:gd name="connsiteX3" fmla="*/ 6858000 w 6866467"/>
              <a:gd name="connsiteY3" fmla="*/ 5147715 h 6866467"/>
              <a:gd name="connsiteX4" fmla="*/ 5139248 w 6866467"/>
              <a:gd name="connsiteY4" fmla="*/ 6866467 h 6866467"/>
              <a:gd name="connsiteX5" fmla="*/ 1718752 w 6866467"/>
              <a:gd name="connsiteY5" fmla="*/ 6866467 h 6866467"/>
              <a:gd name="connsiteX6" fmla="*/ 0 w 6866467"/>
              <a:gd name="connsiteY6" fmla="*/ 5147715 h 6866467"/>
              <a:gd name="connsiteX0" fmla="*/ 0 w 6866467"/>
              <a:gd name="connsiteY0" fmla="*/ 5147715 h 7288337"/>
              <a:gd name="connsiteX1" fmla="*/ 19 w 6866467"/>
              <a:gd name="connsiteY1" fmla="*/ 0 h 7288337"/>
              <a:gd name="connsiteX2" fmla="*/ 6866467 w 6866467"/>
              <a:gd name="connsiteY2" fmla="*/ 19 h 7288337"/>
              <a:gd name="connsiteX3" fmla="*/ 6858000 w 6866467"/>
              <a:gd name="connsiteY3" fmla="*/ 6866448 h 7288337"/>
              <a:gd name="connsiteX4" fmla="*/ 5139248 w 6866467"/>
              <a:gd name="connsiteY4" fmla="*/ 6866467 h 7288337"/>
              <a:gd name="connsiteX5" fmla="*/ 1718752 w 6866467"/>
              <a:gd name="connsiteY5" fmla="*/ 6866467 h 7288337"/>
              <a:gd name="connsiteX6" fmla="*/ 0 w 6866467"/>
              <a:gd name="connsiteY6" fmla="*/ 5147715 h 7288337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375078"/>
              <a:gd name="connsiteX1" fmla="*/ 19 w 6866467"/>
              <a:gd name="connsiteY1" fmla="*/ 0 h 7375078"/>
              <a:gd name="connsiteX2" fmla="*/ 6866467 w 6866467"/>
              <a:gd name="connsiteY2" fmla="*/ 19 h 7375078"/>
              <a:gd name="connsiteX3" fmla="*/ 6858000 w 6866467"/>
              <a:gd name="connsiteY3" fmla="*/ 6866448 h 7375078"/>
              <a:gd name="connsiteX4" fmla="*/ 1718752 w 6866467"/>
              <a:gd name="connsiteY4" fmla="*/ 6866467 h 7375078"/>
              <a:gd name="connsiteX5" fmla="*/ 0 w 6866467"/>
              <a:gd name="connsiteY5" fmla="*/ 5147715 h 7375078"/>
              <a:gd name="connsiteX0" fmla="*/ 0 w 6866467"/>
              <a:gd name="connsiteY0" fmla="*/ 5147715 h 6870841"/>
              <a:gd name="connsiteX1" fmla="*/ 19 w 6866467"/>
              <a:gd name="connsiteY1" fmla="*/ 0 h 6870841"/>
              <a:gd name="connsiteX2" fmla="*/ 6866467 w 6866467"/>
              <a:gd name="connsiteY2" fmla="*/ 19 h 6870841"/>
              <a:gd name="connsiteX3" fmla="*/ 6858000 w 6866467"/>
              <a:gd name="connsiteY3" fmla="*/ 6866448 h 6870841"/>
              <a:gd name="connsiteX4" fmla="*/ 1718752 w 6866467"/>
              <a:gd name="connsiteY4" fmla="*/ 6866467 h 6870841"/>
              <a:gd name="connsiteX5" fmla="*/ 0 w 6866467"/>
              <a:gd name="connsiteY5" fmla="*/ 5147715 h 687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6467" h="6870841">
                <a:moveTo>
                  <a:pt x="0" y="5147715"/>
                </a:moveTo>
                <a:cubicBezTo>
                  <a:pt x="6" y="3431810"/>
                  <a:pt x="13" y="1715905"/>
                  <a:pt x="19" y="0"/>
                </a:cubicBezTo>
                <a:lnTo>
                  <a:pt x="6866467" y="19"/>
                </a:lnTo>
                <a:cubicBezTo>
                  <a:pt x="6863645" y="1715918"/>
                  <a:pt x="6862233" y="3433233"/>
                  <a:pt x="6858000" y="6866448"/>
                </a:cubicBezTo>
                <a:cubicBezTo>
                  <a:pt x="6016982" y="6876323"/>
                  <a:pt x="2897101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87AEAC-0AFB-F013-28F4-787C96466D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85015" y="668389"/>
            <a:ext cx="2701316" cy="109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9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3000">
          <p15:clr>
            <a:srgbClr val="5ACBF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744428B-F33A-167F-086A-10C6A5C48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141BCD-4908-A180-DA3B-8BA7D7488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" y="-3"/>
            <a:ext cx="17405606" cy="1028700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453647"/>
            <a:ext cx="6251831" cy="1846659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3064" y="5943600"/>
            <a:ext cx="6246875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solidFill>
                  <a:schemeClr val="bg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14A0ECC-74D2-BAFD-023D-F7382078EC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14" y="668388"/>
            <a:ext cx="2701317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1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55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76300" y="4377335"/>
            <a:ext cx="13716000" cy="923330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6000" spc="-75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6300" y="5943600"/>
            <a:ext cx="13716000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263F6B-08D2-1406-0ACC-58F99E188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15" y="668388"/>
            <a:ext cx="270131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8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700883"/>
            <a:ext cx="10972800" cy="92333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82393" y="2152651"/>
            <a:ext cx="10972800" cy="2419124"/>
          </a:xfrm>
        </p:spPr>
        <p:txBody>
          <a:bodyPr wrap="square">
            <a:spAutoFit/>
          </a:bodyPr>
          <a:lstStyle>
            <a:lvl1pPr marL="0" indent="0">
              <a:spcBef>
                <a:spcPts val="1836"/>
              </a:spcBef>
              <a:buClr>
                <a:schemeClr val="tx1"/>
              </a:buClr>
              <a:buFont typeface="Wingdings" panose="05000000000000000000" pitchFamily="2" charset="2"/>
              <a:buNone/>
              <a:defRPr sz="4200" b="0">
                <a:latin typeface="Segoe Sans Display" pitchFamily="2" charset="0"/>
                <a:cs typeface="Segoe Sans Display" pitchFamily="2" charset="0"/>
              </a:defRPr>
            </a:lvl1pPr>
            <a:lvl2pPr marL="383382" indent="0">
              <a:buFont typeface="Wingdings" panose="05000000000000000000" pitchFamily="2" charset="2"/>
              <a:buNone/>
              <a:defRPr sz="3000" b="0"/>
            </a:lvl2pPr>
            <a:lvl3pPr marL="676275" indent="0">
              <a:buFont typeface="Wingdings" panose="05000000000000000000" pitchFamily="2" charset="2"/>
              <a:buNone/>
              <a:tabLst/>
              <a:defRPr sz="2400" b="0"/>
            </a:lvl3pPr>
            <a:lvl4pPr marL="978693" indent="0">
              <a:buFont typeface="Wingdings" panose="05000000000000000000" pitchFamily="2" charset="2"/>
              <a:buNone/>
              <a:defRPr sz="2100" b="0"/>
            </a:lvl4pPr>
            <a:lvl5pPr marL="1281113" indent="0">
              <a:buFont typeface="Wingdings" panose="05000000000000000000" pitchFamily="2" charset="2"/>
              <a:buNone/>
              <a:tabLst/>
              <a:defRPr sz="21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2AC1147F-210E-76C9-03B1-8219F127F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12935157" y="-12704"/>
            <a:ext cx="5352843" cy="10303422"/>
          </a:xfrm>
          <a:custGeom>
            <a:avLst/>
            <a:gdLst>
              <a:gd name="connsiteX0" fmla="*/ 19 w 3568562"/>
              <a:gd name="connsiteY0" fmla="*/ 0 h 6868948"/>
              <a:gd name="connsiteX1" fmla="*/ 3568562 w 3568562"/>
              <a:gd name="connsiteY1" fmla="*/ 10 h 6868948"/>
              <a:gd name="connsiteX2" fmla="*/ 3568562 w 3568562"/>
              <a:gd name="connsiteY2" fmla="*/ 6868948 h 6868948"/>
              <a:gd name="connsiteX3" fmla="*/ 3263466 w 3568562"/>
              <a:gd name="connsiteY3" fmla="*/ 6868452 h 6868948"/>
              <a:gd name="connsiteX4" fmla="*/ 1718752 w 3568562"/>
              <a:gd name="connsiteY4" fmla="*/ 6866467 h 6868948"/>
              <a:gd name="connsiteX5" fmla="*/ 0 w 3568562"/>
              <a:gd name="connsiteY5" fmla="*/ 5147715 h 6868948"/>
              <a:gd name="connsiteX6" fmla="*/ 19 w 3568562"/>
              <a:gd name="connsiteY6" fmla="*/ 0 h 6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8562" h="6868948">
                <a:moveTo>
                  <a:pt x="19" y="0"/>
                </a:moveTo>
                <a:lnTo>
                  <a:pt x="3568562" y="10"/>
                </a:lnTo>
                <a:lnTo>
                  <a:pt x="3568562" y="6868948"/>
                </a:lnTo>
                <a:lnTo>
                  <a:pt x="3263466" y="6868452"/>
                </a:lnTo>
                <a:cubicBezTo>
                  <a:pt x="2644823" y="6867430"/>
                  <a:pt x="2086986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ubicBezTo>
                  <a:pt x="6" y="3431810"/>
                  <a:pt x="13" y="1715905"/>
                  <a:pt x="19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22742086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3730">
          <p15:clr>
            <a:srgbClr val="5ACBF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B3FA96-19FC-48A6-A985-267EB2138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18288000" cy="181348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1" y="2499281"/>
            <a:ext cx="379809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6301" y="3756581"/>
            <a:ext cx="3798095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9688" y="2499281"/>
            <a:ext cx="380047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19688" y="3756581"/>
            <a:ext cx="3798095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313" y="2499281"/>
            <a:ext cx="379809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66313" y="3756581"/>
            <a:ext cx="3798095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609700" y="2499281"/>
            <a:ext cx="380047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609700" y="3756581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CF4131-8CCF-4171-B985-EAF865CC5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197236" y="685799"/>
            <a:ext cx="1650234" cy="846524"/>
            <a:chOff x="9946913" y="171645"/>
            <a:chExt cx="1656824" cy="849904"/>
          </a:xfrm>
          <a:solidFill>
            <a:srgbClr val="D59ED7"/>
          </a:solidFill>
        </p:grpSpPr>
        <p:sp>
          <p:nvSpPr>
            <p:cNvPr id="6" name="Graphic 4">
              <a:extLst>
                <a:ext uri="{FF2B5EF4-FFF2-40B4-BE49-F238E27FC236}">
                  <a16:creationId xmlns:a16="http://schemas.microsoft.com/office/drawing/2014/main" id="{494D7464-294F-4164-ACF7-0EDEA0812105}"/>
                </a:ext>
              </a:extLst>
            </p:cNvPr>
            <p:cNvSpPr/>
            <p:nvPr/>
          </p:nvSpPr>
          <p:spPr>
            <a:xfrm>
              <a:off x="9946913" y="171645"/>
              <a:ext cx="521444" cy="849904"/>
            </a:xfrm>
            <a:custGeom>
              <a:avLst/>
              <a:gdLst>
                <a:gd name="connsiteX0" fmla="*/ 0 w 1187037"/>
                <a:gd name="connsiteY0" fmla="*/ 203666 h 1934760"/>
                <a:gd name="connsiteX1" fmla="*/ 56674 w 1187037"/>
                <a:gd name="connsiteY1" fmla="*/ 62696 h 1934760"/>
                <a:gd name="connsiteX2" fmla="*/ 344710 w 1187037"/>
                <a:gd name="connsiteY2" fmla="*/ 56695 h 1934760"/>
                <a:gd name="connsiteX3" fmla="*/ 1124331 w 1187037"/>
                <a:gd name="connsiteY3" fmla="*/ 804408 h 1934760"/>
                <a:gd name="connsiteX4" fmla="*/ 1187006 w 1187037"/>
                <a:gd name="connsiteY4" fmla="*/ 947187 h 1934760"/>
                <a:gd name="connsiteX5" fmla="*/ 1130332 w 1187037"/>
                <a:gd name="connsiteY5" fmla="*/ 1092444 h 1934760"/>
                <a:gd name="connsiteX6" fmla="*/ 382619 w 1187037"/>
                <a:gd name="connsiteY6" fmla="*/ 1872065 h 1934760"/>
                <a:gd name="connsiteX7" fmla="*/ 94583 w 1187037"/>
                <a:gd name="connsiteY7" fmla="*/ 1878066 h 1934760"/>
                <a:gd name="connsiteX8" fmla="*/ 88583 w 1187037"/>
                <a:gd name="connsiteY8" fmla="*/ 1590030 h 1934760"/>
                <a:gd name="connsiteX9" fmla="*/ 695325 w 1187037"/>
                <a:gd name="connsiteY9" fmla="*/ 957474 h 1934760"/>
                <a:gd name="connsiteX10" fmla="*/ 62675 w 1187037"/>
                <a:gd name="connsiteY10" fmla="*/ 350732 h 1934760"/>
                <a:gd name="connsiteX11" fmla="*/ 0 w 1187037"/>
                <a:gd name="connsiteY11" fmla="*/ 203666 h 193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7037" h="1934760">
                  <a:moveTo>
                    <a:pt x="0" y="203666"/>
                  </a:moveTo>
                  <a:cubicBezTo>
                    <a:pt x="0" y="152993"/>
                    <a:pt x="18860" y="102225"/>
                    <a:pt x="56674" y="62696"/>
                  </a:cubicBezTo>
                  <a:cubicBezTo>
                    <a:pt x="134493" y="-18457"/>
                    <a:pt x="263462" y="-21219"/>
                    <a:pt x="344710" y="56695"/>
                  </a:cubicBezTo>
                  <a:lnTo>
                    <a:pt x="1124331" y="804408"/>
                  </a:lnTo>
                  <a:cubicBezTo>
                    <a:pt x="1163288" y="841841"/>
                    <a:pt x="1185863" y="893181"/>
                    <a:pt x="1187006" y="947187"/>
                  </a:cubicBezTo>
                  <a:cubicBezTo>
                    <a:pt x="1187958" y="1000813"/>
                    <a:pt x="1167765" y="1053486"/>
                    <a:pt x="1130332" y="1092444"/>
                  </a:cubicBezTo>
                  <a:lnTo>
                    <a:pt x="382619" y="1872065"/>
                  </a:lnTo>
                  <a:cubicBezTo>
                    <a:pt x="304800" y="1953218"/>
                    <a:pt x="175831" y="1955980"/>
                    <a:pt x="94583" y="1878066"/>
                  </a:cubicBezTo>
                  <a:cubicBezTo>
                    <a:pt x="13335" y="1800151"/>
                    <a:pt x="10668" y="1671278"/>
                    <a:pt x="88583" y="1590030"/>
                  </a:cubicBezTo>
                  <a:lnTo>
                    <a:pt x="695325" y="957474"/>
                  </a:lnTo>
                  <a:lnTo>
                    <a:pt x="62675" y="350732"/>
                  </a:lnTo>
                  <a:cubicBezTo>
                    <a:pt x="20955" y="310727"/>
                    <a:pt x="0" y="257292"/>
                    <a:pt x="0" y="2036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/>
            </a:p>
          </p:txBody>
        </p:sp>
        <p:sp>
          <p:nvSpPr>
            <p:cNvPr id="15" name="Graphic 4">
              <a:extLst>
                <a:ext uri="{FF2B5EF4-FFF2-40B4-BE49-F238E27FC236}">
                  <a16:creationId xmlns:a16="http://schemas.microsoft.com/office/drawing/2014/main" id="{8773D37F-9426-48AF-9E30-19EA4A3E4F07}"/>
                </a:ext>
              </a:extLst>
            </p:cNvPr>
            <p:cNvSpPr/>
            <p:nvPr userDrawn="1"/>
          </p:nvSpPr>
          <p:spPr>
            <a:xfrm>
              <a:off x="10689786" y="171645"/>
              <a:ext cx="521445" cy="849904"/>
            </a:xfrm>
            <a:custGeom>
              <a:avLst/>
              <a:gdLst>
                <a:gd name="connsiteX0" fmla="*/ 0 w 1187037"/>
                <a:gd name="connsiteY0" fmla="*/ 203666 h 1934760"/>
                <a:gd name="connsiteX1" fmla="*/ 56674 w 1187037"/>
                <a:gd name="connsiteY1" fmla="*/ 62696 h 1934760"/>
                <a:gd name="connsiteX2" fmla="*/ 344710 w 1187037"/>
                <a:gd name="connsiteY2" fmla="*/ 56695 h 1934760"/>
                <a:gd name="connsiteX3" fmla="*/ 1124331 w 1187037"/>
                <a:gd name="connsiteY3" fmla="*/ 804408 h 1934760"/>
                <a:gd name="connsiteX4" fmla="*/ 1187006 w 1187037"/>
                <a:gd name="connsiteY4" fmla="*/ 947187 h 1934760"/>
                <a:gd name="connsiteX5" fmla="*/ 1130332 w 1187037"/>
                <a:gd name="connsiteY5" fmla="*/ 1092444 h 1934760"/>
                <a:gd name="connsiteX6" fmla="*/ 382619 w 1187037"/>
                <a:gd name="connsiteY6" fmla="*/ 1872065 h 1934760"/>
                <a:gd name="connsiteX7" fmla="*/ 94583 w 1187037"/>
                <a:gd name="connsiteY7" fmla="*/ 1878066 h 1934760"/>
                <a:gd name="connsiteX8" fmla="*/ 88583 w 1187037"/>
                <a:gd name="connsiteY8" fmla="*/ 1590030 h 1934760"/>
                <a:gd name="connsiteX9" fmla="*/ 695325 w 1187037"/>
                <a:gd name="connsiteY9" fmla="*/ 957474 h 1934760"/>
                <a:gd name="connsiteX10" fmla="*/ 62675 w 1187037"/>
                <a:gd name="connsiteY10" fmla="*/ 350732 h 1934760"/>
                <a:gd name="connsiteX11" fmla="*/ 0 w 1187037"/>
                <a:gd name="connsiteY11" fmla="*/ 203666 h 193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7037" h="1934760">
                  <a:moveTo>
                    <a:pt x="0" y="203666"/>
                  </a:moveTo>
                  <a:cubicBezTo>
                    <a:pt x="0" y="152993"/>
                    <a:pt x="18860" y="102225"/>
                    <a:pt x="56674" y="62696"/>
                  </a:cubicBezTo>
                  <a:cubicBezTo>
                    <a:pt x="134493" y="-18457"/>
                    <a:pt x="263462" y="-21219"/>
                    <a:pt x="344710" y="56695"/>
                  </a:cubicBezTo>
                  <a:lnTo>
                    <a:pt x="1124331" y="804408"/>
                  </a:lnTo>
                  <a:cubicBezTo>
                    <a:pt x="1163288" y="841841"/>
                    <a:pt x="1185863" y="893181"/>
                    <a:pt x="1187006" y="947187"/>
                  </a:cubicBezTo>
                  <a:cubicBezTo>
                    <a:pt x="1187958" y="1000813"/>
                    <a:pt x="1167765" y="1053486"/>
                    <a:pt x="1130332" y="1092444"/>
                  </a:cubicBezTo>
                  <a:lnTo>
                    <a:pt x="382619" y="1872065"/>
                  </a:lnTo>
                  <a:cubicBezTo>
                    <a:pt x="304800" y="1953218"/>
                    <a:pt x="175831" y="1955980"/>
                    <a:pt x="94583" y="1878066"/>
                  </a:cubicBezTo>
                  <a:cubicBezTo>
                    <a:pt x="13335" y="1800151"/>
                    <a:pt x="10668" y="1671278"/>
                    <a:pt x="88583" y="1590030"/>
                  </a:cubicBezTo>
                  <a:lnTo>
                    <a:pt x="695325" y="957474"/>
                  </a:lnTo>
                  <a:lnTo>
                    <a:pt x="62675" y="350732"/>
                  </a:lnTo>
                  <a:cubicBezTo>
                    <a:pt x="20955" y="310727"/>
                    <a:pt x="0" y="257292"/>
                    <a:pt x="0" y="2036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/>
            </a:p>
          </p:txBody>
        </p:sp>
        <p:sp>
          <p:nvSpPr>
            <p:cNvPr id="16" name="Graphic 4">
              <a:extLst>
                <a:ext uri="{FF2B5EF4-FFF2-40B4-BE49-F238E27FC236}">
                  <a16:creationId xmlns:a16="http://schemas.microsoft.com/office/drawing/2014/main" id="{26D5F151-C3B9-4DC3-A552-E8B16BA82E44}"/>
                </a:ext>
              </a:extLst>
            </p:cNvPr>
            <p:cNvSpPr/>
            <p:nvPr userDrawn="1"/>
          </p:nvSpPr>
          <p:spPr>
            <a:xfrm>
              <a:off x="11082293" y="171645"/>
              <a:ext cx="521444" cy="849904"/>
            </a:xfrm>
            <a:custGeom>
              <a:avLst/>
              <a:gdLst>
                <a:gd name="connsiteX0" fmla="*/ 0 w 1187037"/>
                <a:gd name="connsiteY0" fmla="*/ 203666 h 1934760"/>
                <a:gd name="connsiteX1" fmla="*/ 56674 w 1187037"/>
                <a:gd name="connsiteY1" fmla="*/ 62696 h 1934760"/>
                <a:gd name="connsiteX2" fmla="*/ 344710 w 1187037"/>
                <a:gd name="connsiteY2" fmla="*/ 56695 h 1934760"/>
                <a:gd name="connsiteX3" fmla="*/ 1124331 w 1187037"/>
                <a:gd name="connsiteY3" fmla="*/ 804408 h 1934760"/>
                <a:gd name="connsiteX4" fmla="*/ 1187006 w 1187037"/>
                <a:gd name="connsiteY4" fmla="*/ 947187 h 1934760"/>
                <a:gd name="connsiteX5" fmla="*/ 1130332 w 1187037"/>
                <a:gd name="connsiteY5" fmla="*/ 1092444 h 1934760"/>
                <a:gd name="connsiteX6" fmla="*/ 382619 w 1187037"/>
                <a:gd name="connsiteY6" fmla="*/ 1872065 h 1934760"/>
                <a:gd name="connsiteX7" fmla="*/ 94583 w 1187037"/>
                <a:gd name="connsiteY7" fmla="*/ 1878066 h 1934760"/>
                <a:gd name="connsiteX8" fmla="*/ 88583 w 1187037"/>
                <a:gd name="connsiteY8" fmla="*/ 1590030 h 1934760"/>
                <a:gd name="connsiteX9" fmla="*/ 695325 w 1187037"/>
                <a:gd name="connsiteY9" fmla="*/ 957474 h 1934760"/>
                <a:gd name="connsiteX10" fmla="*/ 62675 w 1187037"/>
                <a:gd name="connsiteY10" fmla="*/ 350732 h 1934760"/>
                <a:gd name="connsiteX11" fmla="*/ 0 w 1187037"/>
                <a:gd name="connsiteY11" fmla="*/ 203666 h 193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7037" h="1934760">
                  <a:moveTo>
                    <a:pt x="0" y="203666"/>
                  </a:moveTo>
                  <a:cubicBezTo>
                    <a:pt x="0" y="152993"/>
                    <a:pt x="18860" y="102225"/>
                    <a:pt x="56674" y="62696"/>
                  </a:cubicBezTo>
                  <a:cubicBezTo>
                    <a:pt x="134493" y="-18457"/>
                    <a:pt x="263462" y="-21219"/>
                    <a:pt x="344710" y="56695"/>
                  </a:cubicBezTo>
                  <a:lnTo>
                    <a:pt x="1124331" y="804408"/>
                  </a:lnTo>
                  <a:cubicBezTo>
                    <a:pt x="1163288" y="841841"/>
                    <a:pt x="1185863" y="893181"/>
                    <a:pt x="1187006" y="947187"/>
                  </a:cubicBezTo>
                  <a:cubicBezTo>
                    <a:pt x="1187958" y="1000813"/>
                    <a:pt x="1167765" y="1053486"/>
                    <a:pt x="1130332" y="1092444"/>
                  </a:cubicBezTo>
                  <a:lnTo>
                    <a:pt x="382619" y="1872065"/>
                  </a:lnTo>
                  <a:cubicBezTo>
                    <a:pt x="304800" y="1953218"/>
                    <a:pt x="175831" y="1955980"/>
                    <a:pt x="94583" y="1878066"/>
                  </a:cubicBezTo>
                  <a:cubicBezTo>
                    <a:pt x="13335" y="1800151"/>
                    <a:pt x="10668" y="1671278"/>
                    <a:pt x="88583" y="1590030"/>
                  </a:cubicBezTo>
                  <a:lnTo>
                    <a:pt x="695325" y="957474"/>
                  </a:lnTo>
                  <a:lnTo>
                    <a:pt x="62675" y="350732"/>
                  </a:lnTo>
                  <a:cubicBezTo>
                    <a:pt x="20955" y="310727"/>
                    <a:pt x="0" y="257292"/>
                    <a:pt x="0" y="2036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6101375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6300" y="2152651"/>
            <a:ext cx="16528257" cy="24191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9912723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79585" y="2151555"/>
            <a:ext cx="16527780" cy="2326791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57091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6301" y="2152650"/>
            <a:ext cx="7817645" cy="2326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84532" y="2152650"/>
            <a:ext cx="7829550" cy="2326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768962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60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76300" y="2152650"/>
            <a:ext cx="7818120" cy="2326791"/>
          </a:xfrm>
        </p:spPr>
        <p:txBody>
          <a:bodyPr wrap="square">
            <a:spAutoFit/>
          </a:bodyPr>
          <a:lstStyle>
            <a:lvl1pPr marL="0" indent="0">
              <a:spcBef>
                <a:spcPts val="1836"/>
              </a:spcBef>
              <a:buClr>
                <a:schemeClr val="tx1"/>
              </a:buClr>
              <a:buFont typeface="Wingdings" panose="05000000000000000000" pitchFamily="2" charset="2"/>
              <a:buNone/>
              <a:defRPr sz="3600" b="0">
                <a:latin typeface="Segoe Sans Display" pitchFamily="2" charset="0"/>
                <a:cs typeface="Segoe Sans Display" pitchFamily="2" charset="0"/>
              </a:defRPr>
            </a:lvl1pPr>
            <a:lvl2pPr marL="383382" indent="0">
              <a:buFont typeface="Wingdings" panose="05000000000000000000" pitchFamily="2" charset="2"/>
              <a:buNone/>
              <a:defRPr sz="3000" b="0"/>
            </a:lvl2pPr>
            <a:lvl3pPr marL="676275" indent="0">
              <a:buFont typeface="Wingdings" panose="05000000000000000000" pitchFamily="2" charset="2"/>
              <a:buNone/>
              <a:tabLst/>
              <a:defRPr sz="2400" b="0"/>
            </a:lvl3pPr>
            <a:lvl4pPr marL="978693" indent="0">
              <a:buFont typeface="Wingdings" panose="05000000000000000000" pitchFamily="2" charset="2"/>
              <a:buNone/>
              <a:defRPr sz="2100" b="0"/>
            </a:lvl4pPr>
            <a:lvl5pPr marL="1281113" indent="0">
              <a:buFont typeface="Wingdings" panose="05000000000000000000" pitchFamily="2" charset="2"/>
              <a:buNone/>
              <a:tabLst/>
              <a:defRPr sz="21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95757" y="2152650"/>
            <a:ext cx="7818120" cy="2326791"/>
          </a:xfrm>
        </p:spPr>
        <p:txBody>
          <a:bodyPr wrap="square">
            <a:spAutoFit/>
          </a:bodyPr>
          <a:lstStyle>
            <a:lvl1pPr marL="0" indent="0">
              <a:spcBef>
                <a:spcPts val="1836"/>
              </a:spcBef>
              <a:buClr>
                <a:schemeClr val="tx1"/>
              </a:buClr>
              <a:buFont typeface="Wingdings" panose="05000000000000000000" pitchFamily="2" charset="2"/>
              <a:buNone/>
              <a:defRPr sz="3600" b="0">
                <a:latin typeface="Segoe Sans Display" pitchFamily="2" charset="0"/>
                <a:cs typeface="Segoe Sans Display" pitchFamily="2" charset="0"/>
              </a:defRPr>
            </a:lvl1pPr>
            <a:lvl2pPr marL="383382" indent="0">
              <a:buFont typeface="Wingdings" panose="05000000000000000000" pitchFamily="2" charset="2"/>
              <a:buNone/>
              <a:defRPr sz="3000" b="0"/>
            </a:lvl2pPr>
            <a:lvl3pPr marL="676275" indent="0">
              <a:buFont typeface="Wingdings" panose="05000000000000000000" pitchFamily="2" charset="2"/>
              <a:buNone/>
              <a:tabLst/>
              <a:defRPr sz="2400" b="0"/>
            </a:lvl3pPr>
            <a:lvl4pPr marL="978693" indent="0">
              <a:buFont typeface="Wingdings" panose="05000000000000000000" pitchFamily="2" charset="2"/>
              <a:buNone/>
              <a:defRPr sz="2100" b="0"/>
            </a:lvl4pPr>
            <a:lvl5pPr marL="1281113" indent="0">
              <a:buFont typeface="Wingdings" panose="05000000000000000000" pitchFamily="2" charset="2"/>
              <a:buNone/>
              <a:tabLst/>
              <a:defRPr sz="21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81592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2155032"/>
            <a:ext cx="7829550" cy="5539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6300" y="3126583"/>
            <a:ext cx="7829550" cy="2419124"/>
          </a:xfrm>
        </p:spPr>
        <p:txBody>
          <a:bodyPr>
            <a:spAutoFit/>
          </a:bodyPr>
          <a:lstStyle>
            <a:lvl1pPr marL="257175" indent="-257175">
              <a:defRPr lang="en-US" sz="3600" dirty="0"/>
            </a:lvl1pPr>
            <a:lvl2pPr marL="514350" indent="-257175">
              <a:defRPr lang="en-US" dirty="0"/>
            </a:lvl2pPr>
            <a:lvl3pPr marL="771525" indent="-257175">
              <a:defRPr lang="en-US" dirty="0"/>
            </a:lvl3pPr>
            <a:lvl4pPr marL="1000125" indent="-228600">
              <a:defRPr lang="en-US" dirty="0"/>
            </a:lvl4pPr>
            <a:lvl5pPr marL="1190625" indent="-18097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96438" y="2155032"/>
            <a:ext cx="7829550" cy="5539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96438" y="3126583"/>
            <a:ext cx="7829550" cy="2419124"/>
          </a:xfrm>
        </p:spPr>
        <p:txBody>
          <a:bodyPr>
            <a:spAutoFit/>
          </a:bodyPr>
          <a:lstStyle>
            <a:lvl1pPr marL="257175" indent="-257175">
              <a:defRPr lang="en-US" sz="3600" dirty="0"/>
            </a:lvl1pPr>
            <a:lvl2pPr marL="514350" indent="-257175">
              <a:defRPr lang="en-US" dirty="0"/>
            </a:lvl2pPr>
            <a:lvl3pPr marL="771525" indent="-257175">
              <a:defRPr lang="en-US" dirty="0"/>
            </a:lvl3pPr>
            <a:lvl4pPr marL="1028700" indent="-204788">
              <a:defRPr lang="en-US" dirty="0"/>
            </a:lvl4pPr>
            <a:lvl5pPr marL="1190625" indent="-18097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3921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2155032"/>
            <a:ext cx="7829550" cy="5539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3445" y="3121819"/>
            <a:ext cx="7822406" cy="2326791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96438" y="2155032"/>
            <a:ext cx="7829550" cy="55399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91677" y="3121819"/>
            <a:ext cx="7822406" cy="2326791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01971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6" y="2157413"/>
            <a:ext cx="4896612" cy="110799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7826" y="3586163"/>
            <a:ext cx="4896612" cy="2640723"/>
          </a:xfrm>
        </p:spPr>
        <p:txBody>
          <a:bodyPr wrap="square">
            <a:spAutoFit/>
          </a:bodyPr>
          <a:lstStyle>
            <a:lvl1pPr marL="264320" indent="-264320">
              <a:defRPr lang="en-US" sz="3000" dirty="0"/>
            </a:lvl1pPr>
            <a:lvl2pPr marL="483395" indent="-226220">
              <a:defRPr lang="en-US" sz="2700" dirty="0"/>
            </a:lvl2pPr>
            <a:lvl3pPr marL="700088" indent="-207170">
              <a:defRPr lang="en-US" dirty="0"/>
            </a:lvl3pPr>
            <a:lvl4pPr marL="892970" indent="-192882">
              <a:defRPr lang="en-US" dirty="0"/>
            </a:lvl4pPr>
            <a:lvl5pPr marL="1097757" indent="-183357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5694" y="2157413"/>
            <a:ext cx="4896612" cy="110799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95694" y="3576203"/>
            <a:ext cx="4896612" cy="2640723"/>
          </a:xfrm>
        </p:spPr>
        <p:txBody>
          <a:bodyPr wrap="square">
            <a:spAutoFit/>
          </a:bodyPr>
          <a:lstStyle>
            <a:lvl1pPr marL="264320" indent="-264320">
              <a:defRPr lang="en-US" sz="3000" dirty="0"/>
            </a:lvl1pPr>
            <a:lvl2pPr marL="597695" indent="-254795">
              <a:defRPr lang="en-US" sz="2700" dirty="0"/>
            </a:lvl2pPr>
            <a:lvl3pPr marL="833438" indent="-235745">
              <a:defRPr lang="en-US" dirty="0"/>
            </a:lvl3pPr>
            <a:lvl4pPr marL="1028700" indent="-204788">
              <a:defRPr lang="en-US" dirty="0"/>
            </a:lvl4pPr>
            <a:lvl5pPr marL="1200150" indent="-16668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513563" y="2157413"/>
            <a:ext cx="4896612" cy="1107996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513563" y="3586163"/>
            <a:ext cx="4896612" cy="2640723"/>
          </a:xfrm>
        </p:spPr>
        <p:txBody>
          <a:bodyPr wrap="square">
            <a:spAutoFit/>
          </a:bodyPr>
          <a:lstStyle>
            <a:lvl1pPr marL="264320" indent="-264320">
              <a:defRPr lang="en-US" sz="3000" dirty="0"/>
            </a:lvl1pPr>
            <a:lvl2pPr marL="597695" indent="-254795">
              <a:defRPr lang="en-US" sz="2700" dirty="0"/>
            </a:lvl2pPr>
            <a:lvl3pPr marL="833438" indent="-235745">
              <a:defRPr lang="en-US" dirty="0"/>
            </a:lvl3pPr>
            <a:lvl4pPr marL="1028700" indent="-204788">
              <a:defRPr lang="en-US" dirty="0"/>
            </a:lvl4pPr>
            <a:lvl5pPr marL="1200150" indent="-16668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06639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1" y="2157413"/>
            <a:ext cx="379809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6301" y="342467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9688" y="2157413"/>
            <a:ext cx="380047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19688" y="341471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313" y="2157413"/>
            <a:ext cx="379809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66313" y="342467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609700" y="2157413"/>
            <a:ext cx="3800475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609700" y="3414713"/>
            <a:ext cx="3798095" cy="2548391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0332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2395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6300" y="3424673"/>
            <a:ext cx="2948940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79605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3511" y="3414713"/>
            <a:ext cx="2948940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76816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70721" y="3424673"/>
            <a:ext cx="2948940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067932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067932" y="3414713"/>
            <a:ext cx="2948940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465142" y="2157413"/>
            <a:ext cx="2948940" cy="73866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65142" y="3414713"/>
            <a:ext cx="2948940" cy="2511458"/>
          </a:xfrm>
        </p:spPr>
        <p:txBody>
          <a:bodyPr wrap="square">
            <a:spAutoFit/>
          </a:bodyPr>
          <a:lstStyle>
            <a:lvl1pPr marL="211932" indent="-211932">
              <a:defRPr lang="en-US" sz="2400" dirty="0"/>
            </a:lvl1pPr>
            <a:lvl2pPr marL="428625" indent="-188120">
              <a:defRPr lang="en-US" sz="2400" dirty="0"/>
            </a:lvl2pPr>
            <a:lvl3pPr marL="657225" indent="-200025">
              <a:defRPr lang="en-US" sz="2400" dirty="0"/>
            </a:lvl3pPr>
            <a:lvl4pPr marL="850107" indent="-171450">
              <a:defRPr lang="en-US" sz="2400" dirty="0"/>
            </a:lvl4pPr>
            <a:lvl5pPr marL="1028700" indent="-164307">
              <a:defRPr lang="en-US" sz="2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6737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610">
          <p15:clr>
            <a:srgbClr val="5ACBF0"/>
          </p15:clr>
        </p15:guide>
        <p15:guide id="7" pos="1795">
          <p15:clr>
            <a:srgbClr val="5ACBF0"/>
          </p15:clr>
        </p15:guide>
        <p15:guide id="8" pos="3035">
          <p15:clr>
            <a:srgbClr val="5ACBF0"/>
          </p15:clr>
        </p15:guide>
        <p15:guide id="9" pos="3221">
          <p15:clr>
            <a:srgbClr val="5ACBF0"/>
          </p15:clr>
        </p15:guide>
        <p15:guide id="10" pos="4461">
          <p15:clr>
            <a:srgbClr val="5ACBF0"/>
          </p15:clr>
        </p15:guide>
        <p15:guide id="11" pos="5890">
          <p15:clr>
            <a:srgbClr val="5ACBF0"/>
          </p15:clr>
        </p15:guide>
        <p15:guide id="12" orient="horz" pos="1436">
          <p15:clr>
            <a:srgbClr val="5ACBF0"/>
          </p15:clr>
        </p15:guide>
        <p15:guide id="13" pos="4646">
          <p15:clr>
            <a:srgbClr val="5ACBF0"/>
          </p15:clr>
        </p15:guide>
        <p15:guide id="14" pos="6072">
          <p15:clr>
            <a:srgbClr val="5ACBF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68350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6" y="4220171"/>
            <a:ext cx="6191538" cy="1846659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191838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1" y="685801"/>
            <a:ext cx="8262629" cy="618631"/>
          </a:xfrm>
        </p:spPr>
        <p:txBody>
          <a:bodyPr tIns="64008"/>
          <a:lstStyle>
            <a:lvl1pPr>
              <a:defRPr sz="36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37294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DD224E5-530A-5942-A4C6-2823593EE675}"/>
              </a:ext>
            </a:extLst>
          </p:cNvPr>
          <p:cNvSpPr/>
          <p:nvPr userDrawn="1"/>
        </p:nvSpPr>
        <p:spPr bwMode="auto">
          <a:xfrm>
            <a:off x="9541668" y="1485900"/>
            <a:ext cx="7315200" cy="7315200"/>
          </a:xfrm>
          <a:prstGeom prst="ellips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2FA06930-987F-71CF-61C5-66828BA734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762969"/>
            <a:ext cx="6237543" cy="92333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47DCA4A-5B29-D52D-E3A1-6F74CA6CA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301" y="5303310"/>
            <a:ext cx="6243638" cy="553998"/>
          </a:xfrm>
        </p:spPr>
        <p:txBody>
          <a:bodyPr/>
          <a:lstStyle>
            <a:lvl1pPr marL="0" indent="0">
              <a:buNone/>
              <a:defRPr sz="3600">
                <a:latin typeface="+mn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992982" indent="0">
              <a:buNone/>
              <a:defRPr/>
            </a:lvl4pPr>
            <a:lvl5pPr marL="1283495" indent="0">
              <a:buNone/>
              <a:defRPr/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23589361-E2D3-9259-AD89-178C20BA2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9541668" y="1485900"/>
            <a:ext cx="7315200" cy="7315200"/>
          </a:xfrm>
          <a:custGeom>
            <a:avLst/>
            <a:gdLst>
              <a:gd name="connsiteX0" fmla="*/ 1920240 w 3840480"/>
              <a:gd name="connsiteY0" fmla="*/ 0 h 3840480"/>
              <a:gd name="connsiteX1" fmla="*/ 3840480 w 3840480"/>
              <a:gd name="connsiteY1" fmla="*/ 1920240 h 3840480"/>
              <a:gd name="connsiteX2" fmla="*/ 1920240 w 3840480"/>
              <a:gd name="connsiteY2" fmla="*/ 3840480 h 3840480"/>
              <a:gd name="connsiteX3" fmla="*/ 0 w 3840480"/>
              <a:gd name="connsiteY3" fmla="*/ 1920240 h 3840480"/>
              <a:gd name="connsiteX4" fmla="*/ 1920240 w 3840480"/>
              <a:gd name="connsiteY4" fmla="*/ 0 h 384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480" h="3840480">
                <a:moveTo>
                  <a:pt x="1920240" y="0"/>
                </a:moveTo>
                <a:cubicBezTo>
                  <a:pt x="2980759" y="0"/>
                  <a:pt x="3840480" y="859721"/>
                  <a:pt x="3840480" y="1920240"/>
                </a:cubicBezTo>
                <a:cubicBezTo>
                  <a:pt x="3840480" y="2980759"/>
                  <a:pt x="2980759" y="3840480"/>
                  <a:pt x="1920240" y="3840480"/>
                </a:cubicBezTo>
                <a:cubicBezTo>
                  <a:pt x="859721" y="3840480"/>
                  <a:pt x="0" y="2980759"/>
                  <a:pt x="0" y="1920240"/>
                </a:cubicBezTo>
                <a:cubicBezTo>
                  <a:pt x="0" y="859721"/>
                  <a:pt x="859721" y="0"/>
                  <a:pt x="192024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55597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3">
          <p15:clr>
            <a:srgbClr val="FBAE40"/>
          </p15:clr>
        </p15:guide>
        <p15:guide id="3" orient="horz" pos="1981">
          <p15:clr>
            <a:srgbClr val="5ACBF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DD224E5-530A-5942-A4C6-2823593EE675}"/>
              </a:ext>
            </a:extLst>
          </p:cNvPr>
          <p:cNvSpPr/>
          <p:nvPr userDrawn="1"/>
        </p:nvSpPr>
        <p:spPr bwMode="auto">
          <a:xfrm>
            <a:off x="9541668" y="1485900"/>
            <a:ext cx="7315200" cy="7315200"/>
          </a:xfrm>
          <a:prstGeom prst="ellips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2FA06930-987F-71CF-61C5-66828BA734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762969"/>
            <a:ext cx="6237543" cy="92333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8140FE-8CC0-847B-3E50-858F2EDB0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9183111" y="1127343"/>
            <a:ext cx="8032314" cy="8032314"/>
          </a:xfrm>
          <a:prstGeom prst="ellipse">
            <a:avLst/>
          </a:prstGeom>
          <a:solidFill>
            <a:schemeClr val="bg2"/>
          </a:solidFill>
          <a:ln w="76200">
            <a:gradFill flip="none" rotWithShape="1">
              <a:gsLst>
                <a:gs pos="10000">
                  <a:schemeClr val="accent1"/>
                </a:gs>
                <a:gs pos="90000">
                  <a:schemeClr val="accent3"/>
                </a:gs>
              </a:gsLst>
              <a:lin ang="2700000" scaled="1"/>
              <a:tileRect/>
            </a:gra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47DCA4A-5B29-D52D-E3A1-6F74CA6CA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301" y="5303310"/>
            <a:ext cx="6243638" cy="553998"/>
          </a:xfrm>
        </p:spPr>
        <p:txBody>
          <a:bodyPr/>
          <a:lstStyle>
            <a:lvl1pPr marL="0" indent="0">
              <a:buNone/>
              <a:defRPr sz="3600">
                <a:latin typeface="+mn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992982" indent="0">
              <a:buNone/>
              <a:defRPr/>
            </a:lvl4pPr>
            <a:lvl5pPr marL="1283495" indent="0">
              <a:buNone/>
              <a:defRPr/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23589361-E2D3-9259-AD89-178C20BA2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9541668" y="1485900"/>
            <a:ext cx="7315200" cy="7315200"/>
          </a:xfrm>
          <a:custGeom>
            <a:avLst/>
            <a:gdLst>
              <a:gd name="connsiteX0" fmla="*/ 1920240 w 3840480"/>
              <a:gd name="connsiteY0" fmla="*/ 0 h 3840480"/>
              <a:gd name="connsiteX1" fmla="*/ 3840480 w 3840480"/>
              <a:gd name="connsiteY1" fmla="*/ 1920240 h 3840480"/>
              <a:gd name="connsiteX2" fmla="*/ 1920240 w 3840480"/>
              <a:gd name="connsiteY2" fmla="*/ 3840480 h 3840480"/>
              <a:gd name="connsiteX3" fmla="*/ 0 w 3840480"/>
              <a:gd name="connsiteY3" fmla="*/ 1920240 h 3840480"/>
              <a:gd name="connsiteX4" fmla="*/ 1920240 w 3840480"/>
              <a:gd name="connsiteY4" fmla="*/ 0 h 384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480" h="3840480">
                <a:moveTo>
                  <a:pt x="1920240" y="0"/>
                </a:moveTo>
                <a:cubicBezTo>
                  <a:pt x="2980759" y="0"/>
                  <a:pt x="3840480" y="859721"/>
                  <a:pt x="3840480" y="1920240"/>
                </a:cubicBezTo>
                <a:cubicBezTo>
                  <a:pt x="3840480" y="2980759"/>
                  <a:pt x="2980759" y="3840480"/>
                  <a:pt x="1920240" y="3840480"/>
                </a:cubicBezTo>
                <a:cubicBezTo>
                  <a:pt x="859721" y="3840480"/>
                  <a:pt x="0" y="2980759"/>
                  <a:pt x="0" y="1920240"/>
                </a:cubicBezTo>
                <a:cubicBezTo>
                  <a:pt x="0" y="859721"/>
                  <a:pt x="859721" y="0"/>
                  <a:pt x="192024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199795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3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81">
          <p15:clr>
            <a:srgbClr val="5ACBF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8DF979-53DF-4599-D6FB-FEA08466C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021" t="41716" r="45972" b="28634"/>
          <a:stretch/>
        </p:blipFill>
        <p:spPr>
          <a:xfrm>
            <a:off x="2331246" y="-1"/>
            <a:ext cx="15956754" cy="10287002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2FA06930-987F-71CF-61C5-66828BA734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762969"/>
            <a:ext cx="6237543" cy="92333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47DCA4A-5B29-D52D-E3A1-6F74CA6CA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301" y="5303310"/>
            <a:ext cx="6243638" cy="553998"/>
          </a:xfrm>
        </p:spPr>
        <p:txBody>
          <a:bodyPr/>
          <a:lstStyle>
            <a:lvl1pPr marL="0" indent="0">
              <a:buNone/>
              <a:defRPr sz="3600">
                <a:latin typeface="+mn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992982" indent="0">
              <a:buNone/>
              <a:defRPr/>
            </a:lvl4pPr>
            <a:lvl5pPr marL="1283495" indent="0">
              <a:buNone/>
              <a:defRPr/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F2F397C-A56C-1B10-494D-4D11D7A826B8}"/>
              </a:ext>
            </a:extLst>
          </p:cNvPr>
          <p:cNvSpPr/>
          <p:nvPr userDrawn="1"/>
        </p:nvSpPr>
        <p:spPr bwMode="auto">
          <a:xfrm>
            <a:off x="9564528" y="1508760"/>
            <a:ext cx="7269480" cy="7269480"/>
          </a:xfrm>
          <a:prstGeom prst="ellips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5C71E92-6E48-4272-15A5-06BA9B8DB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9541668" y="1485900"/>
            <a:ext cx="7315200" cy="7315200"/>
          </a:xfrm>
          <a:custGeom>
            <a:avLst/>
            <a:gdLst>
              <a:gd name="connsiteX0" fmla="*/ 1920240 w 3840480"/>
              <a:gd name="connsiteY0" fmla="*/ 0 h 3840480"/>
              <a:gd name="connsiteX1" fmla="*/ 3840480 w 3840480"/>
              <a:gd name="connsiteY1" fmla="*/ 1920240 h 3840480"/>
              <a:gd name="connsiteX2" fmla="*/ 1920240 w 3840480"/>
              <a:gd name="connsiteY2" fmla="*/ 3840480 h 3840480"/>
              <a:gd name="connsiteX3" fmla="*/ 0 w 3840480"/>
              <a:gd name="connsiteY3" fmla="*/ 1920240 h 3840480"/>
              <a:gd name="connsiteX4" fmla="*/ 1920240 w 3840480"/>
              <a:gd name="connsiteY4" fmla="*/ 0 h 384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480" h="3840480">
                <a:moveTo>
                  <a:pt x="1920240" y="0"/>
                </a:moveTo>
                <a:cubicBezTo>
                  <a:pt x="2980759" y="0"/>
                  <a:pt x="3840480" y="859721"/>
                  <a:pt x="3840480" y="1920240"/>
                </a:cubicBezTo>
                <a:cubicBezTo>
                  <a:pt x="3840480" y="2980759"/>
                  <a:pt x="2980759" y="3840480"/>
                  <a:pt x="1920240" y="3840480"/>
                </a:cubicBezTo>
                <a:cubicBezTo>
                  <a:pt x="859721" y="3840480"/>
                  <a:pt x="0" y="2980759"/>
                  <a:pt x="0" y="1920240"/>
                </a:cubicBezTo>
                <a:cubicBezTo>
                  <a:pt x="0" y="859721"/>
                  <a:pt x="859721" y="0"/>
                  <a:pt x="192024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91803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3">
          <p15:clr>
            <a:srgbClr val="FBAE40"/>
          </p15:clr>
        </p15:guide>
        <p15:guide id="3" orient="horz" pos="1992">
          <p15:clr>
            <a:srgbClr val="5ACBF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2FA06930-987F-71CF-61C5-66828BA734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3762969"/>
            <a:ext cx="6237543" cy="92333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47DCA4A-5B29-D52D-E3A1-6F74CA6CA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301" y="5303310"/>
            <a:ext cx="6243638" cy="553998"/>
          </a:xfrm>
        </p:spPr>
        <p:txBody>
          <a:bodyPr/>
          <a:lstStyle>
            <a:lvl1pPr marL="0" indent="0">
              <a:buNone/>
              <a:defRPr sz="3600">
                <a:latin typeface="+mn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992982" indent="0">
              <a:buNone/>
              <a:defRPr/>
            </a:lvl4pPr>
            <a:lvl5pPr marL="1283495" indent="0">
              <a:buNone/>
              <a:defRPr/>
            </a:lvl5pPr>
          </a:lstStyle>
          <a:p>
            <a:pPr lvl="0"/>
            <a:r>
              <a:rPr lang="en-US"/>
              <a:t>Speaker title</a:t>
            </a:r>
          </a:p>
        </p:txBody>
      </p:sp>
    </p:spTree>
    <p:extLst>
      <p:ext uri="{BB962C8B-B14F-4D97-AF65-F5344CB8AC3E}">
        <p14:creationId xmlns:p14="http://schemas.microsoft.com/office/powerpoint/2010/main" val="243385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3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81">
          <p15:clr>
            <a:srgbClr val="5ACBF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2839640"/>
            <a:ext cx="6237543" cy="1846659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1" y="5303310"/>
            <a:ext cx="6243638" cy="553998"/>
          </a:xfrm>
        </p:spPr>
        <p:txBody>
          <a:bodyPr/>
          <a:lstStyle>
            <a:lvl1pPr marL="0" indent="0">
              <a:buNone/>
              <a:defRPr sz="3600">
                <a:latin typeface="+mn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992982" indent="0">
              <a:buNone/>
              <a:defRPr/>
            </a:lvl4pPr>
            <a:lvl5pPr marL="128349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DF4B0-32EF-4DA8-9A83-B73DD8310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2" name="Picture Placeholder">
            <a:extLst>
              <a:ext uri="{FF2B5EF4-FFF2-40B4-BE49-F238E27FC236}">
                <a16:creationId xmlns:a16="http://schemas.microsoft.com/office/drawing/2014/main" id="{54DED3B9-D772-CDF2-7778-5041B9FFA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451566" y="438150"/>
            <a:ext cx="9398571" cy="9404556"/>
          </a:xfrm>
          <a:custGeom>
            <a:avLst/>
            <a:gdLst>
              <a:gd name="connsiteX0" fmla="*/ 0 w 6858000"/>
              <a:gd name="connsiteY0" fmla="*/ 1718752 h 6858000"/>
              <a:gd name="connsiteX1" fmla="*/ 1718752 w 6858000"/>
              <a:gd name="connsiteY1" fmla="*/ 0 h 6858000"/>
              <a:gd name="connsiteX2" fmla="*/ 5139248 w 6858000"/>
              <a:gd name="connsiteY2" fmla="*/ 0 h 6858000"/>
              <a:gd name="connsiteX3" fmla="*/ 6858000 w 6858000"/>
              <a:gd name="connsiteY3" fmla="*/ 1718752 h 6858000"/>
              <a:gd name="connsiteX4" fmla="*/ 6858000 w 6858000"/>
              <a:gd name="connsiteY4" fmla="*/ 5139248 h 6858000"/>
              <a:gd name="connsiteX5" fmla="*/ 5139248 w 6858000"/>
              <a:gd name="connsiteY5" fmla="*/ 6858000 h 6858000"/>
              <a:gd name="connsiteX6" fmla="*/ 1718752 w 6858000"/>
              <a:gd name="connsiteY6" fmla="*/ 6858000 h 6858000"/>
              <a:gd name="connsiteX7" fmla="*/ 0 w 6858000"/>
              <a:gd name="connsiteY7" fmla="*/ 5139248 h 6858000"/>
              <a:gd name="connsiteX8" fmla="*/ 0 w 6858000"/>
              <a:gd name="connsiteY8" fmla="*/ 1718752 h 6858000"/>
              <a:gd name="connsiteX0" fmla="*/ 421870 w 7279870"/>
              <a:gd name="connsiteY0" fmla="*/ 1727219 h 6866467"/>
              <a:gd name="connsiteX1" fmla="*/ 421889 w 7279870"/>
              <a:gd name="connsiteY1" fmla="*/ 0 h 6866467"/>
              <a:gd name="connsiteX2" fmla="*/ 5561118 w 7279870"/>
              <a:gd name="connsiteY2" fmla="*/ 8467 h 6866467"/>
              <a:gd name="connsiteX3" fmla="*/ 7279870 w 7279870"/>
              <a:gd name="connsiteY3" fmla="*/ 1727219 h 6866467"/>
              <a:gd name="connsiteX4" fmla="*/ 7279870 w 7279870"/>
              <a:gd name="connsiteY4" fmla="*/ 5147715 h 6866467"/>
              <a:gd name="connsiteX5" fmla="*/ 5561118 w 7279870"/>
              <a:gd name="connsiteY5" fmla="*/ 6866467 h 6866467"/>
              <a:gd name="connsiteX6" fmla="*/ 2140622 w 7279870"/>
              <a:gd name="connsiteY6" fmla="*/ 6866467 h 6866467"/>
              <a:gd name="connsiteX7" fmla="*/ 421870 w 7279870"/>
              <a:gd name="connsiteY7" fmla="*/ 5147715 h 6866467"/>
              <a:gd name="connsiteX8" fmla="*/ 421870 w 7279870"/>
              <a:gd name="connsiteY8" fmla="*/ 1727219 h 6866467"/>
              <a:gd name="connsiteX0" fmla="*/ 0 w 6858000"/>
              <a:gd name="connsiteY0" fmla="*/ 5147715 h 6866467"/>
              <a:gd name="connsiteX1" fmla="*/ 19 w 6858000"/>
              <a:gd name="connsiteY1" fmla="*/ 0 h 6866467"/>
              <a:gd name="connsiteX2" fmla="*/ 5139248 w 6858000"/>
              <a:gd name="connsiteY2" fmla="*/ 8467 h 6866467"/>
              <a:gd name="connsiteX3" fmla="*/ 6858000 w 6858000"/>
              <a:gd name="connsiteY3" fmla="*/ 1727219 h 6866467"/>
              <a:gd name="connsiteX4" fmla="*/ 6858000 w 6858000"/>
              <a:gd name="connsiteY4" fmla="*/ 5147715 h 6866467"/>
              <a:gd name="connsiteX5" fmla="*/ 5139248 w 6858000"/>
              <a:gd name="connsiteY5" fmla="*/ 6866467 h 6866467"/>
              <a:gd name="connsiteX6" fmla="*/ 1718752 w 6858000"/>
              <a:gd name="connsiteY6" fmla="*/ 6866467 h 6866467"/>
              <a:gd name="connsiteX7" fmla="*/ 0 w 6858000"/>
              <a:gd name="connsiteY7" fmla="*/ 5147715 h 6866467"/>
              <a:gd name="connsiteX0" fmla="*/ 0 w 6866467"/>
              <a:gd name="connsiteY0" fmla="*/ 5567401 h 7286153"/>
              <a:gd name="connsiteX1" fmla="*/ 19 w 6866467"/>
              <a:gd name="connsiteY1" fmla="*/ 419686 h 7286153"/>
              <a:gd name="connsiteX2" fmla="*/ 5139248 w 6866467"/>
              <a:gd name="connsiteY2" fmla="*/ 428153 h 7286153"/>
              <a:gd name="connsiteX3" fmla="*/ 6866467 w 6866467"/>
              <a:gd name="connsiteY3" fmla="*/ 419705 h 7286153"/>
              <a:gd name="connsiteX4" fmla="*/ 6858000 w 6866467"/>
              <a:gd name="connsiteY4" fmla="*/ 5567401 h 7286153"/>
              <a:gd name="connsiteX5" fmla="*/ 5139248 w 6866467"/>
              <a:gd name="connsiteY5" fmla="*/ 7286153 h 7286153"/>
              <a:gd name="connsiteX6" fmla="*/ 1718752 w 6866467"/>
              <a:gd name="connsiteY6" fmla="*/ 7286153 h 7286153"/>
              <a:gd name="connsiteX7" fmla="*/ 0 w 6866467"/>
              <a:gd name="connsiteY7" fmla="*/ 5567401 h 7286153"/>
              <a:gd name="connsiteX0" fmla="*/ 0 w 6866467"/>
              <a:gd name="connsiteY0" fmla="*/ 5147715 h 6866467"/>
              <a:gd name="connsiteX1" fmla="*/ 19 w 6866467"/>
              <a:gd name="connsiteY1" fmla="*/ 0 h 6866467"/>
              <a:gd name="connsiteX2" fmla="*/ 6866467 w 6866467"/>
              <a:gd name="connsiteY2" fmla="*/ 19 h 6866467"/>
              <a:gd name="connsiteX3" fmla="*/ 6858000 w 6866467"/>
              <a:gd name="connsiteY3" fmla="*/ 5147715 h 6866467"/>
              <a:gd name="connsiteX4" fmla="*/ 5139248 w 6866467"/>
              <a:gd name="connsiteY4" fmla="*/ 6866467 h 6866467"/>
              <a:gd name="connsiteX5" fmla="*/ 1718752 w 6866467"/>
              <a:gd name="connsiteY5" fmla="*/ 6866467 h 6866467"/>
              <a:gd name="connsiteX6" fmla="*/ 0 w 6866467"/>
              <a:gd name="connsiteY6" fmla="*/ 5147715 h 6866467"/>
              <a:gd name="connsiteX0" fmla="*/ 0 w 6866467"/>
              <a:gd name="connsiteY0" fmla="*/ 5147715 h 7288337"/>
              <a:gd name="connsiteX1" fmla="*/ 19 w 6866467"/>
              <a:gd name="connsiteY1" fmla="*/ 0 h 7288337"/>
              <a:gd name="connsiteX2" fmla="*/ 6866467 w 6866467"/>
              <a:gd name="connsiteY2" fmla="*/ 19 h 7288337"/>
              <a:gd name="connsiteX3" fmla="*/ 6858000 w 6866467"/>
              <a:gd name="connsiteY3" fmla="*/ 6866448 h 7288337"/>
              <a:gd name="connsiteX4" fmla="*/ 5139248 w 6866467"/>
              <a:gd name="connsiteY4" fmla="*/ 6866467 h 7288337"/>
              <a:gd name="connsiteX5" fmla="*/ 1718752 w 6866467"/>
              <a:gd name="connsiteY5" fmla="*/ 6866467 h 7288337"/>
              <a:gd name="connsiteX6" fmla="*/ 0 w 6866467"/>
              <a:gd name="connsiteY6" fmla="*/ 5147715 h 7288337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375078"/>
              <a:gd name="connsiteX1" fmla="*/ 19 w 6866467"/>
              <a:gd name="connsiteY1" fmla="*/ 0 h 7375078"/>
              <a:gd name="connsiteX2" fmla="*/ 6866467 w 6866467"/>
              <a:gd name="connsiteY2" fmla="*/ 19 h 7375078"/>
              <a:gd name="connsiteX3" fmla="*/ 6858000 w 6866467"/>
              <a:gd name="connsiteY3" fmla="*/ 6866448 h 7375078"/>
              <a:gd name="connsiteX4" fmla="*/ 1718752 w 6866467"/>
              <a:gd name="connsiteY4" fmla="*/ 6866467 h 7375078"/>
              <a:gd name="connsiteX5" fmla="*/ 0 w 6866467"/>
              <a:gd name="connsiteY5" fmla="*/ 5147715 h 7375078"/>
              <a:gd name="connsiteX0" fmla="*/ 0 w 6866467"/>
              <a:gd name="connsiteY0" fmla="*/ 5147715 h 6870841"/>
              <a:gd name="connsiteX1" fmla="*/ 19 w 6866467"/>
              <a:gd name="connsiteY1" fmla="*/ 0 h 6870841"/>
              <a:gd name="connsiteX2" fmla="*/ 6866467 w 6866467"/>
              <a:gd name="connsiteY2" fmla="*/ 19 h 6870841"/>
              <a:gd name="connsiteX3" fmla="*/ 6858000 w 6866467"/>
              <a:gd name="connsiteY3" fmla="*/ 6866448 h 6870841"/>
              <a:gd name="connsiteX4" fmla="*/ 1718752 w 6866467"/>
              <a:gd name="connsiteY4" fmla="*/ 6866467 h 6870841"/>
              <a:gd name="connsiteX5" fmla="*/ 0 w 6866467"/>
              <a:gd name="connsiteY5" fmla="*/ 5147715 h 687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6467" h="6870841">
                <a:moveTo>
                  <a:pt x="0" y="5147715"/>
                </a:moveTo>
                <a:cubicBezTo>
                  <a:pt x="6" y="3431810"/>
                  <a:pt x="13" y="1715905"/>
                  <a:pt x="19" y="0"/>
                </a:cubicBezTo>
                <a:lnTo>
                  <a:pt x="6866467" y="19"/>
                </a:lnTo>
                <a:cubicBezTo>
                  <a:pt x="6863645" y="1715918"/>
                  <a:pt x="6862233" y="3433233"/>
                  <a:pt x="6858000" y="6866448"/>
                </a:cubicBezTo>
                <a:cubicBezTo>
                  <a:pt x="6016982" y="6876323"/>
                  <a:pt x="2897101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22193823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7" orient="horz" pos="1968">
          <p15:clr>
            <a:srgbClr val="5ACBF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43">
          <p15:clr>
            <a:srgbClr val="A4A3A4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92DE97-5F35-4963-AC7A-96FEB98062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4217789"/>
            <a:ext cx="6239925" cy="1846659"/>
          </a:xfrm>
        </p:spPr>
        <p:txBody>
          <a:bodyPr anchor="ctr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9A47B-FEF5-47F3-B2DD-A73E7C323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2" name="Picture Placeholder">
            <a:extLst>
              <a:ext uri="{FF2B5EF4-FFF2-40B4-BE49-F238E27FC236}">
                <a16:creationId xmlns:a16="http://schemas.microsoft.com/office/drawing/2014/main" id="{6F863E16-503D-E5EB-0E1F-428283A8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451566" y="438150"/>
            <a:ext cx="9398571" cy="9404556"/>
          </a:xfrm>
          <a:custGeom>
            <a:avLst/>
            <a:gdLst>
              <a:gd name="connsiteX0" fmla="*/ 0 w 6858000"/>
              <a:gd name="connsiteY0" fmla="*/ 1718752 h 6858000"/>
              <a:gd name="connsiteX1" fmla="*/ 1718752 w 6858000"/>
              <a:gd name="connsiteY1" fmla="*/ 0 h 6858000"/>
              <a:gd name="connsiteX2" fmla="*/ 5139248 w 6858000"/>
              <a:gd name="connsiteY2" fmla="*/ 0 h 6858000"/>
              <a:gd name="connsiteX3" fmla="*/ 6858000 w 6858000"/>
              <a:gd name="connsiteY3" fmla="*/ 1718752 h 6858000"/>
              <a:gd name="connsiteX4" fmla="*/ 6858000 w 6858000"/>
              <a:gd name="connsiteY4" fmla="*/ 5139248 h 6858000"/>
              <a:gd name="connsiteX5" fmla="*/ 5139248 w 6858000"/>
              <a:gd name="connsiteY5" fmla="*/ 6858000 h 6858000"/>
              <a:gd name="connsiteX6" fmla="*/ 1718752 w 6858000"/>
              <a:gd name="connsiteY6" fmla="*/ 6858000 h 6858000"/>
              <a:gd name="connsiteX7" fmla="*/ 0 w 6858000"/>
              <a:gd name="connsiteY7" fmla="*/ 5139248 h 6858000"/>
              <a:gd name="connsiteX8" fmla="*/ 0 w 6858000"/>
              <a:gd name="connsiteY8" fmla="*/ 1718752 h 6858000"/>
              <a:gd name="connsiteX0" fmla="*/ 421870 w 7279870"/>
              <a:gd name="connsiteY0" fmla="*/ 1727219 h 6866467"/>
              <a:gd name="connsiteX1" fmla="*/ 421889 w 7279870"/>
              <a:gd name="connsiteY1" fmla="*/ 0 h 6866467"/>
              <a:gd name="connsiteX2" fmla="*/ 5561118 w 7279870"/>
              <a:gd name="connsiteY2" fmla="*/ 8467 h 6866467"/>
              <a:gd name="connsiteX3" fmla="*/ 7279870 w 7279870"/>
              <a:gd name="connsiteY3" fmla="*/ 1727219 h 6866467"/>
              <a:gd name="connsiteX4" fmla="*/ 7279870 w 7279870"/>
              <a:gd name="connsiteY4" fmla="*/ 5147715 h 6866467"/>
              <a:gd name="connsiteX5" fmla="*/ 5561118 w 7279870"/>
              <a:gd name="connsiteY5" fmla="*/ 6866467 h 6866467"/>
              <a:gd name="connsiteX6" fmla="*/ 2140622 w 7279870"/>
              <a:gd name="connsiteY6" fmla="*/ 6866467 h 6866467"/>
              <a:gd name="connsiteX7" fmla="*/ 421870 w 7279870"/>
              <a:gd name="connsiteY7" fmla="*/ 5147715 h 6866467"/>
              <a:gd name="connsiteX8" fmla="*/ 421870 w 7279870"/>
              <a:gd name="connsiteY8" fmla="*/ 1727219 h 6866467"/>
              <a:gd name="connsiteX0" fmla="*/ 0 w 6858000"/>
              <a:gd name="connsiteY0" fmla="*/ 5147715 h 6866467"/>
              <a:gd name="connsiteX1" fmla="*/ 19 w 6858000"/>
              <a:gd name="connsiteY1" fmla="*/ 0 h 6866467"/>
              <a:gd name="connsiteX2" fmla="*/ 5139248 w 6858000"/>
              <a:gd name="connsiteY2" fmla="*/ 8467 h 6866467"/>
              <a:gd name="connsiteX3" fmla="*/ 6858000 w 6858000"/>
              <a:gd name="connsiteY3" fmla="*/ 1727219 h 6866467"/>
              <a:gd name="connsiteX4" fmla="*/ 6858000 w 6858000"/>
              <a:gd name="connsiteY4" fmla="*/ 5147715 h 6866467"/>
              <a:gd name="connsiteX5" fmla="*/ 5139248 w 6858000"/>
              <a:gd name="connsiteY5" fmla="*/ 6866467 h 6866467"/>
              <a:gd name="connsiteX6" fmla="*/ 1718752 w 6858000"/>
              <a:gd name="connsiteY6" fmla="*/ 6866467 h 6866467"/>
              <a:gd name="connsiteX7" fmla="*/ 0 w 6858000"/>
              <a:gd name="connsiteY7" fmla="*/ 5147715 h 6866467"/>
              <a:gd name="connsiteX0" fmla="*/ 0 w 6866467"/>
              <a:gd name="connsiteY0" fmla="*/ 5567401 h 7286153"/>
              <a:gd name="connsiteX1" fmla="*/ 19 w 6866467"/>
              <a:gd name="connsiteY1" fmla="*/ 419686 h 7286153"/>
              <a:gd name="connsiteX2" fmla="*/ 5139248 w 6866467"/>
              <a:gd name="connsiteY2" fmla="*/ 428153 h 7286153"/>
              <a:gd name="connsiteX3" fmla="*/ 6866467 w 6866467"/>
              <a:gd name="connsiteY3" fmla="*/ 419705 h 7286153"/>
              <a:gd name="connsiteX4" fmla="*/ 6858000 w 6866467"/>
              <a:gd name="connsiteY4" fmla="*/ 5567401 h 7286153"/>
              <a:gd name="connsiteX5" fmla="*/ 5139248 w 6866467"/>
              <a:gd name="connsiteY5" fmla="*/ 7286153 h 7286153"/>
              <a:gd name="connsiteX6" fmla="*/ 1718752 w 6866467"/>
              <a:gd name="connsiteY6" fmla="*/ 7286153 h 7286153"/>
              <a:gd name="connsiteX7" fmla="*/ 0 w 6866467"/>
              <a:gd name="connsiteY7" fmla="*/ 5567401 h 7286153"/>
              <a:gd name="connsiteX0" fmla="*/ 0 w 6866467"/>
              <a:gd name="connsiteY0" fmla="*/ 5147715 h 6866467"/>
              <a:gd name="connsiteX1" fmla="*/ 19 w 6866467"/>
              <a:gd name="connsiteY1" fmla="*/ 0 h 6866467"/>
              <a:gd name="connsiteX2" fmla="*/ 6866467 w 6866467"/>
              <a:gd name="connsiteY2" fmla="*/ 19 h 6866467"/>
              <a:gd name="connsiteX3" fmla="*/ 6858000 w 6866467"/>
              <a:gd name="connsiteY3" fmla="*/ 5147715 h 6866467"/>
              <a:gd name="connsiteX4" fmla="*/ 5139248 w 6866467"/>
              <a:gd name="connsiteY4" fmla="*/ 6866467 h 6866467"/>
              <a:gd name="connsiteX5" fmla="*/ 1718752 w 6866467"/>
              <a:gd name="connsiteY5" fmla="*/ 6866467 h 6866467"/>
              <a:gd name="connsiteX6" fmla="*/ 0 w 6866467"/>
              <a:gd name="connsiteY6" fmla="*/ 5147715 h 6866467"/>
              <a:gd name="connsiteX0" fmla="*/ 0 w 6866467"/>
              <a:gd name="connsiteY0" fmla="*/ 5147715 h 7288337"/>
              <a:gd name="connsiteX1" fmla="*/ 19 w 6866467"/>
              <a:gd name="connsiteY1" fmla="*/ 0 h 7288337"/>
              <a:gd name="connsiteX2" fmla="*/ 6866467 w 6866467"/>
              <a:gd name="connsiteY2" fmla="*/ 19 h 7288337"/>
              <a:gd name="connsiteX3" fmla="*/ 6858000 w 6866467"/>
              <a:gd name="connsiteY3" fmla="*/ 6866448 h 7288337"/>
              <a:gd name="connsiteX4" fmla="*/ 5139248 w 6866467"/>
              <a:gd name="connsiteY4" fmla="*/ 6866467 h 7288337"/>
              <a:gd name="connsiteX5" fmla="*/ 1718752 w 6866467"/>
              <a:gd name="connsiteY5" fmla="*/ 6866467 h 7288337"/>
              <a:gd name="connsiteX6" fmla="*/ 0 w 6866467"/>
              <a:gd name="connsiteY6" fmla="*/ 5147715 h 7288337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375078"/>
              <a:gd name="connsiteX1" fmla="*/ 19 w 6866467"/>
              <a:gd name="connsiteY1" fmla="*/ 0 h 7375078"/>
              <a:gd name="connsiteX2" fmla="*/ 6866467 w 6866467"/>
              <a:gd name="connsiteY2" fmla="*/ 19 h 7375078"/>
              <a:gd name="connsiteX3" fmla="*/ 6858000 w 6866467"/>
              <a:gd name="connsiteY3" fmla="*/ 6866448 h 7375078"/>
              <a:gd name="connsiteX4" fmla="*/ 1718752 w 6866467"/>
              <a:gd name="connsiteY4" fmla="*/ 6866467 h 7375078"/>
              <a:gd name="connsiteX5" fmla="*/ 0 w 6866467"/>
              <a:gd name="connsiteY5" fmla="*/ 5147715 h 7375078"/>
              <a:gd name="connsiteX0" fmla="*/ 0 w 6866467"/>
              <a:gd name="connsiteY0" fmla="*/ 5147715 h 6870841"/>
              <a:gd name="connsiteX1" fmla="*/ 19 w 6866467"/>
              <a:gd name="connsiteY1" fmla="*/ 0 h 6870841"/>
              <a:gd name="connsiteX2" fmla="*/ 6866467 w 6866467"/>
              <a:gd name="connsiteY2" fmla="*/ 19 h 6870841"/>
              <a:gd name="connsiteX3" fmla="*/ 6858000 w 6866467"/>
              <a:gd name="connsiteY3" fmla="*/ 6866448 h 6870841"/>
              <a:gd name="connsiteX4" fmla="*/ 1718752 w 6866467"/>
              <a:gd name="connsiteY4" fmla="*/ 6866467 h 6870841"/>
              <a:gd name="connsiteX5" fmla="*/ 0 w 6866467"/>
              <a:gd name="connsiteY5" fmla="*/ 5147715 h 687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6467" h="6870841">
                <a:moveTo>
                  <a:pt x="0" y="5147715"/>
                </a:moveTo>
                <a:cubicBezTo>
                  <a:pt x="6" y="3431810"/>
                  <a:pt x="13" y="1715905"/>
                  <a:pt x="19" y="0"/>
                </a:cubicBezTo>
                <a:lnTo>
                  <a:pt x="6866467" y="19"/>
                </a:lnTo>
                <a:cubicBezTo>
                  <a:pt x="6863645" y="1715918"/>
                  <a:pt x="6862233" y="3433233"/>
                  <a:pt x="6858000" y="6866448"/>
                </a:cubicBezTo>
                <a:cubicBezTo>
                  <a:pt x="6016982" y="6876323"/>
                  <a:pt x="2897101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21566550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5" orient="horz" pos="2160">
          <p15:clr>
            <a:srgbClr val="5ACBF0"/>
          </p15:clr>
        </p15:guide>
        <p15:guide id="6" pos="2991">
          <p15:clr>
            <a:srgbClr val="5ACBF0"/>
          </p15:clr>
        </p15:guide>
        <p15:guide id="7" pos="3728">
          <p15:clr>
            <a:srgbClr val="C35EA4"/>
          </p15:clr>
        </p15:guide>
        <p15:guide id="8" pos="3544">
          <p15:clr>
            <a:srgbClr val="A4A3A4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4469607"/>
            <a:ext cx="6244688" cy="1107996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2" name="Picture Placeholder">
            <a:extLst>
              <a:ext uri="{FF2B5EF4-FFF2-40B4-BE49-F238E27FC236}">
                <a16:creationId xmlns:a16="http://schemas.microsoft.com/office/drawing/2014/main" id="{AAA13F3B-7E33-3C3C-3C8B-03210CC43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451566" y="438150"/>
            <a:ext cx="9398571" cy="9404556"/>
          </a:xfrm>
          <a:custGeom>
            <a:avLst/>
            <a:gdLst>
              <a:gd name="connsiteX0" fmla="*/ 0 w 6858000"/>
              <a:gd name="connsiteY0" fmla="*/ 1718752 h 6858000"/>
              <a:gd name="connsiteX1" fmla="*/ 1718752 w 6858000"/>
              <a:gd name="connsiteY1" fmla="*/ 0 h 6858000"/>
              <a:gd name="connsiteX2" fmla="*/ 5139248 w 6858000"/>
              <a:gd name="connsiteY2" fmla="*/ 0 h 6858000"/>
              <a:gd name="connsiteX3" fmla="*/ 6858000 w 6858000"/>
              <a:gd name="connsiteY3" fmla="*/ 1718752 h 6858000"/>
              <a:gd name="connsiteX4" fmla="*/ 6858000 w 6858000"/>
              <a:gd name="connsiteY4" fmla="*/ 5139248 h 6858000"/>
              <a:gd name="connsiteX5" fmla="*/ 5139248 w 6858000"/>
              <a:gd name="connsiteY5" fmla="*/ 6858000 h 6858000"/>
              <a:gd name="connsiteX6" fmla="*/ 1718752 w 6858000"/>
              <a:gd name="connsiteY6" fmla="*/ 6858000 h 6858000"/>
              <a:gd name="connsiteX7" fmla="*/ 0 w 6858000"/>
              <a:gd name="connsiteY7" fmla="*/ 5139248 h 6858000"/>
              <a:gd name="connsiteX8" fmla="*/ 0 w 6858000"/>
              <a:gd name="connsiteY8" fmla="*/ 1718752 h 6858000"/>
              <a:gd name="connsiteX0" fmla="*/ 421870 w 7279870"/>
              <a:gd name="connsiteY0" fmla="*/ 1727219 h 6866467"/>
              <a:gd name="connsiteX1" fmla="*/ 421889 w 7279870"/>
              <a:gd name="connsiteY1" fmla="*/ 0 h 6866467"/>
              <a:gd name="connsiteX2" fmla="*/ 5561118 w 7279870"/>
              <a:gd name="connsiteY2" fmla="*/ 8467 h 6866467"/>
              <a:gd name="connsiteX3" fmla="*/ 7279870 w 7279870"/>
              <a:gd name="connsiteY3" fmla="*/ 1727219 h 6866467"/>
              <a:gd name="connsiteX4" fmla="*/ 7279870 w 7279870"/>
              <a:gd name="connsiteY4" fmla="*/ 5147715 h 6866467"/>
              <a:gd name="connsiteX5" fmla="*/ 5561118 w 7279870"/>
              <a:gd name="connsiteY5" fmla="*/ 6866467 h 6866467"/>
              <a:gd name="connsiteX6" fmla="*/ 2140622 w 7279870"/>
              <a:gd name="connsiteY6" fmla="*/ 6866467 h 6866467"/>
              <a:gd name="connsiteX7" fmla="*/ 421870 w 7279870"/>
              <a:gd name="connsiteY7" fmla="*/ 5147715 h 6866467"/>
              <a:gd name="connsiteX8" fmla="*/ 421870 w 7279870"/>
              <a:gd name="connsiteY8" fmla="*/ 1727219 h 6866467"/>
              <a:gd name="connsiteX0" fmla="*/ 0 w 6858000"/>
              <a:gd name="connsiteY0" fmla="*/ 5147715 h 6866467"/>
              <a:gd name="connsiteX1" fmla="*/ 19 w 6858000"/>
              <a:gd name="connsiteY1" fmla="*/ 0 h 6866467"/>
              <a:gd name="connsiteX2" fmla="*/ 5139248 w 6858000"/>
              <a:gd name="connsiteY2" fmla="*/ 8467 h 6866467"/>
              <a:gd name="connsiteX3" fmla="*/ 6858000 w 6858000"/>
              <a:gd name="connsiteY3" fmla="*/ 1727219 h 6866467"/>
              <a:gd name="connsiteX4" fmla="*/ 6858000 w 6858000"/>
              <a:gd name="connsiteY4" fmla="*/ 5147715 h 6866467"/>
              <a:gd name="connsiteX5" fmla="*/ 5139248 w 6858000"/>
              <a:gd name="connsiteY5" fmla="*/ 6866467 h 6866467"/>
              <a:gd name="connsiteX6" fmla="*/ 1718752 w 6858000"/>
              <a:gd name="connsiteY6" fmla="*/ 6866467 h 6866467"/>
              <a:gd name="connsiteX7" fmla="*/ 0 w 6858000"/>
              <a:gd name="connsiteY7" fmla="*/ 5147715 h 6866467"/>
              <a:gd name="connsiteX0" fmla="*/ 0 w 6866467"/>
              <a:gd name="connsiteY0" fmla="*/ 5567401 h 7286153"/>
              <a:gd name="connsiteX1" fmla="*/ 19 w 6866467"/>
              <a:gd name="connsiteY1" fmla="*/ 419686 h 7286153"/>
              <a:gd name="connsiteX2" fmla="*/ 5139248 w 6866467"/>
              <a:gd name="connsiteY2" fmla="*/ 428153 h 7286153"/>
              <a:gd name="connsiteX3" fmla="*/ 6866467 w 6866467"/>
              <a:gd name="connsiteY3" fmla="*/ 419705 h 7286153"/>
              <a:gd name="connsiteX4" fmla="*/ 6858000 w 6866467"/>
              <a:gd name="connsiteY4" fmla="*/ 5567401 h 7286153"/>
              <a:gd name="connsiteX5" fmla="*/ 5139248 w 6866467"/>
              <a:gd name="connsiteY5" fmla="*/ 7286153 h 7286153"/>
              <a:gd name="connsiteX6" fmla="*/ 1718752 w 6866467"/>
              <a:gd name="connsiteY6" fmla="*/ 7286153 h 7286153"/>
              <a:gd name="connsiteX7" fmla="*/ 0 w 6866467"/>
              <a:gd name="connsiteY7" fmla="*/ 5567401 h 7286153"/>
              <a:gd name="connsiteX0" fmla="*/ 0 w 6866467"/>
              <a:gd name="connsiteY0" fmla="*/ 5147715 h 6866467"/>
              <a:gd name="connsiteX1" fmla="*/ 19 w 6866467"/>
              <a:gd name="connsiteY1" fmla="*/ 0 h 6866467"/>
              <a:gd name="connsiteX2" fmla="*/ 6866467 w 6866467"/>
              <a:gd name="connsiteY2" fmla="*/ 19 h 6866467"/>
              <a:gd name="connsiteX3" fmla="*/ 6858000 w 6866467"/>
              <a:gd name="connsiteY3" fmla="*/ 5147715 h 6866467"/>
              <a:gd name="connsiteX4" fmla="*/ 5139248 w 6866467"/>
              <a:gd name="connsiteY4" fmla="*/ 6866467 h 6866467"/>
              <a:gd name="connsiteX5" fmla="*/ 1718752 w 6866467"/>
              <a:gd name="connsiteY5" fmla="*/ 6866467 h 6866467"/>
              <a:gd name="connsiteX6" fmla="*/ 0 w 6866467"/>
              <a:gd name="connsiteY6" fmla="*/ 5147715 h 6866467"/>
              <a:gd name="connsiteX0" fmla="*/ 0 w 6866467"/>
              <a:gd name="connsiteY0" fmla="*/ 5147715 h 7288337"/>
              <a:gd name="connsiteX1" fmla="*/ 19 w 6866467"/>
              <a:gd name="connsiteY1" fmla="*/ 0 h 7288337"/>
              <a:gd name="connsiteX2" fmla="*/ 6866467 w 6866467"/>
              <a:gd name="connsiteY2" fmla="*/ 19 h 7288337"/>
              <a:gd name="connsiteX3" fmla="*/ 6858000 w 6866467"/>
              <a:gd name="connsiteY3" fmla="*/ 6866448 h 7288337"/>
              <a:gd name="connsiteX4" fmla="*/ 5139248 w 6866467"/>
              <a:gd name="connsiteY4" fmla="*/ 6866467 h 7288337"/>
              <a:gd name="connsiteX5" fmla="*/ 1718752 w 6866467"/>
              <a:gd name="connsiteY5" fmla="*/ 6866467 h 7288337"/>
              <a:gd name="connsiteX6" fmla="*/ 0 w 6866467"/>
              <a:gd name="connsiteY6" fmla="*/ 5147715 h 7288337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375078"/>
              <a:gd name="connsiteX1" fmla="*/ 19 w 6866467"/>
              <a:gd name="connsiteY1" fmla="*/ 0 h 7375078"/>
              <a:gd name="connsiteX2" fmla="*/ 6866467 w 6866467"/>
              <a:gd name="connsiteY2" fmla="*/ 19 h 7375078"/>
              <a:gd name="connsiteX3" fmla="*/ 6858000 w 6866467"/>
              <a:gd name="connsiteY3" fmla="*/ 6866448 h 7375078"/>
              <a:gd name="connsiteX4" fmla="*/ 1718752 w 6866467"/>
              <a:gd name="connsiteY4" fmla="*/ 6866467 h 7375078"/>
              <a:gd name="connsiteX5" fmla="*/ 0 w 6866467"/>
              <a:gd name="connsiteY5" fmla="*/ 5147715 h 7375078"/>
              <a:gd name="connsiteX0" fmla="*/ 0 w 6866467"/>
              <a:gd name="connsiteY0" fmla="*/ 5147715 h 6870841"/>
              <a:gd name="connsiteX1" fmla="*/ 19 w 6866467"/>
              <a:gd name="connsiteY1" fmla="*/ 0 h 6870841"/>
              <a:gd name="connsiteX2" fmla="*/ 6866467 w 6866467"/>
              <a:gd name="connsiteY2" fmla="*/ 19 h 6870841"/>
              <a:gd name="connsiteX3" fmla="*/ 6858000 w 6866467"/>
              <a:gd name="connsiteY3" fmla="*/ 6866448 h 6870841"/>
              <a:gd name="connsiteX4" fmla="*/ 1718752 w 6866467"/>
              <a:gd name="connsiteY4" fmla="*/ 6866467 h 6870841"/>
              <a:gd name="connsiteX5" fmla="*/ 0 w 6866467"/>
              <a:gd name="connsiteY5" fmla="*/ 5147715 h 687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6467" h="6870841">
                <a:moveTo>
                  <a:pt x="0" y="5147715"/>
                </a:moveTo>
                <a:cubicBezTo>
                  <a:pt x="6" y="3431810"/>
                  <a:pt x="13" y="1715905"/>
                  <a:pt x="19" y="0"/>
                </a:cubicBezTo>
                <a:lnTo>
                  <a:pt x="6866467" y="19"/>
                </a:lnTo>
                <a:cubicBezTo>
                  <a:pt x="6863645" y="1715918"/>
                  <a:pt x="6862233" y="3433233"/>
                  <a:pt x="6858000" y="6866448"/>
                </a:cubicBezTo>
                <a:cubicBezTo>
                  <a:pt x="6016982" y="6876323"/>
                  <a:pt x="2897101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19636399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3" orient="horz" pos="1877">
          <p15:clr>
            <a:srgbClr val="5ACBF0"/>
          </p15:clr>
        </p15:guide>
        <p15:guide id="4" pos="3731">
          <p15:clr>
            <a:srgbClr val="C35EA4"/>
          </p15:clr>
        </p15:guide>
        <p15:guide id="5" pos="2993">
          <p15:clr>
            <a:srgbClr val="5ACBF0"/>
          </p15:clr>
        </p15:guide>
        <p15:guide id="6" pos="3547">
          <p15:clr>
            <a:srgbClr val="A4A3A4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low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608AEF-BE66-4029-BA63-DA15E89C3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5486400"/>
            <a:ext cx="18288000" cy="4800600"/>
          </a:xfrm>
          <a:gradFill flip="none" rotWithShape="1">
            <a:gsLst>
              <a:gs pos="4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</p:spPr>
        <p:txBody>
          <a:bodyPr lIns="585216" tIns="585216" rIns="585216" bIns="585216" anchor="b" anchorCtr="0">
            <a:noAutofit/>
          </a:bodyPr>
          <a:lstStyle>
            <a:lvl1pPr>
              <a:defRPr sz="60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619C2-B134-493A-AB9F-5DE39C929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6074884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304">
          <p15:clr>
            <a:srgbClr val="5ACBF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608AEF-BE66-4029-BA63-DA15E89C3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-5" y="0"/>
            <a:ext cx="8503920" cy="10287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</p:spPr>
        <p:txBody>
          <a:bodyPr lIns="585216" tIns="585216" rIns="585216" bIns="585216" anchor="ctr">
            <a:noAutofit/>
          </a:bodyPr>
          <a:lstStyle>
            <a:lvl1pPr>
              <a:defRPr sz="60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894F6-B50F-43E1-83FC-4F2200B2F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256430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3576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608AEF-BE66-4029-BA63-DA15E89C3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9784080" y="0"/>
            <a:ext cx="8503920" cy="10287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lIns="585216" tIns="585216" rIns="585216" bIns="585216" anchor="ctr">
            <a:noAutofit/>
          </a:bodyPr>
          <a:lstStyle>
            <a:lvl1pPr algn="r">
              <a:defRPr sz="60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9011D-E3B4-416F-9D7F-7A99AE49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4424762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4105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53264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FEB5B31F-7AD9-4BC6-8D61-62AD80116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-3572" y="3429000"/>
            <a:ext cx="18288000" cy="6858000"/>
          </a:xfrm>
          <a:prstGeom prst="round2SameRect">
            <a:avLst>
              <a:gd name="adj1" fmla="val 7352"/>
              <a:gd name="adj2" fmla="val 0"/>
            </a:avLst>
          </a:prstGeom>
          <a:blipFill dpi="0" rotWithShape="0">
            <a:blip r:embed="rId2"/>
            <a:srcRect/>
            <a:stretch>
              <a:fillRect/>
            </a:stretch>
          </a:blipFill>
        </p:spPr>
        <p:txBody>
          <a:bodyPr vert="horz" wrap="square" lIns="0" tIns="1371600" rIns="0" bIns="0" rtlCol="0" anchor="t" anchorCtr="0">
            <a:noAutofit/>
          </a:bodyPr>
          <a:lstStyle>
            <a:lvl1pPr marL="0" indent="0" algn="ctr">
              <a:buNone/>
              <a:defRPr lang="en-US" sz="2100" b="1" dirty="0">
                <a:solidFill>
                  <a:srgbClr val="000000"/>
                </a:solidFill>
              </a:defRPr>
            </a:lvl1pPr>
          </a:lstStyle>
          <a:p>
            <a:pPr marL="342900" lvl="0" indent="-3429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1807466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  <p15:guide id="6" orient="horz" pos="720">
          <p15:clr>
            <a:srgbClr val="5ACBF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7DCA08-1117-4B11-AEFD-AAB2B3354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299" y="8534401"/>
            <a:ext cx="80512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1231301F-62BD-4CF6-8990-CDF00AFC8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 flipH="1">
            <a:off x="873918" y="3038475"/>
            <a:ext cx="8051292" cy="5212080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500" b="1" dirty="0">
                <a:solidFill>
                  <a:srgbClr val="000000"/>
                </a:solidFill>
              </a:defRPr>
            </a:lvl1pPr>
          </a:lstStyle>
          <a:p>
            <a:pPr marL="342900" lvl="0" indent="-3429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2790" y="8534401"/>
            <a:ext cx="80512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7223C820-5673-4288-A9D6-185A95066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9358883" y="3038475"/>
            <a:ext cx="8051292" cy="5212080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500" b="1" dirty="0">
                <a:solidFill>
                  <a:srgbClr val="000000"/>
                </a:solidFill>
              </a:defRPr>
            </a:lvl1pPr>
          </a:lstStyle>
          <a:p>
            <a:pPr marL="342900" lvl="0" indent="-3429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59E09-7602-42B9-AB0C-9D1365A9E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5602900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3749">
          <p15:clr>
            <a:srgbClr val="5ACBF0"/>
          </p15:clr>
        </p15:guide>
        <p15:guide id="7" pos="3931">
          <p15:clr>
            <a:srgbClr val="5ACBF0"/>
          </p15:clr>
        </p15:guide>
        <p15:guide id="8" orient="horz" pos="3464">
          <p15:clr>
            <a:srgbClr val="5ACBF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3920" y="8534400"/>
            <a:ext cx="5212556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1231301F-62BD-4CF6-8990-CDF00AFC8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 flipH="1">
            <a:off x="873918" y="3038475"/>
            <a:ext cx="5212080" cy="5212080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37961" y="8534400"/>
            <a:ext cx="5212556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7E401A97-B3D4-43E4-9B09-8AD4B6B26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536006" y="3038475"/>
            <a:ext cx="5212080" cy="5212080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201527" y="8534400"/>
            <a:ext cx="5212556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7223C820-5673-4288-A9D6-185A95066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12198095" y="3038475"/>
            <a:ext cx="5212080" cy="521208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B36921-D927-4BA6-8891-8AEE9784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7822462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3465">
          <p15:clr>
            <a:srgbClr val="5ACBF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9233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3920" y="7130907"/>
            <a:ext cx="3799332" cy="7386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1231301F-62BD-4CF6-8990-CDF00AFC8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 flipH="1">
            <a:off x="873918" y="3038475"/>
            <a:ext cx="3799332" cy="3799332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0862" y="7130907"/>
            <a:ext cx="3799332" cy="7386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7E401A97-B3D4-43E4-9B09-8AD4B6B26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5119560" y="3038475"/>
            <a:ext cx="3799332" cy="37993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7806" y="7130907"/>
            <a:ext cx="3799332" cy="7386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7223C820-5673-4288-A9D6-185A95066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9365202" y="3038475"/>
            <a:ext cx="3799332" cy="3799332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614750" y="7130907"/>
            <a:ext cx="3799332" cy="7386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BBD58C33-921C-42F1-9803-1C798DB54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13610843" y="3038475"/>
            <a:ext cx="3799332" cy="3799332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56B00-AAD4-4F4F-8228-B6CF8367D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9817454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993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2870">
          <p15:clr>
            <a:srgbClr val="5ACBF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53693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8001000"/>
            <a:ext cx="7338060" cy="36933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8B32544F-F93C-4713-86AD-641424F4A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9093708" cy="4210812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72116" y="8001000"/>
            <a:ext cx="7338060" cy="36933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>
            <a:extLst>
              <a:ext uri="{FF2B5EF4-FFF2-40B4-BE49-F238E27FC236}">
                <a16:creationId xmlns:a16="http://schemas.microsoft.com/office/drawing/2014/main" id="{E25EC377-3BC6-40D8-AECB-4FEB30201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9194292" y="3429000"/>
            <a:ext cx="9093708" cy="4210812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10F07-B8D9-4B69-A567-8BEDE6973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3437500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4" orient="horz" pos="3209">
          <p15:clr>
            <a:srgbClr val="5ACBF0"/>
          </p15:clr>
        </p15:guide>
        <p15:guide id="5" pos="3826">
          <p15:clr>
            <a:srgbClr val="5ACBF0"/>
          </p15:clr>
        </p15:guide>
        <p15:guide id="6" pos="3859">
          <p15:clr>
            <a:srgbClr val="5ACBF0"/>
          </p15:clr>
        </p15:guide>
        <p15:guide id="11" pos="1910">
          <p15:clr>
            <a:srgbClr val="5ACBF0"/>
          </p15:clr>
        </p15:guide>
        <p15:guide id="12" pos="5770">
          <p15:clr>
            <a:srgbClr val="5ACBF0"/>
          </p15:clr>
        </p15:guide>
        <p15:guide id="13" orient="horz" pos="3360">
          <p15:clr>
            <a:srgbClr val="5ACBF0"/>
          </p15:clr>
        </p15:guide>
        <p15:guide id="14" orient="horz">
          <p15:clr>
            <a:srgbClr val="5ACBF0"/>
          </p15:clr>
        </p15:guide>
        <p15:guide id="15" pos="3451">
          <p15:clr>
            <a:srgbClr val="5ACBF0"/>
          </p15:clr>
        </p15:guide>
        <p15:guide id="16" pos="4229">
          <p15:clr>
            <a:srgbClr val="5ACBF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53691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7200901"/>
            <a:ext cx="4279392" cy="36933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8B32544F-F93C-4713-86AD-641424F4A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6035040" cy="3429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04304" y="7199114"/>
            <a:ext cx="4279392" cy="36933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>
            <a:extLst>
              <a:ext uri="{FF2B5EF4-FFF2-40B4-BE49-F238E27FC236}">
                <a16:creationId xmlns:a16="http://schemas.microsoft.com/office/drawing/2014/main" id="{E25EC377-3BC6-40D8-AECB-4FEB30201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126480" y="3429000"/>
            <a:ext cx="6035040" cy="3429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130784" y="7199116"/>
            <a:ext cx="4279392" cy="36933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>
            <a:extLst>
              <a:ext uri="{FF2B5EF4-FFF2-40B4-BE49-F238E27FC236}">
                <a16:creationId xmlns:a16="http://schemas.microsoft.com/office/drawing/2014/main" id="{7DB5F15A-5980-40FF-9D54-3FDE41D60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12252960" y="3429000"/>
            <a:ext cx="6035040" cy="3429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359075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2534">
          <p15:clr>
            <a:srgbClr val="5ACBF0"/>
          </p15:clr>
        </p15:guide>
        <p15:guide id="6" pos="2573">
          <p15:clr>
            <a:srgbClr val="5ACBF0"/>
          </p15:clr>
        </p15:guide>
        <p15:guide id="8" pos="5109">
          <p15:clr>
            <a:srgbClr val="5ACBF0"/>
          </p15:clr>
        </p15:guide>
        <p15:guide id="9" pos="5145">
          <p15:clr>
            <a:srgbClr val="5ACBF0"/>
          </p15:clr>
        </p15:guide>
        <p15:guide id="11" pos="1266">
          <p15:clr>
            <a:srgbClr val="5ACBF0"/>
          </p15:clr>
        </p15:guide>
        <p15:guide id="12" pos="3840">
          <p15:clr>
            <a:srgbClr val="5ACBF0"/>
          </p15:clr>
        </p15:guide>
        <p15:guide id="13" pos="6414">
          <p15:clr>
            <a:srgbClr val="5ACBF0"/>
          </p15:clr>
        </p15:guide>
        <p15:guide id="14" orient="horz" pos="1074">
          <p15:clr>
            <a:srgbClr val="5ACBF0"/>
          </p15:clr>
        </p15:guide>
        <p15:guide id="15" pos="2168">
          <p15:clr>
            <a:srgbClr val="5ACBF0"/>
          </p15:clr>
        </p15:guide>
        <p15:guide id="16" pos="2944">
          <p15:clr>
            <a:srgbClr val="5ACBF0"/>
          </p15:clr>
        </p15:guide>
        <p15:guide id="17" pos="4738">
          <p15:clr>
            <a:srgbClr val="5ACBF0"/>
          </p15:clr>
        </p15:guide>
        <p15:guide id="18" pos="5514">
          <p15:clr>
            <a:srgbClr val="5ACBF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53693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6" y="7200901"/>
            <a:ext cx="2743197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8B32544F-F93C-4713-86AD-641424F4A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4498848" cy="3429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74210" y="7199114"/>
            <a:ext cx="2743197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>
            <a:extLst>
              <a:ext uri="{FF2B5EF4-FFF2-40B4-BE49-F238E27FC236}">
                <a16:creationId xmlns:a16="http://schemas.microsoft.com/office/drawing/2014/main" id="{E25EC377-3BC6-40D8-AECB-4FEB30201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596384" y="3429000"/>
            <a:ext cx="4498848" cy="3429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070594" y="7199116"/>
            <a:ext cx="2743197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>
            <a:extLst>
              <a:ext uri="{FF2B5EF4-FFF2-40B4-BE49-F238E27FC236}">
                <a16:creationId xmlns:a16="http://schemas.microsoft.com/office/drawing/2014/main" id="{7DB5F15A-5980-40FF-9D54-3FDE41D60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9192768" y="3429000"/>
            <a:ext cx="4498848" cy="3429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666978" y="7199114"/>
            <a:ext cx="2743197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>
            <a:extLst>
              <a:ext uri="{FF2B5EF4-FFF2-40B4-BE49-F238E27FC236}">
                <a16:creationId xmlns:a16="http://schemas.microsoft.com/office/drawing/2014/main" id="{713AAE36-2045-4D14-87DC-59D4EFCC1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13789152" y="3429000"/>
            <a:ext cx="4498848" cy="3429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8308802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1890">
          <p15:clr>
            <a:srgbClr val="5ACBF0"/>
          </p15:clr>
        </p15:guide>
        <p15:guide id="6" pos="1930">
          <p15:clr>
            <a:srgbClr val="5ACBF0"/>
          </p15:clr>
        </p15:guide>
        <p15:guide id="7" pos="5749">
          <p15:clr>
            <a:srgbClr val="5ACBF0"/>
          </p15:clr>
        </p15:guide>
        <p15:guide id="8" pos="3820">
          <p15:clr>
            <a:srgbClr val="5ACBF0"/>
          </p15:clr>
        </p15:guide>
        <p15:guide id="9" pos="3860">
          <p15:clr>
            <a:srgbClr val="5ACBF0"/>
          </p15:clr>
        </p15:guide>
        <p15:guide id="10" pos="5789">
          <p15:clr>
            <a:srgbClr val="5ACBF0"/>
          </p15:clr>
        </p15:guide>
        <p15:guide id="11" pos="944">
          <p15:clr>
            <a:srgbClr val="5ACBF0"/>
          </p15:clr>
        </p15:guide>
        <p15:guide id="12" pos="2876">
          <p15:clr>
            <a:srgbClr val="5ACBF0"/>
          </p15:clr>
        </p15:guide>
        <p15:guide id="13" pos="4807">
          <p15:clr>
            <a:srgbClr val="5ACBF0"/>
          </p15:clr>
        </p15:guide>
        <p15:guide id="14" pos="6736">
          <p15:clr>
            <a:srgbClr val="5ACBF0"/>
          </p15:clr>
        </p15:guide>
        <p15:guide id="15" orient="horz">
          <p15:clr>
            <a:srgbClr val="5ACBF0"/>
          </p15:clr>
        </p15:guide>
        <p15:guide id="16" pos="1524">
          <p15:clr>
            <a:srgbClr val="5ACBF0"/>
          </p15:clr>
        </p15:guide>
        <p15:guide id="17" pos="2298">
          <p15:clr>
            <a:srgbClr val="5ACBF0"/>
          </p15:clr>
        </p15:guide>
        <p15:guide id="18" pos="3450">
          <p15:clr>
            <a:srgbClr val="5ACBF0"/>
          </p15:clr>
        </p15:guide>
        <p15:guide id="19" pos="4230">
          <p15:clr>
            <a:srgbClr val="5ACBF0"/>
          </p15:clr>
        </p15:guide>
        <p15:guide id="20" pos="5380">
          <p15:clr>
            <a:srgbClr val="5ACBF0"/>
          </p15:clr>
        </p15:guide>
        <p15:guide id="21" pos="6156">
          <p15:clr>
            <a:srgbClr val="5ACBF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53693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912" y="7200900"/>
            <a:ext cx="2702052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8B32544F-F93C-4713-86AD-641424F4A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429000"/>
            <a:ext cx="3579876" cy="3429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15943" y="7199114"/>
            <a:ext cx="2702052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>
            <a:extLst>
              <a:ext uri="{FF2B5EF4-FFF2-40B4-BE49-F238E27FC236}">
                <a16:creationId xmlns:a16="http://schemas.microsoft.com/office/drawing/2014/main" id="{E25EC377-3BC6-40D8-AECB-4FEB30201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677031" y="3429000"/>
            <a:ext cx="3579876" cy="3429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92974" y="7199115"/>
            <a:ext cx="2702052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>
            <a:extLst>
              <a:ext uri="{FF2B5EF4-FFF2-40B4-BE49-F238E27FC236}">
                <a16:creationId xmlns:a16="http://schemas.microsoft.com/office/drawing/2014/main" id="{7DB5F15A-5980-40FF-9D54-3FDE41D60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7354062" y="3429000"/>
            <a:ext cx="3579876" cy="3429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470005" y="7199114"/>
            <a:ext cx="2702052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>
            <a:extLst>
              <a:ext uri="{FF2B5EF4-FFF2-40B4-BE49-F238E27FC236}">
                <a16:creationId xmlns:a16="http://schemas.microsoft.com/office/drawing/2014/main" id="{713AAE36-2045-4D14-87DC-59D4EFCC1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11031093" y="3429000"/>
            <a:ext cx="3579876" cy="3429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147036" y="7199114"/>
            <a:ext cx="2702052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">
            <a:extLst>
              <a:ext uri="{FF2B5EF4-FFF2-40B4-BE49-F238E27FC236}">
                <a16:creationId xmlns:a16="http://schemas.microsoft.com/office/drawing/2014/main" id="{2AD682C7-20D7-4ED0-99A7-C8530DAC8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14708124" y="3429000"/>
            <a:ext cx="3579876" cy="3429000"/>
          </a:xfrm>
          <a:blipFill>
            <a:blip r:embed="rId6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6907825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8" pos="4631">
          <p15:clr>
            <a:srgbClr val="5ACBF0"/>
          </p15:clr>
        </p15:guide>
        <p15:guide id="9" pos="4593">
          <p15:clr>
            <a:srgbClr val="5ACBF0"/>
          </p15:clr>
        </p15:guide>
        <p15:guide id="10" pos="6134">
          <p15:clr>
            <a:srgbClr val="5ACBF0"/>
          </p15:clr>
        </p15:guide>
        <p15:guide id="11" pos="1323">
          <p15:clr>
            <a:srgbClr val="5ACBF0"/>
          </p15:clr>
        </p15:guide>
        <p15:guide id="12" pos="2865">
          <p15:clr>
            <a:srgbClr val="5ACBF0"/>
          </p15:clr>
        </p15:guide>
        <p15:guide id="13" pos="4815">
          <p15:clr>
            <a:srgbClr val="5ACBF0"/>
          </p15:clr>
        </p15:guide>
        <p15:guide id="14" pos="6361">
          <p15:clr>
            <a:srgbClr val="5ACBF0"/>
          </p15:clr>
        </p15:guide>
        <p15:guide id="15" orient="horz">
          <p15:clr>
            <a:srgbClr val="5ACBF0"/>
          </p15:clr>
        </p15:guide>
        <p15:guide id="16" pos="1727">
          <p15:clr>
            <a:srgbClr val="5ACBF0"/>
          </p15:clr>
        </p15:guide>
        <p15:guide id="17" pos="2294">
          <p15:clr>
            <a:srgbClr val="5ACBF0"/>
          </p15:clr>
        </p15:guide>
        <p15:guide id="18" pos="3273">
          <p15:clr>
            <a:srgbClr val="5ACBF0"/>
          </p15:clr>
        </p15:guide>
        <p15:guide id="19" pos="4411">
          <p15:clr>
            <a:srgbClr val="5ACBF0"/>
          </p15:clr>
        </p15:guide>
        <p15:guide id="21" pos="6179">
          <p15:clr>
            <a:srgbClr val="5ACBF0"/>
          </p15:clr>
        </p15:guide>
        <p15:guide id="22" pos="1501">
          <p15:clr>
            <a:srgbClr val="5ACBF0"/>
          </p15:clr>
        </p15:guide>
        <p15:guide id="23" pos="1543">
          <p15:clr>
            <a:srgbClr val="5ACBF0"/>
          </p15:clr>
        </p15:guide>
        <p15:guide id="24" pos="3049">
          <p15:clr>
            <a:srgbClr val="5ACBF0"/>
          </p15:clr>
        </p15:guide>
        <p15:guide id="25" pos="3088">
          <p15:clr>
            <a:srgbClr val="5ACBF0"/>
          </p15:clr>
        </p15:guide>
        <p15:guide id="26" pos="5954">
          <p15:clr>
            <a:srgbClr val="5ACBF0"/>
          </p15:clr>
        </p15:guide>
        <p15:guide id="27" pos="3840">
          <p15:clr>
            <a:srgbClr val="5ACBF0"/>
          </p15:clr>
        </p15:guide>
        <p15:guide id="28" pos="5386">
          <p15:clr>
            <a:srgbClr val="5ACBF0"/>
          </p15:clr>
        </p15:guide>
        <p15:guide id="29" pos="753">
          <p15:clr>
            <a:srgbClr val="5ACBF0"/>
          </p15:clr>
        </p15:guide>
        <p15:guide id="30" pos="6927">
          <p15:clr>
            <a:srgbClr val="5ACBF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58454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5757E314-6417-4051-A2CD-D3614CAA6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3056859" y="3429000"/>
            <a:ext cx="3470148" cy="3470148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56859" y="7200900"/>
            <a:ext cx="347014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>
            <a:extLst>
              <a:ext uri="{FF2B5EF4-FFF2-40B4-BE49-F238E27FC236}">
                <a16:creationId xmlns:a16="http://schemas.microsoft.com/office/drawing/2014/main" id="{E5577FC3-49F5-4B04-AFD3-AA0A57BA8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7408926" y="3429000"/>
            <a:ext cx="3470148" cy="3470148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08926" y="7200900"/>
            <a:ext cx="347014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>
            <a:extLst>
              <a:ext uri="{FF2B5EF4-FFF2-40B4-BE49-F238E27FC236}">
                <a16:creationId xmlns:a16="http://schemas.microsoft.com/office/drawing/2014/main" id="{9B56ECFD-6AA2-4EC5-A445-D1E095219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11760995" y="3429000"/>
            <a:ext cx="3470148" cy="347014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760995" y="7200900"/>
            <a:ext cx="347014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189289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3840">
          <p15:clr>
            <a:srgbClr val="5ACBF0"/>
          </p15:clr>
        </p15:guide>
        <p15:guide id="4" pos="1283">
          <p15:clr>
            <a:srgbClr val="5ACBF0"/>
          </p15:clr>
        </p15:guide>
        <p15:guide id="5" pos="5666">
          <p15:clr>
            <a:srgbClr val="5ACBF0"/>
          </p15:clr>
        </p15:guide>
        <p15:guide id="6" pos="2741">
          <p15:clr>
            <a:srgbClr val="5ACBF0"/>
          </p15:clr>
        </p15:guide>
        <p15:guide id="7" pos="2012">
          <p15:clr>
            <a:srgbClr val="5ACBF0"/>
          </p15:clr>
        </p15:guide>
        <p15:guide id="8" pos="3109">
          <p15:clr>
            <a:srgbClr val="5ACBF0"/>
          </p15:clr>
        </p15:guide>
        <p15:guide id="9" pos="4570">
          <p15:clr>
            <a:srgbClr val="5ACBF0"/>
          </p15:clr>
        </p15:guide>
        <p15:guide id="11" pos="6397">
          <p15:clr>
            <a:srgbClr val="5ACBF0"/>
          </p15:clr>
        </p15:guide>
        <p15:guide id="12" orient="horz" pos="1440">
          <p15:clr>
            <a:srgbClr val="5ACBF0"/>
          </p15:clr>
        </p15:guide>
        <p15:guide id="13" pos="4938">
          <p15:clr>
            <a:srgbClr val="5ACBF0"/>
          </p15:clr>
        </p15:guide>
        <p15:guide id="14" orient="horz" pos="2894">
          <p15:clr>
            <a:srgbClr val="5ACBF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49522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5757E314-6417-4051-A2CD-D3614CAA6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876300" y="3429000"/>
            <a:ext cx="3470148" cy="3470148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7200901"/>
            <a:ext cx="347014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>
            <a:extLst>
              <a:ext uri="{FF2B5EF4-FFF2-40B4-BE49-F238E27FC236}">
                <a16:creationId xmlns:a16="http://schemas.microsoft.com/office/drawing/2014/main" id="{E5577FC3-49F5-4B04-AFD3-AA0A57BA8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5230875" y="3429000"/>
            <a:ext cx="3470148" cy="3470148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30875" y="7200901"/>
            <a:ext cx="347014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>
            <a:extLst>
              <a:ext uri="{FF2B5EF4-FFF2-40B4-BE49-F238E27FC236}">
                <a16:creationId xmlns:a16="http://schemas.microsoft.com/office/drawing/2014/main" id="{9B56ECFD-6AA2-4EC5-A445-D1E095219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9585450" y="3429000"/>
            <a:ext cx="3470148" cy="347014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85450" y="7200901"/>
            <a:ext cx="347014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F78E1D3B-7D6F-4EFD-9EB2-E1A27309D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13940027" y="3429000"/>
            <a:ext cx="3470148" cy="3470148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940027" y="7200901"/>
            <a:ext cx="347014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23560309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4025">
          <p15:clr>
            <a:srgbClr val="5ACBF0"/>
          </p15:clr>
        </p15:guide>
        <p15:guide id="5" pos="5854">
          <p15:clr>
            <a:srgbClr val="5ACBF0"/>
          </p15:clr>
        </p15:guide>
        <p15:guide id="7" pos="3654">
          <p15:clr>
            <a:srgbClr val="5ACBF0"/>
          </p15:clr>
        </p15:guide>
        <p15:guide id="8" pos="2195">
          <p15:clr>
            <a:srgbClr val="5ACBF0"/>
          </p15:clr>
        </p15:guide>
        <p15:guide id="10" pos="2926">
          <p15:clr>
            <a:srgbClr val="5ACBF0"/>
          </p15:clr>
        </p15:guide>
        <p15:guide id="11" pos="4756">
          <p15:clr>
            <a:srgbClr val="5ACBF0"/>
          </p15:clr>
        </p15:guide>
        <p15:guide id="12" pos="6581">
          <p15:clr>
            <a:srgbClr val="5ACBF0"/>
          </p15:clr>
        </p15:guide>
        <p15:guide id="13" pos="1097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26">
          <p15:clr>
            <a:srgbClr val="5ACBF0"/>
          </p15:clr>
        </p15:guide>
        <p15:guide id="18" pos="5483">
          <p15:clr>
            <a:srgbClr val="5ACBF0"/>
          </p15:clr>
        </p15:guide>
        <p15:guide id="19" orient="horz" pos="2898">
          <p15:clr>
            <a:srgbClr val="5ACBF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1249522"/>
            <a:ext cx="16527780" cy="92333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5757E314-6417-4051-A2CD-D3614CAA6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876300" y="3429000"/>
            <a:ext cx="2606040" cy="2606040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300" y="6353175"/>
            <a:ext cx="2606040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>
            <a:extLst>
              <a:ext uri="{FF2B5EF4-FFF2-40B4-BE49-F238E27FC236}">
                <a16:creationId xmlns:a16="http://schemas.microsoft.com/office/drawing/2014/main" id="{E5577FC3-49F5-4B04-AFD3-AA0A57BA8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4358259" y="3429000"/>
            <a:ext cx="2606040" cy="260604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8259" y="6353175"/>
            <a:ext cx="2606040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>
            <a:extLst>
              <a:ext uri="{FF2B5EF4-FFF2-40B4-BE49-F238E27FC236}">
                <a16:creationId xmlns:a16="http://schemas.microsoft.com/office/drawing/2014/main" id="{9B56ECFD-6AA2-4EC5-A445-D1E095219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7840980" y="3429000"/>
            <a:ext cx="2606040" cy="2606040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0980" y="6353177"/>
            <a:ext cx="2606040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F78E1D3B-7D6F-4EFD-9EB2-E1A27309D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11322177" y="3429000"/>
            <a:ext cx="2606040" cy="2606040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322177" y="6353175"/>
            <a:ext cx="2606040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>
            <a:extLst>
              <a:ext uri="{FF2B5EF4-FFF2-40B4-BE49-F238E27FC236}">
                <a16:creationId xmlns:a16="http://schemas.microsoft.com/office/drawing/2014/main" id="{E4DC3400-0B11-4EA0-9B8D-6FADE6964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14804135" y="3429000"/>
            <a:ext cx="2606040" cy="2606040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5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804135" y="6353175"/>
            <a:ext cx="2606040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5814892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2664">
          <p15:clr>
            <a:srgbClr val="5ACBF0"/>
          </p15:clr>
        </p15:guide>
        <p15:guide id="3" pos="6216">
          <p15:clr>
            <a:srgbClr val="5ACBF0"/>
          </p15:clr>
        </p15:guide>
        <p15:guide id="5" pos="5850">
          <p15:clr>
            <a:srgbClr val="5ACBF0"/>
          </p15:clr>
        </p15:guide>
        <p15:guide id="7" pos="4392">
          <p15:clr>
            <a:srgbClr val="5ACBF0"/>
          </p15:clr>
        </p15:guide>
        <p15:guide id="8" pos="3292">
          <p15:clr>
            <a:srgbClr val="5ACBF0"/>
          </p15:clr>
        </p15:guide>
        <p15:guide id="10" pos="2926">
          <p15:clr>
            <a:srgbClr val="5ACBF0"/>
          </p15:clr>
        </p15:guide>
        <p15:guide id="11" pos="4754">
          <p15:clr>
            <a:srgbClr val="5ACBF0"/>
          </p15:clr>
        </p15:guide>
        <p15:guide id="13" pos="1464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30">
          <p15:clr>
            <a:srgbClr val="5ACBF0"/>
          </p15:clr>
        </p15:guide>
        <p15:guide id="16" orient="horz" pos="2533">
          <p15:clr>
            <a:srgbClr val="5ACBF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5" y="3464718"/>
            <a:ext cx="4773041" cy="923330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34150" y="3464718"/>
            <a:ext cx="10879932" cy="553998"/>
          </a:xfrm>
        </p:spPr>
        <p:txBody>
          <a:bodyPr anchor="t"/>
          <a:lstStyle>
            <a:lvl1pPr marL="347663" indent="-347663">
              <a:spcAft>
                <a:spcPts val="900"/>
              </a:spcAft>
              <a:buFont typeface="Wingdings" panose="05000000000000000000" pitchFamily="2" charset="2"/>
              <a:buChar char=""/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7824" y="3028950"/>
            <a:ext cx="4773168" cy="0"/>
          </a:xfrm>
          <a:prstGeom prst="line">
            <a:avLst/>
          </a:prstGeom>
          <a:ln w="28575">
            <a:gradFill flip="none" rotWithShape="1">
              <a:gsLst>
                <a:gs pos="10000">
                  <a:schemeClr val="accent1"/>
                </a:gs>
                <a:gs pos="90000">
                  <a:schemeClr val="accent3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D8AF80-CAD5-4055-80AD-0B31EBCB52A9}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A9F7D-F14E-4BCE-9EB4-D9EF47B67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531785" y="3028950"/>
            <a:ext cx="10882298" cy="0"/>
          </a:xfrm>
          <a:prstGeom prst="line">
            <a:avLst/>
          </a:prstGeom>
          <a:ln w="19050">
            <a:solidFill>
              <a:schemeClr val="accent4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7444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4679454"/>
            <a:ext cx="4773041" cy="92333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12832" y="4864119"/>
            <a:ext cx="10001250" cy="553998"/>
          </a:xfrm>
        </p:spPr>
        <p:txBody>
          <a:bodyPr anchor="ctr"/>
          <a:lstStyle>
            <a:lvl1pPr marL="347663" indent="-347663">
              <a:spcAft>
                <a:spcPts val="900"/>
              </a:spcAft>
              <a:buFont typeface="Wingdings" panose="05000000000000000000" pitchFamily="2" charset="2"/>
              <a:buChar char=""/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534150" y="3867150"/>
            <a:ext cx="0" cy="2552700"/>
          </a:xfrm>
          <a:prstGeom prst="line">
            <a:avLst/>
          </a:prstGeom>
          <a:ln w="28575">
            <a:gradFill flip="none" rotWithShape="1">
              <a:gsLst>
                <a:gs pos="10000">
                  <a:schemeClr val="accent1"/>
                </a:gs>
                <a:gs pos="90000">
                  <a:schemeClr val="accent3"/>
                </a:gs>
              </a:gsLst>
              <a:lin ang="540000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1DC2181-37AB-40A3-B61C-1DE7DBB57D63}"/>
              </a:ext>
            </a:extLst>
          </p:cNvPr>
          <p:cNvSpPr txBox="1"/>
          <p:nvPr userDrawn="1"/>
        </p:nvSpPr>
        <p:spPr>
          <a:xfrm>
            <a:off x="18533582" y="-305916"/>
            <a:ext cx="779957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7567336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5682537" cy="646203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vert="horz" wrap="square" lIns="585216" tIns="91440" rIns="0" bIns="91440" rtlCol="0">
            <a:spAutoFit/>
          </a:bodyPr>
          <a:lstStyle>
            <a:lvl1pPr marL="0" indent="0">
              <a:buNone/>
              <a:defRPr lang="en-US" sz="2999" dirty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157" y="1065371"/>
            <a:ext cx="16527780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830" indent="0">
              <a:buNone/>
              <a:tabLst>
                <a:tab pos="516732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911" indent="0">
              <a:buNone/>
              <a:tabLst>
                <a:tab pos="85487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845" indent="0">
              <a:buNone/>
              <a:tabLst>
                <a:tab pos="120015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496" indent="0">
              <a:buNone/>
              <a:tabLst>
                <a:tab pos="154305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77921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38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2155032"/>
            <a:ext cx="18288000" cy="8131968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155032"/>
            <a:ext cx="5682537" cy="600036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2395" y="3148965"/>
            <a:ext cx="16527780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830" indent="0">
              <a:buNone/>
              <a:tabLst>
                <a:tab pos="516732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911" indent="0">
              <a:buNone/>
              <a:tabLst>
                <a:tab pos="85487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845" indent="0">
              <a:buNone/>
              <a:tabLst>
                <a:tab pos="120015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496" indent="0">
              <a:buNone/>
              <a:tabLst>
                <a:tab pos="1543050" algn="l"/>
              </a:tabLst>
              <a:defRPr sz="3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171133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585" y="1846022"/>
            <a:ext cx="16527780" cy="5539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spcAft>
                <a:spcPts val="0"/>
              </a:spcAft>
              <a:buNone/>
              <a:defRPr sz="360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  <a:lvl2pPr marL="342797" indent="0">
              <a:buNone/>
              <a:defRPr sz="36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4240707"/>
            <a:ext cx="18288000" cy="6046293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240707"/>
            <a:ext cx="5682537" cy="600036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9584" y="5236829"/>
            <a:ext cx="16527780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2704614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1776">
          <p15:clr>
            <a:srgbClr val="5ACBF0"/>
          </p15:clr>
        </p15:guide>
        <p15:guide id="5" orient="horz" pos="2197">
          <p15:clr>
            <a:srgbClr val="5ACBF0"/>
          </p15:clr>
        </p15:guide>
        <p15:guide id="6" orient="horz" pos="773">
          <p15:clr>
            <a:srgbClr val="5ACBF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18288000" cy="6046293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336871"/>
            <a:ext cx="16527780" cy="92333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5682537" cy="600036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9584" y="990762"/>
            <a:ext cx="16527780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728" y="7494758"/>
            <a:ext cx="16527780" cy="5539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spcAft>
                <a:spcPts val="0"/>
              </a:spcAft>
              <a:buNone/>
              <a:defRPr sz="360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  <a:lvl2pPr marL="342797" indent="0">
              <a:buNone/>
              <a:defRPr sz="36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6135523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2661">
          <p15:clr>
            <a:srgbClr val="5ACBF0"/>
          </p15:clr>
        </p15:guide>
        <p15:guide id="5" orient="horz" pos="3147">
          <p15:clr>
            <a:srgbClr val="5ACBF0"/>
          </p15:clr>
        </p15:guide>
        <p15:guide id="6" orient="horz" pos="419">
          <p15:clr>
            <a:srgbClr val="5ACBF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685801"/>
            <a:ext cx="6061331" cy="92333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3448" y="2007209"/>
            <a:ext cx="6060278" cy="55399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defRPr sz="3600" b="0" i="0" baseline="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defRPr>
            </a:lvl1pPr>
            <a:lvl2pPr marL="0" indent="0">
              <a:lnSpc>
                <a:spcPct val="100000"/>
              </a:lnSpc>
              <a:spcBef>
                <a:spcPts val="90"/>
              </a:spcBef>
              <a:spcAft>
                <a:spcPts val="90"/>
              </a:spcAft>
              <a:buNone/>
              <a:defRPr sz="36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7808976" y="0"/>
            <a:ext cx="10479024" cy="10287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17645" y="0"/>
            <a:ext cx="5682537" cy="646203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01088" y="1063781"/>
            <a:ext cx="8702942" cy="553998"/>
          </a:xfrm>
        </p:spPr>
        <p:txBody>
          <a:bodyPr/>
          <a:lstStyle>
            <a:lvl1pPr marL="0" indent="0">
              <a:buNone/>
              <a:tabLst/>
              <a:defRPr sz="36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1151922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45">
          <p15:clr>
            <a:srgbClr val="5ACBF0"/>
          </p15:clr>
        </p15:guide>
        <p15:guide id="4" orient="horz" pos="843">
          <p15:clr>
            <a:srgbClr val="5ACBF0"/>
          </p15:clr>
        </p15:guide>
        <p15:guide id="7" pos="3283">
          <p15:clr>
            <a:srgbClr val="5ACBF0"/>
          </p15:clr>
        </p15:guide>
        <p15:guide id="8" pos="3654">
          <p15:clr>
            <a:srgbClr val="5ACBF0"/>
          </p15:clr>
        </p15:guide>
        <p15:guide id="9" pos="2916">
          <p15:clr>
            <a:srgbClr val="5ACBF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Left s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-3" y="0"/>
            <a:ext cx="10479024" cy="10287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63324" y="685801"/>
            <a:ext cx="6046850" cy="73866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" y="0"/>
            <a:ext cx="5682537" cy="646203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2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6299" y="1059017"/>
            <a:ext cx="8729663" cy="553998"/>
          </a:xfrm>
        </p:spPr>
        <p:txBody>
          <a:bodyPr/>
          <a:lstStyle>
            <a:lvl1pPr marL="0" indent="0">
              <a:buNone/>
              <a:defRPr sz="36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519674" indent="0">
              <a:buNone/>
              <a:defRPr sz="35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876648" indent="0">
              <a:buNone/>
              <a:defRPr sz="2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1221479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576023" indent="0">
              <a:buNone/>
              <a:defRPr sz="26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63325" y="2005013"/>
            <a:ext cx="6050757" cy="553998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defRPr sz="3600" b="0" i="0" baseline="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defRPr>
            </a:lvl1pPr>
            <a:lvl2pPr marL="0" indent="0">
              <a:lnSpc>
                <a:spcPct val="100000"/>
              </a:lnSpc>
              <a:spcBef>
                <a:spcPts val="90"/>
              </a:spcBef>
              <a:spcAft>
                <a:spcPts val="90"/>
              </a:spcAft>
              <a:buNone/>
              <a:defRPr sz="36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595" indent="0">
              <a:buNone/>
              <a:defRPr/>
            </a:lvl3pPr>
            <a:lvl4pPr marL="1028391" indent="0">
              <a:buNone/>
              <a:defRPr/>
            </a:lvl4pPr>
            <a:lvl5pPr marL="1371189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8974445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73624" y="1802606"/>
            <a:ext cx="12038076" cy="3495126"/>
          </a:xfrm>
          <a:noFill/>
        </p:spPr>
        <p:txBody>
          <a:bodyPr wrap="square" lIns="0" tIns="0" rIns="0" bIns="0" anchor="t" anchorCtr="0">
            <a:normAutofit/>
          </a:bodyPr>
          <a:lstStyle>
            <a:lvl1pPr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Quote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373624" y="5965979"/>
            <a:ext cx="12038076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C8AB461E-CB73-9CEB-8B28-17831FA3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76300" y="1802606"/>
            <a:ext cx="3076575" cy="2750345"/>
            <a:chOff x="368" y="757"/>
            <a:chExt cx="1292" cy="1155"/>
          </a:xfrm>
          <a:solidFill>
            <a:schemeClr val="accent1"/>
          </a:soli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F29B8AD-C82A-7DC9-3F10-D7AD135CF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0" y="757"/>
              <a:ext cx="550" cy="1155"/>
            </a:xfrm>
            <a:custGeom>
              <a:avLst/>
              <a:gdLst>
                <a:gd name="T0" fmla="*/ 0 w 1276"/>
                <a:gd name="T1" fmla="*/ 0 h 2681"/>
                <a:gd name="T2" fmla="*/ 0 w 1276"/>
                <a:gd name="T3" fmla="*/ 0 h 2681"/>
                <a:gd name="T4" fmla="*/ 0 w 1276"/>
                <a:gd name="T5" fmla="*/ 1115 h 2681"/>
                <a:gd name="T6" fmla="*/ 45 w 1276"/>
                <a:gd name="T7" fmla="*/ 1661 h 2681"/>
                <a:gd name="T8" fmla="*/ 225 w 1276"/>
                <a:gd name="T9" fmla="*/ 2124 h 2681"/>
                <a:gd name="T10" fmla="*/ 610 w 1276"/>
                <a:gd name="T11" fmla="*/ 2473 h 2681"/>
                <a:gd name="T12" fmla="*/ 1276 w 1276"/>
                <a:gd name="T13" fmla="*/ 2681 h 2681"/>
                <a:gd name="T14" fmla="*/ 1276 w 1276"/>
                <a:gd name="T15" fmla="*/ 2047 h 2681"/>
                <a:gd name="T16" fmla="*/ 839 w 1276"/>
                <a:gd name="T17" fmla="*/ 1829 h 2681"/>
                <a:gd name="T18" fmla="*/ 707 w 1276"/>
                <a:gd name="T19" fmla="*/ 1341 h 2681"/>
                <a:gd name="T20" fmla="*/ 1276 w 1276"/>
                <a:gd name="T21" fmla="*/ 1341 h 2681"/>
                <a:gd name="T22" fmla="*/ 1276 w 1276"/>
                <a:gd name="T23" fmla="*/ 0 h 2681"/>
                <a:gd name="T24" fmla="*/ 0 w 1276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6" h="2681">
                  <a:moveTo>
                    <a:pt x="0" y="0"/>
                  </a:moveTo>
                  <a:lnTo>
                    <a:pt x="0" y="0"/>
                  </a:lnTo>
                  <a:lnTo>
                    <a:pt x="0" y="1115"/>
                  </a:lnTo>
                  <a:cubicBezTo>
                    <a:pt x="0" y="1309"/>
                    <a:pt x="15" y="1491"/>
                    <a:pt x="45" y="1661"/>
                  </a:cubicBezTo>
                  <a:cubicBezTo>
                    <a:pt x="75" y="1831"/>
                    <a:pt x="135" y="1985"/>
                    <a:pt x="225" y="2124"/>
                  </a:cubicBezTo>
                  <a:cubicBezTo>
                    <a:pt x="315" y="2262"/>
                    <a:pt x="444" y="2379"/>
                    <a:pt x="610" y="2473"/>
                  </a:cubicBezTo>
                  <a:cubicBezTo>
                    <a:pt x="776" y="2568"/>
                    <a:pt x="998" y="2637"/>
                    <a:pt x="1276" y="2681"/>
                  </a:cubicBezTo>
                  <a:lnTo>
                    <a:pt x="1276" y="2047"/>
                  </a:lnTo>
                  <a:cubicBezTo>
                    <a:pt x="1068" y="2023"/>
                    <a:pt x="922" y="1950"/>
                    <a:pt x="839" y="1829"/>
                  </a:cubicBezTo>
                  <a:cubicBezTo>
                    <a:pt x="756" y="1707"/>
                    <a:pt x="707" y="1552"/>
                    <a:pt x="707" y="1341"/>
                  </a:cubicBezTo>
                  <a:lnTo>
                    <a:pt x="1276" y="1341"/>
                  </a:lnTo>
                  <a:lnTo>
                    <a:pt x="12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F46749D-766D-0E9A-DD7D-DAB77C6DB7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" y="757"/>
              <a:ext cx="547" cy="1155"/>
            </a:xfrm>
            <a:custGeom>
              <a:avLst/>
              <a:gdLst>
                <a:gd name="T0" fmla="*/ 0 w 1269"/>
                <a:gd name="T1" fmla="*/ 0 h 2681"/>
                <a:gd name="T2" fmla="*/ 0 w 1269"/>
                <a:gd name="T3" fmla="*/ 0 h 2681"/>
                <a:gd name="T4" fmla="*/ 0 w 1269"/>
                <a:gd name="T5" fmla="*/ 1332 h 2681"/>
                <a:gd name="T6" fmla="*/ 39 w 1269"/>
                <a:gd name="T7" fmla="*/ 1661 h 2681"/>
                <a:gd name="T8" fmla="*/ 219 w 1269"/>
                <a:gd name="T9" fmla="*/ 2124 h 2681"/>
                <a:gd name="T10" fmla="*/ 604 w 1269"/>
                <a:gd name="T11" fmla="*/ 2473 h 2681"/>
                <a:gd name="T12" fmla="*/ 1269 w 1269"/>
                <a:gd name="T13" fmla="*/ 2681 h 2681"/>
                <a:gd name="T14" fmla="*/ 1269 w 1269"/>
                <a:gd name="T15" fmla="*/ 2047 h 2681"/>
                <a:gd name="T16" fmla="*/ 833 w 1269"/>
                <a:gd name="T17" fmla="*/ 1829 h 2681"/>
                <a:gd name="T18" fmla="*/ 701 w 1269"/>
                <a:gd name="T19" fmla="*/ 1341 h 2681"/>
                <a:gd name="T20" fmla="*/ 1269 w 1269"/>
                <a:gd name="T21" fmla="*/ 1341 h 2681"/>
                <a:gd name="T22" fmla="*/ 1269 w 1269"/>
                <a:gd name="T23" fmla="*/ 0 h 2681"/>
                <a:gd name="T24" fmla="*/ 0 w 1269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2681">
                  <a:moveTo>
                    <a:pt x="0" y="0"/>
                  </a:moveTo>
                  <a:lnTo>
                    <a:pt x="0" y="0"/>
                  </a:lnTo>
                  <a:lnTo>
                    <a:pt x="0" y="1332"/>
                  </a:lnTo>
                  <a:cubicBezTo>
                    <a:pt x="7" y="1446"/>
                    <a:pt x="20" y="1556"/>
                    <a:pt x="39" y="1661"/>
                  </a:cubicBezTo>
                  <a:cubicBezTo>
                    <a:pt x="69" y="1831"/>
                    <a:pt x="129" y="1985"/>
                    <a:pt x="219" y="2124"/>
                  </a:cubicBezTo>
                  <a:cubicBezTo>
                    <a:pt x="309" y="2262"/>
                    <a:pt x="437" y="2379"/>
                    <a:pt x="604" y="2473"/>
                  </a:cubicBezTo>
                  <a:cubicBezTo>
                    <a:pt x="770" y="2568"/>
                    <a:pt x="992" y="2637"/>
                    <a:pt x="1269" y="2681"/>
                  </a:cubicBezTo>
                  <a:lnTo>
                    <a:pt x="1269" y="2047"/>
                  </a:lnTo>
                  <a:cubicBezTo>
                    <a:pt x="1061" y="2023"/>
                    <a:pt x="916" y="1950"/>
                    <a:pt x="833" y="1829"/>
                  </a:cubicBezTo>
                  <a:cubicBezTo>
                    <a:pt x="749" y="1707"/>
                    <a:pt x="701" y="1550"/>
                    <a:pt x="701" y="1341"/>
                  </a:cubicBezTo>
                  <a:lnTo>
                    <a:pt x="1269" y="1341"/>
                  </a:lnTo>
                  <a:lnTo>
                    <a:pt x="12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</p:grp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11F52826-85AE-F49B-F24F-5263025FBC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73624" y="6944912"/>
            <a:ext cx="12038076" cy="738665"/>
          </a:xfrm>
          <a:noFill/>
        </p:spPr>
        <p:txBody>
          <a:bodyPr wrap="square" lIns="0" tIns="0" rIns="0" bIns="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116648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73624" y="1802606"/>
            <a:ext cx="12038076" cy="3495126"/>
          </a:xfrm>
          <a:noFill/>
        </p:spPr>
        <p:txBody>
          <a:bodyPr wrap="square" lIns="0" tIns="0" rIns="0" bIns="0" anchor="t" anchorCtr="0">
            <a:normAutofit/>
          </a:bodyPr>
          <a:lstStyle>
            <a:lvl1pPr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Quote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373624" y="5965979"/>
            <a:ext cx="12038076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442750B-A7AB-42A9-A8AF-218016DC7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73624" y="6944912"/>
            <a:ext cx="12038076" cy="738665"/>
          </a:xfrm>
          <a:noFill/>
        </p:spPr>
        <p:txBody>
          <a:bodyPr wrap="square" lIns="0" tIns="0" rIns="0" bIns="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Company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3933DCD3-299D-9072-9A50-90D4AEAA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76300" y="1802606"/>
            <a:ext cx="3076575" cy="2750345"/>
            <a:chOff x="368" y="757"/>
            <a:chExt cx="1292" cy="1155"/>
          </a:xfrm>
          <a:gradFill>
            <a:gsLst>
              <a:gs pos="0">
                <a:schemeClr val="accent1"/>
              </a:gs>
              <a:gs pos="75000">
                <a:schemeClr val="accent3"/>
              </a:gs>
            </a:gsLst>
            <a:lin ang="2700000" scaled="1"/>
          </a:gra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55E1DB8-5DFC-B33A-0732-0C7F8B91FB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0" y="757"/>
              <a:ext cx="550" cy="1155"/>
            </a:xfrm>
            <a:custGeom>
              <a:avLst/>
              <a:gdLst>
                <a:gd name="T0" fmla="*/ 0 w 1276"/>
                <a:gd name="T1" fmla="*/ 0 h 2681"/>
                <a:gd name="T2" fmla="*/ 0 w 1276"/>
                <a:gd name="T3" fmla="*/ 0 h 2681"/>
                <a:gd name="T4" fmla="*/ 0 w 1276"/>
                <a:gd name="T5" fmla="*/ 1115 h 2681"/>
                <a:gd name="T6" fmla="*/ 45 w 1276"/>
                <a:gd name="T7" fmla="*/ 1661 h 2681"/>
                <a:gd name="T8" fmla="*/ 225 w 1276"/>
                <a:gd name="T9" fmla="*/ 2124 h 2681"/>
                <a:gd name="T10" fmla="*/ 610 w 1276"/>
                <a:gd name="T11" fmla="*/ 2473 h 2681"/>
                <a:gd name="T12" fmla="*/ 1276 w 1276"/>
                <a:gd name="T13" fmla="*/ 2681 h 2681"/>
                <a:gd name="T14" fmla="*/ 1276 w 1276"/>
                <a:gd name="T15" fmla="*/ 2047 h 2681"/>
                <a:gd name="T16" fmla="*/ 839 w 1276"/>
                <a:gd name="T17" fmla="*/ 1829 h 2681"/>
                <a:gd name="T18" fmla="*/ 707 w 1276"/>
                <a:gd name="T19" fmla="*/ 1341 h 2681"/>
                <a:gd name="T20" fmla="*/ 1276 w 1276"/>
                <a:gd name="T21" fmla="*/ 1341 h 2681"/>
                <a:gd name="T22" fmla="*/ 1276 w 1276"/>
                <a:gd name="T23" fmla="*/ 0 h 2681"/>
                <a:gd name="T24" fmla="*/ 0 w 1276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6" h="2681">
                  <a:moveTo>
                    <a:pt x="0" y="0"/>
                  </a:moveTo>
                  <a:lnTo>
                    <a:pt x="0" y="0"/>
                  </a:lnTo>
                  <a:lnTo>
                    <a:pt x="0" y="1115"/>
                  </a:lnTo>
                  <a:cubicBezTo>
                    <a:pt x="0" y="1309"/>
                    <a:pt x="15" y="1491"/>
                    <a:pt x="45" y="1661"/>
                  </a:cubicBezTo>
                  <a:cubicBezTo>
                    <a:pt x="75" y="1831"/>
                    <a:pt x="135" y="1985"/>
                    <a:pt x="225" y="2124"/>
                  </a:cubicBezTo>
                  <a:cubicBezTo>
                    <a:pt x="315" y="2262"/>
                    <a:pt x="444" y="2379"/>
                    <a:pt x="610" y="2473"/>
                  </a:cubicBezTo>
                  <a:cubicBezTo>
                    <a:pt x="776" y="2568"/>
                    <a:pt x="998" y="2637"/>
                    <a:pt x="1276" y="2681"/>
                  </a:cubicBezTo>
                  <a:lnTo>
                    <a:pt x="1276" y="2047"/>
                  </a:lnTo>
                  <a:cubicBezTo>
                    <a:pt x="1068" y="2023"/>
                    <a:pt x="922" y="1950"/>
                    <a:pt x="839" y="1829"/>
                  </a:cubicBezTo>
                  <a:cubicBezTo>
                    <a:pt x="756" y="1707"/>
                    <a:pt x="707" y="1552"/>
                    <a:pt x="707" y="1341"/>
                  </a:cubicBezTo>
                  <a:lnTo>
                    <a:pt x="1276" y="1341"/>
                  </a:lnTo>
                  <a:lnTo>
                    <a:pt x="12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3AA14FD-FE0F-8039-CEB5-17A69EE50B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" y="757"/>
              <a:ext cx="547" cy="1155"/>
            </a:xfrm>
            <a:custGeom>
              <a:avLst/>
              <a:gdLst>
                <a:gd name="T0" fmla="*/ 0 w 1269"/>
                <a:gd name="T1" fmla="*/ 0 h 2681"/>
                <a:gd name="T2" fmla="*/ 0 w 1269"/>
                <a:gd name="T3" fmla="*/ 0 h 2681"/>
                <a:gd name="T4" fmla="*/ 0 w 1269"/>
                <a:gd name="T5" fmla="*/ 1332 h 2681"/>
                <a:gd name="T6" fmla="*/ 39 w 1269"/>
                <a:gd name="T7" fmla="*/ 1661 h 2681"/>
                <a:gd name="T8" fmla="*/ 219 w 1269"/>
                <a:gd name="T9" fmla="*/ 2124 h 2681"/>
                <a:gd name="T10" fmla="*/ 604 w 1269"/>
                <a:gd name="T11" fmla="*/ 2473 h 2681"/>
                <a:gd name="T12" fmla="*/ 1269 w 1269"/>
                <a:gd name="T13" fmla="*/ 2681 h 2681"/>
                <a:gd name="T14" fmla="*/ 1269 w 1269"/>
                <a:gd name="T15" fmla="*/ 2047 h 2681"/>
                <a:gd name="T16" fmla="*/ 833 w 1269"/>
                <a:gd name="T17" fmla="*/ 1829 h 2681"/>
                <a:gd name="T18" fmla="*/ 701 w 1269"/>
                <a:gd name="T19" fmla="*/ 1341 h 2681"/>
                <a:gd name="T20" fmla="*/ 1269 w 1269"/>
                <a:gd name="T21" fmla="*/ 1341 h 2681"/>
                <a:gd name="T22" fmla="*/ 1269 w 1269"/>
                <a:gd name="T23" fmla="*/ 0 h 2681"/>
                <a:gd name="T24" fmla="*/ 0 w 1269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2681">
                  <a:moveTo>
                    <a:pt x="0" y="0"/>
                  </a:moveTo>
                  <a:lnTo>
                    <a:pt x="0" y="0"/>
                  </a:lnTo>
                  <a:lnTo>
                    <a:pt x="0" y="1332"/>
                  </a:lnTo>
                  <a:cubicBezTo>
                    <a:pt x="7" y="1446"/>
                    <a:pt x="20" y="1556"/>
                    <a:pt x="39" y="1661"/>
                  </a:cubicBezTo>
                  <a:cubicBezTo>
                    <a:pt x="69" y="1831"/>
                    <a:pt x="129" y="1985"/>
                    <a:pt x="219" y="2124"/>
                  </a:cubicBezTo>
                  <a:cubicBezTo>
                    <a:pt x="309" y="2262"/>
                    <a:pt x="437" y="2379"/>
                    <a:pt x="604" y="2473"/>
                  </a:cubicBezTo>
                  <a:cubicBezTo>
                    <a:pt x="770" y="2568"/>
                    <a:pt x="992" y="2637"/>
                    <a:pt x="1269" y="2681"/>
                  </a:cubicBezTo>
                  <a:lnTo>
                    <a:pt x="1269" y="2047"/>
                  </a:lnTo>
                  <a:cubicBezTo>
                    <a:pt x="1061" y="2023"/>
                    <a:pt x="916" y="1950"/>
                    <a:pt x="833" y="1829"/>
                  </a:cubicBezTo>
                  <a:cubicBezTo>
                    <a:pt x="749" y="1707"/>
                    <a:pt x="701" y="1550"/>
                    <a:pt x="701" y="1341"/>
                  </a:cubicBezTo>
                  <a:lnTo>
                    <a:pt x="1269" y="1341"/>
                  </a:lnTo>
                  <a:lnTo>
                    <a:pt x="12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367316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quarter photo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35DA440E-BF7B-05C5-A8DC-EA2885B38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76301" y="894602"/>
            <a:ext cx="819497" cy="732600"/>
            <a:chOff x="368" y="757"/>
            <a:chExt cx="1292" cy="1155"/>
          </a:xfrm>
          <a:solidFill>
            <a:schemeClr val="accent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4CEF0B7-0D07-C873-DF91-1E6945A3A8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0" y="757"/>
              <a:ext cx="550" cy="1155"/>
            </a:xfrm>
            <a:custGeom>
              <a:avLst/>
              <a:gdLst>
                <a:gd name="T0" fmla="*/ 0 w 1276"/>
                <a:gd name="T1" fmla="*/ 0 h 2681"/>
                <a:gd name="T2" fmla="*/ 0 w 1276"/>
                <a:gd name="T3" fmla="*/ 0 h 2681"/>
                <a:gd name="T4" fmla="*/ 0 w 1276"/>
                <a:gd name="T5" fmla="*/ 1115 h 2681"/>
                <a:gd name="T6" fmla="*/ 45 w 1276"/>
                <a:gd name="T7" fmla="*/ 1661 h 2681"/>
                <a:gd name="T8" fmla="*/ 225 w 1276"/>
                <a:gd name="T9" fmla="*/ 2124 h 2681"/>
                <a:gd name="T10" fmla="*/ 610 w 1276"/>
                <a:gd name="T11" fmla="*/ 2473 h 2681"/>
                <a:gd name="T12" fmla="*/ 1276 w 1276"/>
                <a:gd name="T13" fmla="*/ 2681 h 2681"/>
                <a:gd name="T14" fmla="*/ 1276 w 1276"/>
                <a:gd name="T15" fmla="*/ 2047 h 2681"/>
                <a:gd name="T16" fmla="*/ 839 w 1276"/>
                <a:gd name="T17" fmla="*/ 1829 h 2681"/>
                <a:gd name="T18" fmla="*/ 707 w 1276"/>
                <a:gd name="T19" fmla="*/ 1341 h 2681"/>
                <a:gd name="T20" fmla="*/ 1276 w 1276"/>
                <a:gd name="T21" fmla="*/ 1341 h 2681"/>
                <a:gd name="T22" fmla="*/ 1276 w 1276"/>
                <a:gd name="T23" fmla="*/ 0 h 2681"/>
                <a:gd name="T24" fmla="*/ 0 w 1276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6" h="2681">
                  <a:moveTo>
                    <a:pt x="0" y="0"/>
                  </a:moveTo>
                  <a:lnTo>
                    <a:pt x="0" y="0"/>
                  </a:lnTo>
                  <a:lnTo>
                    <a:pt x="0" y="1115"/>
                  </a:lnTo>
                  <a:cubicBezTo>
                    <a:pt x="0" y="1309"/>
                    <a:pt x="15" y="1491"/>
                    <a:pt x="45" y="1661"/>
                  </a:cubicBezTo>
                  <a:cubicBezTo>
                    <a:pt x="75" y="1831"/>
                    <a:pt x="135" y="1985"/>
                    <a:pt x="225" y="2124"/>
                  </a:cubicBezTo>
                  <a:cubicBezTo>
                    <a:pt x="315" y="2262"/>
                    <a:pt x="444" y="2379"/>
                    <a:pt x="610" y="2473"/>
                  </a:cubicBezTo>
                  <a:cubicBezTo>
                    <a:pt x="776" y="2568"/>
                    <a:pt x="998" y="2637"/>
                    <a:pt x="1276" y="2681"/>
                  </a:cubicBezTo>
                  <a:lnTo>
                    <a:pt x="1276" y="2047"/>
                  </a:lnTo>
                  <a:cubicBezTo>
                    <a:pt x="1068" y="2023"/>
                    <a:pt x="922" y="1950"/>
                    <a:pt x="839" y="1829"/>
                  </a:cubicBezTo>
                  <a:cubicBezTo>
                    <a:pt x="756" y="1707"/>
                    <a:pt x="707" y="1552"/>
                    <a:pt x="707" y="1341"/>
                  </a:cubicBezTo>
                  <a:lnTo>
                    <a:pt x="1276" y="1341"/>
                  </a:lnTo>
                  <a:lnTo>
                    <a:pt x="12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154D6C9-1A60-5122-DF5E-EE23D577BA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" y="757"/>
              <a:ext cx="547" cy="1155"/>
            </a:xfrm>
            <a:custGeom>
              <a:avLst/>
              <a:gdLst>
                <a:gd name="T0" fmla="*/ 0 w 1269"/>
                <a:gd name="T1" fmla="*/ 0 h 2681"/>
                <a:gd name="T2" fmla="*/ 0 w 1269"/>
                <a:gd name="T3" fmla="*/ 0 h 2681"/>
                <a:gd name="T4" fmla="*/ 0 w 1269"/>
                <a:gd name="T5" fmla="*/ 1332 h 2681"/>
                <a:gd name="T6" fmla="*/ 39 w 1269"/>
                <a:gd name="T7" fmla="*/ 1661 h 2681"/>
                <a:gd name="T8" fmla="*/ 219 w 1269"/>
                <a:gd name="T9" fmla="*/ 2124 h 2681"/>
                <a:gd name="T10" fmla="*/ 604 w 1269"/>
                <a:gd name="T11" fmla="*/ 2473 h 2681"/>
                <a:gd name="T12" fmla="*/ 1269 w 1269"/>
                <a:gd name="T13" fmla="*/ 2681 h 2681"/>
                <a:gd name="T14" fmla="*/ 1269 w 1269"/>
                <a:gd name="T15" fmla="*/ 2047 h 2681"/>
                <a:gd name="T16" fmla="*/ 833 w 1269"/>
                <a:gd name="T17" fmla="*/ 1829 h 2681"/>
                <a:gd name="T18" fmla="*/ 701 w 1269"/>
                <a:gd name="T19" fmla="*/ 1341 h 2681"/>
                <a:gd name="T20" fmla="*/ 1269 w 1269"/>
                <a:gd name="T21" fmla="*/ 1341 h 2681"/>
                <a:gd name="T22" fmla="*/ 1269 w 1269"/>
                <a:gd name="T23" fmla="*/ 0 h 2681"/>
                <a:gd name="T24" fmla="*/ 0 w 1269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2681">
                  <a:moveTo>
                    <a:pt x="0" y="0"/>
                  </a:moveTo>
                  <a:lnTo>
                    <a:pt x="0" y="0"/>
                  </a:lnTo>
                  <a:lnTo>
                    <a:pt x="0" y="1332"/>
                  </a:lnTo>
                  <a:cubicBezTo>
                    <a:pt x="7" y="1446"/>
                    <a:pt x="20" y="1556"/>
                    <a:pt x="39" y="1661"/>
                  </a:cubicBezTo>
                  <a:cubicBezTo>
                    <a:pt x="69" y="1831"/>
                    <a:pt x="129" y="1985"/>
                    <a:pt x="219" y="2124"/>
                  </a:cubicBezTo>
                  <a:cubicBezTo>
                    <a:pt x="309" y="2262"/>
                    <a:pt x="437" y="2379"/>
                    <a:pt x="604" y="2473"/>
                  </a:cubicBezTo>
                  <a:cubicBezTo>
                    <a:pt x="770" y="2568"/>
                    <a:pt x="992" y="2637"/>
                    <a:pt x="1269" y="2681"/>
                  </a:cubicBezTo>
                  <a:lnTo>
                    <a:pt x="1269" y="2047"/>
                  </a:lnTo>
                  <a:cubicBezTo>
                    <a:pt x="1061" y="2023"/>
                    <a:pt x="916" y="1950"/>
                    <a:pt x="833" y="1829"/>
                  </a:cubicBezTo>
                  <a:cubicBezTo>
                    <a:pt x="749" y="1707"/>
                    <a:pt x="701" y="1550"/>
                    <a:pt x="701" y="1341"/>
                  </a:cubicBezTo>
                  <a:lnTo>
                    <a:pt x="1269" y="1341"/>
                  </a:lnTo>
                  <a:lnTo>
                    <a:pt x="12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</p:grp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66C31B4-B814-0CF6-CE95-F70C511D8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12935157" y="-12704"/>
            <a:ext cx="5352843" cy="10303422"/>
          </a:xfrm>
          <a:custGeom>
            <a:avLst/>
            <a:gdLst>
              <a:gd name="connsiteX0" fmla="*/ 19 w 3568562"/>
              <a:gd name="connsiteY0" fmla="*/ 0 h 6868948"/>
              <a:gd name="connsiteX1" fmla="*/ 3568562 w 3568562"/>
              <a:gd name="connsiteY1" fmla="*/ 10 h 6868948"/>
              <a:gd name="connsiteX2" fmla="*/ 3568562 w 3568562"/>
              <a:gd name="connsiteY2" fmla="*/ 6868948 h 6868948"/>
              <a:gd name="connsiteX3" fmla="*/ 3263466 w 3568562"/>
              <a:gd name="connsiteY3" fmla="*/ 6868452 h 6868948"/>
              <a:gd name="connsiteX4" fmla="*/ 1718752 w 3568562"/>
              <a:gd name="connsiteY4" fmla="*/ 6866467 h 6868948"/>
              <a:gd name="connsiteX5" fmla="*/ 0 w 3568562"/>
              <a:gd name="connsiteY5" fmla="*/ 5147715 h 6868948"/>
              <a:gd name="connsiteX6" fmla="*/ 19 w 3568562"/>
              <a:gd name="connsiteY6" fmla="*/ 0 h 6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8562" h="6868948">
                <a:moveTo>
                  <a:pt x="19" y="0"/>
                </a:moveTo>
                <a:lnTo>
                  <a:pt x="3568562" y="10"/>
                </a:lnTo>
                <a:lnTo>
                  <a:pt x="3568562" y="6868948"/>
                </a:lnTo>
                <a:lnTo>
                  <a:pt x="3263466" y="6868452"/>
                </a:lnTo>
                <a:cubicBezTo>
                  <a:pt x="2644823" y="6867430"/>
                  <a:pt x="2086986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ubicBezTo>
                  <a:pt x="6" y="3431810"/>
                  <a:pt x="13" y="1715905"/>
                  <a:pt x="19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7081" y="1970114"/>
            <a:ext cx="11010900" cy="4416552"/>
          </a:xfrm>
          <a:noFill/>
        </p:spPr>
        <p:txBody>
          <a:bodyPr wrap="square" lIns="0" tIns="0" rIns="0" bIns="0" anchor="t" anchorCtr="0">
            <a:normAutofit/>
          </a:bodyPr>
          <a:lstStyle>
            <a:lvl1pPr marL="0" indent="0"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Quote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6300" y="7011245"/>
            <a:ext cx="11010900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2B9A549-86B1-0337-61BE-D31335AEA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300" y="7944011"/>
            <a:ext cx="11010900" cy="738665"/>
          </a:xfrm>
          <a:noFill/>
        </p:spPr>
        <p:txBody>
          <a:bodyPr wrap="square" lIns="0" tIns="0" rIns="0" bIns="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179840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42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  <p15:guide id="5" pos="4992">
          <p15:clr>
            <a:srgbClr val="5ACBF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quarter photo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66C31B4-B814-0CF6-CE95-F70C511D8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12935157" y="-12704"/>
            <a:ext cx="5352843" cy="10303422"/>
          </a:xfrm>
          <a:custGeom>
            <a:avLst/>
            <a:gdLst>
              <a:gd name="connsiteX0" fmla="*/ 19 w 3568562"/>
              <a:gd name="connsiteY0" fmla="*/ 0 h 6868948"/>
              <a:gd name="connsiteX1" fmla="*/ 3568562 w 3568562"/>
              <a:gd name="connsiteY1" fmla="*/ 10 h 6868948"/>
              <a:gd name="connsiteX2" fmla="*/ 3568562 w 3568562"/>
              <a:gd name="connsiteY2" fmla="*/ 6868948 h 6868948"/>
              <a:gd name="connsiteX3" fmla="*/ 3263466 w 3568562"/>
              <a:gd name="connsiteY3" fmla="*/ 6868452 h 6868948"/>
              <a:gd name="connsiteX4" fmla="*/ 1718752 w 3568562"/>
              <a:gd name="connsiteY4" fmla="*/ 6866467 h 6868948"/>
              <a:gd name="connsiteX5" fmla="*/ 0 w 3568562"/>
              <a:gd name="connsiteY5" fmla="*/ 5147715 h 6868948"/>
              <a:gd name="connsiteX6" fmla="*/ 19 w 3568562"/>
              <a:gd name="connsiteY6" fmla="*/ 0 h 6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8562" h="6868948">
                <a:moveTo>
                  <a:pt x="19" y="0"/>
                </a:moveTo>
                <a:lnTo>
                  <a:pt x="3568562" y="10"/>
                </a:lnTo>
                <a:lnTo>
                  <a:pt x="3568562" y="6868948"/>
                </a:lnTo>
                <a:lnTo>
                  <a:pt x="3263466" y="6868452"/>
                </a:lnTo>
                <a:cubicBezTo>
                  <a:pt x="2644823" y="6867430"/>
                  <a:pt x="2086986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ubicBezTo>
                  <a:pt x="6" y="3431810"/>
                  <a:pt x="13" y="1715905"/>
                  <a:pt x="19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7081" y="1970114"/>
            <a:ext cx="11010900" cy="4416552"/>
          </a:xfrm>
          <a:noFill/>
        </p:spPr>
        <p:txBody>
          <a:bodyPr wrap="square" lIns="0" tIns="0" rIns="0" bIns="0" anchor="t" anchorCtr="0">
            <a:normAutofit/>
          </a:bodyPr>
          <a:lstStyle>
            <a:lvl1pPr marL="0" indent="0" algn="l" defTabSz="139911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Quote text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FE6B3C22-1484-B7EC-A7B6-42434C92F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76301" y="894600"/>
            <a:ext cx="819497" cy="732600"/>
            <a:chOff x="368" y="757"/>
            <a:chExt cx="1292" cy="1155"/>
          </a:xfrm>
          <a:gradFill>
            <a:gsLst>
              <a:gs pos="0">
                <a:schemeClr val="accent1"/>
              </a:gs>
              <a:gs pos="75000">
                <a:schemeClr val="accent3"/>
              </a:gs>
            </a:gsLst>
            <a:lin ang="2700000" scaled="1"/>
          </a:gra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500B1080-90F5-C436-885D-97FC64322B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0" y="757"/>
              <a:ext cx="550" cy="1155"/>
            </a:xfrm>
            <a:custGeom>
              <a:avLst/>
              <a:gdLst>
                <a:gd name="T0" fmla="*/ 0 w 1276"/>
                <a:gd name="T1" fmla="*/ 0 h 2681"/>
                <a:gd name="T2" fmla="*/ 0 w 1276"/>
                <a:gd name="T3" fmla="*/ 0 h 2681"/>
                <a:gd name="T4" fmla="*/ 0 w 1276"/>
                <a:gd name="T5" fmla="*/ 1115 h 2681"/>
                <a:gd name="T6" fmla="*/ 45 w 1276"/>
                <a:gd name="T7" fmla="*/ 1661 h 2681"/>
                <a:gd name="T8" fmla="*/ 225 w 1276"/>
                <a:gd name="T9" fmla="*/ 2124 h 2681"/>
                <a:gd name="T10" fmla="*/ 610 w 1276"/>
                <a:gd name="T11" fmla="*/ 2473 h 2681"/>
                <a:gd name="T12" fmla="*/ 1276 w 1276"/>
                <a:gd name="T13" fmla="*/ 2681 h 2681"/>
                <a:gd name="T14" fmla="*/ 1276 w 1276"/>
                <a:gd name="T15" fmla="*/ 2047 h 2681"/>
                <a:gd name="T16" fmla="*/ 839 w 1276"/>
                <a:gd name="T17" fmla="*/ 1829 h 2681"/>
                <a:gd name="T18" fmla="*/ 707 w 1276"/>
                <a:gd name="T19" fmla="*/ 1341 h 2681"/>
                <a:gd name="T20" fmla="*/ 1276 w 1276"/>
                <a:gd name="T21" fmla="*/ 1341 h 2681"/>
                <a:gd name="T22" fmla="*/ 1276 w 1276"/>
                <a:gd name="T23" fmla="*/ 0 h 2681"/>
                <a:gd name="T24" fmla="*/ 0 w 1276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6" h="2681">
                  <a:moveTo>
                    <a:pt x="0" y="0"/>
                  </a:moveTo>
                  <a:lnTo>
                    <a:pt x="0" y="0"/>
                  </a:lnTo>
                  <a:lnTo>
                    <a:pt x="0" y="1115"/>
                  </a:lnTo>
                  <a:cubicBezTo>
                    <a:pt x="0" y="1309"/>
                    <a:pt x="15" y="1491"/>
                    <a:pt x="45" y="1661"/>
                  </a:cubicBezTo>
                  <a:cubicBezTo>
                    <a:pt x="75" y="1831"/>
                    <a:pt x="135" y="1985"/>
                    <a:pt x="225" y="2124"/>
                  </a:cubicBezTo>
                  <a:cubicBezTo>
                    <a:pt x="315" y="2262"/>
                    <a:pt x="444" y="2379"/>
                    <a:pt x="610" y="2473"/>
                  </a:cubicBezTo>
                  <a:cubicBezTo>
                    <a:pt x="776" y="2568"/>
                    <a:pt x="998" y="2637"/>
                    <a:pt x="1276" y="2681"/>
                  </a:cubicBezTo>
                  <a:lnTo>
                    <a:pt x="1276" y="2047"/>
                  </a:lnTo>
                  <a:cubicBezTo>
                    <a:pt x="1068" y="2023"/>
                    <a:pt x="922" y="1950"/>
                    <a:pt x="839" y="1829"/>
                  </a:cubicBezTo>
                  <a:cubicBezTo>
                    <a:pt x="756" y="1707"/>
                    <a:pt x="707" y="1552"/>
                    <a:pt x="707" y="1341"/>
                  </a:cubicBezTo>
                  <a:lnTo>
                    <a:pt x="1276" y="1341"/>
                  </a:lnTo>
                  <a:lnTo>
                    <a:pt x="12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EB8A42C-DA46-AE07-2623-05225E1159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" y="757"/>
              <a:ext cx="547" cy="1155"/>
            </a:xfrm>
            <a:custGeom>
              <a:avLst/>
              <a:gdLst>
                <a:gd name="T0" fmla="*/ 0 w 1269"/>
                <a:gd name="T1" fmla="*/ 0 h 2681"/>
                <a:gd name="T2" fmla="*/ 0 w 1269"/>
                <a:gd name="T3" fmla="*/ 0 h 2681"/>
                <a:gd name="T4" fmla="*/ 0 w 1269"/>
                <a:gd name="T5" fmla="*/ 1332 h 2681"/>
                <a:gd name="T6" fmla="*/ 39 w 1269"/>
                <a:gd name="T7" fmla="*/ 1661 h 2681"/>
                <a:gd name="T8" fmla="*/ 219 w 1269"/>
                <a:gd name="T9" fmla="*/ 2124 h 2681"/>
                <a:gd name="T10" fmla="*/ 604 w 1269"/>
                <a:gd name="T11" fmla="*/ 2473 h 2681"/>
                <a:gd name="T12" fmla="*/ 1269 w 1269"/>
                <a:gd name="T13" fmla="*/ 2681 h 2681"/>
                <a:gd name="T14" fmla="*/ 1269 w 1269"/>
                <a:gd name="T15" fmla="*/ 2047 h 2681"/>
                <a:gd name="T16" fmla="*/ 833 w 1269"/>
                <a:gd name="T17" fmla="*/ 1829 h 2681"/>
                <a:gd name="T18" fmla="*/ 701 w 1269"/>
                <a:gd name="T19" fmla="*/ 1341 h 2681"/>
                <a:gd name="T20" fmla="*/ 1269 w 1269"/>
                <a:gd name="T21" fmla="*/ 1341 h 2681"/>
                <a:gd name="T22" fmla="*/ 1269 w 1269"/>
                <a:gd name="T23" fmla="*/ 0 h 2681"/>
                <a:gd name="T24" fmla="*/ 0 w 1269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2681">
                  <a:moveTo>
                    <a:pt x="0" y="0"/>
                  </a:moveTo>
                  <a:lnTo>
                    <a:pt x="0" y="0"/>
                  </a:lnTo>
                  <a:lnTo>
                    <a:pt x="0" y="1332"/>
                  </a:lnTo>
                  <a:cubicBezTo>
                    <a:pt x="7" y="1446"/>
                    <a:pt x="20" y="1556"/>
                    <a:pt x="39" y="1661"/>
                  </a:cubicBezTo>
                  <a:cubicBezTo>
                    <a:pt x="69" y="1831"/>
                    <a:pt x="129" y="1985"/>
                    <a:pt x="219" y="2124"/>
                  </a:cubicBezTo>
                  <a:cubicBezTo>
                    <a:pt x="309" y="2262"/>
                    <a:pt x="437" y="2379"/>
                    <a:pt x="604" y="2473"/>
                  </a:cubicBezTo>
                  <a:cubicBezTo>
                    <a:pt x="770" y="2568"/>
                    <a:pt x="992" y="2637"/>
                    <a:pt x="1269" y="2681"/>
                  </a:cubicBezTo>
                  <a:lnTo>
                    <a:pt x="1269" y="2047"/>
                  </a:lnTo>
                  <a:cubicBezTo>
                    <a:pt x="1061" y="2023"/>
                    <a:pt x="916" y="1950"/>
                    <a:pt x="833" y="1829"/>
                  </a:cubicBezTo>
                  <a:cubicBezTo>
                    <a:pt x="749" y="1707"/>
                    <a:pt x="701" y="1550"/>
                    <a:pt x="701" y="1341"/>
                  </a:cubicBezTo>
                  <a:lnTo>
                    <a:pt x="1269" y="1341"/>
                  </a:lnTo>
                  <a:lnTo>
                    <a:pt x="12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</p:grp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105EB23-1E34-F66B-F2BC-2F3BC10E43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300" y="7011245"/>
            <a:ext cx="11010900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FF402E4-34CA-68C5-EA7F-6F7166E2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300" y="7944011"/>
            <a:ext cx="11010900" cy="738665"/>
          </a:xfrm>
          <a:noFill/>
        </p:spPr>
        <p:txBody>
          <a:bodyPr wrap="square" lIns="0" tIns="0" rIns="0" bIns="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6141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42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  <p15:guide id="5" pos="4992">
          <p15:clr>
            <a:srgbClr val="5ACBF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374403"/>
            <a:ext cx="13716000" cy="923330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77824" y="5965979"/>
            <a:ext cx="13716000" cy="553998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76932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378280"/>
            <a:ext cx="13716000" cy="923330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8085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blank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378280"/>
            <a:ext cx="13716000" cy="923330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8895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gradient 01">
    <p:bg>
      <p:bgPr>
        <a:gradFill flip="none" rotWithShape="1">
          <a:gsLst>
            <a:gs pos="10000">
              <a:schemeClr val="accent1"/>
            </a:gs>
            <a:gs pos="65000">
              <a:schemeClr val="accent2"/>
            </a:gs>
            <a:gs pos="100000">
              <a:schemeClr val="accent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378280"/>
            <a:ext cx="13716000" cy="923330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3337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full photo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5F64515F-F420-2242-46BE-F389D2637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8288000" cy="10287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21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237D5E-D696-9E82-2B0B-48D1CED86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" y="-3"/>
            <a:ext cx="17405606" cy="1028700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77824" y="4378280"/>
            <a:ext cx="5923026" cy="923330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5625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20">
          <p15:clr>
            <a:srgbClr val="5ACBF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half photo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7824" y="4378280"/>
            <a:ext cx="5923026" cy="923330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9EC86EF9-4C94-56DA-53DA-6BC44CE59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8001001" y="-12703"/>
            <a:ext cx="10299701" cy="10306262"/>
          </a:xfrm>
          <a:custGeom>
            <a:avLst/>
            <a:gdLst>
              <a:gd name="connsiteX0" fmla="*/ 0 w 6858000"/>
              <a:gd name="connsiteY0" fmla="*/ 1718752 h 6858000"/>
              <a:gd name="connsiteX1" fmla="*/ 1718752 w 6858000"/>
              <a:gd name="connsiteY1" fmla="*/ 0 h 6858000"/>
              <a:gd name="connsiteX2" fmla="*/ 5139248 w 6858000"/>
              <a:gd name="connsiteY2" fmla="*/ 0 h 6858000"/>
              <a:gd name="connsiteX3" fmla="*/ 6858000 w 6858000"/>
              <a:gd name="connsiteY3" fmla="*/ 1718752 h 6858000"/>
              <a:gd name="connsiteX4" fmla="*/ 6858000 w 6858000"/>
              <a:gd name="connsiteY4" fmla="*/ 5139248 h 6858000"/>
              <a:gd name="connsiteX5" fmla="*/ 5139248 w 6858000"/>
              <a:gd name="connsiteY5" fmla="*/ 6858000 h 6858000"/>
              <a:gd name="connsiteX6" fmla="*/ 1718752 w 6858000"/>
              <a:gd name="connsiteY6" fmla="*/ 6858000 h 6858000"/>
              <a:gd name="connsiteX7" fmla="*/ 0 w 6858000"/>
              <a:gd name="connsiteY7" fmla="*/ 5139248 h 6858000"/>
              <a:gd name="connsiteX8" fmla="*/ 0 w 6858000"/>
              <a:gd name="connsiteY8" fmla="*/ 1718752 h 6858000"/>
              <a:gd name="connsiteX0" fmla="*/ 421870 w 7279870"/>
              <a:gd name="connsiteY0" fmla="*/ 1727219 h 6866467"/>
              <a:gd name="connsiteX1" fmla="*/ 421889 w 7279870"/>
              <a:gd name="connsiteY1" fmla="*/ 0 h 6866467"/>
              <a:gd name="connsiteX2" fmla="*/ 5561118 w 7279870"/>
              <a:gd name="connsiteY2" fmla="*/ 8467 h 6866467"/>
              <a:gd name="connsiteX3" fmla="*/ 7279870 w 7279870"/>
              <a:gd name="connsiteY3" fmla="*/ 1727219 h 6866467"/>
              <a:gd name="connsiteX4" fmla="*/ 7279870 w 7279870"/>
              <a:gd name="connsiteY4" fmla="*/ 5147715 h 6866467"/>
              <a:gd name="connsiteX5" fmla="*/ 5561118 w 7279870"/>
              <a:gd name="connsiteY5" fmla="*/ 6866467 h 6866467"/>
              <a:gd name="connsiteX6" fmla="*/ 2140622 w 7279870"/>
              <a:gd name="connsiteY6" fmla="*/ 6866467 h 6866467"/>
              <a:gd name="connsiteX7" fmla="*/ 421870 w 7279870"/>
              <a:gd name="connsiteY7" fmla="*/ 5147715 h 6866467"/>
              <a:gd name="connsiteX8" fmla="*/ 421870 w 7279870"/>
              <a:gd name="connsiteY8" fmla="*/ 1727219 h 6866467"/>
              <a:gd name="connsiteX0" fmla="*/ 0 w 6858000"/>
              <a:gd name="connsiteY0" fmla="*/ 5147715 h 6866467"/>
              <a:gd name="connsiteX1" fmla="*/ 19 w 6858000"/>
              <a:gd name="connsiteY1" fmla="*/ 0 h 6866467"/>
              <a:gd name="connsiteX2" fmla="*/ 5139248 w 6858000"/>
              <a:gd name="connsiteY2" fmla="*/ 8467 h 6866467"/>
              <a:gd name="connsiteX3" fmla="*/ 6858000 w 6858000"/>
              <a:gd name="connsiteY3" fmla="*/ 1727219 h 6866467"/>
              <a:gd name="connsiteX4" fmla="*/ 6858000 w 6858000"/>
              <a:gd name="connsiteY4" fmla="*/ 5147715 h 6866467"/>
              <a:gd name="connsiteX5" fmla="*/ 5139248 w 6858000"/>
              <a:gd name="connsiteY5" fmla="*/ 6866467 h 6866467"/>
              <a:gd name="connsiteX6" fmla="*/ 1718752 w 6858000"/>
              <a:gd name="connsiteY6" fmla="*/ 6866467 h 6866467"/>
              <a:gd name="connsiteX7" fmla="*/ 0 w 6858000"/>
              <a:gd name="connsiteY7" fmla="*/ 5147715 h 6866467"/>
              <a:gd name="connsiteX0" fmla="*/ 0 w 6866467"/>
              <a:gd name="connsiteY0" fmla="*/ 5567401 h 7286153"/>
              <a:gd name="connsiteX1" fmla="*/ 19 w 6866467"/>
              <a:gd name="connsiteY1" fmla="*/ 419686 h 7286153"/>
              <a:gd name="connsiteX2" fmla="*/ 5139248 w 6866467"/>
              <a:gd name="connsiteY2" fmla="*/ 428153 h 7286153"/>
              <a:gd name="connsiteX3" fmla="*/ 6866467 w 6866467"/>
              <a:gd name="connsiteY3" fmla="*/ 419705 h 7286153"/>
              <a:gd name="connsiteX4" fmla="*/ 6858000 w 6866467"/>
              <a:gd name="connsiteY4" fmla="*/ 5567401 h 7286153"/>
              <a:gd name="connsiteX5" fmla="*/ 5139248 w 6866467"/>
              <a:gd name="connsiteY5" fmla="*/ 7286153 h 7286153"/>
              <a:gd name="connsiteX6" fmla="*/ 1718752 w 6866467"/>
              <a:gd name="connsiteY6" fmla="*/ 7286153 h 7286153"/>
              <a:gd name="connsiteX7" fmla="*/ 0 w 6866467"/>
              <a:gd name="connsiteY7" fmla="*/ 5567401 h 7286153"/>
              <a:gd name="connsiteX0" fmla="*/ 0 w 6866467"/>
              <a:gd name="connsiteY0" fmla="*/ 5147715 h 6866467"/>
              <a:gd name="connsiteX1" fmla="*/ 19 w 6866467"/>
              <a:gd name="connsiteY1" fmla="*/ 0 h 6866467"/>
              <a:gd name="connsiteX2" fmla="*/ 6866467 w 6866467"/>
              <a:gd name="connsiteY2" fmla="*/ 19 h 6866467"/>
              <a:gd name="connsiteX3" fmla="*/ 6858000 w 6866467"/>
              <a:gd name="connsiteY3" fmla="*/ 5147715 h 6866467"/>
              <a:gd name="connsiteX4" fmla="*/ 5139248 w 6866467"/>
              <a:gd name="connsiteY4" fmla="*/ 6866467 h 6866467"/>
              <a:gd name="connsiteX5" fmla="*/ 1718752 w 6866467"/>
              <a:gd name="connsiteY5" fmla="*/ 6866467 h 6866467"/>
              <a:gd name="connsiteX6" fmla="*/ 0 w 6866467"/>
              <a:gd name="connsiteY6" fmla="*/ 5147715 h 6866467"/>
              <a:gd name="connsiteX0" fmla="*/ 0 w 6866467"/>
              <a:gd name="connsiteY0" fmla="*/ 5147715 h 7288337"/>
              <a:gd name="connsiteX1" fmla="*/ 19 w 6866467"/>
              <a:gd name="connsiteY1" fmla="*/ 0 h 7288337"/>
              <a:gd name="connsiteX2" fmla="*/ 6866467 w 6866467"/>
              <a:gd name="connsiteY2" fmla="*/ 19 h 7288337"/>
              <a:gd name="connsiteX3" fmla="*/ 6858000 w 6866467"/>
              <a:gd name="connsiteY3" fmla="*/ 6866448 h 7288337"/>
              <a:gd name="connsiteX4" fmla="*/ 5139248 w 6866467"/>
              <a:gd name="connsiteY4" fmla="*/ 6866467 h 7288337"/>
              <a:gd name="connsiteX5" fmla="*/ 1718752 w 6866467"/>
              <a:gd name="connsiteY5" fmla="*/ 6866467 h 7288337"/>
              <a:gd name="connsiteX6" fmla="*/ 0 w 6866467"/>
              <a:gd name="connsiteY6" fmla="*/ 5147715 h 7288337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444913"/>
              <a:gd name="connsiteX1" fmla="*/ 19 w 6866467"/>
              <a:gd name="connsiteY1" fmla="*/ 0 h 7444913"/>
              <a:gd name="connsiteX2" fmla="*/ 6866467 w 6866467"/>
              <a:gd name="connsiteY2" fmla="*/ 19 h 7444913"/>
              <a:gd name="connsiteX3" fmla="*/ 6858000 w 6866467"/>
              <a:gd name="connsiteY3" fmla="*/ 6866448 h 7444913"/>
              <a:gd name="connsiteX4" fmla="*/ 1718752 w 6866467"/>
              <a:gd name="connsiteY4" fmla="*/ 6866467 h 7444913"/>
              <a:gd name="connsiteX5" fmla="*/ 0 w 6866467"/>
              <a:gd name="connsiteY5" fmla="*/ 5147715 h 7444913"/>
              <a:gd name="connsiteX0" fmla="*/ 0 w 6866467"/>
              <a:gd name="connsiteY0" fmla="*/ 5147715 h 7375078"/>
              <a:gd name="connsiteX1" fmla="*/ 19 w 6866467"/>
              <a:gd name="connsiteY1" fmla="*/ 0 h 7375078"/>
              <a:gd name="connsiteX2" fmla="*/ 6866467 w 6866467"/>
              <a:gd name="connsiteY2" fmla="*/ 19 h 7375078"/>
              <a:gd name="connsiteX3" fmla="*/ 6858000 w 6866467"/>
              <a:gd name="connsiteY3" fmla="*/ 6866448 h 7375078"/>
              <a:gd name="connsiteX4" fmla="*/ 1718752 w 6866467"/>
              <a:gd name="connsiteY4" fmla="*/ 6866467 h 7375078"/>
              <a:gd name="connsiteX5" fmla="*/ 0 w 6866467"/>
              <a:gd name="connsiteY5" fmla="*/ 5147715 h 7375078"/>
              <a:gd name="connsiteX0" fmla="*/ 0 w 6866467"/>
              <a:gd name="connsiteY0" fmla="*/ 5147715 h 6870841"/>
              <a:gd name="connsiteX1" fmla="*/ 19 w 6866467"/>
              <a:gd name="connsiteY1" fmla="*/ 0 h 6870841"/>
              <a:gd name="connsiteX2" fmla="*/ 6866467 w 6866467"/>
              <a:gd name="connsiteY2" fmla="*/ 19 h 6870841"/>
              <a:gd name="connsiteX3" fmla="*/ 6858000 w 6866467"/>
              <a:gd name="connsiteY3" fmla="*/ 6866448 h 6870841"/>
              <a:gd name="connsiteX4" fmla="*/ 1718752 w 6866467"/>
              <a:gd name="connsiteY4" fmla="*/ 6866467 h 6870841"/>
              <a:gd name="connsiteX5" fmla="*/ 0 w 6866467"/>
              <a:gd name="connsiteY5" fmla="*/ 5147715 h 687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6467" h="6870841">
                <a:moveTo>
                  <a:pt x="0" y="5147715"/>
                </a:moveTo>
                <a:cubicBezTo>
                  <a:pt x="6" y="3431810"/>
                  <a:pt x="13" y="1715905"/>
                  <a:pt x="19" y="0"/>
                </a:cubicBezTo>
                <a:lnTo>
                  <a:pt x="6866467" y="19"/>
                </a:lnTo>
                <a:cubicBezTo>
                  <a:pt x="6863645" y="1715918"/>
                  <a:pt x="6862233" y="3433233"/>
                  <a:pt x="6858000" y="6866448"/>
                </a:cubicBezTo>
                <a:cubicBezTo>
                  <a:pt x="6016982" y="6876323"/>
                  <a:pt x="2897101" y="6866467"/>
                  <a:pt x="1718752" y="6866467"/>
                </a:cubicBezTo>
                <a:cubicBezTo>
                  <a:pt x="769511" y="6866467"/>
                  <a:pt x="0" y="6096956"/>
                  <a:pt x="0" y="514771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100" b="1">
                <a:solidFill>
                  <a:srgbClr val="000000"/>
                </a:solidFill>
                <a:latin typeface="+mn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192186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19D0A-2261-30D9-AF62-02D3C6041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-1017066"/>
            <a:ext cx="16527780" cy="646331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17945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467102-89F2-6571-A093-CF0131E73E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3445" y="2155032"/>
            <a:ext cx="16521113" cy="23267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solidFill>
                  <a:schemeClr val="tx1"/>
                </a:solidFill>
                <a:latin typeface="+mj-lt"/>
                <a:ea typeface="Segoe Sans Display" pitchFamily="2" charset="0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9403558"/>
            <a:ext cx="18288002" cy="88344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5550" spc="-77" baseline="0">
                <a:solidFill>
                  <a:srgbClr val="000000"/>
                </a:solidFill>
                <a:effectLst/>
                <a:latin typeface="Segoe Sans Display" pitchFamily="2" charset="0"/>
                <a:ea typeface="Segoe Sans Display" pitchFamily="2" charset="0"/>
                <a:cs typeface="Segoe Sans Display" pitchFamily="2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7063209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 userDrawn="1"/>
        </p:nvSpPr>
        <p:spPr bwMode="blackWhite">
          <a:xfrm>
            <a:off x="876300" y="9241975"/>
            <a:ext cx="6723186" cy="16158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1398435" eaLnBrk="0" hangingPunct="0"/>
            <a:r>
              <a:rPr lang="en-US" sz="1050">
                <a:solidFill>
                  <a:schemeClr val="bg1">
                    <a:lumMod val="50000"/>
                  </a:schemeClr>
                </a:solidFill>
                <a:cs typeface="Segoe Sans Display" pitchFamily="2" charset="0"/>
              </a:rPr>
              <a:t>© Copyright Microsoft Corporation. All rights reserved.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3BCEAA-A341-68CE-0C08-CE72595E6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4378280"/>
            <a:ext cx="13716000" cy="923330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39911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000" b="0" kern="1200" cap="none" spc="-75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EDB627-15AA-8220-173D-474C14A9B5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15" y="668388"/>
            <a:ext cx="270131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73944"/>
      </p:ext>
    </p:extLst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 userDrawn="1"/>
        </p:nvSpPr>
        <p:spPr bwMode="blackWhite">
          <a:xfrm>
            <a:off x="876300" y="9241975"/>
            <a:ext cx="6723186" cy="16158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1398435" eaLnBrk="0" hangingPunct="0"/>
            <a:r>
              <a:rPr lang="en-US" sz="1050">
                <a:solidFill>
                  <a:schemeClr val="bg1">
                    <a:lumMod val="50000"/>
                  </a:schemeClr>
                </a:solidFill>
                <a:cs typeface="Segoe Sans Display" pitchFamily="2" charset="0"/>
              </a:rPr>
              <a:t>© Copyright Microsoft Corporation. All rights reserved.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FFF6DE-F131-6475-FE68-46A41F293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-1294065"/>
            <a:ext cx="16527780" cy="92333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762442-01E4-F21F-D3EE-C5B770C01C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15" y="668388"/>
            <a:ext cx="270131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77411"/>
      </p:ext>
    </p:extLst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mall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1" y="685801"/>
            <a:ext cx="9901238" cy="618631"/>
          </a:xfrm>
        </p:spPr>
        <p:txBody>
          <a:bodyPr tIns="64008"/>
          <a:lstStyle>
            <a:lvl1pPr>
              <a:defRPr sz="36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59984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3EF833-F6AB-E3E8-921E-9DDE9FA4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4C3ACF-4541-36B5-2115-5A321F75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F0A5C-8AB5-569C-CEA1-9850BDB5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19114-55DA-4DE7-B6F1-AE78A743F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8555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1"/>
            <a:ext cx="16527780" cy="73866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00022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Title with list &amp; bullets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F9881F88-4A93-2178-55D9-3AF4B3A418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6" y="4283767"/>
            <a:ext cx="5682003" cy="832304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l" defTabSz="139911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6600" b="0" kern="1200" cap="none" spc="-75" baseline="0" dirty="0">
                <a:ln w="3175">
                  <a:noFill/>
                </a:ln>
                <a:gradFill flip="none" rotWithShape="1">
                  <a:gsLst>
                    <a:gs pos="40000">
                      <a:srgbClr val="5717D1"/>
                    </a:gs>
                    <a:gs pos="65000">
                      <a:schemeClr val="accent1"/>
                    </a:gs>
                    <a:gs pos="0">
                      <a:schemeClr val="accent3"/>
                    </a:gs>
                  </a:gsLst>
                  <a:lin ang="13500000" scaled="1"/>
                  <a:tileRect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61E0966-5BA0-9018-B950-611B94486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4985714"/>
            <a:ext cx="6769542" cy="411480"/>
            <a:chOff x="402883" y="927243"/>
            <a:chExt cx="4513028" cy="2743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27C2FEF-C43F-3FCB-CD03-733829C58B1F}"/>
                </a:ext>
              </a:extLst>
            </p:cNvPr>
            <p:cNvSpPr/>
            <p:nvPr userDrawn="1"/>
          </p:nvSpPr>
          <p:spPr bwMode="auto">
            <a:xfrm>
              <a:off x="819399" y="1046115"/>
              <a:ext cx="4096512" cy="3657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49000">
                  <a:srgbClr val="5717D1"/>
                </a:gs>
                <a:gs pos="80000">
                  <a:srgbClr val="8661C5"/>
                </a:gs>
                <a:gs pos="20000">
                  <a:srgbClr val="0078D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3987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Sans Tex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" name="Cross 8">
              <a:extLst>
                <a:ext uri="{FF2B5EF4-FFF2-40B4-BE49-F238E27FC236}">
                  <a16:creationId xmlns:a16="http://schemas.microsoft.com/office/drawing/2014/main" id="{80F80DF7-DEED-A75A-144E-A7818D30BD00}"/>
                </a:ext>
              </a:extLst>
            </p:cNvPr>
            <p:cNvSpPr/>
            <p:nvPr userDrawn="1"/>
          </p:nvSpPr>
          <p:spPr bwMode="auto">
            <a:xfrm>
              <a:off x="402883" y="927243"/>
              <a:ext cx="274320" cy="274320"/>
            </a:xfrm>
            <a:prstGeom prst="plus">
              <a:avLst>
                <a:gd name="adj" fmla="val 43831"/>
              </a:avLst>
            </a:prstGeom>
            <a:gradFill>
              <a:gsLst>
                <a:gs pos="30000">
                  <a:schemeClr val="accent1"/>
                </a:gs>
                <a:gs pos="50000">
                  <a:schemeClr val="accent6"/>
                </a:gs>
                <a:gs pos="70000">
                  <a:srgbClr val="8661C5"/>
                </a:gs>
              </a:gsLst>
              <a:lin ang="2700000" scaled="1"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3987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Sans Text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F98DC60-C6F0-59FD-6F25-0A5B33AEF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9232" y="889431"/>
            <a:ext cx="4737066" cy="2483838"/>
          </a:xfrm>
          <a:prstGeom prst="roundRect">
            <a:avLst>
              <a:gd name="adj" fmla="val 4555"/>
            </a:avLst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4"/>
                </a:gs>
                <a:gs pos="100000">
                  <a:schemeClr val="accent1">
                    <a:lumMod val="98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12000"/>
              </a:prstClr>
            </a:innerShdw>
          </a:effectLst>
        </p:spPr>
        <p:txBody>
          <a:bodyPr lIns="146304" tIns="91440" rIns="91440" bIns="91440" anchor="t" anchorCtr="0">
            <a:noAutofit/>
          </a:bodyPr>
          <a:lstStyle>
            <a:lvl1pPr algn="l">
              <a:defRPr lang="en-US" sz="2400" kern="1200" spc="0" baseline="0" dirty="0">
                <a:gradFill>
                  <a:gsLst>
                    <a:gs pos="69000">
                      <a:srgbClr val="5717D1"/>
                    </a:gs>
                    <a:gs pos="26000">
                      <a:schemeClr val="accent1"/>
                    </a:gs>
                    <a:gs pos="90000">
                      <a:schemeClr val="accent3"/>
                    </a:gs>
                  </a:gsLst>
                  <a:lin ang="2700000" scaled="1"/>
                </a:gradFill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999800F0-6107-C0A3-7192-A646BFF792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59232" y="2181225"/>
            <a:ext cx="4422933" cy="624614"/>
          </a:xfrm>
          <a:prstGeom prst="roundRect">
            <a:avLst>
              <a:gd name="adj" fmla="val 1761"/>
            </a:avLst>
          </a:prstGeom>
          <a:noFill/>
          <a:effectLst/>
        </p:spPr>
        <p:txBody>
          <a:bodyPr lIns="146304" tIns="146304" rIns="146304" bIns="146304" anchor="t" anchorCtr="0"/>
          <a:lstStyle>
            <a:lvl1pPr>
              <a:defRPr sz="2100">
                <a:latin typeface="+mn-lt"/>
              </a:defRPr>
            </a:lvl1pPr>
            <a:lvl2pPr>
              <a:defRPr sz="1800"/>
            </a:lvl2pPr>
            <a:lvl3pPr>
              <a:defRPr sz="1575"/>
            </a:lvl3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0260020-C499-D942-915B-943417190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691302" y="889431"/>
            <a:ext cx="4737066" cy="2483838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4"/>
                </a:gs>
                <a:gs pos="100000">
                  <a:schemeClr val="accent1">
                    <a:lumMod val="98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12000"/>
              </a:prstClr>
            </a:innerShdw>
          </a:effectLst>
        </p:spPr>
        <p:txBody>
          <a:bodyPr lIns="146304" tIns="91440" rIns="91440" bIns="91440" anchor="t" anchorCtr="0">
            <a:noAutofit/>
          </a:bodyPr>
          <a:lstStyle>
            <a:lvl1pPr algn="l">
              <a:defRPr lang="en-US" sz="2400" kern="1200" spc="0" baseline="0" dirty="0">
                <a:gradFill>
                  <a:gsLst>
                    <a:gs pos="69000">
                      <a:srgbClr val="5717D1"/>
                    </a:gs>
                    <a:gs pos="26000">
                      <a:schemeClr val="accent1"/>
                    </a:gs>
                    <a:gs pos="90000">
                      <a:schemeClr val="accent3"/>
                    </a:gs>
                  </a:gsLst>
                  <a:lin ang="2700000" scaled="1"/>
                </a:gradFill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AC9B894A-40AE-7048-B44B-B44792D8D7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691302" y="2181225"/>
            <a:ext cx="4422933" cy="636580"/>
          </a:xfrm>
          <a:prstGeom prst="roundRect">
            <a:avLst>
              <a:gd name="adj" fmla="val 6059"/>
            </a:avLst>
          </a:prstGeom>
          <a:noFill/>
          <a:effectLst/>
        </p:spPr>
        <p:txBody>
          <a:bodyPr lIns="146304" tIns="146304" rIns="146304" bIns="146304" anchor="t" anchorCtr="0"/>
          <a:lstStyle>
            <a:lvl1pPr>
              <a:defRPr sz="2100">
                <a:latin typeface="+mn-lt"/>
              </a:defRPr>
            </a:lvl1pPr>
            <a:lvl2pPr>
              <a:defRPr sz="1800"/>
            </a:lvl2pPr>
            <a:lvl3pPr>
              <a:defRPr sz="1575"/>
            </a:lvl3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0048C6E-209E-D071-F1B7-558BD6764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59232" y="3894831"/>
            <a:ext cx="4737066" cy="2496825"/>
          </a:xfrm>
          <a:prstGeom prst="roundRect">
            <a:avLst>
              <a:gd name="adj" fmla="val 5813"/>
            </a:avLst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4"/>
                </a:gs>
                <a:gs pos="100000">
                  <a:schemeClr val="accent1">
                    <a:lumMod val="98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12000"/>
              </a:prstClr>
            </a:innerShdw>
          </a:effectLst>
        </p:spPr>
        <p:txBody>
          <a:bodyPr lIns="146304" tIns="91440" rIns="91440" bIns="91440" anchor="t" anchorCtr="0">
            <a:noAutofit/>
          </a:bodyPr>
          <a:lstStyle>
            <a:lvl1pPr algn="l">
              <a:defRPr lang="en-US" sz="2400" kern="1200" spc="0" baseline="0" dirty="0">
                <a:gradFill>
                  <a:gsLst>
                    <a:gs pos="69000">
                      <a:srgbClr val="5717D1"/>
                    </a:gs>
                    <a:gs pos="26000">
                      <a:schemeClr val="accent1"/>
                    </a:gs>
                    <a:gs pos="90000">
                      <a:schemeClr val="accent3"/>
                    </a:gs>
                  </a:gsLst>
                  <a:lin ang="2700000" scaled="1"/>
                </a:gradFill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01BB8EAF-6FE3-791D-6955-02B8A4C4A9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9232" y="5229225"/>
            <a:ext cx="4422933" cy="636580"/>
          </a:xfrm>
          <a:prstGeom prst="roundRect">
            <a:avLst>
              <a:gd name="adj" fmla="val 6059"/>
            </a:avLst>
          </a:prstGeom>
          <a:noFill/>
          <a:effectLst/>
        </p:spPr>
        <p:txBody>
          <a:bodyPr lIns="146304" tIns="146304" rIns="146304" bIns="146304" anchor="t" anchorCtr="0"/>
          <a:lstStyle>
            <a:lvl1pPr>
              <a:defRPr sz="2100">
                <a:latin typeface="+mn-lt"/>
              </a:defRPr>
            </a:lvl1pPr>
            <a:lvl2pPr>
              <a:defRPr sz="1800"/>
            </a:lvl2pPr>
            <a:lvl3pPr>
              <a:defRPr sz="1575"/>
            </a:lvl3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0A80B6F-EB77-EB7F-4FA1-379903C73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91302" y="3894831"/>
            <a:ext cx="4737066" cy="2496825"/>
          </a:xfrm>
          <a:prstGeom prst="roundRect">
            <a:avLst>
              <a:gd name="adj" fmla="val 4271"/>
            </a:avLst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4"/>
                </a:gs>
                <a:gs pos="100000">
                  <a:schemeClr val="accent1">
                    <a:lumMod val="98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12000"/>
              </a:prstClr>
            </a:innerShdw>
          </a:effectLst>
        </p:spPr>
        <p:txBody>
          <a:bodyPr lIns="146304" tIns="91440" rIns="91440" bIns="91440" anchor="t" anchorCtr="0">
            <a:noAutofit/>
          </a:bodyPr>
          <a:lstStyle>
            <a:lvl1pPr algn="l">
              <a:defRPr lang="en-US" sz="2400" kern="1200" spc="0" baseline="0" dirty="0">
                <a:gradFill>
                  <a:gsLst>
                    <a:gs pos="69000">
                      <a:srgbClr val="5717D1"/>
                    </a:gs>
                    <a:gs pos="26000">
                      <a:schemeClr val="accent1"/>
                    </a:gs>
                    <a:gs pos="90000">
                      <a:schemeClr val="accent3"/>
                    </a:gs>
                  </a:gsLst>
                  <a:lin ang="2700000" scaled="1"/>
                </a:gradFill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B5988030-07EE-DFA9-7402-9B891933E49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91302" y="5229225"/>
            <a:ext cx="4422933" cy="636580"/>
          </a:xfrm>
          <a:prstGeom prst="roundRect">
            <a:avLst>
              <a:gd name="adj" fmla="val 6059"/>
            </a:avLst>
          </a:prstGeom>
          <a:noFill/>
          <a:effectLst/>
        </p:spPr>
        <p:txBody>
          <a:bodyPr lIns="146304" tIns="146304" rIns="146304" bIns="146304" anchor="t" anchorCtr="0"/>
          <a:lstStyle>
            <a:lvl1pPr>
              <a:defRPr sz="2100">
                <a:latin typeface="+mn-lt"/>
              </a:defRPr>
            </a:lvl1pPr>
            <a:lvl2pPr>
              <a:defRPr sz="1800">
                <a:latin typeface="+mj-lt"/>
              </a:defRPr>
            </a:lvl2pPr>
            <a:lvl3pPr>
              <a:defRPr sz="1575"/>
            </a:lvl3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7E2D7B4-2BEF-A4E2-F2BA-BA3E68F256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9232" y="6907228"/>
            <a:ext cx="4737066" cy="2496332"/>
          </a:xfrm>
          <a:prstGeom prst="roundRect">
            <a:avLst>
              <a:gd name="adj" fmla="val 8914"/>
            </a:avLst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4"/>
                </a:gs>
                <a:gs pos="100000">
                  <a:schemeClr val="accent1">
                    <a:lumMod val="98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12000"/>
              </a:prstClr>
            </a:innerShdw>
          </a:effectLst>
        </p:spPr>
        <p:txBody>
          <a:bodyPr lIns="146304" tIns="91440" rIns="91440" bIns="91440" anchor="t" anchorCtr="0">
            <a:noAutofit/>
          </a:bodyPr>
          <a:lstStyle>
            <a:lvl1pPr algn="l">
              <a:defRPr lang="en-US" sz="2400" kern="1200" spc="0" baseline="0" dirty="0">
                <a:gradFill>
                  <a:gsLst>
                    <a:gs pos="69000">
                      <a:srgbClr val="5717D1"/>
                    </a:gs>
                    <a:gs pos="26000">
                      <a:schemeClr val="accent1"/>
                    </a:gs>
                    <a:gs pos="90000">
                      <a:schemeClr val="accent3"/>
                    </a:gs>
                  </a:gsLst>
                  <a:lin ang="2700000" scaled="1"/>
                </a:gradFill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25E34FFD-F121-38AD-E732-423AA02EF0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59232" y="8229600"/>
            <a:ext cx="4422933" cy="636580"/>
          </a:xfrm>
          <a:prstGeom prst="roundRect">
            <a:avLst>
              <a:gd name="adj" fmla="val 6059"/>
            </a:avLst>
          </a:prstGeom>
          <a:noFill/>
          <a:effectLst/>
        </p:spPr>
        <p:txBody>
          <a:bodyPr lIns="146304" tIns="146304" rIns="146304" bIns="146304" anchor="t" anchorCtr="0"/>
          <a:lstStyle>
            <a:lvl1pPr>
              <a:defRPr sz="2100">
                <a:latin typeface="+mn-lt"/>
              </a:defRPr>
            </a:lvl1pPr>
            <a:lvl2pPr>
              <a:defRPr sz="1800"/>
            </a:lvl2pPr>
            <a:lvl3pPr>
              <a:defRPr sz="1575"/>
            </a:lvl3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7AFAD9F-37EF-6A11-1FAC-40989ACD83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691302" y="6907228"/>
            <a:ext cx="4737066" cy="2496332"/>
          </a:xfrm>
          <a:prstGeom prst="roundRect">
            <a:avLst>
              <a:gd name="adj" fmla="val 4752"/>
            </a:avLst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4"/>
                </a:gs>
                <a:gs pos="100000">
                  <a:schemeClr val="accent1">
                    <a:lumMod val="98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12000"/>
              </a:prstClr>
            </a:innerShdw>
          </a:effectLst>
        </p:spPr>
        <p:txBody>
          <a:bodyPr lIns="146304" tIns="91440" rIns="91440" bIns="91440" anchor="t" anchorCtr="0">
            <a:noAutofit/>
          </a:bodyPr>
          <a:lstStyle>
            <a:lvl1pPr algn="l">
              <a:defRPr lang="en-US" sz="2400" kern="1200" spc="0" baseline="0" dirty="0">
                <a:gradFill>
                  <a:gsLst>
                    <a:gs pos="69000">
                      <a:srgbClr val="5717D1"/>
                    </a:gs>
                    <a:gs pos="26000">
                      <a:schemeClr val="accent1"/>
                    </a:gs>
                    <a:gs pos="90000">
                      <a:schemeClr val="accent3"/>
                    </a:gs>
                  </a:gsLst>
                  <a:lin ang="2700000" scaled="1"/>
                </a:gradFill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13991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CE23ED1-CC34-911D-4130-FB228D4C27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691302" y="8229600"/>
            <a:ext cx="4422933" cy="636580"/>
          </a:xfrm>
          <a:prstGeom prst="roundRect">
            <a:avLst>
              <a:gd name="adj" fmla="val 6059"/>
            </a:avLst>
          </a:prstGeom>
          <a:noFill/>
          <a:effectLst/>
        </p:spPr>
        <p:txBody>
          <a:bodyPr lIns="146304" tIns="146304" rIns="146304" bIns="146304" anchor="t" anchorCtr="0"/>
          <a:lstStyle>
            <a:lvl1pPr>
              <a:defRPr sz="2100">
                <a:latin typeface="+mn-lt"/>
              </a:defRPr>
            </a:lvl1pPr>
            <a:lvl2pPr>
              <a:defRPr sz="1800"/>
            </a:lvl2pPr>
            <a:lvl3pPr>
              <a:defRPr sz="1575"/>
            </a:lvl3pPr>
          </a:lstStyle>
          <a:p>
            <a:pPr lvl="0"/>
            <a:r>
              <a:rPr lang="en-US"/>
              <a:t>Click to edit 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C0704B-615F-31D7-A446-D89691E196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2439"/>
          <a:stretch/>
        </p:blipFill>
        <p:spPr>
          <a:xfrm>
            <a:off x="15708704" y="9547719"/>
            <a:ext cx="1719665" cy="29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46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0.03541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2.5E-6 0.03541 " pathEditMode="relative" rAng="0" ptsTypes="AA">
                                      <p:cBhvr>
                                        <p:cTn id="14" dur="7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1.45833E-6 0.03542 " pathEditMode="relative" rAng="0" ptsTypes="AA">
                                      <p:cBhvr>
                                        <p:cTn id="19" dur="7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2.5E-6 0.03542 " pathEditMode="relative" rAng="0" ptsTypes="AA">
                                      <p:cBhvr>
                                        <p:cTn id="24" dur="7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0.03542 " pathEditMode="relative" rAng="0" ptsTypes="AA">
                                      <p:cBhvr>
                                        <p:cTn id="29" dur="7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2.5E-6 0.03542 " pathEditMode="relative" rAng="0" ptsTypes="AA">
                                      <p:cBhvr>
                                        <p:cTn id="34" dur="7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79167E-6 -0.03473 L -4.79167E-6 2.96296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-0.03472 L -3.75E-6 -1.48148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79167E-6 -0.03472 L -4.79167E-6 2.22222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-0.03472 L -3.75E-6 2.22222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79167E-6 -0.03472 L -4.79167E-6 -4.44444E-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-0.03472 L -3.75E-6 -4.44444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1.45833E-6 4.07407E-6 L 1.45833E-6 0.03541 " pathEditMode="relative" rAng="0" ptsTypes="AA">
                      <p:cBhvr>
                        <p:cTn dur="700" spd="-10000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59"/>
                    </p:animMotion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-4.79167E-6 -0.03473 L -4.79167E-6 2.96296E-6 " pathEditMode="relative" rAng="0" ptsTypes="AA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36"/>
                    </p:animMotion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2.5E-6 4.07407E-6 L 2.5E-6 0.03541 " pathEditMode="relative" rAng="0" ptsTypes="AA">
                      <p:cBhvr>
                        <p:cTn dur="700" spd="-100000" fill="hold"/>
                        <p:tgtEl>
                          <p:spTgt spid="2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59"/>
                    </p:animMotion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-3.75E-6 -0.03472 L -3.75E-6 -1.48148E-6 " pathEditMode="relative" rAng="0" ptsTypes="AA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36"/>
                    </p:animMotion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1.45833E-6 0 L 1.45833E-6 0.03542 " pathEditMode="relative" rAng="0" ptsTypes="AA">
                      <p:cBhvr>
                        <p:cTn dur="700" spd="-10000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59"/>
                    </p:animMotion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-4.79167E-6 -0.03472 L -4.79167E-6 2.22222E-6 " pathEditMode="relative" rAng="0" ptsTypes="AA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36"/>
                    </p:animMotion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2.5E-6 0 L 2.5E-6 0.03542 " pathEditMode="relative" rAng="0" ptsTypes="AA">
                      <p:cBhvr>
                        <p:cTn dur="700" spd="-100000" fill="hold"/>
                        <p:tgtEl>
                          <p:spTgt spid="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59"/>
                    </p:animMotion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-3.75E-6 -0.03472 L -3.75E-6 2.22222E-6 " pathEditMode="relative" rAng="0" ptsTypes="AA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36"/>
                    </p:animMotion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1.45833E-6 -4.07407E-6 L 1.45833E-6 0.03542 " pathEditMode="relative" rAng="0" ptsTypes="AA">
                      <p:cBhvr>
                        <p:cTn dur="700" spd="-10000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59"/>
                    </p:animMotion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-4.79167E-6 -0.03472 L -4.79167E-6 -4.44444E-6 " pathEditMode="relative" rAng="0" ptsTypes="AA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36"/>
                    </p:animMotion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2.5E-6 -4.07407E-6 L 2.5E-6 0.03542 " pathEditMode="relative" rAng="0" ptsTypes="AA">
                      <p:cBhvr>
                        <p:cTn dur="700" spd="-100000" fill="hold"/>
                        <p:tgtEl>
                          <p:spTgt spid="1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59"/>
                    </p:animMotion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1" animBg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-3.75E-6 -0.03472 L -3.75E-6 -4.44444E-6 " pathEditMode="relative" rAng="0" ptsTypes="AA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36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w to Bu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C3623B-F86D-4376-8740-0406E69A3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993" y="930642"/>
            <a:ext cx="14448578" cy="55178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4706"/>
              </a:lnSpc>
              <a:defRPr sz="3600" strike="noStrike">
                <a:gradFill>
                  <a:gsLst>
                    <a:gs pos="83000">
                      <a:schemeClr val="tx1"/>
                    </a:gs>
                    <a:gs pos="99000">
                      <a:schemeClr val="tx1"/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42283065"/>
      </p:ext>
    </p:extLst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990864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Line Title with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395" y="685800"/>
            <a:ext cx="16527780" cy="184665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D749A47-F81A-8A35-B4D7-9D885CD8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0329" y="1783472"/>
            <a:ext cx="2312099" cy="0"/>
          </a:xfrm>
          <a:prstGeom prst="line">
            <a:avLst/>
          </a:prstGeom>
          <a:noFill/>
          <a:ln w="63500" cap="rnd" cmpd="sng" algn="ctr">
            <a:gradFill flip="none" rotWithShape="1">
              <a:gsLst>
                <a:gs pos="50402">
                  <a:srgbClr val="0078D4"/>
                </a:gs>
                <a:gs pos="0">
                  <a:srgbClr val="107C10"/>
                </a:gs>
                <a:gs pos="26000">
                  <a:srgbClr val="243A5E"/>
                </a:gs>
                <a:gs pos="75000">
                  <a:srgbClr val="50E6FF"/>
                </a:gs>
                <a:gs pos="100000">
                  <a:srgbClr val="9BF00B"/>
                </a:gs>
              </a:gsLst>
              <a:lin ang="0" scaled="1"/>
              <a:tileRect/>
            </a:gradFill>
            <a:prstDash val="solid"/>
            <a:headEnd type="none" w="lg" len="med"/>
            <a:tailEnd type="none" w="lg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276925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3996" y="930644"/>
            <a:ext cx="16959704" cy="538818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4154"/>
              </a:lnSpc>
              <a:defRPr sz="3635">
                <a:solidFill>
                  <a:schemeClr val="tx1"/>
                </a:solidFill>
              </a:defRPr>
            </a:lvl1pPr>
          </a:lstStyle>
          <a:p>
            <a:r>
              <a:rPr lang="en-US"/>
              <a:t>Text option 1: three column bulleted list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3996" y="2883881"/>
            <a:ext cx="14076671" cy="807185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116"/>
              </a:lnSpc>
              <a:buNone/>
              <a:defRPr lang="en-US" sz="2596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6760" indent="0">
              <a:buNone/>
              <a:defRPr/>
            </a:lvl2pPr>
            <a:lvl3pPr marL="593517" indent="0">
              <a:buNone/>
              <a:defRPr/>
            </a:lvl3pPr>
            <a:lvl4pPr marL="890277" indent="0">
              <a:buNone/>
              <a:defRPr/>
            </a:lvl4pPr>
            <a:lvl5pPr marL="1187036" indent="0">
              <a:buNone/>
              <a:defRPr/>
            </a:lvl5pPr>
          </a:lstStyle>
          <a:p>
            <a:pPr lvl="0"/>
            <a:r>
              <a:rPr lang="en-US"/>
              <a:t>Subhead Segoe UI Regular 20/24. Dis </a:t>
            </a:r>
            <a:r>
              <a:rPr lang="en-US" err="1"/>
              <a:t>apid</a:t>
            </a:r>
            <a:r>
              <a:rPr lang="en-US"/>
              <a:t> </a:t>
            </a:r>
            <a:r>
              <a:rPr lang="en-US" err="1"/>
              <a:t>es</a:t>
            </a:r>
            <a:r>
              <a:rPr lang="en-US"/>
              <a:t> </a:t>
            </a:r>
            <a:r>
              <a:rPr lang="en-US" err="1"/>
              <a:t>simusanditis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ex et </a:t>
            </a:r>
            <a:r>
              <a:rPr lang="en-US" err="1"/>
              <a:t>illore</a:t>
            </a:r>
            <a:r>
              <a:rPr lang="en-US"/>
              <a:t>, </a:t>
            </a:r>
            <a:r>
              <a:rPr lang="en-US" err="1"/>
              <a:t>nectationet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dic</a:t>
            </a:r>
            <a:r>
              <a:rPr lang="en-US"/>
              <a:t> </a:t>
            </a:r>
            <a:r>
              <a:rPr lang="en-US" err="1"/>
              <a:t>tem</a:t>
            </a:r>
            <a:r>
              <a:rPr lang="en-US"/>
              <a:t> </a:t>
            </a:r>
            <a:r>
              <a:rPr lang="en-US" err="1"/>
              <a:t>vit</a:t>
            </a:r>
            <a:r>
              <a:rPr lang="en-US"/>
              <a:t> </a:t>
            </a:r>
            <a:r>
              <a:rPr lang="en-US" err="1"/>
              <a:t>velestium</a:t>
            </a:r>
            <a:r>
              <a:rPr lang="en-US"/>
              <a:t> </a:t>
            </a:r>
            <a:r>
              <a:rPr lang="en-US" err="1"/>
              <a:t>reperro</a:t>
            </a:r>
            <a:r>
              <a:rPr lang="en-US"/>
              <a:t> </a:t>
            </a:r>
            <a:r>
              <a:rPr lang="en-US" err="1"/>
              <a:t>rroviduntion</a:t>
            </a:r>
            <a:r>
              <a:rPr lang="en-US"/>
              <a:t> </a:t>
            </a:r>
            <a:r>
              <a:rPr lang="en-US" err="1"/>
              <a:t>conem</a:t>
            </a:r>
            <a:r>
              <a:rPr lang="en-US"/>
              <a:t> </a:t>
            </a:r>
            <a:r>
              <a:rPr lang="en-US" err="1"/>
              <a:t>rehend</a:t>
            </a:r>
            <a:r>
              <a:rPr lang="en-US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3996" y="4727083"/>
            <a:ext cx="5427572" cy="3438185"/>
          </a:xfrm>
        </p:spPr>
        <p:txBody>
          <a:bodyPr lIns="0" tIns="0" rIns="0" bIns="0"/>
          <a:lstStyle>
            <a:lvl1pPr marL="0" indent="0">
              <a:lnSpc>
                <a:spcPts val="2337"/>
              </a:lnSpc>
              <a:spcBef>
                <a:spcPts val="0"/>
              </a:spcBef>
              <a:spcAft>
                <a:spcPts val="779"/>
              </a:spcAft>
              <a:buNone/>
              <a:defRPr sz="1817" b="0" spc="0" baseline="0">
                <a:solidFill>
                  <a:srgbClr val="008C72"/>
                </a:solidFill>
                <a:latin typeface="+mj-lt"/>
              </a:defRPr>
            </a:lvl1pPr>
            <a:lvl2pPr marL="370949" marR="0" indent="-370949" algn="l" defTabSz="1210847" rtl="0" eaLnBrk="1" fontAlgn="auto" latinLnBrk="0" hangingPunct="1">
              <a:lnSpc>
                <a:spcPts val="2337"/>
              </a:lnSpc>
              <a:spcBef>
                <a:spcPts val="0"/>
              </a:spcBef>
              <a:spcAft>
                <a:spcPts val="779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817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3517" indent="0">
              <a:buNone/>
              <a:defRPr/>
            </a:lvl3pPr>
            <a:lvl4pPr marL="890277" indent="0">
              <a:buNone/>
              <a:defRPr/>
            </a:lvl4pPr>
            <a:lvl5pPr marL="1187036" indent="0">
              <a:buNone/>
              <a:defRPr/>
            </a:lvl5pPr>
          </a:lstStyle>
          <a:p>
            <a:pPr lvl="0"/>
            <a:r>
              <a:rPr lang="en-US"/>
              <a:t>Paragraph title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  <a:p>
            <a:pPr marL="370949" marR="0" lvl="1" indent="-370949" algn="l" defTabSz="1210847" rtl="0" eaLnBrk="1" fontAlgn="auto" latinLnBrk="0" hangingPunct="1">
              <a:lnSpc>
                <a:spcPts val="2337"/>
              </a:lnSpc>
              <a:spcBef>
                <a:spcPts val="1557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Body copy Segoe Regular 14/18.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 </a:t>
            </a:r>
            <a:r>
              <a:rPr lang="en-US" err="1"/>
              <a:t>Urestempor</a:t>
            </a:r>
            <a:r>
              <a:rPr lang="en-US"/>
              <a:t> ra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velique</a:t>
            </a:r>
            <a:r>
              <a:rPr lang="en-US"/>
              <a:t> </a:t>
            </a:r>
            <a:r>
              <a:rPr lang="en-US" err="1"/>
              <a:t>perum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qui </a:t>
            </a:r>
            <a:r>
              <a:rPr lang="en-US" err="1"/>
              <a:t>omnimus</a:t>
            </a:r>
            <a:r>
              <a:rPr lang="en-US"/>
              <a:t>, sunt </a:t>
            </a:r>
            <a:r>
              <a:rPr lang="en-US" err="1"/>
              <a:t>fuga</a:t>
            </a:r>
            <a:r>
              <a:rPr lang="en-US"/>
              <a:t>.</a:t>
            </a:r>
          </a:p>
          <a:p>
            <a:pPr marL="370949" marR="0" lvl="1" indent="-370949" algn="l" defTabSz="1210847" rtl="0" eaLnBrk="1" fontAlgn="auto" latinLnBrk="0" hangingPunct="1">
              <a:lnSpc>
                <a:spcPts val="2337"/>
              </a:lnSpc>
              <a:spcBef>
                <a:spcPts val="1557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/>
              <a:t>Body copy Segoe Regular 14/18.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 </a:t>
            </a:r>
            <a:r>
              <a:rPr lang="en-US" err="1"/>
              <a:t>Urestempor</a:t>
            </a:r>
            <a:r>
              <a:rPr lang="en-US"/>
              <a:t> </a:t>
            </a:r>
            <a:r>
              <a:rPr lang="en-US" err="1"/>
              <a:t>ra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velique</a:t>
            </a:r>
            <a:r>
              <a:rPr lang="en-US"/>
              <a:t> </a:t>
            </a:r>
            <a:r>
              <a:rPr lang="en-US" err="1"/>
              <a:t>perum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qui </a:t>
            </a:r>
            <a:r>
              <a:rPr lang="en-US" err="1"/>
              <a:t>omnimus</a:t>
            </a:r>
            <a:r>
              <a:rPr lang="en-US"/>
              <a:t>, </a:t>
            </a:r>
            <a:r>
              <a:rPr lang="en-US" err="1"/>
              <a:t>sunt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</a:t>
            </a:r>
          </a:p>
          <a:p>
            <a:pPr lvl="1"/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3383CEA-4FEB-4C9E-B7D6-3B36BC8EB7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677" y="4727083"/>
            <a:ext cx="5427572" cy="3438185"/>
          </a:xfrm>
        </p:spPr>
        <p:txBody>
          <a:bodyPr lIns="0" tIns="0" rIns="0" bIns="0"/>
          <a:lstStyle>
            <a:lvl1pPr marL="0" indent="0">
              <a:lnSpc>
                <a:spcPts val="2337"/>
              </a:lnSpc>
              <a:spcBef>
                <a:spcPts val="0"/>
              </a:spcBef>
              <a:spcAft>
                <a:spcPts val="779"/>
              </a:spcAft>
              <a:buNone/>
              <a:defRPr sz="1817" b="0" spc="0" baseline="0">
                <a:solidFill>
                  <a:srgbClr val="008C72"/>
                </a:solidFill>
                <a:latin typeface="+mj-lt"/>
              </a:defRPr>
            </a:lvl1pPr>
            <a:lvl2pPr marL="370949" marR="0" indent="-370949" algn="l" defTabSz="1210847" rtl="0" eaLnBrk="1" fontAlgn="auto" latinLnBrk="0" hangingPunct="1">
              <a:lnSpc>
                <a:spcPts val="2337"/>
              </a:lnSpc>
              <a:spcBef>
                <a:spcPts val="0"/>
              </a:spcBef>
              <a:spcAft>
                <a:spcPts val="779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817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3517" indent="0">
              <a:buNone/>
              <a:defRPr/>
            </a:lvl3pPr>
            <a:lvl4pPr marL="890277" indent="0">
              <a:buNone/>
              <a:defRPr/>
            </a:lvl4pPr>
            <a:lvl5pPr marL="1187036" indent="0">
              <a:buNone/>
              <a:defRPr/>
            </a:lvl5pPr>
          </a:lstStyle>
          <a:p>
            <a:pPr lvl="0"/>
            <a:r>
              <a:rPr lang="en-US"/>
              <a:t>Paragraph title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  <a:p>
            <a:pPr marL="370949" marR="0" lvl="1" indent="-370949" algn="l" defTabSz="1210847" rtl="0" eaLnBrk="1" fontAlgn="auto" latinLnBrk="0" hangingPunct="1">
              <a:lnSpc>
                <a:spcPts val="2337"/>
              </a:lnSpc>
              <a:spcBef>
                <a:spcPts val="1557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Body copy Segoe Regular 14/18.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 </a:t>
            </a:r>
            <a:r>
              <a:rPr lang="en-US" err="1"/>
              <a:t>Urestempor</a:t>
            </a:r>
            <a:r>
              <a:rPr lang="en-US"/>
              <a:t> ra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velique</a:t>
            </a:r>
            <a:r>
              <a:rPr lang="en-US"/>
              <a:t> </a:t>
            </a:r>
            <a:r>
              <a:rPr lang="en-US" err="1"/>
              <a:t>perum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qui </a:t>
            </a:r>
            <a:r>
              <a:rPr lang="en-US" err="1"/>
              <a:t>omnimus</a:t>
            </a:r>
            <a:r>
              <a:rPr lang="en-US"/>
              <a:t>, sunt </a:t>
            </a:r>
            <a:r>
              <a:rPr lang="en-US" err="1"/>
              <a:t>fuga</a:t>
            </a:r>
            <a:r>
              <a:rPr lang="en-US"/>
              <a:t>.</a:t>
            </a:r>
          </a:p>
          <a:p>
            <a:pPr marL="370949" marR="0" lvl="1" indent="-370949" algn="l" defTabSz="1210847" rtl="0" eaLnBrk="1" fontAlgn="auto" latinLnBrk="0" hangingPunct="1">
              <a:lnSpc>
                <a:spcPts val="2337"/>
              </a:lnSpc>
              <a:spcBef>
                <a:spcPts val="1557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/>
              <a:t>Body copy Segoe Regular 14/18.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 </a:t>
            </a:r>
            <a:r>
              <a:rPr lang="en-US" err="1"/>
              <a:t>Urestempor</a:t>
            </a:r>
            <a:r>
              <a:rPr lang="en-US"/>
              <a:t> </a:t>
            </a:r>
            <a:r>
              <a:rPr lang="en-US" err="1"/>
              <a:t>ra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velique</a:t>
            </a:r>
            <a:r>
              <a:rPr lang="en-US"/>
              <a:t> </a:t>
            </a:r>
            <a:r>
              <a:rPr lang="en-US" err="1"/>
              <a:t>perum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qui </a:t>
            </a:r>
            <a:r>
              <a:rPr lang="en-US" err="1"/>
              <a:t>omnimus</a:t>
            </a:r>
            <a:r>
              <a:rPr lang="en-US"/>
              <a:t>, </a:t>
            </a:r>
            <a:r>
              <a:rPr lang="en-US" err="1"/>
              <a:t>sunt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</a:t>
            </a:r>
          </a:p>
          <a:p>
            <a:pPr lvl="1"/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35007055-7118-477F-B301-DB401591F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24944" y="4727082"/>
            <a:ext cx="5427572" cy="3438185"/>
          </a:xfrm>
        </p:spPr>
        <p:txBody>
          <a:bodyPr lIns="0" tIns="0" rIns="0" bIns="0"/>
          <a:lstStyle>
            <a:lvl1pPr marL="0" indent="0">
              <a:lnSpc>
                <a:spcPts val="2337"/>
              </a:lnSpc>
              <a:spcBef>
                <a:spcPts val="0"/>
              </a:spcBef>
              <a:spcAft>
                <a:spcPts val="779"/>
              </a:spcAft>
              <a:buNone/>
              <a:defRPr sz="1817" b="0" spc="0" baseline="0">
                <a:solidFill>
                  <a:srgbClr val="008C72"/>
                </a:solidFill>
                <a:latin typeface="+mj-lt"/>
              </a:defRPr>
            </a:lvl1pPr>
            <a:lvl2pPr marL="370949" marR="0" indent="-370949" algn="l" defTabSz="1210847" rtl="0" eaLnBrk="1" fontAlgn="auto" latinLnBrk="0" hangingPunct="1">
              <a:lnSpc>
                <a:spcPts val="2337"/>
              </a:lnSpc>
              <a:spcBef>
                <a:spcPts val="0"/>
              </a:spcBef>
              <a:spcAft>
                <a:spcPts val="779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817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3517" indent="0">
              <a:buNone/>
              <a:defRPr/>
            </a:lvl3pPr>
            <a:lvl4pPr marL="890277" indent="0">
              <a:buNone/>
              <a:defRPr/>
            </a:lvl4pPr>
            <a:lvl5pPr marL="1187036" indent="0">
              <a:buNone/>
              <a:defRPr/>
            </a:lvl5pPr>
          </a:lstStyle>
          <a:p>
            <a:pPr lvl="0"/>
            <a:r>
              <a:rPr lang="en-US"/>
              <a:t>Paragraph title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  <a:p>
            <a:pPr marL="370949" marR="0" lvl="1" indent="-370949" algn="l" defTabSz="1210847" rtl="0" eaLnBrk="1" fontAlgn="auto" latinLnBrk="0" hangingPunct="1">
              <a:lnSpc>
                <a:spcPts val="2337"/>
              </a:lnSpc>
              <a:spcBef>
                <a:spcPts val="1557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Body copy Segoe Regular 14/18.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 </a:t>
            </a:r>
            <a:r>
              <a:rPr lang="en-US" err="1"/>
              <a:t>Urestempor</a:t>
            </a:r>
            <a:r>
              <a:rPr lang="en-US"/>
              <a:t> ra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velique</a:t>
            </a:r>
            <a:r>
              <a:rPr lang="en-US"/>
              <a:t> </a:t>
            </a:r>
            <a:r>
              <a:rPr lang="en-US" err="1"/>
              <a:t>perum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qui </a:t>
            </a:r>
            <a:r>
              <a:rPr lang="en-US" err="1"/>
              <a:t>omnimus</a:t>
            </a:r>
            <a:r>
              <a:rPr lang="en-US"/>
              <a:t>, sunt </a:t>
            </a:r>
            <a:r>
              <a:rPr lang="en-US" err="1"/>
              <a:t>fuga</a:t>
            </a:r>
            <a:r>
              <a:rPr lang="en-US"/>
              <a:t>.</a:t>
            </a:r>
          </a:p>
          <a:p>
            <a:pPr marL="370949" marR="0" lvl="1" indent="-370949" algn="l" defTabSz="1210847" rtl="0" eaLnBrk="1" fontAlgn="auto" latinLnBrk="0" hangingPunct="1">
              <a:lnSpc>
                <a:spcPts val="2337"/>
              </a:lnSpc>
              <a:spcBef>
                <a:spcPts val="1557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/>
              <a:t>Body copy Segoe Regular 14/18.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 </a:t>
            </a:r>
            <a:r>
              <a:rPr lang="en-US" err="1"/>
              <a:t>Urestempor</a:t>
            </a:r>
            <a:r>
              <a:rPr lang="en-US"/>
              <a:t> </a:t>
            </a:r>
            <a:r>
              <a:rPr lang="en-US" err="1"/>
              <a:t>ra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velique</a:t>
            </a:r>
            <a:r>
              <a:rPr lang="en-US"/>
              <a:t> </a:t>
            </a:r>
            <a:r>
              <a:rPr lang="en-US" err="1"/>
              <a:t>perum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qui </a:t>
            </a:r>
            <a:r>
              <a:rPr lang="en-US" err="1"/>
              <a:t>omnimus</a:t>
            </a:r>
            <a:r>
              <a:rPr lang="en-US"/>
              <a:t>, </a:t>
            </a:r>
            <a:r>
              <a:rPr lang="en-US" err="1"/>
              <a:t>sunt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</a:t>
            </a:r>
          </a:p>
          <a:p>
            <a:pPr lvl="1"/>
            <a:endParaRPr lang="en-US"/>
          </a:p>
        </p:txBody>
      </p:sp>
      <p:sp>
        <p:nvSpPr>
          <p:cNvPr id="8" name="Footer Placeholder 14">
            <a:extLst>
              <a:ext uri="{FF2B5EF4-FFF2-40B4-BE49-F238E27FC236}">
                <a16:creationId xmlns:a16="http://schemas.microsoft.com/office/drawing/2014/main" id="{C3334197-F6FD-4697-BB72-4AD1810C0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2761" y="9675293"/>
            <a:ext cx="17380067" cy="177444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551"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298624"/>
      </p:ext>
    </p:extLst>
  </p:cSld>
  <p:clrMapOvr>
    <a:masterClrMapping/>
  </p:clrMapOvr>
  <p:transition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0AA0C59-BA65-43D5-9D47-D3B9AC90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993" y="930642"/>
            <a:ext cx="16981010" cy="55178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4706"/>
              </a:lnSpc>
              <a:defRPr sz="3600" strike="noStrike">
                <a:gradFill>
                  <a:gsLst>
                    <a:gs pos="83000">
                      <a:schemeClr val="tx1"/>
                    </a:gs>
                    <a:gs pos="99000">
                      <a:schemeClr val="tx1"/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5005793"/>
      </p:ext>
    </p:extLst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"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 noChangeAspect="1"/>
          </p:cNvSpPr>
          <p:nvPr>
            <p:ph type="title"/>
          </p:nvPr>
        </p:nvSpPr>
        <p:spPr>
          <a:xfrm>
            <a:off x="457200" y="526982"/>
            <a:ext cx="17373600" cy="135421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801">
                <a:solidFill>
                  <a:srgbClr val="FFFFFF"/>
                </a:solidFill>
                <a:latin typeface="Segoe UI Light"/>
                <a:cs typeface="Segoe U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956394"/>
            <a:ext cx="17373600" cy="2970044"/>
          </a:xfrm>
          <a:prstGeom prst="rect">
            <a:avLst/>
          </a:prstGeom>
        </p:spPr>
        <p:txBody>
          <a:bodyPr lIns="0" tIns="0" rIns="0" bIns="0"/>
          <a:lstStyle>
            <a:lvl1pPr marL="365744" indent="-365744">
              <a:lnSpc>
                <a:spcPct val="100000"/>
              </a:lnSpc>
              <a:spcBef>
                <a:spcPts val="1001"/>
              </a:spcBef>
              <a:buFont typeface="Arial" charset="0"/>
              <a:buChar char="•"/>
              <a:defRPr sz="4800" baseline="0">
                <a:solidFill>
                  <a:schemeClr val="bg1"/>
                </a:solidFill>
                <a:latin typeface="Segoe UI Light"/>
                <a:cs typeface="Segoe UI Light"/>
              </a:defRPr>
            </a:lvl1pPr>
            <a:lvl2pPr marL="914355" indent="-365744">
              <a:lnSpc>
                <a:spcPct val="10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4400">
                <a:solidFill>
                  <a:schemeClr val="bg1"/>
                </a:solidFill>
                <a:latin typeface="Segoe UI Light"/>
                <a:cs typeface="Segoe UI Light"/>
              </a:defRPr>
            </a:lvl2pPr>
            <a:lvl3pPr marL="1371531" indent="-365744">
              <a:lnSpc>
                <a:spcPct val="100000"/>
              </a:lnSpc>
              <a:spcBef>
                <a:spcPts val="1001"/>
              </a:spcBef>
              <a:buFont typeface="Arial"/>
              <a:buChar char="•"/>
              <a:defRPr sz="4001">
                <a:solidFill>
                  <a:schemeClr val="bg1"/>
                </a:solidFill>
                <a:latin typeface="Segoe UI Light"/>
                <a:cs typeface="Segoe UI Light"/>
              </a:defRPr>
            </a:lvl3pPr>
            <a:lvl4pPr marL="1828710" marR="0" indent="-365744" algn="l" defTabSz="182871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3600" baseline="0">
                <a:solidFill>
                  <a:schemeClr val="bg1"/>
                </a:solidFill>
                <a:latin typeface="Segoe UI Light"/>
                <a:cs typeface="Segoe UI Light"/>
              </a:defRPr>
            </a:lvl4pPr>
            <a:lvl5pPr marL="3108804" indent="365744">
              <a:spcBef>
                <a:spcPts val="2000"/>
              </a:spcBef>
              <a:buFont typeface="Arial"/>
              <a:buChar char="•"/>
              <a:tabLst>
                <a:tab pos="3203417" algn="l"/>
              </a:tabLst>
              <a:defRPr sz="4001" baseline="0">
                <a:solidFill>
                  <a:schemeClr val="bg1"/>
                </a:solidFill>
                <a:latin typeface="Segoe UI Light"/>
                <a:cs typeface="Segoe UI Light"/>
              </a:defRPr>
            </a:lvl5pPr>
          </a:lstStyle>
          <a:p>
            <a:pPr lvl="0"/>
            <a:r>
              <a:rPr lang="en-US"/>
              <a:t>Bullet first level</a:t>
            </a:r>
          </a:p>
          <a:p>
            <a:pPr lvl="1"/>
            <a:r>
              <a:rPr lang="en-US"/>
              <a:t>Bullet second level</a:t>
            </a:r>
          </a:p>
          <a:p>
            <a:pPr lvl="2"/>
            <a:r>
              <a:rPr lang="en-US"/>
              <a:t>Bullet third level</a:t>
            </a:r>
          </a:p>
          <a:p>
            <a:pPr lvl="3"/>
            <a:r>
              <a:rPr lang="en-US"/>
              <a:t>Bullet fourth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446516" y="9569755"/>
            <a:ext cx="2093489" cy="246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1">
                <a:solidFill>
                  <a:schemeClr val="bg1"/>
                </a:solidFill>
                <a:latin typeface="Segoe UI"/>
                <a:cs typeface="Segoe UI"/>
              </a:rPr>
              <a:t>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51446791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DA Slide - Do Not Alter"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47" y="4591053"/>
            <a:ext cx="3477186" cy="3477186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551" y="4591053"/>
            <a:ext cx="3477186" cy="3477186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249" y="4591053"/>
            <a:ext cx="3477186" cy="34771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77" y="4656178"/>
            <a:ext cx="3477186" cy="3477186"/>
          </a:xfrm>
          <a:prstGeom prst="rect">
            <a:avLst/>
          </a:prstGeom>
        </p:spPr>
      </p:pic>
      <p:sp>
        <p:nvSpPr>
          <p:cNvPr id="15" name="Content Placeholder 2"/>
          <p:cNvSpPr txBox="1">
            <a:spLocks/>
          </p:cNvSpPr>
          <p:nvPr userDrawn="1"/>
        </p:nvSpPr>
        <p:spPr>
          <a:xfrm>
            <a:off x="245537" y="471029"/>
            <a:ext cx="17796932" cy="3885216"/>
          </a:xfrm>
          <a:prstGeom prst="rect">
            <a:avLst/>
          </a:prstGeom>
        </p:spPr>
        <p:txBody>
          <a:bodyPr lIns="365760" tIns="91440" rIns="365760" bIns="365760"/>
          <a:lstStyle>
            <a:lvl1pPr marL="0" indent="0">
              <a:spcBef>
                <a:spcPts val="1000"/>
              </a:spcBef>
              <a:buNone/>
              <a:defRPr sz="1800" baseline="0">
                <a:solidFill>
                  <a:srgbClr val="FFFFFF"/>
                </a:solidFill>
                <a:latin typeface="Segoe UI"/>
                <a:cs typeface="Segoe UI"/>
              </a:defRPr>
            </a:lvl1pPr>
            <a:lvl2pPr>
              <a:spcBef>
                <a:spcPts val="1000"/>
              </a:spcBef>
              <a:defRPr sz="1600">
                <a:solidFill>
                  <a:srgbClr val="FFFFFF"/>
                </a:solidFill>
                <a:latin typeface="Segoe UI"/>
                <a:cs typeface="Segoe UI"/>
              </a:defRPr>
            </a:lvl2pPr>
            <a:lvl3pPr>
              <a:spcBef>
                <a:spcPts val="1000"/>
              </a:spcBef>
              <a:defRPr sz="1400">
                <a:solidFill>
                  <a:srgbClr val="FFFFFF"/>
                </a:solidFill>
                <a:latin typeface="Segoe UI"/>
                <a:cs typeface="Segoe UI"/>
              </a:defRPr>
            </a:lvl3pPr>
            <a:lvl4pPr>
              <a:spcBef>
                <a:spcPts val="1000"/>
              </a:spcBef>
              <a:defRPr sz="1200">
                <a:solidFill>
                  <a:srgbClr val="FFFFFF"/>
                </a:solidFill>
                <a:latin typeface="Segoe UI"/>
                <a:cs typeface="Segoe UI"/>
              </a:defRPr>
            </a:lvl4pPr>
            <a:lvl5pPr>
              <a:spcBef>
                <a:spcPts val="1000"/>
              </a:spcBef>
              <a:defRPr sz="1000">
                <a:solidFill>
                  <a:srgbClr val="FFFFFF"/>
                </a:solidFill>
                <a:latin typeface="Segoe UI"/>
                <a:cs typeface="Segoe UI"/>
              </a:defRPr>
            </a:lvl5pPr>
          </a:lstStyle>
          <a:p>
            <a:pPr lvl="0">
              <a:defRPr/>
            </a:pPr>
            <a:r>
              <a:rPr lang="en-US" sz="6000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Microsoft Confidential</a:t>
            </a:r>
          </a:p>
          <a:p>
            <a:pPr lvl="0">
              <a:spcBef>
                <a:spcPts val="0"/>
              </a:spcBef>
              <a:defRPr/>
            </a:pPr>
            <a:endParaRPr lang="en-US" sz="2801" i="0">
              <a:solidFill>
                <a:schemeClr val="bg1">
                  <a:lumMod val="95000"/>
                </a:schemeClr>
              </a:solidFill>
              <a:latin typeface="Segoe UI Light"/>
              <a:cs typeface="Segoe UI Light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2801" i="0">
                <a:solidFill>
                  <a:schemeClr val="bg1">
                    <a:lumMod val="95000"/>
                  </a:schemeClr>
                </a:solidFill>
                <a:latin typeface="Segoe UI Light"/>
                <a:cs typeface="Segoe UI Light"/>
              </a:rPr>
              <a:t>MVP Product Group </a:t>
            </a:r>
            <a:r>
              <a:rPr lang="en-US" sz="280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Interaction (PGI) content is Microsoft Confidential and part of your </a:t>
            </a:r>
            <a:r>
              <a:rPr lang="en-US" sz="2801" b="1" i="0" u="sng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MVP NDA </a:t>
            </a:r>
            <a:r>
              <a:rPr lang="en-US" sz="280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unless otherwise stated. Please…</a:t>
            </a:r>
          </a:p>
          <a:p>
            <a:pPr lvl="0">
              <a:spcBef>
                <a:spcPts val="0"/>
              </a:spcBef>
              <a:defRPr/>
            </a:pPr>
            <a:endParaRPr lang="en-US" sz="280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342884" lvl="0" indent="-342884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1" b="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DO NOT </a:t>
            </a:r>
            <a:r>
              <a:rPr lang="en-US" sz="2801" b="0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post MVP PGI content to any blogs, web sites, or social media channels.</a:t>
            </a:r>
          </a:p>
          <a:p>
            <a:pPr marL="342884" lvl="0" indent="-342884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1" b="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DO NOT </a:t>
            </a:r>
            <a:r>
              <a:rPr lang="en-US" sz="2801" b="0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record or capture the screen throughout the event</a:t>
            </a:r>
          </a:p>
          <a:p>
            <a:pPr marL="342884" lvl="0" indent="-342884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1" b="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NO USE </a:t>
            </a:r>
            <a:r>
              <a:rPr lang="en-US" sz="2801" b="0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of third-party meeting recording/transcription/ AI-notetaking services (i.e.: Fireflies.ai) </a:t>
            </a: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0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2801" b="1" i="0" kern="1200" baseline="0">
              <a:solidFill>
                <a:schemeClr val="bg1">
                  <a:lumMod val="95000"/>
                </a:schemeClr>
              </a:solidFill>
              <a:latin typeface="Segoe UI Light"/>
              <a:ea typeface="+mn-ea"/>
              <a:cs typeface="Segoe UI Light"/>
            </a:endParaRPr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2801" b="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Questions? Or to report a potential incident? </a:t>
            </a:r>
            <a:r>
              <a:rPr lang="en-US" sz="2801" b="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  <a:hlinkClick r:id="rId6"/>
              </a:rPr>
              <a:t>MVPGA@microsoft.com</a:t>
            </a:r>
            <a:r>
              <a:rPr lang="en-US" sz="2801" b="1" i="0" kern="1200" baseline="0">
                <a:solidFill>
                  <a:schemeClr val="bg1">
                    <a:lumMod val="95000"/>
                  </a:schemeClr>
                </a:solidFill>
                <a:latin typeface="Segoe UI Light"/>
                <a:ea typeface="+mn-ea"/>
                <a:cs typeface="Segoe UI Light"/>
              </a:rPr>
              <a:t> </a:t>
            </a:r>
          </a:p>
          <a:p>
            <a:pPr marL="914355" lvl="0" indent="-91435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6000" i="1">
              <a:solidFill>
                <a:schemeClr val="bg1"/>
              </a:solidFill>
              <a:latin typeface="Segoe UI Light"/>
              <a:cs typeface="Segoe UI Light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46516" y="9569755"/>
            <a:ext cx="2093489" cy="246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1">
                <a:solidFill>
                  <a:schemeClr val="bg1"/>
                </a:solidFill>
                <a:latin typeface="Segoe UI"/>
                <a:cs typeface="Segoe UI"/>
              </a:rPr>
              <a:t>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6205411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F0ED2-A60F-D964-DB3A-755FB8BD68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C57150-B07A-D65F-D87B-DC4ABB073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D1DC9-A7B8-9B07-3117-21F444C57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E1938-2BAB-D709-851C-2F245A800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F18AC-D1AA-4AAF-79A2-8213C31C5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8981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2CE55-9CC4-3DAF-C43B-8C531BC9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0F98C-7DD5-4825-E041-B9B487574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0F65C-A180-C13D-40ED-818AAD12F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8BA76-BFCF-FF04-B534-5E1212A59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FED3D-3C4E-DA76-7786-2AAE552CB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1681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95B8-73DF-AA49-CBCB-1BB774B1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0135-8B0A-0B81-76AF-987CDAF8C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B47CA-7A0A-7C43-5B58-D3EB6A6AB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9206-934D-C8F6-A2C8-D4F60A8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D163E-52F3-E9E1-1E4C-9D03258D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591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8C59-4F00-F37F-10E5-CB6BDDA7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AD1DF-1D19-D74B-EC86-BE9DE94412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0826-F9A6-8658-D9E0-84718E5F5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8FAAE-FBFC-4EC2-F3DB-268C33422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85699-29E8-DEC6-05C4-F02A75CBE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655A6C-1333-FE01-DC18-7EB827003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737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99E6C-FA90-5E2B-2642-06AB38118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2CE29-5273-F4F7-6D18-A63A624FE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17D3F-653D-FFF5-44B4-3C6E32925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42BF9E-956B-3D56-EBE7-C3A0FB9B90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F77B1-2F19-21BF-A8BD-B1D5C4426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48EE8-936D-44F4-22C9-48DE033F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86865D-7CC4-E8EB-0DB9-9ACF3FF0F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DD92D5-FA6B-6754-6477-D77C44902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004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C1ED-ECC7-6933-2A44-C4F651E51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2967A-5054-B05F-1D02-791A76409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48405-B0BD-F82E-A617-E4B0C440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309A5-1D1B-5235-71AE-6D143B81E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918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2D7DFF-146B-0DD1-FFDC-3B80C72BB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5E8462-7BAE-7949-6B62-DFC2ABAAD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3C53F-FA8C-96BA-9BF2-651DCC5F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8002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FBB0E-0609-1D31-A852-58E97CC7A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FF468-8BE3-D949-E765-E5FD698F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5CBC6-3C47-8D74-7229-088EA86D0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253F4-14E6-C2D3-618C-11238F2BF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CF4CC-8E0D-8A45-F074-6C5EE2445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8375E-93E3-E5A2-CC40-F9DF0FFE4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1289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48386-D094-2B5D-DA95-F2EFECCD5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55C4A1-F695-094A-C497-DC7586D5F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69C3E-58E5-F319-85E5-47AC0E64C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02148-D530-BD52-EB47-0082D1E31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80506-F12C-3AF0-9C5D-F039E513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709F87-73FE-25F1-D86D-0046D9647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5433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AD3E8-6EB1-081D-A329-0C69B8B58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29056-8DA0-7CE5-66E4-DDFBBF1D4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7023D-408D-1F7A-E4B7-2A38C4D24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755F7-AF9E-D0D9-8D8A-0E855DA9D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CA773-4604-E61C-BA5E-F4F16FE2A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2614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F8297B-B3F7-7613-F29D-B3DD03831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25B6A-7C12-7D1C-1A12-72466F6A1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2772E-F983-6822-933E-D10A99DE2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CB55F-E410-DA61-E1A2-C884F9AFF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9FEEC-DAD1-B432-7AC8-B2B450876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5000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EF36772-25A7-7290-9C9D-BFF2AF0DB7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" y="0"/>
            <a:ext cx="18288000" cy="1036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9051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Backgroun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109616-29F5-2A48-AD26-C036688E660A}"/>
              </a:ext>
            </a:extLst>
          </p:cNvPr>
          <p:cNvSpPr/>
          <p:nvPr userDrawn="1"/>
        </p:nvSpPr>
        <p:spPr bwMode="auto">
          <a:xfrm>
            <a:off x="2" y="1"/>
            <a:ext cx="18288000" cy="2159540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398708" fontAlgn="base">
              <a:spcBef>
                <a:spcPct val="0"/>
              </a:spcBef>
              <a:spcAft>
                <a:spcPct val="0"/>
              </a:spcAft>
            </a:pPr>
            <a:endParaRPr lang="en-US" sz="3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</p:spPr>
        <p:txBody>
          <a:bodyPr anchor="ctr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6300" y="2767013"/>
            <a:ext cx="16528257" cy="6636545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834203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3402445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16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6300" y="2152650"/>
            <a:ext cx="16528257" cy="7250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8533582" y="-305916"/>
            <a:ext cx="834203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0930958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eme 1 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21190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image" Target="../media/image2.sv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81.xml"/><Relationship Id="rId42" Type="http://schemas.openxmlformats.org/officeDocument/2006/relationships/slideLayout" Target="../slideLayouts/slideLayout102.xml"/><Relationship Id="rId47" Type="http://schemas.openxmlformats.org/officeDocument/2006/relationships/slideLayout" Target="../slideLayouts/slideLayout107.xml"/><Relationship Id="rId63" Type="http://schemas.openxmlformats.org/officeDocument/2006/relationships/slideLayout" Target="../slideLayouts/slideLayout123.xml"/><Relationship Id="rId68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7.xml"/><Relationship Id="rId40" Type="http://schemas.openxmlformats.org/officeDocument/2006/relationships/slideLayout" Target="../slideLayouts/slideLayout100.xml"/><Relationship Id="rId45" Type="http://schemas.openxmlformats.org/officeDocument/2006/relationships/slideLayout" Target="../slideLayouts/slideLayout105.xml"/><Relationship Id="rId53" Type="http://schemas.openxmlformats.org/officeDocument/2006/relationships/slideLayout" Target="../slideLayouts/slideLayout113.xml"/><Relationship Id="rId58" Type="http://schemas.openxmlformats.org/officeDocument/2006/relationships/slideLayout" Target="../slideLayouts/slideLayout118.xml"/><Relationship Id="rId66" Type="http://schemas.openxmlformats.org/officeDocument/2006/relationships/slideLayout" Target="../slideLayouts/slideLayout126.xml"/><Relationship Id="rId7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65.xml"/><Relationship Id="rId61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5.xml"/><Relationship Id="rId43" Type="http://schemas.openxmlformats.org/officeDocument/2006/relationships/slideLayout" Target="../slideLayouts/slideLayout103.xml"/><Relationship Id="rId48" Type="http://schemas.openxmlformats.org/officeDocument/2006/relationships/slideLayout" Target="../slideLayouts/slideLayout108.xml"/><Relationship Id="rId56" Type="http://schemas.openxmlformats.org/officeDocument/2006/relationships/slideLayout" Target="../slideLayouts/slideLayout116.xml"/><Relationship Id="rId64" Type="http://schemas.openxmlformats.org/officeDocument/2006/relationships/slideLayout" Target="../slideLayouts/slideLayout124.xml"/><Relationship Id="rId69" Type="http://schemas.openxmlformats.org/officeDocument/2006/relationships/slideLayout" Target="../slideLayouts/slideLayout129.xml"/><Relationship Id="rId77" Type="http://schemas.openxmlformats.org/officeDocument/2006/relationships/image" Target="../media/image1.png"/><Relationship Id="rId8" Type="http://schemas.openxmlformats.org/officeDocument/2006/relationships/slideLayout" Target="../slideLayouts/slideLayout68.xml"/><Relationship Id="rId51" Type="http://schemas.openxmlformats.org/officeDocument/2006/relationships/slideLayout" Target="../slideLayouts/slideLayout111.xml"/><Relationship Id="rId7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8.xml"/><Relationship Id="rId46" Type="http://schemas.openxmlformats.org/officeDocument/2006/relationships/slideLayout" Target="../slideLayouts/slideLayout106.xml"/><Relationship Id="rId59" Type="http://schemas.openxmlformats.org/officeDocument/2006/relationships/slideLayout" Target="../slideLayouts/slideLayout119.xml"/><Relationship Id="rId67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101.xml"/><Relationship Id="rId54" Type="http://schemas.openxmlformats.org/officeDocument/2006/relationships/slideLayout" Target="../slideLayouts/slideLayout114.xml"/><Relationship Id="rId62" Type="http://schemas.openxmlformats.org/officeDocument/2006/relationships/slideLayout" Target="../slideLayouts/slideLayout122.xml"/><Relationship Id="rId70" Type="http://schemas.openxmlformats.org/officeDocument/2006/relationships/slideLayout" Target="../slideLayouts/slideLayout130.xml"/><Relationship Id="rId75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slideLayout" Target="../slideLayouts/slideLayout96.xml"/><Relationship Id="rId49" Type="http://schemas.openxmlformats.org/officeDocument/2006/relationships/slideLayout" Target="../slideLayouts/slideLayout109.xml"/><Relationship Id="rId57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91.xml"/><Relationship Id="rId44" Type="http://schemas.openxmlformats.org/officeDocument/2006/relationships/slideLayout" Target="../slideLayouts/slideLayout104.xml"/><Relationship Id="rId52" Type="http://schemas.openxmlformats.org/officeDocument/2006/relationships/slideLayout" Target="../slideLayouts/slideLayout112.xml"/><Relationship Id="rId60" Type="http://schemas.openxmlformats.org/officeDocument/2006/relationships/slideLayout" Target="../slideLayouts/slideLayout120.xml"/><Relationship Id="rId65" Type="http://schemas.openxmlformats.org/officeDocument/2006/relationships/slideLayout" Target="../slideLayouts/slideLayout125.xml"/><Relationship Id="rId73" Type="http://schemas.openxmlformats.org/officeDocument/2006/relationships/slideLayout" Target="../slideLayouts/slideLayout133.xml"/><Relationship Id="rId78" Type="http://schemas.openxmlformats.org/officeDocument/2006/relationships/image" Target="../media/image2.svg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9" Type="http://schemas.openxmlformats.org/officeDocument/2006/relationships/slideLayout" Target="../slideLayouts/slideLayout99.xml"/><Relationship Id="rId34" Type="http://schemas.openxmlformats.org/officeDocument/2006/relationships/slideLayout" Target="../slideLayouts/slideLayout94.xml"/><Relationship Id="rId50" Type="http://schemas.openxmlformats.org/officeDocument/2006/relationships/slideLayout" Target="../slideLayouts/slideLayout110.xml"/><Relationship Id="rId55" Type="http://schemas.openxmlformats.org/officeDocument/2006/relationships/slideLayout" Target="../slideLayouts/slideLayout115.xml"/><Relationship Id="rId76" Type="http://schemas.openxmlformats.org/officeDocument/2006/relationships/theme" Target="../theme/theme3.xml"/><Relationship Id="rId7" Type="http://schemas.openxmlformats.org/officeDocument/2006/relationships/slideLayout" Target="../slideLayouts/slideLayout67.xml"/><Relationship Id="rId7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8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395" y="685800"/>
            <a:ext cx="16527780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76300" y="2153255"/>
            <a:ext cx="16527780" cy="24191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877824" cy="877824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39870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438912" cy="438912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39870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 rot="5400000">
            <a:off x="14264879" y="4114800"/>
            <a:ext cx="10287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82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</p:sldLayoutIdLst>
  <p:transition>
    <p:fade/>
  </p:transition>
  <p:hf sldNum="0" hdr="0" ftr="0" dt="0"/>
  <p:txStyles>
    <p:titleStyle>
      <a:lvl1pPr algn="l" defTabSz="1399113" rtl="0" eaLnBrk="1" latinLnBrk="0" hangingPunct="1">
        <a:lnSpc>
          <a:spcPct val="100000"/>
        </a:lnSpc>
        <a:spcBef>
          <a:spcPct val="0"/>
        </a:spcBef>
        <a:buNone/>
        <a:defRPr lang="en-US" sz="5400" b="0" kern="1200" cap="none" spc="-75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42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685800" marR="0" indent="-342900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985838" marR="0" indent="-300038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264445" marR="0" indent="-271463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535907" marR="0" indent="-252413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3847560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47118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246675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46233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9557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99113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98670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98226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97784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97339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96896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96454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882395" y="685801"/>
            <a:ext cx="16527780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876300" y="2153255"/>
            <a:ext cx="16527780" cy="232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877824" cy="877824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39870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438912" cy="438912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19456" rIns="274320" bIns="2194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39870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237F3A2-D241-D824-1380-6811A20D5B3F}"/>
              </a:ext>
            </a:extLst>
          </p:cNvPr>
          <p:cNvPicPr>
            <a:picLocks noChangeAspect="1"/>
          </p:cNvPicPr>
          <p:nvPr userDrawn="1"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rcRect/>
          <a:stretch/>
        </p:blipFill>
        <p:spPr>
          <a:xfrm rot="5400000">
            <a:off x="14415498" y="4114800"/>
            <a:ext cx="10287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6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0" r:id="rId28"/>
    <p:sldLayoutId id="2147483771" r:id="rId29"/>
    <p:sldLayoutId id="2147483772" r:id="rId30"/>
    <p:sldLayoutId id="2147483773" r:id="rId31"/>
    <p:sldLayoutId id="2147483774" r:id="rId32"/>
    <p:sldLayoutId id="2147483775" r:id="rId33"/>
    <p:sldLayoutId id="2147483776" r:id="rId34"/>
    <p:sldLayoutId id="2147483777" r:id="rId35"/>
    <p:sldLayoutId id="2147483778" r:id="rId36"/>
    <p:sldLayoutId id="2147483779" r:id="rId37"/>
    <p:sldLayoutId id="2147483780" r:id="rId38"/>
    <p:sldLayoutId id="2147483781" r:id="rId39"/>
    <p:sldLayoutId id="2147483782" r:id="rId40"/>
    <p:sldLayoutId id="2147483783" r:id="rId41"/>
    <p:sldLayoutId id="2147483784" r:id="rId42"/>
    <p:sldLayoutId id="2147483785" r:id="rId43"/>
    <p:sldLayoutId id="2147483786" r:id="rId44"/>
    <p:sldLayoutId id="2147483787" r:id="rId45"/>
    <p:sldLayoutId id="2147483788" r:id="rId46"/>
    <p:sldLayoutId id="2147483789" r:id="rId47"/>
    <p:sldLayoutId id="2147483790" r:id="rId48"/>
    <p:sldLayoutId id="2147483791" r:id="rId49"/>
    <p:sldLayoutId id="2147483792" r:id="rId50"/>
    <p:sldLayoutId id="2147483793" r:id="rId51"/>
    <p:sldLayoutId id="2147483794" r:id="rId52"/>
    <p:sldLayoutId id="2147483795" r:id="rId53"/>
    <p:sldLayoutId id="2147483796" r:id="rId54"/>
    <p:sldLayoutId id="2147483797" r:id="rId55"/>
    <p:sldLayoutId id="2147483798" r:id="rId56"/>
    <p:sldLayoutId id="2147483799" r:id="rId57"/>
    <p:sldLayoutId id="2147483800" r:id="rId58"/>
    <p:sldLayoutId id="2147483801" r:id="rId59"/>
    <p:sldLayoutId id="2147483802" r:id="rId60"/>
    <p:sldLayoutId id="2147483803" r:id="rId61"/>
    <p:sldLayoutId id="2147483804" r:id="rId62"/>
    <p:sldLayoutId id="2147483805" r:id="rId63"/>
    <p:sldLayoutId id="2147483806" r:id="rId64"/>
    <p:sldLayoutId id="2147483807" r:id="rId65"/>
    <p:sldLayoutId id="2147483808" r:id="rId66"/>
    <p:sldLayoutId id="2147483809" r:id="rId67"/>
    <p:sldLayoutId id="2147483810" r:id="rId68"/>
    <p:sldLayoutId id="2147483811" r:id="rId69"/>
    <p:sldLayoutId id="2147483812" r:id="rId70"/>
    <p:sldLayoutId id="2147483813" r:id="rId71"/>
    <p:sldLayoutId id="2147483814" r:id="rId72"/>
    <p:sldLayoutId id="2147483815" r:id="rId73"/>
    <p:sldLayoutId id="2147483816" r:id="rId74"/>
    <p:sldLayoutId id="2147483817" r:id="rId75"/>
  </p:sldLayoutIdLst>
  <p:transition>
    <p:fade/>
  </p:transition>
  <p:hf sldNum="0" hdr="0" ftr="0" dt="0"/>
  <p:txStyles>
    <p:titleStyle>
      <a:lvl1pPr algn="l" defTabSz="1399113" rtl="0" eaLnBrk="1" latinLnBrk="0" hangingPunct="1">
        <a:lnSpc>
          <a:spcPct val="100000"/>
        </a:lnSpc>
        <a:spcBef>
          <a:spcPct val="0"/>
        </a:spcBef>
        <a:buNone/>
        <a:defRPr lang="en-US" sz="6000" b="0" kern="1200" cap="none" spc="-75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342900" marR="0" indent="-342900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6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685800" marR="0" indent="-342900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985838" marR="0" indent="-300038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264445" marR="0" indent="-271463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535907" marR="0" indent="-252413" algn="l" defTabSz="139911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3847560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47118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246675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46233" indent="-349779" algn="l" defTabSz="13991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9557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99113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98670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98226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97784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97339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96896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96454" algn="l" defTabSz="139911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20955-7450-09AC-08D9-7EE0E827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B7187-ABDA-7B5D-13E0-A50628465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4179B-1051-6785-7360-FF5E2112E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99615-BF25-4D02-81C1-89B33A544A71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B5DDD-F1C9-AB67-4C1D-6C1158EE3C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E02EF-A216-EED8-4BFC-682AE60EF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DB9517-AFCB-4F69-922A-A5E393291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1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sv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51.png"/><Relationship Id="rId18" Type="http://schemas.openxmlformats.org/officeDocument/2006/relationships/image" Target="../media/image69.jpeg"/><Relationship Id="rId3" Type="http://schemas.openxmlformats.org/officeDocument/2006/relationships/image" Target="../media/image47.svg"/><Relationship Id="rId7" Type="http://schemas.openxmlformats.org/officeDocument/2006/relationships/image" Target="../media/image55.png"/><Relationship Id="rId12" Type="http://schemas.openxmlformats.org/officeDocument/2006/relationships/image" Target="../media/image49.png"/><Relationship Id="rId17" Type="http://schemas.openxmlformats.org/officeDocument/2006/relationships/image" Target="../media/image68.jpeg"/><Relationship Id="rId2" Type="http://schemas.openxmlformats.org/officeDocument/2006/relationships/image" Target="../media/image46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67.png"/><Relationship Id="rId5" Type="http://schemas.openxmlformats.org/officeDocument/2006/relationships/image" Target="../media/image48.png"/><Relationship Id="rId15" Type="http://schemas.openxmlformats.org/officeDocument/2006/relationships/image" Target="../media/image53.png"/><Relationship Id="rId10" Type="http://schemas.openxmlformats.org/officeDocument/2006/relationships/image" Target="../media/image58.png"/><Relationship Id="rId19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57.png"/><Relationship Id="rId14" Type="http://schemas.openxmlformats.org/officeDocument/2006/relationships/image" Target="../media/image5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51.png"/><Relationship Id="rId3" Type="http://schemas.openxmlformats.org/officeDocument/2006/relationships/image" Target="../media/image47.svg"/><Relationship Id="rId7" Type="http://schemas.openxmlformats.org/officeDocument/2006/relationships/image" Target="../media/image67.png"/><Relationship Id="rId12" Type="http://schemas.openxmlformats.org/officeDocument/2006/relationships/image" Target="../media/image49.png"/><Relationship Id="rId2" Type="http://schemas.openxmlformats.org/officeDocument/2006/relationships/image" Target="../media/image46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6.svg"/><Relationship Id="rId5" Type="http://schemas.openxmlformats.org/officeDocument/2006/relationships/image" Target="../media/image57.png"/><Relationship Id="rId15" Type="http://schemas.openxmlformats.org/officeDocument/2006/relationships/image" Target="../media/image53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Relationship Id="rId14" Type="http://schemas.openxmlformats.org/officeDocument/2006/relationships/image" Target="../media/image5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7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8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7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11" Type="http://schemas.openxmlformats.org/officeDocument/2006/relationships/image" Target="../media/image76.png"/><Relationship Id="rId5" Type="http://schemas.openxmlformats.org/officeDocument/2006/relationships/image" Target="../media/image51.png"/><Relationship Id="rId10" Type="http://schemas.openxmlformats.org/officeDocument/2006/relationships/image" Target="../media/image75.svg"/><Relationship Id="rId4" Type="http://schemas.openxmlformats.org/officeDocument/2006/relationships/image" Target="../media/image49.png"/><Relationship Id="rId9" Type="http://schemas.openxmlformats.org/officeDocument/2006/relationships/image" Target="../media/image74.png"/><Relationship Id="rId14" Type="http://schemas.openxmlformats.org/officeDocument/2006/relationships/image" Target="../media/image7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51.png"/><Relationship Id="rId3" Type="http://schemas.openxmlformats.org/officeDocument/2006/relationships/image" Target="../media/image47.svg"/><Relationship Id="rId7" Type="http://schemas.openxmlformats.org/officeDocument/2006/relationships/image" Target="../media/image67.png"/><Relationship Id="rId12" Type="http://schemas.openxmlformats.org/officeDocument/2006/relationships/image" Target="../media/image49.png"/><Relationship Id="rId2" Type="http://schemas.openxmlformats.org/officeDocument/2006/relationships/image" Target="../media/image46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6.svg"/><Relationship Id="rId5" Type="http://schemas.openxmlformats.org/officeDocument/2006/relationships/image" Target="../media/image57.png"/><Relationship Id="rId15" Type="http://schemas.openxmlformats.org/officeDocument/2006/relationships/image" Target="../media/image53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Relationship Id="rId14" Type="http://schemas.openxmlformats.org/officeDocument/2006/relationships/image" Target="../media/image5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hyperlink" Target="https://www.microsoft.com/en-us/dynamics-365/blog/it-professional/2025/03/28/simplifying-license-management-dynamics-365/" TargetMode="External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9.png"/><Relationship Id="rId10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8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86.png"/><Relationship Id="rId4" Type="http://schemas.openxmlformats.org/officeDocument/2006/relationships/image" Target="../media/image49.png"/><Relationship Id="rId9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8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microsoft.com/office/2007/relationships/diagramDrawing" Target="../diagrams/drawing1.xml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51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49.png"/><Relationship Id="rId9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51.png"/><Relationship Id="rId3" Type="http://schemas.openxmlformats.org/officeDocument/2006/relationships/image" Target="../media/image47.svg"/><Relationship Id="rId7" Type="http://schemas.openxmlformats.org/officeDocument/2006/relationships/image" Target="../media/image67.png"/><Relationship Id="rId12" Type="http://schemas.openxmlformats.org/officeDocument/2006/relationships/image" Target="../media/image49.png"/><Relationship Id="rId2" Type="http://schemas.openxmlformats.org/officeDocument/2006/relationships/image" Target="../media/image46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6.svg"/><Relationship Id="rId5" Type="http://schemas.openxmlformats.org/officeDocument/2006/relationships/image" Target="../media/image57.png"/><Relationship Id="rId15" Type="http://schemas.openxmlformats.org/officeDocument/2006/relationships/image" Target="../media/image53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Relationship Id="rId14" Type="http://schemas.openxmlformats.org/officeDocument/2006/relationships/image" Target="../media/image5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9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97.png"/><Relationship Id="rId4" Type="http://schemas.openxmlformats.org/officeDocument/2006/relationships/image" Target="../media/image49.png"/><Relationship Id="rId9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51.png"/><Relationship Id="rId3" Type="http://schemas.openxmlformats.org/officeDocument/2006/relationships/image" Target="../media/image47.svg"/><Relationship Id="rId7" Type="http://schemas.openxmlformats.org/officeDocument/2006/relationships/image" Target="../media/image67.png"/><Relationship Id="rId12" Type="http://schemas.openxmlformats.org/officeDocument/2006/relationships/image" Target="../media/image49.png"/><Relationship Id="rId2" Type="http://schemas.openxmlformats.org/officeDocument/2006/relationships/image" Target="../media/image46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6.svg"/><Relationship Id="rId5" Type="http://schemas.openxmlformats.org/officeDocument/2006/relationships/image" Target="../media/image57.png"/><Relationship Id="rId15" Type="http://schemas.openxmlformats.org/officeDocument/2006/relationships/image" Target="../media/image53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Relationship Id="rId14" Type="http://schemas.openxmlformats.org/officeDocument/2006/relationships/image" Target="../media/image5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51.png"/><Relationship Id="rId3" Type="http://schemas.openxmlformats.org/officeDocument/2006/relationships/image" Target="../media/image47.svg"/><Relationship Id="rId7" Type="http://schemas.openxmlformats.org/officeDocument/2006/relationships/image" Target="../media/image67.png"/><Relationship Id="rId12" Type="http://schemas.openxmlformats.org/officeDocument/2006/relationships/image" Target="../media/image49.png"/><Relationship Id="rId2" Type="http://schemas.openxmlformats.org/officeDocument/2006/relationships/image" Target="../media/image46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6.svg"/><Relationship Id="rId5" Type="http://schemas.openxmlformats.org/officeDocument/2006/relationships/image" Target="../media/image57.png"/><Relationship Id="rId15" Type="http://schemas.openxmlformats.org/officeDocument/2006/relationships/image" Target="../media/image53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Relationship Id="rId14" Type="http://schemas.openxmlformats.org/officeDocument/2006/relationships/image" Target="../media/image52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10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10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en-us/dynamics-365/blog/it-professional/2025/03/28/simplifying-license-management-dynamics-365/" TargetMode="External"/><Relationship Id="rId13" Type="http://schemas.openxmlformats.org/officeDocument/2006/relationships/image" Target="../media/image52.svg"/><Relationship Id="rId3" Type="http://schemas.openxmlformats.org/officeDocument/2006/relationships/hyperlink" Target="https://alexdmeyer.com/2025/04/29/dynamics-365-finance-supply-chain-license-enforcement-overview/" TargetMode="External"/><Relationship Id="rId7" Type="http://schemas.openxmlformats.org/officeDocument/2006/relationships/hyperlink" Target="https://www.fatihdemirci.net/index.php/2025/07/03/license_usage_summary_report/" TargetMode="External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ynamicspedia.com/2025/02/my-first-look-at-user-security-governance/" TargetMode="External"/><Relationship Id="rId11" Type="http://schemas.openxmlformats.org/officeDocument/2006/relationships/image" Target="../media/image49.png"/><Relationship Id="rId5" Type="http://schemas.openxmlformats.org/officeDocument/2006/relationships/hyperlink" Target="https://dynamicspedia.com/security/" TargetMode="External"/><Relationship Id="rId15" Type="http://schemas.openxmlformats.org/officeDocument/2006/relationships/image" Target="../media/image65.png"/><Relationship Id="rId10" Type="http://schemas.openxmlformats.org/officeDocument/2006/relationships/image" Target="../media/image67.png"/><Relationship Id="rId4" Type="http://schemas.openxmlformats.org/officeDocument/2006/relationships/hyperlink" Target="https://alexdmeyer.com/2025/06/25/updated-d365fsc-user-licensing-in-10-44/" TargetMode="External"/><Relationship Id="rId9" Type="http://schemas.openxmlformats.org/officeDocument/2006/relationships/hyperlink" Target="https://cdn-dynmedia-1.microsoft.com/is/content/microsoftcorp/microsoft/bade/documents/products-and-services/en-us/bizapps/FAQ-User-security-role-reporting-and-technical-validation-for-Dynamics-365-finance-and-operations-apps-july25.pdf" TargetMode="External"/><Relationship Id="rId1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245731">
            <a:off x="-2057400" y="-5136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3" name="Freeform 3"/>
          <p:cNvSpPr/>
          <p:nvPr/>
        </p:nvSpPr>
        <p:spPr>
          <a:xfrm rot="5400000">
            <a:off x="9413604" y="1568442"/>
            <a:ext cx="5609302" cy="2472419"/>
          </a:xfrm>
          <a:custGeom>
            <a:avLst/>
            <a:gdLst/>
            <a:ahLst/>
            <a:cxnLst/>
            <a:rect l="l" t="t" r="r" b="b"/>
            <a:pathLst>
              <a:path w="5609302" h="2472419">
                <a:moveTo>
                  <a:pt x="0" y="0"/>
                </a:moveTo>
                <a:lnTo>
                  <a:pt x="5609302" y="0"/>
                </a:lnTo>
                <a:lnTo>
                  <a:pt x="5609302" y="2472418"/>
                </a:lnTo>
                <a:lnTo>
                  <a:pt x="0" y="247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2616" t="-758" b="-758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4" name="Freeform 4"/>
          <p:cNvSpPr/>
          <p:nvPr/>
        </p:nvSpPr>
        <p:spPr>
          <a:xfrm>
            <a:off x="2078076" y="2977656"/>
            <a:ext cx="2274103" cy="2148260"/>
          </a:xfrm>
          <a:custGeom>
            <a:avLst/>
            <a:gdLst/>
            <a:ahLst/>
            <a:cxnLst/>
            <a:rect l="l" t="t" r="r" b="b"/>
            <a:pathLst>
              <a:path w="2274103" h="2148260">
                <a:moveTo>
                  <a:pt x="0" y="0"/>
                </a:moveTo>
                <a:lnTo>
                  <a:pt x="2274103" y="0"/>
                </a:lnTo>
                <a:lnTo>
                  <a:pt x="2274103" y="2148259"/>
                </a:lnTo>
                <a:lnTo>
                  <a:pt x="0" y="2148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53" r="-197916" b="-853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5" name="Group 5"/>
          <p:cNvGrpSpPr/>
          <p:nvPr/>
        </p:nvGrpSpPr>
        <p:grpSpPr>
          <a:xfrm>
            <a:off x="4570042" y="3223368"/>
            <a:ext cx="4878758" cy="816857"/>
            <a:chOff x="0" y="0"/>
            <a:chExt cx="6505011" cy="10891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505011" cy="1089143"/>
            </a:xfrm>
            <a:custGeom>
              <a:avLst/>
              <a:gdLst/>
              <a:ahLst/>
              <a:cxnLst/>
              <a:rect l="l" t="t" r="r" b="b"/>
              <a:pathLst>
                <a:path w="8437366" h="922036">
                  <a:moveTo>
                    <a:pt x="0" y="0"/>
                  </a:moveTo>
                  <a:lnTo>
                    <a:pt x="8437366" y="0"/>
                  </a:lnTo>
                  <a:lnTo>
                    <a:pt x="8437366" y="922036"/>
                  </a:lnTo>
                  <a:lnTo>
                    <a:pt x="0" y="922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9706" b="15342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04629" y="423941"/>
            <a:ext cx="1550178" cy="1209519"/>
            <a:chOff x="0" y="0"/>
            <a:chExt cx="2066904" cy="1612692"/>
          </a:xfrm>
        </p:grpSpPr>
        <p:sp>
          <p:nvSpPr>
            <p:cNvPr id="8" name="Freeform 8"/>
            <p:cNvSpPr/>
            <p:nvPr/>
          </p:nvSpPr>
          <p:spPr>
            <a:xfrm>
              <a:off x="0" y="96062"/>
              <a:ext cx="1420568" cy="1420568"/>
            </a:xfrm>
            <a:custGeom>
              <a:avLst/>
              <a:gdLst/>
              <a:ahLst/>
              <a:cxnLst/>
              <a:rect l="l" t="t" r="r" b="b"/>
              <a:pathLst>
                <a:path w="1420568" h="1420568">
                  <a:moveTo>
                    <a:pt x="0" y="0"/>
                  </a:moveTo>
                  <a:lnTo>
                    <a:pt x="1420568" y="0"/>
                  </a:lnTo>
                  <a:lnTo>
                    <a:pt x="1420568" y="1420568"/>
                  </a:lnTo>
                  <a:lnTo>
                    <a:pt x="0" y="1420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9"/>
            <p:cNvSpPr/>
            <p:nvPr/>
          </p:nvSpPr>
          <p:spPr>
            <a:xfrm>
              <a:off x="207894" y="0"/>
              <a:ext cx="1859010" cy="1612692"/>
            </a:xfrm>
            <a:custGeom>
              <a:avLst/>
              <a:gdLst/>
              <a:ahLst/>
              <a:cxnLst/>
              <a:rect l="l" t="t" r="r" b="b"/>
              <a:pathLst>
                <a:path w="1859010" h="1612692">
                  <a:moveTo>
                    <a:pt x="0" y="0"/>
                  </a:moveTo>
                  <a:lnTo>
                    <a:pt x="1859010" y="0"/>
                  </a:lnTo>
                  <a:lnTo>
                    <a:pt x="1859010" y="1612692"/>
                  </a:lnTo>
                  <a:lnTo>
                    <a:pt x="0" y="1612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0" name="Freeform 10"/>
          <p:cNvSpPr/>
          <p:nvPr/>
        </p:nvSpPr>
        <p:spPr>
          <a:xfrm>
            <a:off x="-2119268" y="9410642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6"/>
                </a:lnTo>
                <a:lnTo>
                  <a:pt x="0" y="3760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1" name="Freeform 11"/>
          <p:cNvSpPr/>
          <p:nvPr/>
        </p:nvSpPr>
        <p:spPr>
          <a:xfrm>
            <a:off x="493451" y="8343845"/>
            <a:ext cx="1070499" cy="1187045"/>
          </a:xfrm>
          <a:custGeom>
            <a:avLst/>
            <a:gdLst/>
            <a:ahLst/>
            <a:cxnLst/>
            <a:rect l="l" t="t" r="r" b="b"/>
            <a:pathLst>
              <a:path w="1070499" h="1187045">
                <a:moveTo>
                  <a:pt x="0" y="0"/>
                </a:moveTo>
                <a:lnTo>
                  <a:pt x="1070498" y="0"/>
                </a:lnTo>
                <a:lnTo>
                  <a:pt x="1070498" y="1187045"/>
                </a:lnTo>
                <a:lnTo>
                  <a:pt x="0" y="11870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2" name="Freeform 12"/>
          <p:cNvSpPr/>
          <p:nvPr/>
        </p:nvSpPr>
        <p:spPr>
          <a:xfrm>
            <a:off x="2127749" y="5421290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5"/>
                </a:lnTo>
                <a:lnTo>
                  <a:pt x="0" y="376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3" name="Freeform 13"/>
          <p:cNvSpPr/>
          <p:nvPr/>
        </p:nvSpPr>
        <p:spPr>
          <a:xfrm>
            <a:off x="12218255" y="8579477"/>
            <a:ext cx="6069745" cy="1707523"/>
          </a:xfrm>
          <a:custGeom>
            <a:avLst/>
            <a:gdLst/>
            <a:ahLst/>
            <a:cxnLst/>
            <a:rect l="l" t="t" r="r" b="b"/>
            <a:pathLst>
              <a:path w="6069745" h="1707523">
                <a:moveTo>
                  <a:pt x="0" y="0"/>
                </a:moveTo>
                <a:lnTo>
                  <a:pt x="6069745" y="0"/>
                </a:lnTo>
                <a:lnTo>
                  <a:pt x="6069745" y="1707523"/>
                </a:lnTo>
                <a:lnTo>
                  <a:pt x="0" y="17075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1" t="-1098" r="-30496" b="-45894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4" name="Group 14"/>
          <p:cNvGrpSpPr/>
          <p:nvPr/>
        </p:nvGrpSpPr>
        <p:grpSpPr>
          <a:xfrm>
            <a:off x="11134680" y="5514792"/>
            <a:ext cx="1332670" cy="133267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C5FF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PK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2449739">
            <a:off x="15582080" y="7605496"/>
            <a:ext cx="1554336" cy="1476697"/>
            <a:chOff x="0" y="0"/>
            <a:chExt cx="2072447" cy="1968930"/>
          </a:xfrm>
        </p:grpSpPr>
        <p:sp>
          <p:nvSpPr>
            <p:cNvPr id="19" name="Freeform 19"/>
            <p:cNvSpPr/>
            <p:nvPr/>
          </p:nvSpPr>
          <p:spPr>
            <a:xfrm>
              <a:off x="0" y="403073"/>
              <a:ext cx="1565857" cy="1565857"/>
            </a:xfrm>
            <a:custGeom>
              <a:avLst/>
              <a:gdLst/>
              <a:ahLst/>
              <a:cxnLst/>
              <a:rect l="l" t="t" r="r" b="b"/>
              <a:pathLst>
                <a:path w="1565857" h="1565857">
                  <a:moveTo>
                    <a:pt x="0" y="0"/>
                  </a:moveTo>
                  <a:lnTo>
                    <a:pt x="1565857" y="0"/>
                  </a:lnTo>
                  <a:lnTo>
                    <a:pt x="1565857" y="1565857"/>
                  </a:lnTo>
                  <a:lnTo>
                    <a:pt x="0" y="1565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0" name="Freeform 20"/>
            <p:cNvSpPr/>
            <p:nvPr/>
          </p:nvSpPr>
          <p:spPr>
            <a:xfrm rot="-5336618">
              <a:off x="502143" y="13248"/>
              <a:ext cx="1555128" cy="1557074"/>
            </a:xfrm>
            <a:custGeom>
              <a:avLst/>
              <a:gdLst/>
              <a:ahLst/>
              <a:cxnLst/>
              <a:rect l="l" t="t" r="r" b="b"/>
              <a:pathLst>
                <a:path w="1555128" h="1557074">
                  <a:moveTo>
                    <a:pt x="0" y="0"/>
                  </a:moveTo>
                  <a:lnTo>
                    <a:pt x="1555129" y="0"/>
                  </a:lnTo>
                  <a:lnTo>
                    <a:pt x="1555129" y="1557074"/>
                  </a:lnTo>
                  <a:lnTo>
                    <a:pt x="0" y="155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21" name="Freeform 21"/>
          <p:cNvSpPr/>
          <p:nvPr/>
        </p:nvSpPr>
        <p:spPr>
          <a:xfrm rot="5400000">
            <a:off x="14614077" y="5004626"/>
            <a:ext cx="5290445" cy="277748"/>
          </a:xfrm>
          <a:custGeom>
            <a:avLst/>
            <a:gdLst/>
            <a:ahLst/>
            <a:cxnLst/>
            <a:rect l="l" t="t" r="r" b="b"/>
            <a:pathLst>
              <a:path w="5290445" h="277748">
                <a:moveTo>
                  <a:pt x="0" y="0"/>
                </a:moveTo>
                <a:lnTo>
                  <a:pt x="5290446" y="0"/>
                </a:lnTo>
                <a:lnTo>
                  <a:pt x="5290446" y="277748"/>
                </a:lnTo>
                <a:lnTo>
                  <a:pt x="0" y="2777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22" name="Group 22"/>
          <p:cNvGrpSpPr/>
          <p:nvPr/>
        </p:nvGrpSpPr>
        <p:grpSpPr>
          <a:xfrm>
            <a:off x="2165849" y="5421290"/>
            <a:ext cx="7016251" cy="355374"/>
            <a:chOff x="0" y="0"/>
            <a:chExt cx="9355001" cy="47383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355001" cy="473832"/>
            </a:xfrm>
            <a:custGeom>
              <a:avLst/>
              <a:gdLst/>
              <a:ahLst/>
              <a:cxnLst/>
              <a:rect l="l" t="t" r="r" b="b"/>
              <a:pathLst>
                <a:path w="9355001" h="473832">
                  <a:moveTo>
                    <a:pt x="0" y="0"/>
                  </a:moveTo>
                  <a:lnTo>
                    <a:pt x="9355001" y="0"/>
                  </a:lnTo>
                  <a:lnTo>
                    <a:pt x="9355001" y="473832"/>
                  </a:lnTo>
                  <a:lnTo>
                    <a:pt x="0" y="47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826" b="-1826"/>
              </a:stretch>
            </a:blipFill>
          </p:spPr>
          <p:txBody>
            <a:bodyPr/>
            <a:lstStyle/>
            <a:p>
              <a:endParaRPr lang="en-PK"/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101326" y="76943"/>
              <a:ext cx="9253674" cy="319947"/>
              <a:chOff x="0" y="0"/>
              <a:chExt cx="14986500" cy="51816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" y="6350"/>
                <a:ext cx="14973801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14973801" h="505460">
                    <a:moveTo>
                      <a:pt x="252730" y="0"/>
                    </a:moveTo>
                    <a:lnTo>
                      <a:pt x="14721070" y="0"/>
                    </a:lnTo>
                    <a:cubicBezTo>
                      <a:pt x="14860770" y="0"/>
                      <a:pt x="14973801" y="113030"/>
                      <a:pt x="14973801" y="252730"/>
                    </a:cubicBezTo>
                    <a:cubicBezTo>
                      <a:pt x="14973801" y="392430"/>
                      <a:pt x="14860770" y="505460"/>
                      <a:pt x="14721070" y="505460"/>
                    </a:cubicBezTo>
                    <a:lnTo>
                      <a:pt x="252730" y="505460"/>
                    </a:lnTo>
                    <a:cubicBezTo>
                      <a:pt x="113030" y="505460"/>
                      <a:pt x="0" y="392430"/>
                      <a:pt x="0" y="252730"/>
                    </a:cubicBezTo>
                    <a:cubicBezTo>
                      <a:pt x="0" y="113030"/>
                      <a:pt x="113030" y="0"/>
                      <a:pt x="252730" y="0"/>
                    </a:cubicBezTo>
                    <a:close/>
                  </a:path>
                </a:pathLst>
              </a:custGeom>
              <a:solidFill>
                <a:srgbClr val="00964D"/>
              </a:solidFill>
            </p:spPr>
            <p:txBody>
              <a:bodyPr/>
              <a:lstStyle/>
              <a:p>
                <a:endParaRPr lang="en-PK"/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2165849" y="6256981"/>
            <a:ext cx="7016251" cy="1393651"/>
            <a:chOff x="0" y="0"/>
            <a:chExt cx="9355001" cy="1858201"/>
          </a:xfrm>
        </p:grpSpPr>
        <p:sp>
          <p:nvSpPr>
            <p:cNvPr id="27" name="Freeform 27"/>
            <p:cNvSpPr/>
            <p:nvPr/>
          </p:nvSpPr>
          <p:spPr>
            <a:xfrm>
              <a:off x="0" y="26265"/>
              <a:ext cx="1834229" cy="1831936"/>
            </a:xfrm>
            <a:custGeom>
              <a:avLst/>
              <a:gdLst/>
              <a:ahLst/>
              <a:cxnLst/>
              <a:rect l="l" t="t" r="r" b="b"/>
              <a:pathLst>
                <a:path w="1834229" h="1831936">
                  <a:moveTo>
                    <a:pt x="0" y="0"/>
                  </a:moveTo>
                  <a:lnTo>
                    <a:pt x="1834229" y="0"/>
                  </a:lnTo>
                  <a:lnTo>
                    <a:pt x="1834229" y="1831936"/>
                  </a:lnTo>
                  <a:lnTo>
                    <a:pt x="0" y="18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81312" y="176498"/>
              <a:ext cx="1271605" cy="1478940"/>
            </a:xfrm>
            <a:custGeom>
              <a:avLst/>
              <a:gdLst/>
              <a:ahLst/>
              <a:cxnLst/>
              <a:rect l="l" t="t" r="r" b="b"/>
              <a:pathLst>
                <a:path w="1271605" h="1478940">
                  <a:moveTo>
                    <a:pt x="0" y="0"/>
                  </a:moveTo>
                  <a:lnTo>
                    <a:pt x="1271605" y="0"/>
                  </a:lnTo>
                  <a:lnTo>
                    <a:pt x="1271605" y="1478940"/>
                  </a:lnTo>
                  <a:lnTo>
                    <a:pt x="0" y="1478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11927" t="-1591" r="-18174" b="-1591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860494" y="26265"/>
              <a:ext cx="1834229" cy="1831936"/>
            </a:xfrm>
            <a:custGeom>
              <a:avLst/>
              <a:gdLst/>
              <a:ahLst/>
              <a:cxnLst/>
              <a:rect l="l" t="t" r="r" b="b"/>
              <a:pathLst>
                <a:path w="1834229" h="1831936">
                  <a:moveTo>
                    <a:pt x="0" y="0"/>
                  </a:moveTo>
                  <a:lnTo>
                    <a:pt x="1834229" y="0"/>
                  </a:lnTo>
                  <a:lnTo>
                    <a:pt x="1834229" y="1831936"/>
                  </a:lnTo>
                  <a:lnTo>
                    <a:pt x="0" y="18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287907" y="374749"/>
              <a:ext cx="1005668" cy="1225217"/>
            </a:xfrm>
            <a:custGeom>
              <a:avLst/>
              <a:gdLst/>
              <a:ahLst/>
              <a:cxnLst/>
              <a:rect l="l" t="t" r="r" b="b"/>
              <a:pathLst>
                <a:path w="1005668" h="1225217">
                  <a:moveTo>
                    <a:pt x="0" y="0"/>
                  </a:moveTo>
                  <a:lnTo>
                    <a:pt x="1005668" y="0"/>
                  </a:lnTo>
                  <a:lnTo>
                    <a:pt x="1005668" y="1225217"/>
                  </a:lnTo>
                  <a:lnTo>
                    <a:pt x="0" y="1225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17862" r="-48353" b="-13747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3747253" y="0"/>
              <a:ext cx="1834229" cy="1831936"/>
            </a:xfrm>
            <a:custGeom>
              <a:avLst/>
              <a:gdLst/>
              <a:ahLst/>
              <a:cxnLst/>
              <a:rect l="l" t="t" r="r" b="b"/>
              <a:pathLst>
                <a:path w="1834229" h="1831936">
                  <a:moveTo>
                    <a:pt x="0" y="0"/>
                  </a:moveTo>
                  <a:lnTo>
                    <a:pt x="1834229" y="0"/>
                  </a:lnTo>
                  <a:lnTo>
                    <a:pt x="1834229" y="1831936"/>
                  </a:lnTo>
                  <a:lnTo>
                    <a:pt x="0" y="18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5634013" y="0"/>
              <a:ext cx="1834229" cy="1831936"/>
            </a:xfrm>
            <a:custGeom>
              <a:avLst/>
              <a:gdLst/>
              <a:ahLst/>
              <a:cxnLst/>
              <a:rect l="l" t="t" r="r" b="b"/>
              <a:pathLst>
                <a:path w="1834229" h="1831936">
                  <a:moveTo>
                    <a:pt x="0" y="0"/>
                  </a:moveTo>
                  <a:lnTo>
                    <a:pt x="1834228" y="0"/>
                  </a:lnTo>
                  <a:lnTo>
                    <a:pt x="1834228" y="1831936"/>
                  </a:lnTo>
                  <a:lnTo>
                    <a:pt x="0" y="18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7520772" y="0"/>
              <a:ext cx="1834229" cy="1831936"/>
            </a:xfrm>
            <a:custGeom>
              <a:avLst/>
              <a:gdLst/>
              <a:ahLst/>
              <a:cxnLst/>
              <a:rect l="l" t="t" r="r" b="b"/>
              <a:pathLst>
                <a:path w="1834229" h="1831936">
                  <a:moveTo>
                    <a:pt x="0" y="0"/>
                  </a:moveTo>
                  <a:lnTo>
                    <a:pt x="1834229" y="0"/>
                  </a:lnTo>
                  <a:lnTo>
                    <a:pt x="1834229" y="1831936"/>
                  </a:lnTo>
                  <a:lnTo>
                    <a:pt x="0" y="18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5996804" y="354239"/>
              <a:ext cx="1108647" cy="1123458"/>
            </a:xfrm>
            <a:custGeom>
              <a:avLst/>
              <a:gdLst/>
              <a:ahLst/>
              <a:cxnLst/>
              <a:rect l="l" t="t" r="r" b="b"/>
              <a:pathLst>
                <a:path w="1108647" h="1123458">
                  <a:moveTo>
                    <a:pt x="0" y="0"/>
                  </a:moveTo>
                  <a:lnTo>
                    <a:pt x="1108646" y="0"/>
                  </a:lnTo>
                  <a:lnTo>
                    <a:pt x="1108646" y="1123458"/>
                  </a:lnTo>
                  <a:lnTo>
                    <a:pt x="0" y="1123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4026563" y="354239"/>
              <a:ext cx="1151567" cy="1151567"/>
            </a:xfrm>
            <a:custGeom>
              <a:avLst/>
              <a:gdLst/>
              <a:ahLst/>
              <a:cxnLst/>
              <a:rect l="l" t="t" r="r" b="b"/>
              <a:pathLst>
                <a:path w="1151567" h="1151567">
                  <a:moveTo>
                    <a:pt x="0" y="0"/>
                  </a:moveTo>
                  <a:lnTo>
                    <a:pt x="1151567" y="0"/>
                  </a:lnTo>
                  <a:lnTo>
                    <a:pt x="1151567" y="1151567"/>
                  </a:lnTo>
                  <a:lnTo>
                    <a:pt x="0" y="1151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7771253" y="348772"/>
              <a:ext cx="1333267" cy="1128925"/>
            </a:xfrm>
            <a:custGeom>
              <a:avLst/>
              <a:gdLst/>
              <a:ahLst/>
              <a:cxnLst/>
              <a:rect l="l" t="t" r="r" b="b"/>
              <a:pathLst>
                <a:path w="1333267" h="1128925">
                  <a:moveTo>
                    <a:pt x="0" y="0"/>
                  </a:moveTo>
                  <a:lnTo>
                    <a:pt x="1333267" y="0"/>
                  </a:lnTo>
                  <a:lnTo>
                    <a:pt x="1333267" y="1128925"/>
                  </a:lnTo>
                  <a:lnTo>
                    <a:pt x="0" y="1128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25372" r="-25158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37" name="Freeform 37"/>
          <p:cNvSpPr/>
          <p:nvPr/>
        </p:nvSpPr>
        <p:spPr>
          <a:xfrm>
            <a:off x="15454807" y="850434"/>
            <a:ext cx="2544334" cy="626371"/>
          </a:xfrm>
          <a:custGeom>
            <a:avLst/>
            <a:gdLst/>
            <a:ahLst/>
            <a:cxnLst/>
            <a:rect l="l" t="t" r="r" b="b"/>
            <a:pathLst>
              <a:path w="2544334" h="626371">
                <a:moveTo>
                  <a:pt x="0" y="0"/>
                </a:moveTo>
                <a:lnTo>
                  <a:pt x="2544334" y="0"/>
                </a:lnTo>
                <a:lnTo>
                  <a:pt x="2544334" y="626370"/>
                </a:lnTo>
                <a:lnTo>
                  <a:pt x="0" y="62637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t="-1566" r="-2057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38" name="TextBox 38"/>
          <p:cNvSpPr txBox="1"/>
          <p:nvPr/>
        </p:nvSpPr>
        <p:spPr>
          <a:xfrm>
            <a:off x="4562503" y="3842235"/>
            <a:ext cx="6572176" cy="1290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2"/>
              </a:lnSpc>
            </a:pPr>
            <a:r>
              <a:rPr lang="en-US" sz="7537">
                <a:solidFill>
                  <a:srgbClr val="474747"/>
                </a:solidFill>
                <a:latin typeface="Poppins Bold"/>
                <a:ea typeface="Poppins Bold"/>
                <a:cs typeface="Poppins Bold"/>
                <a:sym typeface="Poppins Bold"/>
              </a:rPr>
              <a:t>USER GROUP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879512" y="7679399"/>
            <a:ext cx="10163219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2"/>
              </a:lnSpc>
            </a:pPr>
            <a:r>
              <a:rPr lang="en-US" sz="3949">
                <a:solidFill>
                  <a:srgbClr val="474747"/>
                </a:solidFill>
                <a:latin typeface="Poppins Bold"/>
                <a:ea typeface="Poppins Bold"/>
                <a:cs typeface="Poppins Bold"/>
                <a:sym typeface="Poppins Bold"/>
              </a:rPr>
              <a:t>Navigating the 2025 D365 F&amp;O Licensing Changes: What You Need to Know and Do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928378" y="9507751"/>
            <a:ext cx="2601119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4"/>
              </a:lnSpc>
              <a:spcBef>
                <a:spcPct val="0"/>
              </a:spcBef>
            </a:pPr>
            <a:r>
              <a:rPr lang="en-US" sz="2000">
                <a:solidFill>
                  <a:srgbClr val="474747"/>
                </a:solidFill>
                <a:latin typeface="Lexend Deca"/>
                <a:ea typeface="Lexend Deca"/>
                <a:cs typeface="Lexend Deca"/>
                <a:sym typeface="Lexend Deca"/>
              </a:rPr>
              <a:t>#PakUGSummit25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27749" y="1019175"/>
            <a:ext cx="6999644" cy="33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2149">
                <a:solidFill>
                  <a:srgbClr val="47474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Pakistan User Group – Microsoft Community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245731">
            <a:off x="-2057400" y="-5136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3" name="Freeform 3"/>
          <p:cNvSpPr/>
          <p:nvPr/>
        </p:nvSpPr>
        <p:spPr>
          <a:xfrm>
            <a:off x="904101" y="1980956"/>
            <a:ext cx="3667900" cy="3663315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6" name="TextBox 6"/>
          <p:cNvSpPr txBox="1"/>
          <p:nvPr/>
        </p:nvSpPr>
        <p:spPr>
          <a:xfrm>
            <a:off x="5796853" y="3268007"/>
            <a:ext cx="9344535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</a:pPr>
            <a:r>
              <a:rPr lang="en-US" sz="2400" b="1">
                <a:solidFill>
                  <a:srgbClr val="474747"/>
                </a:solidFill>
                <a:latin typeface="Lexend Deca"/>
                <a:ea typeface="Lexend Deca"/>
                <a:cs typeface="Lexend Deca"/>
                <a:sym typeface="Lexend Deca"/>
              </a:rPr>
              <a:t>Managing Partner - Next365</a:t>
            </a:r>
          </a:p>
          <a:p>
            <a:pPr marL="0" lvl="0" indent="0" algn="l">
              <a:lnSpc>
                <a:spcPts val="2700"/>
              </a:lnSpc>
            </a:pPr>
            <a:r>
              <a:rPr lang="en-US" sz="2400" b="1">
                <a:solidFill>
                  <a:srgbClr val="474747"/>
                </a:solidFill>
                <a:latin typeface="Lexend Deca"/>
                <a:ea typeface="Lexend Deca"/>
                <a:cs typeface="Lexend Deca"/>
                <a:sym typeface="Lexend Deca"/>
              </a:rPr>
              <a:t>Microsoft MVP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389532" y="2629534"/>
            <a:ext cx="848944" cy="84894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C5FF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426941" y="2442385"/>
            <a:ext cx="8397306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5000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Andre Arnaud de </a:t>
            </a:r>
            <a:r>
              <a:rPr lang="en-US" sz="5000" err="1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Calavon</a:t>
            </a:r>
            <a:endParaRPr lang="en-US" sz="5000">
              <a:solidFill>
                <a:srgbClr val="5F1D8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9309192" y="8058296"/>
            <a:ext cx="8978808" cy="2228704"/>
          </a:xfrm>
          <a:custGeom>
            <a:avLst/>
            <a:gdLst/>
            <a:ahLst/>
            <a:cxnLst/>
            <a:rect l="l" t="t" r="r" b="b"/>
            <a:pathLst>
              <a:path w="8978808" h="2228704">
                <a:moveTo>
                  <a:pt x="0" y="0"/>
                </a:moveTo>
                <a:lnTo>
                  <a:pt x="8978808" y="0"/>
                </a:lnTo>
                <a:lnTo>
                  <a:pt x="8978808" y="2228704"/>
                </a:lnTo>
                <a:lnTo>
                  <a:pt x="0" y="22287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69" r="-33900" b="-72245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2" name="Freeform 12"/>
          <p:cNvSpPr/>
          <p:nvPr/>
        </p:nvSpPr>
        <p:spPr>
          <a:xfrm>
            <a:off x="-2119268" y="9410642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6"/>
                </a:lnTo>
                <a:lnTo>
                  <a:pt x="0" y="3760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3" name="Freeform 13"/>
          <p:cNvSpPr/>
          <p:nvPr/>
        </p:nvSpPr>
        <p:spPr>
          <a:xfrm>
            <a:off x="789065" y="8038646"/>
            <a:ext cx="1345732" cy="1492243"/>
          </a:xfrm>
          <a:custGeom>
            <a:avLst/>
            <a:gdLst/>
            <a:ahLst/>
            <a:cxnLst/>
            <a:rect l="l" t="t" r="r" b="b"/>
            <a:pathLst>
              <a:path w="1345732" h="1492243">
                <a:moveTo>
                  <a:pt x="0" y="0"/>
                </a:moveTo>
                <a:lnTo>
                  <a:pt x="1345732" y="0"/>
                </a:lnTo>
                <a:lnTo>
                  <a:pt x="1345732" y="1492244"/>
                </a:lnTo>
                <a:lnTo>
                  <a:pt x="0" y="14922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4" name="Freeform 14"/>
          <p:cNvSpPr/>
          <p:nvPr/>
        </p:nvSpPr>
        <p:spPr>
          <a:xfrm>
            <a:off x="14331872" y="1817797"/>
            <a:ext cx="3960397" cy="2472419"/>
          </a:xfrm>
          <a:custGeom>
            <a:avLst/>
            <a:gdLst/>
            <a:ahLst/>
            <a:cxnLst/>
            <a:rect l="l" t="t" r="r" b="b"/>
            <a:pathLst>
              <a:path w="3960397" h="2472419">
                <a:moveTo>
                  <a:pt x="0" y="0"/>
                </a:moveTo>
                <a:lnTo>
                  <a:pt x="3960397" y="0"/>
                </a:lnTo>
                <a:lnTo>
                  <a:pt x="3960397" y="2472418"/>
                </a:lnTo>
                <a:lnTo>
                  <a:pt x="0" y="24724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94" t="-758" r="-100000" b="-758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6" name="Group 16"/>
          <p:cNvGrpSpPr/>
          <p:nvPr/>
        </p:nvGrpSpPr>
        <p:grpSpPr>
          <a:xfrm rot="2449739">
            <a:off x="15582080" y="7605496"/>
            <a:ext cx="1554336" cy="1476697"/>
            <a:chOff x="0" y="0"/>
            <a:chExt cx="2072447" cy="1968930"/>
          </a:xfrm>
        </p:grpSpPr>
        <p:sp>
          <p:nvSpPr>
            <p:cNvPr id="17" name="Freeform 17"/>
            <p:cNvSpPr/>
            <p:nvPr/>
          </p:nvSpPr>
          <p:spPr>
            <a:xfrm>
              <a:off x="0" y="403073"/>
              <a:ext cx="1565857" cy="1565857"/>
            </a:xfrm>
            <a:custGeom>
              <a:avLst/>
              <a:gdLst/>
              <a:ahLst/>
              <a:cxnLst/>
              <a:rect l="l" t="t" r="r" b="b"/>
              <a:pathLst>
                <a:path w="1565857" h="1565857">
                  <a:moveTo>
                    <a:pt x="0" y="0"/>
                  </a:moveTo>
                  <a:lnTo>
                    <a:pt x="1565857" y="0"/>
                  </a:lnTo>
                  <a:lnTo>
                    <a:pt x="1565857" y="1565857"/>
                  </a:lnTo>
                  <a:lnTo>
                    <a:pt x="0" y="1565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18" name="Freeform 18"/>
            <p:cNvSpPr/>
            <p:nvPr/>
          </p:nvSpPr>
          <p:spPr>
            <a:xfrm rot="-5336618">
              <a:off x="502143" y="13248"/>
              <a:ext cx="1555128" cy="1557074"/>
            </a:xfrm>
            <a:custGeom>
              <a:avLst/>
              <a:gdLst/>
              <a:ahLst/>
              <a:cxnLst/>
              <a:rect l="l" t="t" r="r" b="b"/>
              <a:pathLst>
                <a:path w="1555128" h="1557074">
                  <a:moveTo>
                    <a:pt x="0" y="0"/>
                  </a:moveTo>
                  <a:lnTo>
                    <a:pt x="1555129" y="0"/>
                  </a:lnTo>
                  <a:lnTo>
                    <a:pt x="1555129" y="1557074"/>
                  </a:lnTo>
                  <a:lnTo>
                    <a:pt x="0" y="155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04100" y="396092"/>
            <a:ext cx="17062096" cy="1065297"/>
            <a:chOff x="0" y="0"/>
            <a:chExt cx="22749461" cy="1420396"/>
          </a:xfrm>
        </p:grpSpPr>
        <p:sp>
          <p:nvSpPr>
            <p:cNvPr id="20" name="Freeform 20"/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84035D18-AEF3-30E7-87C5-62EB68C6B6C3}"/>
              </a:ext>
            </a:extLst>
          </p:cNvPr>
          <p:cNvSpPr/>
          <p:nvPr/>
        </p:nvSpPr>
        <p:spPr>
          <a:xfrm>
            <a:off x="4280891" y="5318827"/>
            <a:ext cx="3667900" cy="3663315"/>
          </a:xfrm>
          <a:prstGeom prst="flowChartConnector">
            <a:avLst/>
          </a:prstGeom>
          <a:blipFill>
            <a:blip r:embed="rId4"/>
            <a:srcRect/>
            <a:stretch>
              <a:fillRect t="-2" b="-2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B8BE3E69-9296-A424-4305-3846B86BC902}"/>
              </a:ext>
            </a:extLst>
          </p:cNvPr>
          <p:cNvSpPr txBox="1"/>
          <p:nvPr/>
        </p:nvSpPr>
        <p:spPr>
          <a:xfrm>
            <a:off x="8194600" y="5871099"/>
            <a:ext cx="8397306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5000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Alex Meyer</a:t>
            </a: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7A2F1F0B-2439-A23A-B54B-F933302A1E78}"/>
              </a:ext>
            </a:extLst>
          </p:cNvPr>
          <p:cNvSpPr txBox="1"/>
          <p:nvPr/>
        </p:nvSpPr>
        <p:spPr>
          <a:xfrm>
            <a:off x="8458200" y="6694052"/>
            <a:ext cx="9344535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lvl="0" indent="0">
              <a:lnSpc>
                <a:spcPts val="2700"/>
              </a:lnSpc>
              <a:defRPr sz="2400" b="1">
                <a:solidFill>
                  <a:srgbClr val="474747"/>
                </a:solidFill>
                <a:latin typeface="Lexend Deca"/>
                <a:ea typeface="Lexend Deca"/>
                <a:cs typeface="Lexend Deca"/>
              </a:defRPr>
            </a:lvl1pPr>
          </a:lstStyle>
          <a:p>
            <a:r>
              <a:rPr lang="en-US"/>
              <a:t>Principal Software Engineer – </a:t>
            </a:r>
            <a:r>
              <a:rPr lang="en-US" err="1"/>
              <a:t>Delinea</a:t>
            </a:r>
            <a:endParaRPr lang="en-US"/>
          </a:p>
          <a:p>
            <a:r>
              <a:rPr lang="en-US"/>
              <a:t>Microsoft MVP</a:t>
            </a:r>
          </a:p>
        </p:txBody>
      </p:sp>
      <p:pic>
        <p:nvPicPr>
          <p:cNvPr id="33" name="Picture 32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7FEA280C-1D19-3F24-98C4-431943327C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67" y="2009817"/>
            <a:ext cx="3663315" cy="3663315"/>
          </a:xfrm>
          <a:prstGeom prst="ellipse">
            <a:avLst/>
          </a:prstGeom>
        </p:spPr>
      </p:pic>
      <p:pic>
        <p:nvPicPr>
          <p:cNvPr id="39" name="Picture 38" descr="A person in a suit smiling&#10;&#10;AI-generated content may be incorrect.">
            <a:extLst>
              <a:ext uri="{FF2B5EF4-FFF2-40B4-BE49-F238E27FC236}">
                <a16:creationId xmlns:a16="http://schemas.microsoft.com/office/drawing/2014/main" id="{85380724-9460-A6D9-630D-3D11126ADCB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76" y="5267908"/>
            <a:ext cx="3377730" cy="3765151"/>
          </a:xfrm>
          <a:prstGeom prst="ellipse">
            <a:avLst/>
          </a:prstGeom>
        </p:spPr>
      </p:pic>
      <p:pic>
        <p:nvPicPr>
          <p:cNvPr id="15" name="Picture 14" descr="Qr code&#10;&#10;Description automatically generated">
            <a:extLst>
              <a:ext uri="{FF2B5EF4-FFF2-40B4-BE49-F238E27FC236}">
                <a16:creationId xmlns:a16="http://schemas.microsoft.com/office/drawing/2014/main" id="{F538FF83-4FA8-2A31-1531-4105307DB56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040" y="4936037"/>
            <a:ext cx="2705456" cy="27054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1EE2ED1C-3A15-D630-4F8C-61C74CA88DE5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Agenda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DB1E2D-47E4-9236-E71C-7CAE2D4A7769}"/>
              </a:ext>
            </a:extLst>
          </p:cNvPr>
          <p:cNvSpPr txBox="1"/>
          <p:nvPr/>
        </p:nvSpPr>
        <p:spPr>
          <a:xfrm>
            <a:off x="1050655" y="2916795"/>
            <a:ext cx="12834157" cy="66479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Dynamics 365 F&amp;O Security Model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How Security &amp; Licensing Tie Together</a:t>
            </a: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License Enforcement</a:t>
            </a: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New License Model</a:t>
            </a: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Power Platform Admin Center / Lifecycle Services</a:t>
            </a: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User Security Governance</a:t>
            </a: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CF4DFC08-9EA3-ECF4-B76D-6EFE74378A5A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1B04D9DF-2352-2045-1AF8-77D852CDA27A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98AFAACC-C09B-8981-F974-500844714919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D34530F9-5750-F94F-6B86-3332307BEA43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1838AEE6-F5D7-4ED4-9DE8-4A914FC09A72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97C1BD82-412C-6FF3-82B9-BADBD09AF179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4490FCB1-F290-AE36-D64C-48A4FA724624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953403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245731">
            <a:off x="-2057400" y="-5136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3" name="Group 3"/>
          <p:cNvGrpSpPr/>
          <p:nvPr/>
        </p:nvGrpSpPr>
        <p:grpSpPr>
          <a:xfrm>
            <a:off x="4072498" y="3365762"/>
            <a:ext cx="848944" cy="84894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C5FF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5966" y="4850670"/>
            <a:ext cx="8397306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5000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D365FO Security Model</a:t>
            </a:r>
          </a:p>
        </p:txBody>
      </p:sp>
      <p:sp>
        <p:nvSpPr>
          <p:cNvPr id="7" name="Freeform 7"/>
          <p:cNvSpPr/>
          <p:nvPr/>
        </p:nvSpPr>
        <p:spPr>
          <a:xfrm>
            <a:off x="9309192" y="8058296"/>
            <a:ext cx="8978808" cy="2228704"/>
          </a:xfrm>
          <a:custGeom>
            <a:avLst/>
            <a:gdLst/>
            <a:ahLst/>
            <a:cxnLst/>
            <a:rect l="l" t="t" r="r" b="b"/>
            <a:pathLst>
              <a:path w="8978808" h="2228704">
                <a:moveTo>
                  <a:pt x="0" y="0"/>
                </a:moveTo>
                <a:lnTo>
                  <a:pt x="8978808" y="0"/>
                </a:lnTo>
                <a:lnTo>
                  <a:pt x="8978808" y="2228704"/>
                </a:lnTo>
                <a:lnTo>
                  <a:pt x="0" y="2228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9" r="-33900" b="-72245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8" name="Freeform 8"/>
          <p:cNvSpPr/>
          <p:nvPr/>
        </p:nvSpPr>
        <p:spPr>
          <a:xfrm>
            <a:off x="14327603" y="1317816"/>
            <a:ext cx="3960397" cy="2472419"/>
          </a:xfrm>
          <a:custGeom>
            <a:avLst/>
            <a:gdLst/>
            <a:ahLst/>
            <a:cxnLst/>
            <a:rect l="l" t="t" r="r" b="b"/>
            <a:pathLst>
              <a:path w="3960397" h="2472419">
                <a:moveTo>
                  <a:pt x="0" y="0"/>
                </a:moveTo>
                <a:lnTo>
                  <a:pt x="3960397" y="0"/>
                </a:lnTo>
                <a:lnTo>
                  <a:pt x="3960397" y="2472418"/>
                </a:lnTo>
                <a:lnTo>
                  <a:pt x="0" y="247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94" t="-758" r="-100000" b="-758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9" name="Group 9"/>
          <p:cNvGrpSpPr/>
          <p:nvPr/>
        </p:nvGrpSpPr>
        <p:grpSpPr>
          <a:xfrm rot="2449739">
            <a:off x="15582080" y="7605496"/>
            <a:ext cx="1554336" cy="1476697"/>
            <a:chOff x="0" y="0"/>
            <a:chExt cx="2072447" cy="1968930"/>
          </a:xfrm>
        </p:grpSpPr>
        <p:sp>
          <p:nvSpPr>
            <p:cNvPr id="10" name="Freeform 10"/>
            <p:cNvSpPr/>
            <p:nvPr/>
          </p:nvSpPr>
          <p:spPr>
            <a:xfrm>
              <a:off x="0" y="403073"/>
              <a:ext cx="1565857" cy="1565857"/>
            </a:xfrm>
            <a:custGeom>
              <a:avLst/>
              <a:gdLst/>
              <a:ahLst/>
              <a:cxnLst/>
              <a:rect l="l" t="t" r="r" b="b"/>
              <a:pathLst>
                <a:path w="1565857" h="1565857">
                  <a:moveTo>
                    <a:pt x="0" y="0"/>
                  </a:moveTo>
                  <a:lnTo>
                    <a:pt x="1565857" y="0"/>
                  </a:lnTo>
                  <a:lnTo>
                    <a:pt x="1565857" y="1565857"/>
                  </a:lnTo>
                  <a:lnTo>
                    <a:pt x="0" y="1565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11" name="Freeform 11"/>
            <p:cNvSpPr/>
            <p:nvPr/>
          </p:nvSpPr>
          <p:spPr>
            <a:xfrm rot="-5336618">
              <a:off x="502143" y="13248"/>
              <a:ext cx="1555128" cy="1557074"/>
            </a:xfrm>
            <a:custGeom>
              <a:avLst/>
              <a:gdLst/>
              <a:ahLst/>
              <a:cxnLst/>
              <a:rect l="l" t="t" r="r" b="b"/>
              <a:pathLst>
                <a:path w="1555128" h="1557074">
                  <a:moveTo>
                    <a:pt x="0" y="0"/>
                  </a:moveTo>
                  <a:lnTo>
                    <a:pt x="1555129" y="0"/>
                  </a:lnTo>
                  <a:lnTo>
                    <a:pt x="1555129" y="1557074"/>
                  </a:lnTo>
                  <a:lnTo>
                    <a:pt x="0" y="155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2" name="Freeform 12"/>
          <p:cNvSpPr/>
          <p:nvPr/>
        </p:nvSpPr>
        <p:spPr>
          <a:xfrm>
            <a:off x="9612898" y="1461389"/>
            <a:ext cx="7449605" cy="7323379"/>
          </a:xfrm>
          <a:custGeom>
            <a:avLst/>
            <a:gdLst/>
            <a:ahLst/>
            <a:cxnLst/>
            <a:rect l="l" t="t" r="r" b="b"/>
            <a:pathLst>
              <a:path w="7449605" h="7323379">
                <a:moveTo>
                  <a:pt x="0" y="0"/>
                </a:moveTo>
                <a:lnTo>
                  <a:pt x="7449605" y="0"/>
                </a:lnTo>
                <a:lnTo>
                  <a:pt x="7449605" y="7323379"/>
                </a:lnTo>
                <a:lnTo>
                  <a:pt x="0" y="73233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522" r="-3394" b="-2522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3" name="Group 13"/>
          <p:cNvGrpSpPr/>
          <p:nvPr/>
        </p:nvGrpSpPr>
        <p:grpSpPr>
          <a:xfrm>
            <a:off x="10506548" y="2265675"/>
            <a:ext cx="5965170" cy="5714808"/>
            <a:chOff x="0" y="0"/>
            <a:chExt cx="6628163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28163" cy="6349975"/>
            </a:xfrm>
            <a:custGeom>
              <a:avLst/>
              <a:gdLst/>
              <a:ahLst/>
              <a:cxnLst/>
              <a:rect l="l" t="t" r="r" b="b"/>
              <a:pathLst>
                <a:path w="6628163" h="6349975">
                  <a:moveTo>
                    <a:pt x="6628163" y="3175025"/>
                  </a:moveTo>
                  <a:cubicBezTo>
                    <a:pt x="6628163" y="4928451"/>
                    <a:pt x="5144369" y="6349975"/>
                    <a:pt x="3314081" y="6349975"/>
                  </a:cubicBezTo>
                  <a:cubicBezTo>
                    <a:pt x="1483767" y="6349975"/>
                    <a:pt x="0" y="4928451"/>
                    <a:pt x="0" y="3175025"/>
                  </a:cubicBezTo>
                  <a:cubicBezTo>
                    <a:pt x="0" y="1421511"/>
                    <a:pt x="1483767" y="0"/>
                    <a:pt x="3314081" y="0"/>
                  </a:cubicBezTo>
                  <a:cubicBezTo>
                    <a:pt x="5144396" y="0"/>
                    <a:pt x="6628163" y="1421511"/>
                    <a:pt x="6628163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1897" r="-2189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6" name="Freeform 16"/>
          <p:cNvSpPr/>
          <p:nvPr/>
        </p:nvSpPr>
        <p:spPr>
          <a:xfrm>
            <a:off x="-2119268" y="9410642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6"/>
                </a:lnTo>
                <a:lnTo>
                  <a:pt x="0" y="3760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7" name="Freeform 17"/>
          <p:cNvSpPr/>
          <p:nvPr/>
        </p:nvSpPr>
        <p:spPr>
          <a:xfrm>
            <a:off x="789065" y="8038646"/>
            <a:ext cx="1345732" cy="1492243"/>
          </a:xfrm>
          <a:custGeom>
            <a:avLst/>
            <a:gdLst/>
            <a:ahLst/>
            <a:cxnLst/>
            <a:rect l="l" t="t" r="r" b="b"/>
            <a:pathLst>
              <a:path w="1345732" h="1492243">
                <a:moveTo>
                  <a:pt x="0" y="0"/>
                </a:moveTo>
                <a:lnTo>
                  <a:pt x="1345732" y="0"/>
                </a:lnTo>
                <a:lnTo>
                  <a:pt x="1345732" y="1492244"/>
                </a:lnTo>
                <a:lnTo>
                  <a:pt x="0" y="14922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9" name="Group 19"/>
          <p:cNvGrpSpPr/>
          <p:nvPr/>
        </p:nvGrpSpPr>
        <p:grpSpPr>
          <a:xfrm>
            <a:off x="904100" y="396092"/>
            <a:ext cx="17062096" cy="1065297"/>
            <a:chOff x="0" y="0"/>
            <a:chExt cx="22749461" cy="1420396"/>
          </a:xfrm>
        </p:grpSpPr>
        <p:sp>
          <p:nvSpPr>
            <p:cNvPr id="20" name="Freeform 20"/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BCDA1-F69F-6551-B2C0-1E7D80563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FD666927-D27C-FD31-8ADC-D64AFB7760BB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D365FSC Security 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BE055B-6792-C36F-1C85-52FDA400FCD5}"/>
              </a:ext>
            </a:extLst>
          </p:cNvPr>
          <p:cNvSpPr txBox="1"/>
          <p:nvPr/>
        </p:nvSpPr>
        <p:spPr>
          <a:xfrm>
            <a:off x="1151681" y="3023519"/>
            <a:ext cx="7154119" cy="67177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Role Based Security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Users are assigned one or more roles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Char char="•"/>
            </a:pPr>
            <a:r>
              <a:rPr lang="en-US" sz="3600">
                <a:latin typeface="Segoe UI"/>
              </a:rPr>
              <a:t>Hierarchy based security model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Char char="•"/>
            </a:pPr>
            <a:r>
              <a:rPr lang="en-US" sz="3600">
                <a:latin typeface="Segoe UI"/>
              </a:rPr>
              <a:t>Groups of securable objects are put within one security layer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Char char="•"/>
            </a:pPr>
            <a:r>
              <a:rPr lang="en-US" sz="3600">
                <a:latin typeface="Segoe UI"/>
              </a:rPr>
              <a:t>Security layers built on top of each other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Char char="•"/>
            </a:pPr>
            <a:r>
              <a:rPr lang="en-US" sz="3600">
                <a:latin typeface="Segoe UI"/>
              </a:rPr>
              <a:t>Two main categories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Char char="•"/>
            </a:pPr>
            <a:r>
              <a:rPr lang="en-US" sz="3600">
                <a:latin typeface="Segoe UI"/>
              </a:rPr>
              <a:t>Security Layers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400"/>
              <a:buChar char="•"/>
            </a:pPr>
            <a:r>
              <a:rPr lang="en-US" sz="3600">
                <a:latin typeface="Segoe UI"/>
              </a:rPr>
              <a:t>Securable Objects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557C6419-4B9C-154D-59D9-5BD7E6C11D11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234275BB-F442-92D7-3348-34863AEA9BA0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6E96540A-1995-83EC-A6AE-3F6FB6A0F164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2EA52824-414B-74B0-7477-7A0D514B13FC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1C2C6ABF-698A-2615-A1A1-1E52BE9FDE35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32504C02-75B1-0EB7-790E-BF1C4E3825C0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275655A4-114E-4044-6924-655D687124A4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" name="Content Placeholder 2" descr="A screen shot of a computer&#10;&#10;Description automatically generated">
            <a:extLst>
              <a:ext uri="{FF2B5EF4-FFF2-40B4-BE49-F238E27FC236}">
                <a16:creationId xmlns:a16="http://schemas.microsoft.com/office/drawing/2014/main" id="{9C922891-3D69-F52F-203B-03B0468059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7400" y="2476500"/>
            <a:ext cx="7763719" cy="642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20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BA6B0-E8CB-B04A-EAF8-EC5F1BD00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A7FDAA8C-F0C0-1BBC-D418-C855D9EA7FDF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Security &amp; Licensing Tied Together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29995ED3-0818-E42C-DC29-7CDE12B0D18D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89EFB217-5FBA-C9D4-6879-31A5038D33A2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19688D4B-BA46-F19C-F00A-E4406120141A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F5BAC3FA-DA70-69AE-7078-88098F0D853D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E072B2FC-5AA1-41E2-D5DE-DD3322082419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5A209728-B63B-E9BD-0790-E9025EB96B97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16AD96C5-0F0C-2A11-E8DE-151758FD38F0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9E116B62-FE7B-9AA7-13B1-917112E576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1806" y="3044540"/>
            <a:ext cx="8662973" cy="28079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FECD25-EC9E-82C1-5F83-C6FBAC9141A4}"/>
              </a:ext>
            </a:extLst>
          </p:cNvPr>
          <p:cNvSpPr txBox="1"/>
          <p:nvPr/>
        </p:nvSpPr>
        <p:spPr>
          <a:xfrm>
            <a:off x="1505488" y="4067724"/>
            <a:ext cx="2767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Myriad Pro Light"/>
              </a:rPr>
              <a:t>Security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14B471-B63F-4A45-78DB-8BD4E3B72011}"/>
              </a:ext>
            </a:extLst>
          </p:cNvPr>
          <p:cNvSpPr txBox="1"/>
          <p:nvPr/>
        </p:nvSpPr>
        <p:spPr>
          <a:xfrm>
            <a:off x="13722228" y="4063783"/>
            <a:ext cx="3203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Myriad Pro Light"/>
              </a:rPr>
              <a:t>Licensing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5D04B5-A055-EF37-5E54-3CB9A31CFED9}"/>
              </a:ext>
            </a:extLst>
          </p:cNvPr>
          <p:cNvSpPr txBox="1"/>
          <p:nvPr/>
        </p:nvSpPr>
        <p:spPr>
          <a:xfrm>
            <a:off x="1841021" y="6137088"/>
            <a:ext cx="13246579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What access a user is assigned = what license(s) they are required to have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Not based on utilization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Over provisioning of user access -&gt;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Over assignment of user licenses -&gt;</a:t>
            </a:r>
          </a:p>
          <a:p>
            <a:pPr marL="1485900" lvl="2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Higher licensing costs</a:t>
            </a:r>
          </a:p>
        </p:txBody>
      </p:sp>
    </p:spTree>
    <p:extLst>
      <p:ext uri="{BB962C8B-B14F-4D97-AF65-F5344CB8AC3E}">
        <p14:creationId xmlns:p14="http://schemas.microsoft.com/office/powerpoint/2010/main" val="2309375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3D1-C8A7-5A97-1809-A625539A8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>
            <a:extLst>
              <a:ext uri="{FF2B5EF4-FFF2-40B4-BE49-F238E27FC236}">
                <a16:creationId xmlns:a16="http://schemas.microsoft.com/office/drawing/2014/main" id="{E137CCF0-00B2-F1A6-AC14-3ED77EB72094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B9BA56FA-E0DE-7FD9-D349-BCBA638A65D6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A25E431A-8C4A-95AA-F8F2-F2436A799D9B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1E58DE13-D560-AF7E-9AA1-33C5A298D232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BAB801E7-F015-E44E-1551-4CA32397D797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12D01DF6-C61F-6754-A04F-584FF2177149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7407972E-62E5-076E-8F98-24294A813633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7D43962A-D002-7A02-00FB-B62F71230A00}"/>
              </a:ext>
            </a:extLst>
          </p:cNvPr>
          <p:cNvGrpSpPr/>
          <p:nvPr/>
        </p:nvGrpSpPr>
        <p:grpSpPr>
          <a:xfrm>
            <a:off x="1408397" y="1919858"/>
            <a:ext cx="16348263" cy="8107649"/>
            <a:chOff x="938931" y="1279905"/>
            <a:chExt cx="10898842" cy="540509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A145188-5C1B-B249-55DA-879F008313A2}"/>
                </a:ext>
              </a:extLst>
            </p:cNvPr>
            <p:cNvSpPr/>
            <p:nvPr/>
          </p:nvSpPr>
          <p:spPr>
            <a:xfrm>
              <a:off x="938931" y="1279905"/>
              <a:ext cx="10898842" cy="54050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L" sz="40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7C5A67-ECD4-63C9-A294-FE0D46253852}"/>
                </a:ext>
              </a:extLst>
            </p:cNvPr>
            <p:cNvSpPr/>
            <p:nvPr/>
          </p:nvSpPr>
          <p:spPr>
            <a:xfrm>
              <a:off x="1583444" y="1374548"/>
              <a:ext cx="6122400" cy="216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>
                  <a:solidFill>
                    <a:schemeClr val="bg1"/>
                  </a:solidFill>
                </a:rPr>
                <a:t>Customer engagement apps (CRM)</a:t>
              </a:r>
              <a:endParaRPr lang="en-NL" sz="2100">
                <a:solidFill>
                  <a:schemeClr val="bg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B7A905F-D2ED-038B-D1E7-C2DAEE65650D}"/>
                </a:ext>
              </a:extLst>
            </p:cNvPr>
            <p:cNvGrpSpPr/>
            <p:nvPr/>
          </p:nvGrpSpPr>
          <p:grpSpPr>
            <a:xfrm>
              <a:off x="1583444" y="1704302"/>
              <a:ext cx="1157084" cy="563374"/>
              <a:chOff x="1395435" y="1885533"/>
              <a:chExt cx="1157084" cy="563374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D42FD149-CE25-2B30-222A-33C6791BA1CB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Sales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500">
                    <a:solidFill>
                      <a:schemeClr val="tx1"/>
                    </a:solidFill>
                  </a:rPr>
                  <a:t>Premium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33" name="Graphic 132" descr="User with solid fill">
                <a:extLst>
                  <a:ext uri="{FF2B5EF4-FFF2-40B4-BE49-F238E27FC236}">
                    <a16:creationId xmlns:a16="http://schemas.microsoft.com/office/drawing/2014/main" id="{DB1951E1-32F3-B11F-D175-DAD6057A1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pic>
          <p:nvPicPr>
            <p:cNvPr id="17" name="Graphic 16" descr="City with solid fill">
              <a:extLst>
                <a:ext uri="{FF2B5EF4-FFF2-40B4-BE49-F238E27FC236}">
                  <a16:creationId xmlns:a16="http://schemas.microsoft.com/office/drawing/2014/main" id="{E2262967-4537-2453-3CBC-EFD20470D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407723" y="5652452"/>
              <a:ext cx="252000" cy="2520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75EBE27-5679-1C03-5D6E-A84FFFF7E498}"/>
                </a:ext>
              </a:extLst>
            </p:cNvPr>
            <p:cNvSpPr/>
            <p:nvPr/>
          </p:nvSpPr>
          <p:spPr>
            <a:xfrm>
              <a:off x="8051386" y="1367937"/>
              <a:ext cx="3626602" cy="216000"/>
            </a:xfrm>
            <a:prstGeom prst="rect">
              <a:avLst/>
            </a:prstGeom>
            <a:solidFill>
              <a:srgbClr val="05A8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/>
                <a:t>Unified Operations apps (AI ERP)</a:t>
              </a:r>
              <a:endParaRPr lang="en-NL" sz="210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E833D30-15C2-964C-F3DF-1CA3EB994B41}"/>
                </a:ext>
              </a:extLst>
            </p:cNvPr>
            <p:cNvGrpSpPr/>
            <p:nvPr/>
          </p:nvGrpSpPr>
          <p:grpSpPr>
            <a:xfrm>
              <a:off x="2818203" y="1704302"/>
              <a:ext cx="1157084" cy="563374"/>
              <a:chOff x="1395435" y="1885533"/>
              <a:chExt cx="1157084" cy="563374"/>
            </a:xfrm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D888F5EC-AC5C-A359-D65E-E3BE4CAA503B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Microsoft Relationship Sales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31" name="Graphic 130" descr="User with solid fill">
                <a:extLst>
                  <a:ext uri="{FF2B5EF4-FFF2-40B4-BE49-F238E27FC236}">
                    <a16:creationId xmlns:a16="http://schemas.microsoft.com/office/drawing/2014/main" id="{296972EB-82C7-6B6B-E769-625826DFB5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48866E1-06EA-83C1-2FA6-A716E9E6269E}"/>
                </a:ext>
              </a:extLst>
            </p:cNvPr>
            <p:cNvGrpSpPr/>
            <p:nvPr/>
          </p:nvGrpSpPr>
          <p:grpSpPr>
            <a:xfrm>
              <a:off x="4052962" y="1704302"/>
              <a:ext cx="1157084" cy="563374"/>
              <a:chOff x="1395435" y="1885533"/>
              <a:chExt cx="1157084" cy="563374"/>
            </a:xfrm>
          </p:grpSpPr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68391D1A-B88B-F0F6-35D8-E8F2D31F1788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Customer Service Premium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9" name="Graphic 128" descr="User with solid fill">
                <a:extLst>
                  <a:ext uri="{FF2B5EF4-FFF2-40B4-BE49-F238E27FC236}">
                    <a16:creationId xmlns:a16="http://schemas.microsoft.com/office/drawing/2014/main" id="{7E77FD0F-C1E2-AA4C-A0F8-CFD8369E5C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387AA5B-8251-7D04-5B18-75F00C240E4E}"/>
                </a:ext>
              </a:extLst>
            </p:cNvPr>
            <p:cNvGrpSpPr/>
            <p:nvPr/>
          </p:nvGrpSpPr>
          <p:grpSpPr>
            <a:xfrm>
              <a:off x="5287721" y="1704302"/>
              <a:ext cx="1157084" cy="563374"/>
              <a:chOff x="1395435" y="1885533"/>
              <a:chExt cx="1157084" cy="563374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66C8141B-ED03-6DE3-3340-FCEE1EAB9B8E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Contact Center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7" name="Graphic 126" descr="User with solid fill">
                <a:extLst>
                  <a:ext uri="{FF2B5EF4-FFF2-40B4-BE49-F238E27FC236}">
                    <a16:creationId xmlns:a16="http://schemas.microsoft.com/office/drawing/2014/main" id="{F45E835A-7C54-236D-57D3-3C235AC50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pic>
          <p:nvPicPr>
            <p:cNvPr id="22" name="Graphic 21" descr="User with solid fill">
              <a:extLst>
                <a:ext uri="{FF2B5EF4-FFF2-40B4-BE49-F238E27FC236}">
                  <a16:creationId xmlns:a16="http://schemas.microsoft.com/office/drawing/2014/main" id="{4D2244D3-7655-B89B-B090-1D59F440A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99650" y="5652452"/>
              <a:ext cx="252000" cy="252000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273CBA6-B9FB-29FA-1E13-7F64B834097F}"/>
                </a:ext>
              </a:extLst>
            </p:cNvPr>
            <p:cNvGrpSpPr/>
            <p:nvPr/>
          </p:nvGrpSpPr>
          <p:grpSpPr>
            <a:xfrm>
              <a:off x="2818203" y="2384777"/>
              <a:ext cx="1157084" cy="563374"/>
              <a:chOff x="1395435" y="1885533"/>
              <a:chExt cx="1157084" cy="563374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93DC4C31-62AA-5E4D-A780-1A74E51F92F0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Field Service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5" name="Graphic 124" descr="User with solid fill">
                <a:extLst>
                  <a:ext uri="{FF2B5EF4-FFF2-40B4-BE49-F238E27FC236}">
                    <a16:creationId xmlns:a16="http://schemas.microsoft.com/office/drawing/2014/main" id="{C47EC9E6-FA31-AD2D-12E8-52DA820C83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1E5C366-80BB-4B10-6F07-AAB89669F6D8}"/>
                </a:ext>
              </a:extLst>
            </p:cNvPr>
            <p:cNvGrpSpPr/>
            <p:nvPr/>
          </p:nvGrpSpPr>
          <p:grpSpPr>
            <a:xfrm>
              <a:off x="4052962" y="2384777"/>
              <a:ext cx="1157084" cy="563374"/>
              <a:chOff x="1395435" y="1885533"/>
              <a:chExt cx="1157084" cy="563374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3873296F-4350-039F-CDCC-2B5873EB3991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Customer Service Enterprise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3" name="Graphic 122" descr="User with solid fill">
                <a:extLst>
                  <a:ext uri="{FF2B5EF4-FFF2-40B4-BE49-F238E27FC236}">
                    <a16:creationId xmlns:a16="http://schemas.microsoft.com/office/drawing/2014/main" id="{C2124825-B01C-23D6-4966-8153DFD0E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4C12365-8B84-D6B6-8573-B4D8EBE524BE}"/>
                </a:ext>
              </a:extLst>
            </p:cNvPr>
            <p:cNvGrpSpPr/>
            <p:nvPr/>
          </p:nvGrpSpPr>
          <p:grpSpPr>
            <a:xfrm>
              <a:off x="5287721" y="2384777"/>
              <a:ext cx="1157084" cy="563374"/>
              <a:chOff x="1395435" y="1885533"/>
              <a:chExt cx="1157084" cy="563374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6BC85778-0BAF-CF54-052A-D981BD463E2A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Contact Center Digital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1" name="Graphic 120" descr="User with solid fill">
                <a:extLst>
                  <a:ext uri="{FF2B5EF4-FFF2-40B4-BE49-F238E27FC236}">
                    <a16:creationId xmlns:a16="http://schemas.microsoft.com/office/drawing/2014/main" id="{274CDAFE-BE81-CC97-A4D8-45B770700E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DE68BEA-DA26-5E91-649D-D09AB0354E7B}"/>
                </a:ext>
              </a:extLst>
            </p:cNvPr>
            <p:cNvGrpSpPr/>
            <p:nvPr/>
          </p:nvGrpSpPr>
          <p:grpSpPr>
            <a:xfrm>
              <a:off x="1583444" y="3065252"/>
              <a:ext cx="1157084" cy="563374"/>
              <a:chOff x="1395435" y="1885533"/>
              <a:chExt cx="1157084" cy="563374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48FF1087-9A1A-40B2-A517-ED0DCB8F5579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Sales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500">
                    <a:solidFill>
                      <a:schemeClr val="tx1"/>
                    </a:solidFill>
                  </a:rPr>
                  <a:t>Professional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9" name="Graphic 118" descr="User with solid fill">
                <a:extLst>
                  <a:ext uri="{FF2B5EF4-FFF2-40B4-BE49-F238E27FC236}">
                    <a16:creationId xmlns:a16="http://schemas.microsoft.com/office/drawing/2014/main" id="{51F726ED-D7FE-A04C-7DCD-420801000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F6F5EEC-41E4-DDD1-5CB1-E5104F5CD074}"/>
                </a:ext>
              </a:extLst>
            </p:cNvPr>
            <p:cNvGrpSpPr/>
            <p:nvPr/>
          </p:nvGrpSpPr>
          <p:grpSpPr>
            <a:xfrm>
              <a:off x="2818203" y="3065252"/>
              <a:ext cx="1157084" cy="563374"/>
              <a:chOff x="1395435" y="1885533"/>
              <a:chExt cx="1157084" cy="563374"/>
            </a:xfrm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5431672E-B8BD-E8E4-7904-F30B8282B8C9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Field Service Contractor</a:t>
                </a:r>
                <a:endParaRPr lang="en-NL" sz="1500">
                  <a:solidFill>
                    <a:schemeClr val="tx1"/>
                  </a:solidFill>
                </a:endParaRPr>
              </a:p>
              <a:p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7" name="Graphic 116" descr="User with solid fill">
                <a:extLst>
                  <a:ext uri="{FF2B5EF4-FFF2-40B4-BE49-F238E27FC236}">
                    <a16:creationId xmlns:a16="http://schemas.microsoft.com/office/drawing/2014/main" id="{D6F7F662-D03B-7074-1FA4-84100C5EA0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53CCE22-3A3E-EEED-DA24-79FACDBA01D1}"/>
                </a:ext>
              </a:extLst>
            </p:cNvPr>
            <p:cNvGrpSpPr/>
            <p:nvPr/>
          </p:nvGrpSpPr>
          <p:grpSpPr>
            <a:xfrm>
              <a:off x="4052962" y="3065252"/>
              <a:ext cx="1157084" cy="563374"/>
              <a:chOff x="1395435" y="1885533"/>
              <a:chExt cx="1157084" cy="563374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1C04AF8-40D3-4F3D-8687-0141AC043329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Customer Service Professional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5" name="Graphic 114" descr="User with solid fill">
                <a:extLst>
                  <a:ext uri="{FF2B5EF4-FFF2-40B4-BE49-F238E27FC236}">
                    <a16:creationId xmlns:a16="http://schemas.microsoft.com/office/drawing/2014/main" id="{C109818B-FC8E-3A04-B208-E435401C7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CBAA872-ECC1-AC46-A357-ACDF175A404D}"/>
                </a:ext>
              </a:extLst>
            </p:cNvPr>
            <p:cNvSpPr/>
            <p:nvPr/>
          </p:nvSpPr>
          <p:spPr>
            <a:xfrm>
              <a:off x="5287721" y="3065252"/>
              <a:ext cx="1157084" cy="5633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tx1"/>
                  </a:solidFill>
                </a:rPr>
                <a:t>Contact Center Voice</a:t>
              </a:r>
              <a:endParaRPr lang="en-NL" sz="150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E09BD5B-F771-363E-C1FA-E637FDB5B6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70075" y="1704302"/>
              <a:ext cx="30157" cy="192432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90AB08-8D9D-197E-DE1E-7ABA8F66B39A}"/>
                </a:ext>
              </a:extLst>
            </p:cNvPr>
            <p:cNvSpPr txBox="1"/>
            <p:nvPr/>
          </p:nvSpPr>
          <p:spPr>
            <a:xfrm>
              <a:off x="938931" y="2323621"/>
              <a:ext cx="492443" cy="624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vert270" wrap="none" rtlCol="0">
              <a:spAutoFit/>
            </a:bodyPr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/>
                <a:t>Full users</a:t>
              </a:r>
              <a:br>
                <a:rPr lang="en-US" sz="1500"/>
              </a:br>
              <a:r>
                <a:rPr lang="en-US" sz="1500"/>
                <a:t>Base SKUs</a:t>
              </a:r>
              <a:endParaRPr lang="en-NL" sz="150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7F19D2E-9387-D769-0390-9B38517A2A70}"/>
                </a:ext>
              </a:extLst>
            </p:cNvPr>
            <p:cNvGrpSpPr/>
            <p:nvPr/>
          </p:nvGrpSpPr>
          <p:grpSpPr>
            <a:xfrm>
              <a:off x="8059587" y="1704302"/>
              <a:ext cx="1157084" cy="563374"/>
              <a:chOff x="1395435" y="1885533"/>
              <a:chExt cx="1157084" cy="563374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F72F4553-1BCD-BF3C-2346-758577836A96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Finance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500">
                    <a:solidFill>
                      <a:schemeClr val="tx1"/>
                    </a:solidFill>
                  </a:rPr>
                  <a:t>Premium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200">
                    <a:solidFill>
                      <a:schemeClr val="tx1"/>
                    </a:solidFill>
                  </a:rPr>
                  <a:t>10 seat min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3" name="Graphic 112" descr="User with solid fill">
                <a:extLst>
                  <a:ext uri="{FF2B5EF4-FFF2-40B4-BE49-F238E27FC236}">
                    <a16:creationId xmlns:a16="http://schemas.microsoft.com/office/drawing/2014/main" id="{364AC76A-6576-A9F9-194E-F75AB37B0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CFE1BA5-0FA9-DD56-D98E-4EDB6E11D473}"/>
                </a:ext>
              </a:extLst>
            </p:cNvPr>
            <p:cNvGrpSpPr/>
            <p:nvPr/>
          </p:nvGrpSpPr>
          <p:grpSpPr>
            <a:xfrm>
              <a:off x="9294346" y="1704302"/>
              <a:ext cx="1157084" cy="563374"/>
              <a:chOff x="1395435" y="1885533"/>
              <a:chExt cx="1157084" cy="563374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E00818EC-58F8-5D42-BF56-DAA07384056F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SCM Premium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200">
                    <a:solidFill>
                      <a:schemeClr val="tx1"/>
                    </a:solidFill>
                  </a:rPr>
                  <a:t>10 seat min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1" name="Graphic 110" descr="User with solid fill">
                <a:extLst>
                  <a:ext uri="{FF2B5EF4-FFF2-40B4-BE49-F238E27FC236}">
                    <a16:creationId xmlns:a16="http://schemas.microsoft.com/office/drawing/2014/main" id="{ADD49436-2019-CE66-1979-46A651B4D6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4B2958C-B501-3176-6EC7-160F14C535A8}"/>
                </a:ext>
              </a:extLst>
            </p:cNvPr>
            <p:cNvGrpSpPr/>
            <p:nvPr/>
          </p:nvGrpSpPr>
          <p:grpSpPr>
            <a:xfrm>
              <a:off x="10529105" y="1704302"/>
              <a:ext cx="1157084" cy="563374"/>
              <a:chOff x="1395435" y="1885533"/>
              <a:chExt cx="1157084" cy="563374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D47642F2-786E-DF29-1410-85157A653C7A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Commerce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200">
                    <a:solidFill>
                      <a:schemeClr val="tx1"/>
                    </a:solidFill>
                  </a:rPr>
                  <a:t>20 seat min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9" name="Graphic 108" descr="User with solid fill">
                <a:extLst>
                  <a:ext uri="{FF2B5EF4-FFF2-40B4-BE49-F238E27FC236}">
                    <a16:creationId xmlns:a16="http://schemas.microsoft.com/office/drawing/2014/main" id="{FFDF6016-11C9-6FCD-9942-ED70AF9ACE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3F9D81D-47A9-47DC-35B7-08F95FC45D50}"/>
                </a:ext>
              </a:extLst>
            </p:cNvPr>
            <p:cNvGrpSpPr/>
            <p:nvPr/>
          </p:nvGrpSpPr>
          <p:grpSpPr>
            <a:xfrm>
              <a:off x="8059587" y="2384777"/>
              <a:ext cx="1157084" cy="563374"/>
              <a:chOff x="1395435" y="1885533"/>
              <a:chExt cx="1157084" cy="563374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02C734EB-8B06-8575-ED23-4C839E2EAA20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Finance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200">
                    <a:solidFill>
                      <a:schemeClr val="tx1"/>
                    </a:solidFill>
                  </a:rPr>
                  <a:t>20 seat min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7" name="Graphic 106" descr="User with solid fill">
                <a:extLst>
                  <a:ext uri="{FF2B5EF4-FFF2-40B4-BE49-F238E27FC236}">
                    <a16:creationId xmlns:a16="http://schemas.microsoft.com/office/drawing/2014/main" id="{C111F7EE-86D1-80CA-690C-0591D1C449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86B5390-5B97-5FBC-A474-8EA74A6E186A}"/>
                </a:ext>
              </a:extLst>
            </p:cNvPr>
            <p:cNvGrpSpPr/>
            <p:nvPr/>
          </p:nvGrpSpPr>
          <p:grpSpPr>
            <a:xfrm>
              <a:off x="9294346" y="2384777"/>
              <a:ext cx="1157084" cy="563374"/>
              <a:chOff x="1395435" y="1885533"/>
              <a:chExt cx="1157084" cy="563374"/>
            </a:xfrm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0316401F-4BA5-B812-0793-74B6AE87F261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Supply Chain Management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200">
                    <a:solidFill>
                      <a:schemeClr val="tx1"/>
                    </a:solidFill>
                  </a:rPr>
                  <a:t>20 seat min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5" name="Graphic 104" descr="User with solid fill">
                <a:extLst>
                  <a:ext uri="{FF2B5EF4-FFF2-40B4-BE49-F238E27FC236}">
                    <a16:creationId xmlns:a16="http://schemas.microsoft.com/office/drawing/2014/main" id="{7C58BCAE-8A38-8678-6A0D-E53CDB5CD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17150E7-4B00-F184-1809-1053FB0D43E4}"/>
                </a:ext>
              </a:extLst>
            </p:cNvPr>
            <p:cNvGrpSpPr/>
            <p:nvPr/>
          </p:nvGrpSpPr>
          <p:grpSpPr>
            <a:xfrm>
              <a:off x="8059587" y="3065252"/>
              <a:ext cx="1157084" cy="563374"/>
              <a:chOff x="1395435" y="1885533"/>
              <a:chExt cx="1157084" cy="563374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00D9F13-F65E-68A1-C9EB-5737F2206838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Human Resources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200">
                    <a:solidFill>
                      <a:schemeClr val="tx1"/>
                    </a:solidFill>
                  </a:rPr>
                  <a:t>5 seat min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3" name="Graphic 102" descr="User with solid fill">
                <a:extLst>
                  <a:ext uri="{FF2B5EF4-FFF2-40B4-BE49-F238E27FC236}">
                    <a16:creationId xmlns:a16="http://schemas.microsoft.com/office/drawing/2014/main" id="{AB694613-22EB-B70F-C463-97D4A576A5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5204156-D7AA-73A1-DCBD-B0C132624039}"/>
                </a:ext>
              </a:extLst>
            </p:cNvPr>
            <p:cNvGrpSpPr/>
            <p:nvPr/>
          </p:nvGrpSpPr>
          <p:grpSpPr>
            <a:xfrm>
              <a:off x="9294346" y="3065252"/>
              <a:ext cx="1157084" cy="563374"/>
              <a:chOff x="1395435" y="1885533"/>
              <a:chExt cx="1157084" cy="563374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2AF0D8C-7879-0121-AD75-F5BBB5A07DA1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Project Operations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200">
                    <a:solidFill>
                      <a:schemeClr val="tx1"/>
                    </a:solidFill>
                  </a:rPr>
                  <a:t>20 seat min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1" name="Graphic 100" descr="User with solid fill">
                <a:extLst>
                  <a:ext uri="{FF2B5EF4-FFF2-40B4-BE49-F238E27FC236}">
                    <a16:creationId xmlns:a16="http://schemas.microsoft.com/office/drawing/2014/main" id="{3015ADE1-6BEA-0E76-2EC3-626A4A8F93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FD5669C-C38C-4C62-270C-FD28CA53D3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3050" y="3971783"/>
              <a:ext cx="0" cy="124384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ED6FA47-F0DD-2707-F0E0-23ECB54652EE}"/>
                </a:ext>
              </a:extLst>
            </p:cNvPr>
            <p:cNvSpPr txBox="1"/>
            <p:nvPr/>
          </p:nvSpPr>
          <p:spPr>
            <a:xfrm>
              <a:off x="942233" y="4129824"/>
              <a:ext cx="492443" cy="9437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vert270" wrap="square" rtlCol="0">
              <a:spAutoFit/>
            </a:bodyPr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/>
                <a:t>Multi-App Users</a:t>
              </a:r>
              <a:br>
                <a:rPr lang="en-US" sz="1500"/>
              </a:br>
              <a:r>
                <a:rPr lang="en-US" sz="1500"/>
                <a:t>Attach SKUs</a:t>
              </a:r>
              <a:endParaRPr lang="en-NL" sz="150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8E7E526-AAF5-F6CF-5643-89CE833F00C8}"/>
                </a:ext>
              </a:extLst>
            </p:cNvPr>
            <p:cNvGrpSpPr/>
            <p:nvPr/>
          </p:nvGrpSpPr>
          <p:grpSpPr>
            <a:xfrm>
              <a:off x="1583444" y="3971783"/>
              <a:ext cx="1157084" cy="563374"/>
              <a:chOff x="1395435" y="1885533"/>
              <a:chExt cx="1157084" cy="563374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6499A3B9-26B0-E710-8F0D-E6A0338BBD34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Sales Enterprise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9" name="Graphic 98" descr="User with solid fill">
                <a:extLst>
                  <a:ext uri="{FF2B5EF4-FFF2-40B4-BE49-F238E27FC236}">
                    <a16:creationId xmlns:a16="http://schemas.microsoft.com/office/drawing/2014/main" id="{F31D6C8C-B99A-8D5B-AD04-99DF16FB3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B5A5CA2-5A2C-B356-B27A-54E22D819701}"/>
                </a:ext>
              </a:extLst>
            </p:cNvPr>
            <p:cNvGrpSpPr/>
            <p:nvPr/>
          </p:nvGrpSpPr>
          <p:grpSpPr>
            <a:xfrm>
              <a:off x="2818203" y="3971783"/>
              <a:ext cx="1157084" cy="563374"/>
              <a:chOff x="1395435" y="1885533"/>
              <a:chExt cx="1157084" cy="563374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096BDC8E-C7D0-489C-7C14-D1A1801EFA42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Customer Service Enterprise Attach</a:t>
                </a:r>
                <a:endParaRPr lang="en-NL" sz="1500">
                  <a:solidFill>
                    <a:schemeClr val="tx1"/>
                  </a:solidFill>
                </a:endParaRPr>
              </a:p>
              <a:p>
                <a:endParaRPr lang="en-NL" sz="1500">
                  <a:solidFill>
                    <a:schemeClr val="tx1"/>
                  </a:solidFill>
                </a:endParaRPr>
              </a:p>
              <a:p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7" name="Graphic 96" descr="User with solid fill">
                <a:extLst>
                  <a:ext uri="{FF2B5EF4-FFF2-40B4-BE49-F238E27FC236}">
                    <a16:creationId xmlns:a16="http://schemas.microsoft.com/office/drawing/2014/main" id="{D493ECF0-20DF-A489-8C54-175BEFFCD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BE029C6-7798-D847-8A1C-EFCBC412ABF4}"/>
                </a:ext>
              </a:extLst>
            </p:cNvPr>
            <p:cNvGrpSpPr/>
            <p:nvPr/>
          </p:nvGrpSpPr>
          <p:grpSpPr>
            <a:xfrm>
              <a:off x="4052962" y="3971783"/>
              <a:ext cx="1157084" cy="563374"/>
              <a:chOff x="1395435" y="1885533"/>
              <a:chExt cx="1157084" cy="563374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7577A6A7-83A8-5C77-E994-A7AD7715DFDE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Field Service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5" name="Graphic 94" descr="User with solid fill">
                <a:extLst>
                  <a:ext uri="{FF2B5EF4-FFF2-40B4-BE49-F238E27FC236}">
                    <a16:creationId xmlns:a16="http://schemas.microsoft.com/office/drawing/2014/main" id="{4F912724-251B-C2AB-B06D-3E4FDC94D9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27CFC80-6F08-AC8B-420C-411BB3632864}"/>
                </a:ext>
              </a:extLst>
            </p:cNvPr>
            <p:cNvGrpSpPr/>
            <p:nvPr/>
          </p:nvGrpSpPr>
          <p:grpSpPr>
            <a:xfrm>
              <a:off x="1583444" y="4652258"/>
              <a:ext cx="1157084" cy="563374"/>
              <a:chOff x="1395435" y="1885533"/>
              <a:chExt cx="1157084" cy="563374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E8C322E-A872-2534-B2FF-2AB542ABBC1F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Sales Professional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3" name="Graphic 92" descr="User with solid fill">
                <a:extLst>
                  <a:ext uri="{FF2B5EF4-FFF2-40B4-BE49-F238E27FC236}">
                    <a16:creationId xmlns:a16="http://schemas.microsoft.com/office/drawing/2014/main" id="{F30E3C7F-9D4A-5F3C-A893-39DB2FF480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1295050-88C9-EBD5-92DB-B35D2B4806C1}"/>
                </a:ext>
              </a:extLst>
            </p:cNvPr>
            <p:cNvGrpSpPr/>
            <p:nvPr/>
          </p:nvGrpSpPr>
          <p:grpSpPr>
            <a:xfrm>
              <a:off x="2818203" y="4652258"/>
              <a:ext cx="1157084" cy="563374"/>
              <a:chOff x="1395435" y="1885533"/>
              <a:chExt cx="1157084" cy="56337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E489D15E-34A9-88F3-6055-EE8756C6D645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Customer Service Professional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1" name="Graphic 90" descr="User with solid fill">
                <a:extLst>
                  <a:ext uri="{FF2B5EF4-FFF2-40B4-BE49-F238E27FC236}">
                    <a16:creationId xmlns:a16="http://schemas.microsoft.com/office/drawing/2014/main" id="{15E42F5E-DB0E-30C9-EE4F-2684D1845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pic>
          <p:nvPicPr>
            <p:cNvPr id="47" name="Graphic 46" descr="Smart Phone with solid fill">
              <a:extLst>
                <a:ext uri="{FF2B5EF4-FFF2-40B4-BE49-F238E27FC236}">
                  <a16:creationId xmlns:a16="http://schemas.microsoft.com/office/drawing/2014/main" id="{AA7ABFAD-F767-1609-6E4C-525D13DB0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77788" y="5669453"/>
              <a:ext cx="252000" cy="252000"/>
            </a:xfrm>
            <a:prstGeom prst="rect">
              <a:avLst/>
            </a:prstGeom>
          </p:spPr>
        </p:pic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5EBD0A5-DF4E-B979-3164-46EB6440D38D}"/>
                </a:ext>
              </a:extLst>
            </p:cNvPr>
            <p:cNvGrpSpPr/>
            <p:nvPr/>
          </p:nvGrpSpPr>
          <p:grpSpPr>
            <a:xfrm>
              <a:off x="8059587" y="3971783"/>
              <a:ext cx="1157084" cy="563374"/>
              <a:chOff x="1395435" y="1885533"/>
              <a:chExt cx="1157084" cy="56337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C880ACC-80C0-ADD3-0F61-214B053269CE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Finance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89" name="Graphic 88" descr="User with solid fill">
                <a:extLst>
                  <a:ext uri="{FF2B5EF4-FFF2-40B4-BE49-F238E27FC236}">
                    <a16:creationId xmlns:a16="http://schemas.microsoft.com/office/drawing/2014/main" id="{AF0942F8-48B5-FD69-7368-EC08549AF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75CB59A-B2DC-BE6F-5F3A-0C50BF65FFF7}"/>
                </a:ext>
              </a:extLst>
            </p:cNvPr>
            <p:cNvGrpSpPr/>
            <p:nvPr/>
          </p:nvGrpSpPr>
          <p:grpSpPr>
            <a:xfrm>
              <a:off x="9294346" y="3971783"/>
              <a:ext cx="1157084" cy="563374"/>
              <a:chOff x="1395435" y="1885533"/>
              <a:chExt cx="1157084" cy="56337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09BC488F-15CC-D60D-5E3F-AB020B1964EE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Supply Chain Management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87" name="Graphic 86" descr="User with solid fill">
                <a:extLst>
                  <a:ext uri="{FF2B5EF4-FFF2-40B4-BE49-F238E27FC236}">
                    <a16:creationId xmlns:a16="http://schemas.microsoft.com/office/drawing/2014/main" id="{6C694A89-F5B2-6B0D-384D-A0CF96613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7E83CFE-0430-9C85-C113-C0A628F3C867}"/>
                </a:ext>
              </a:extLst>
            </p:cNvPr>
            <p:cNvGrpSpPr/>
            <p:nvPr/>
          </p:nvGrpSpPr>
          <p:grpSpPr>
            <a:xfrm>
              <a:off x="10529105" y="3971783"/>
              <a:ext cx="1157084" cy="563374"/>
              <a:chOff x="1395435" y="1885533"/>
              <a:chExt cx="1157084" cy="563374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44095F9-1700-6492-6D1D-ACDC3F85F7AB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Commerce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85" name="Graphic 84" descr="User with solid fill">
                <a:extLst>
                  <a:ext uri="{FF2B5EF4-FFF2-40B4-BE49-F238E27FC236}">
                    <a16:creationId xmlns:a16="http://schemas.microsoft.com/office/drawing/2014/main" id="{02AB069D-64ED-2FD3-4D49-8B56B3512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76D0BF5-8838-78E0-9235-7D925A78F763}"/>
                </a:ext>
              </a:extLst>
            </p:cNvPr>
            <p:cNvGrpSpPr/>
            <p:nvPr/>
          </p:nvGrpSpPr>
          <p:grpSpPr>
            <a:xfrm>
              <a:off x="8059587" y="4652258"/>
              <a:ext cx="1157084" cy="563374"/>
              <a:chOff x="1395435" y="1885533"/>
              <a:chExt cx="1157084" cy="563374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57019E2A-B49D-1A9F-3335-1FEB13CBC0D2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Human Resources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83" name="Graphic 82" descr="User with solid fill">
                <a:extLst>
                  <a:ext uri="{FF2B5EF4-FFF2-40B4-BE49-F238E27FC236}">
                    <a16:creationId xmlns:a16="http://schemas.microsoft.com/office/drawing/2014/main" id="{B25A631E-867C-E888-B4FF-0AB7357454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8E2A390-2CE0-1F5C-6DB3-3686ED7B32B3}"/>
                </a:ext>
              </a:extLst>
            </p:cNvPr>
            <p:cNvGrpSpPr/>
            <p:nvPr/>
          </p:nvGrpSpPr>
          <p:grpSpPr>
            <a:xfrm>
              <a:off x="9294346" y="4652258"/>
              <a:ext cx="1157084" cy="563374"/>
              <a:chOff x="1395435" y="1885533"/>
              <a:chExt cx="1157084" cy="563374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6159D3A-BDDA-7DAD-A777-3F27DE1645AE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Project Operations Attach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81" name="Graphic 80" descr="User with solid fill">
                <a:extLst>
                  <a:ext uri="{FF2B5EF4-FFF2-40B4-BE49-F238E27FC236}">
                    <a16:creationId xmlns:a16="http://schemas.microsoft.com/office/drawing/2014/main" id="{E999F960-480B-4C48-D64C-49CB24366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8CD49F3-39BE-82C7-8148-AA79D6D10366}"/>
                </a:ext>
              </a:extLst>
            </p:cNvPr>
            <p:cNvGrpSpPr/>
            <p:nvPr/>
          </p:nvGrpSpPr>
          <p:grpSpPr>
            <a:xfrm>
              <a:off x="1583444" y="2388123"/>
              <a:ext cx="1157084" cy="563374"/>
              <a:chOff x="1395435" y="1885533"/>
              <a:chExt cx="1157084" cy="563374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E7E07C95-E1B7-EEB1-7EC6-A93574D13F63}"/>
                  </a:ext>
                </a:extLst>
              </p:cNvPr>
              <p:cNvSpPr/>
              <p:nvPr/>
            </p:nvSpPr>
            <p:spPr>
              <a:xfrm>
                <a:off x="1395435" y="1885533"/>
                <a:ext cx="1157084" cy="5633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Sales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500">
                    <a:solidFill>
                      <a:schemeClr val="tx1"/>
                    </a:solidFill>
                  </a:rPr>
                  <a:t>Enterprise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79" name="Graphic 78" descr="User with solid fill">
                <a:extLst>
                  <a:ext uri="{FF2B5EF4-FFF2-40B4-BE49-F238E27FC236}">
                    <a16:creationId xmlns:a16="http://schemas.microsoft.com/office/drawing/2014/main" id="{3F5C9310-D0B1-B7C2-E927-EB0DE2C3DE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300519" y="2196907"/>
                <a:ext cx="252000" cy="252000"/>
              </a:xfrm>
              <a:prstGeom prst="rect">
                <a:avLst/>
              </a:prstGeom>
            </p:spPr>
          </p:pic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877370C-0B86-6C51-7122-CCDC524D8A5D}"/>
                </a:ext>
              </a:extLst>
            </p:cNvPr>
            <p:cNvSpPr/>
            <p:nvPr/>
          </p:nvSpPr>
          <p:spPr>
            <a:xfrm>
              <a:off x="5287721" y="3963516"/>
              <a:ext cx="1157084" cy="5633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tx1"/>
                  </a:solidFill>
                </a:rPr>
                <a:t>Customer Insights Attach</a:t>
              </a:r>
              <a:endParaRPr lang="en-NL" sz="1500">
                <a:solidFill>
                  <a:schemeClr val="tx1"/>
                </a:solidFill>
              </a:endParaRPr>
            </a:p>
          </p:txBody>
        </p:sp>
        <p:pic>
          <p:nvPicPr>
            <p:cNvPr id="55" name="Graphic 54" descr="City with solid fill">
              <a:extLst>
                <a:ext uri="{FF2B5EF4-FFF2-40B4-BE49-F238E27FC236}">
                  <a16:creationId xmlns:a16="http://schemas.microsoft.com/office/drawing/2014/main" id="{EFD4FB6A-2805-28A1-7255-8A0A26E73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174271" y="4274890"/>
              <a:ext cx="252000" cy="252000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10F5958-4139-38D6-C216-D250F2F969BD}"/>
                </a:ext>
              </a:extLst>
            </p:cNvPr>
            <p:cNvSpPr/>
            <p:nvPr/>
          </p:nvSpPr>
          <p:spPr>
            <a:xfrm>
              <a:off x="6548760" y="1698997"/>
              <a:ext cx="1157084" cy="5633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tx1"/>
                  </a:solidFill>
                </a:rPr>
                <a:t>Customer Insights</a:t>
              </a:r>
              <a:endParaRPr lang="en-NL" sz="1500">
                <a:solidFill>
                  <a:schemeClr val="tx1"/>
                </a:solidFill>
              </a:endParaRPr>
            </a:p>
          </p:txBody>
        </p:sp>
        <p:pic>
          <p:nvPicPr>
            <p:cNvPr id="57" name="Graphic 56" descr="City with solid fill">
              <a:extLst>
                <a:ext uri="{FF2B5EF4-FFF2-40B4-BE49-F238E27FC236}">
                  <a16:creationId xmlns:a16="http://schemas.microsoft.com/office/drawing/2014/main" id="{99AF35DF-8DAB-C633-C80B-5DDBEE184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34608" y="2014705"/>
              <a:ext cx="252000" cy="252000"/>
            </a:xfrm>
            <a:prstGeom prst="rect">
              <a:avLst/>
            </a:prstGeom>
          </p:spPr>
        </p:pic>
        <p:pic>
          <p:nvPicPr>
            <p:cNvPr id="58" name="Graphic 57" descr="User with solid fill">
              <a:extLst>
                <a:ext uri="{FF2B5EF4-FFF2-40B4-BE49-F238E27FC236}">
                  <a16:creationId xmlns:a16="http://schemas.microsoft.com/office/drawing/2014/main" id="{01A546F1-4178-1027-0C5D-DEEE39C0F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192805" y="3376626"/>
              <a:ext cx="252000" cy="252000"/>
            </a:xfrm>
            <a:prstGeom prst="rect">
              <a:avLst/>
            </a:prstGeom>
          </p:spPr>
        </p:pic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5364670E-2776-3D4E-2C99-BE7200227A13}"/>
                </a:ext>
              </a:extLst>
            </p:cNvPr>
            <p:cNvGrpSpPr/>
            <p:nvPr/>
          </p:nvGrpSpPr>
          <p:grpSpPr>
            <a:xfrm>
              <a:off x="1583444" y="5557198"/>
              <a:ext cx="1157084" cy="418404"/>
              <a:chOff x="1605904" y="5988574"/>
              <a:chExt cx="1157084" cy="418404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21E11569-DFDA-3458-6954-AC60B6866742}"/>
                  </a:ext>
                </a:extLst>
              </p:cNvPr>
              <p:cNvSpPr/>
              <p:nvPr/>
            </p:nvSpPr>
            <p:spPr>
              <a:xfrm>
                <a:off x="1605904" y="5988574"/>
                <a:ext cx="1157084" cy="4184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Field Service Device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77" name="Graphic 76" descr="Smart Phone with solid fill">
                <a:extLst>
                  <a:ext uri="{FF2B5EF4-FFF2-40B4-BE49-F238E27FC236}">
                    <a16:creationId xmlns:a16="http://schemas.microsoft.com/office/drawing/2014/main" id="{40E95F57-733E-E394-EDBA-C20F8799FD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510988" y="6125830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DBF2364-2447-F8EC-04C5-36F3EC18169A}"/>
                </a:ext>
              </a:extLst>
            </p:cNvPr>
            <p:cNvGrpSpPr/>
            <p:nvPr/>
          </p:nvGrpSpPr>
          <p:grpSpPr>
            <a:xfrm>
              <a:off x="2818203" y="5557198"/>
              <a:ext cx="1157084" cy="418404"/>
              <a:chOff x="1605904" y="5988574"/>
              <a:chExt cx="1157084" cy="418404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06E2335-4CD2-E851-859C-4581BB8635F1}"/>
                  </a:ext>
                </a:extLst>
              </p:cNvPr>
              <p:cNvSpPr/>
              <p:nvPr/>
            </p:nvSpPr>
            <p:spPr>
              <a:xfrm>
                <a:off x="1605904" y="5988574"/>
                <a:ext cx="1157084" cy="4184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Customer Service Device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75" name="Graphic 74" descr="Smart Phone with solid fill">
                <a:extLst>
                  <a:ext uri="{FF2B5EF4-FFF2-40B4-BE49-F238E27FC236}">
                    <a16:creationId xmlns:a16="http://schemas.microsoft.com/office/drawing/2014/main" id="{7F85A77B-60CE-F500-AD59-86CA0126F5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510988" y="6125830"/>
                <a:ext cx="252000" cy="252000"/>
              </a:xfrm>
              <a:prstGeom prst="rect">
                <a:avLst/>
              </a:prstGeom>
            </p:spPr>
          </p:pic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9D5702-A5A1-EA95-32E7-F23139F8E64E}"/>
                </a:ext>
              </a:extLst>
            </p:cNvPr>
            <p:cNvSpPr txBox="1"/>
            <p:nvPr/>
          </p:nvSpPr>
          <p:spPr>
            <a:xfrm>
              <a:off x="954010" y="5609575"/>
              <a:ext cx="492443" cy="9437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vert270" wrap="square" rtlCol="0">
              <a:spAutoFit/>
            </a:bodyPr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/>
                <a:t>Additional Users</a:t>
              </a:r>
              <a:br>
                <a:rPr lang="en-US" sz="1500"/>
              </a:br>
              <a:r>
                <a:rPr lang="en-US" sz="1500"/>
                <a:t>Device SLs</a:t>
              </a:r>
              <a:endParaRPr lang="en-NL" sz="150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8F6EF94-0313-B6E6-03A3-539FA30130CE}"/>
                </a:ext>
              </a:extLst>
            </p:cNvPr>
            <p:cNvGrpSpPr/>
            <p:nvPr/>
          </p:nvGrpSpPr>
          <p:grpSpPr>
            <a:xfrm>
              <a:off x="8051386" y="5578095"/>
              <a:ext cx="1157084" cy="418404"/>
              <a:chOff x="1605904" y="5988574"/>
              <a:chExt cx="1157084" cy="418404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2D8ACAA-E6DB-8A02-E832-395301A945A6}"/>
                  </a:ext>
                </a:extLst>
              </p:cNvPr>
              <p:cNvSpPr/>
              <p:nvPr/>
            </p:nvSpPr>
            <p:spPr>
              <a:xfrm>
                <a:off x="1605904" y="5988574"/>
                <a:ext cx="1157084" cy="4184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HR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500">
                    <a:solidFill>
                      <a:schemeClr val="tx1"/>
                    </a:solidFill>
                  </a:rPr>
                  <a:t>Operations</a:t>
                </a:r>
                <a:br>
                  <a:rPr lang="en-US" sz="1500">
                    <a:solidFill>
                      <a:schemeClr val="tx1"/>
                    </a:solidFill>
                  </a:rPr>
                </a:br>
                <a:r>
                  <a:rPr lang="en-US" sz="1500">
                    <a:solidFill>
                      <a:schemeClr val="tx1"/>
                    </a:solidFill>
                  </a:rPr>
                  <a:t>Device</a:t>
                </a:r>
                <a:endParaRPr lang="en-NL" sz="1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73" name="Graphic 72" descr="Smart Phone with solid fill">
                <a:extLst>
                  <a:ext uri="{FF2B5EF4-FFF2-40B4-BE49-F238E27FC236}">
                    <a16:creationId xmlns:a16="http://schemas.microsoft.com/office/drawing/2014/main" id="{654A0CE5-C332-A700-829A-C5254F867D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510988" y="6125830"/>
                <a:ext cx="252000" cy="252000"/>
              </a:xfrm>
              <a:prstGeom prst="rect">
                <a:avLst/>
              </a:prstGeom>
            </p:spPr>
          </p:pic>
        </p:grp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4B1CCAD-C10F-9081-1245-32E791390585}"/>
                </a:ext>
              </a:extLst>
            </p:cNvPr>
            <p:cNvSpPr/>
            <p:nvPr/>
          </p:nvSpPr>
          <p:spPr>
            <a:xfrm>
              <a:off x="9286145" y="5578095"/>
              <a:ext cx="1157084" cy="418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tx1"/>
                  </a:solidFill>
                </a:rPr>
                <a:t>Operations</a:t>
              </a:r>
              <a:br>
                <a:rPr lang="en-US" sz="1500">
                  <a:solidFill>
                    <a:schemeClr val="tx1"/>
                  </a:solidFill>
                </a:rPr>
              </a:br>
              <a:r>
                <a:rPr lang="en-US" sz="1500">
                  <a:solidFill>
                    <a:schemeClr val="tx1"/>
                  </a:solidFill>
                </a:rPr>
                <a:t>Activity</a:t>
              </a:r>
              <a:endParaRPr lang="en-NL" sz="1500">
                <a:solidFill>
                  <a:schemeClr val="tx1"/>
                </a:solidFill>
              </a:endParaRPr>
            </a:p>
          </p:txBody>
        </p:sp>
        <p:pic>
          <p:nvPicPr>
            <p:cNvPr id="64" name="Graphic 63" descr="User with solid fill">
              <a:extLst>
                <a:ext uri="{FF2B5EF4-FFF2-40B4-BE49-F238E27FC236}">
                  <a16:creationId xmlns:a16="http://schemas.microsoft.com/office/drawing/2014/main" id="{827B0250-B0B0-3228-A0AC-27F37587D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191229" y="5744499"/>
              <a:ext cx="252000" cy="252000"/>
            </a:xfrm>
            <a:prstGeom prst="rect">
              <a:avLst/>
            </a:prstGeom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2C85F5C-C557-4959-B4ED-0334FC1D35F4}"/>
                </a:ext>
              </a:extLst>
            </p:cNvPr>
            <p:cNvSpPr/>
            <p:nvPr/>
          </p:nvSpPr>
          <p:spPr>
            <a:xfrm>
              <a:off x="10520904" y="5578095"/>
              <a:ext cx="1157084" cy="418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tx1"/>
                  </a:solidFill>
                </a:rPr>
                <a:t>HR Self Serve</a:t>
              </a:r>
              <a:endParaRPr lang="en-NL" sz="1500">
                <a:solidFill>
                  <a:schemeClr val="tx1"/>
                </a:solidFill>
              </a:endParaRPr>
            </a:p>
          </p:txBody>
        </p:sp>
        <p:pic>
          <p:nvPicPr>
            <p:cNvPr id="66" name="Graphic 65" descr="User with solid fill">
              <a:extLst>
                <a:ext uri="{FF2B5EF4-FFF2-40B4-BE49-F238E27FC236}">
                  <a16:creationId xmlns:a16="http://schemas.microsoft.com/office/drawing/2014/main" id="{E375439F-A3D8-87AD-20D0-8F5A619DC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425988" y="5744499"/>
              <a:ext cx="252000" cy="252000"/>
            </a:xfrm>
            <a:prstGeom prst="rect">
              <a:avLst/>
            </a:pr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159A404-1698-5476-B8B2-AE47BB0B99DC}"/>
                </a:ext>
              </a:extLst>
            </p:cNvPr>
            <p:cNvSpPr/>
            <p:nvPr/>
          </p:nvSpPr>
          <p:spPr>
            <a:xfrm>
              <a:off x="1583444" y="6111623"/>
              <a:ext cx="10094544" cy="418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tx1"/>
                  </a:solidFill>
                </a:rPr>
                <a:t>Team Members</a:t>
              </a:r>
              <a:endParaRPr lang="en-NL" sz="1500">
                <a:solidFill>
                  <a:schemeClr val="tx1"/>
                </a:solidFill>
              </a:endParaRPr>
            </a:p>
          </p:txBody>
        </p:sp>
        <p:pic>
          <p:nvPicPr>
            <p:cNvPr id="68" name="Graphic 67" descr="User with solid fill">
              <a:extLst>
                <a:ext uri="{FF2B5EF4-FFF2-40B4-BE49-F238E27FC236}">
                  <a16:creationId xmlns:a16="http://schemas.microsoft.com/office/drawing/2014/main" id="{B8FEB760-F5E5-E891-26F3-5FFA4DA66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425988" y="6278027"/>
              <a:ext cx="252000" cy="252000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9FD9A1D-855F-0A0E-0698-F9CE32A66ED4}"/>
                </a:ext>
              </a:extLst>
            </p:cNvPr>
            <p:cNvSpPr txBox="1"/>
            <p:nvPr/>
          </p:nvSpPr>
          <p:spPr>
            <a:xfrm>
              <a:off x="4741275" y="5624563"/>
              <a:ext cx="5229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100"/>
                <a:t>User</a:t>
              </a:r>
              <a:endParaRPr lang="en-NL" sz="21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D1F1539-E9A5-52E8-F545-EEA394E1394F}"/>
                </a:ext>
              </a:extLst>
            </p:cNvPr>
            <p:cNvSpPr txBox="1"/>
            <p:nvPr/>
          </p:nvSpPr>
          <p:spPr>
            <a:xfrm>
              <a:off x="5619413" y="5641575"/>
              <a:ext cx="6726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100"/>
                <a:t>Device</a:t>
              </a:r>
              <a:endParaRPr lang="en-NL" sz="21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2591BB5-9711-854C-CA5F-DEE21F8596C6}"/>
                </a:ext>
              </a:extLst>
            </p:cNvPr>
            <p:cNvSpPr txBox="1"/>
            <p:nvPr/>
          </p:nvSpPr>
          <p:spPr>
            <a:xfrm>
              <a:off x="6669223" y="5635440"/>
              <a:ext cx="6815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HR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100"/>
                <a:t>Tenant</a:t>
              </a:r>
              <a:endParaRPr lang="en-NL" sz="2100"/>
            </a:p>
          </p:txBody>
        </p:sp>
      </p:grpSp>
      <p:sp>
        <p:nvSpPr>
          <p:cNvPr id="136" name="Title 1">
            <a:extLst>
              <a:ext uri="{FF2B5EF4-FFF2-40B4-BE49-F238E27FC236}">
                <a16:creationId xmlns:a16="http://schemas.microsoft.com/office/drawing/2014/main" id="{4E050532-4A20-D898-D59B-C9A95A08F28C}"/>
              </a:ext>
            </a:extLst>
          </p:cNvPr>
          <p:cNvSpPr txBox="1">
            <a:spLocks/>
          </p:cNvSpPr>
          <p:nvPr/>
        </p:nvSpPr>
        <p:spPr>
          <a:xfrm>
            <a:off x="1739209" y="971026"/>
            <a:ext cx="15472365" cy="1141652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/>
                <a:ea typeface="Segoe UI Black"/>
                <a:cs typeface="Segoe UI Semibold"/>
              </a:rPr>
              <a:t>Dynamics 365 licensing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3C4F1-112A-0B2D-7BF6-67EC790DC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>
            <a:extLst>
              <a:ext uri="{FF2B5EF4-FFF2-40B4-BE49-F238E27FC236}">
                <a16:creationId xmlns:a16="http://schemas.microsoft.com/office/drawing/2014/main" id="{43C5A72A-A533-B3ED-07C0-5FB171311F86}"/>
              </a:ext>
            </a:extLst>
          </p:cNvPr>
          <p:cNvGrpSpPr/>
          <p:nvPr/>
        </p:nvGrpSpPr>
        <p:grpSpPr>
          <a:xfrm>
            <a:off x="612952" y="396092"/>
            <a:ext cx="17062091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92A91401-0458-3AC8-A61D-D4E7E87CCFCD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C9DDBDD2-EF48-D766-40D9-CDFF41E71207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3DBE14BF-3218-6D6C-B826-4537AD111D40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C218F729-6BE9-521D-E08E-E347ACDC185D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1361FD31-3C76-4102-3B9B-8CC10D1F36E4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658A6D40-E96A-0E32-3249-98DD9B1C759B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36" name="Title 1">
            <a:extLst>
              <a:ext uri="{FF2B5EF4-FFF2-40B4-BE49-F238E27FC236}">
                <a16:creationId xmlns:a16="http://schemas.microsoft.com/office/drawing/2014/main" id="{9D13647E-34C6-4523-EED4-9BD961A29EEF}"/>
              </a:ext>
            </a:extLst>
          </p:cNvPr>
          <p:cNvSpPr txBox="1">
            <a:spLocks/>
          </p:cNvSpPr>
          <p:nvPr/>
        </p:nvSpPr>
        <p:spPr>
          <a:xfrm>
            <a:off x="1739209" y="971026"/>
            <a:ext cx="15472365" cy="1141652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/>
                <a:ea typeface="Segoe UI Black"/>
                <a:cs typeface="Segoe UI Semibold"/>
              </a:rPr>
              <a:t>Dynamics 365 licensing base vs attach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804CA1-4A4F-DD8E-D6FB-8C81A1688D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4543" y="2110834"/>
            <a:ext cx="15125700" cy="79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28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A802A-D28C-D86E-A3A9-810708F95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51A91B7-D286-FDE7-4E47-247306A98583}"/>
              </a:ext>
            </a:extLst>
          </p:cNvPr>
          <p:cNvSpPr/>
          <p:nvPr/>
        </p:nvSpPr>
        <p:spPr>
          <a:xfrm rot="6245731">
            <a:off x="-2057400" y="-5136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8308681-5311-6028-3961-D14EADE75DFF}"/>
              </a:ext>
            </a:extLst>
          </p:cNvPr>
          <p:cNvGrpSpPr/>
          <p:nvPr/>
        </p:nvGrpSpPr>
        <p:grpSpPr>
          <a:xfrm>
            <a:off x="4072498" y="3365762"/>
            <a:ext cx="848944" cy="848944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64A7D41-E880-74FF-C816-370172B1986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C5FF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14751F4-92C6-BBDB-54B0-8771F8750787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EAF554CD-FC79-BB40-A832-FB8A35DF1658}"/>
              </a:ext>
            </a:extLst>
          </p:cNvPr>
          <p:cNvSpPr txBox="1"/>
          <p:nvPr/>
        </p:nvSpPr>
        <p:spPr>
          <a:xfrm>
            <a:off x="1435966" y="4850670"/>
            <a:ext cx="8397306" cy="17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5000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Updates to Licensing Methodology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2DDC71D-C89A-6686-095A-8CEB4C519EBA}"/>
              </a:ext>
            </a:extLst>
          </p:cNvPr>
          <p:cNvSpPr/>
          <p:nvPr/>
        </p:nvSpPr>
        <p:spPr>
          <a:xfrm>
            <a:off x="9309192" y="8058296"/>
            <a:ext cx="8978808" cy="2228704"/>
          </a:xfrm>
          <a:custGeom>
            <a:avLst/>
            <a:gdLst/>
            <a:ahLst/>
            <a:cxnLst/>
            <a:rect l="l" t="t" r="r" b="b"/>
            <a:pathLst>
              <a:path w="8978808" h="2228704">
                <a:moveTo>
                  <a:pt x="0" y="0"/>
                </a:moveTo>
                <a:lnTo>
                  <a:pt x="8978808" y="0"/>
                </a:lnTo>
                <a:lnTo>
                  <a:pt x="8978808" y="2228704"/>
                </a:lnTo>
                <a:lnTo>
                  <a:pt x="0" y="2228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9" r="-33900" b="-72245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6D85A44-CC46-0C1C-4685-03C44436ED6A}"/>
              </a:ext>
            </a:extLst>
          </p:cNvPr>
          <p:cNvSpPr/>
          <p:nvPr/>
        </p:nvSpPr>
        <p:spPr>
          <a:xfrm>
            <a:off x="14327603" y="1317816"/>
            <a:ext cx="3960397" cy="2472419"/>
          </a:xfrm>
          <a:custGeom>
            <a:avLst/>
            <a:gdLst/>
            <a:ahLst/>
            <a:cxnLst/>
            <a:rect l="l" t="t" r="r" b="b"/>
            <a:pathLst>
              <a:path w="3960397" h="2472419">
                <a:moveTo>
                  <a:pt x="0" y="0"/>
                </a:moveTo>
                <a:lnTo>
                  <a:pt x="3960397" y="0"/>
                </a:lnTo>
                <a:lnTo>
                  <a:pt x="3960397" y="2472418"/>
                </a:lnTo>
                <a:lnTo>
                  <a:pt x="0" y="247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94" t="-758" r="-100000" b="-758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11C3C476-E451-46F6-787E-6A1685A2CCBC}"/>
              </a:ext>
            </a:extLst>
          </p:cNvPr>
          <p:cNvGrpSpPr/>
          <p:nvPr/>
        </p:nvGrpSpPr>
        <p:grpSpPr>
          <a:xfrm rot="2449739">
            <a:off x="15582080" y="7605496"/>
            <a:ext cx="1554336" cy="1476697"/>
            <a:chOff x="0" y="0"/>
            <a:chExt cx="2072447" cy="196893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5D2F3D5-5350-5119-A960-A553891747F1}"/>
                </a:ext>
              </a:extLst>
            </p:cNvPr>
            <p:cNvSpPr/>
            <p:nvPr/>
          </p:nvSpPr>
          <p:spPr>
            <a:xfrm>
              <a:off x="0" y="403073"/>
              <a:ext cx="1565857" cy="1565857"/>
            </a:xfrm>
            <a:custGeom>
              <a:avLst/>
              <a:gdLst/>
              <a:ahLst/>
              <a:cxnLst/>
              <a:rect l="l" t="t" r="r" b="b"/>
              <a:pathLst>
                <a:path w="1565857" h="1565857">
                  <a:moveTo>
                    <a:pt x="0" y="0"/>
                  </a:moveTo>
                  <a:lnTo>
                    <a:pt x="1565857" y="0"/>
                  </a:lnTo>
                  <a:lnTo>
                    <a:pt x="1565857" y="1565857"/>
                  </a:lnTo>
                  <a:lnTo>
                    <a:pt x="0" y="1565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30C9134-43C8-204D-426F-679F36AE1585}"/>
                </a:ext>
              </a:extLst>
            </p:cNvPr>
            <p:cNvSpPr/>
            <p:nvPr/>
          </p:nvSpPr>
          <p:spPr>
            <a:xfrm rot="-5336618">
              <a:off x="502143" y="13248"/>
              <a:ext cx="1555128" cy="1557074"/>
            </a:xfrm>
            <a:custGeom>
              <a:avLst/>
              <a:gdLst/>
              <a:ahLst/>
              <a:cxnLst/>
              <a:rect l="l" t="t" r="r" b="b"/>
              <a:pathLst>
                <a:path w="1555128" h="1557074">
                  <a:moveTo>
                    <a:pt x="0" y="0"/>
                  </a:moveTo>
                  <a:lnTo>
                    <a:pt x="1555129" y="0"/>
                  </a:lnTo>
                  <a:lnTo>
                    <a:pt x="1555129" y="1557074"/>
                  </a:lnTo>
                  <a:lnTo>
                    <a:pt x="0" y="155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61DD481-E3AF-0E88-64F3-F14916259EB6}"/>
              </a:ext>
            </a:extLst>
          </p:cNvPr>
          <p:cNvSpPr/>
          <p:nvPr/>
        </p:nvSpPr>
        <p:spPr>
          <a:xfrm>
            <a:off x="9612898" y="1461389"/>
            <a:ext cx="7449605" cy="7323379"/>
          </a:xfrm>
          <a:custGeom>
            <a:avLst/>
            <a:gdLst/>
            <a:ahLst/>
            <a:cxnLst/>
            <a:rect l="l" t="t" r="r" b="b"/>
            <a:pathLst>
              <a:path w="7449605" h="7323379">
                <a:moveTo>
                  <a:pt x="0" y="0"/>
                </a:moveTo>
                <a:lnTo>
                  <a:pt x="7449605" y="0"/>
                </a:lnTo>
                <a:lnTo>
                  <a:pt x="7449605" y="7323379"/>
                </a:lnTo>
                <a:lnTo>
                  <a:pt x="0" y="73233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522" r="-3394" b="-2522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1908122-51E1-7FEC-39C6-3504104BB814}"/>
              </a:ext>
            </a:extLst>
          </p:cNvPr>
          <p:cNvGrpSpPr/>
          <p:nvPr/>
        </p:nvGrpSpPr>
        <p:grpSpPr>
          <a:xfrm>
            <a:off x="10506548" y="2265675"/>
            <a:ext cx="5965170" cy="5714808"/>
            <a:chOff x="0" y="0"/>
            <a:chExt cx="6628163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A4ECF95-E65C-8916-7338-69BBA95CF12A}"/>
                </a:ext>
              </a:extLst>
            </p:cNvPr>
            <p:cNvSpPr/>
            <p:nvPr/>
          </p:nvSpPr>
          <p:spPr>
            <a:xfrm>
              <a:off x="0" y="0"/>
              <a:ext cx="6628163" cy="6349975"/>
            </a:xfrm>
            <a:custGeom>
              <a:avLst/>
              <a:gdLst/>
              <a:ahLst/>
              <a:cxnLst/>
              <a:rect l="l" t="t" r="r" b="b"/>
              <a:pathLst>
                <a:path w="6628163" h="6349975">
                  <a:moveTo>
                    <a:pt x="6628163" y="3175025"/>
                  </a:moveTo>
                  <a:cubicBezTo>
                    <a:pt x="6628163" y="4928451"/>
                    <a:pt x="5144369" y="6349975"/>
                    <a:pt x="3314081" y="6349975"/>
                  </a:cubicBezTo>
                  <a:cubicBezTo>
                    <a:pt x="1483767" y="6349975"/>
                    <a:pt x="0" y="4928451"/>
                    <a:pt x="0" y="3175025"/>
                  </a:cubicBezTo>
                  <a:cubicBezTo>
                    <a:pt x="0" y="1421511"/>
                    <a:pt x="1483767" y="0"/>
                    <a:pt x="3314081" y="0"/>
                  </a:cubicBezTo>
                  <a:cubicBezTo>
                    <a:pt x="5144396" y="0"/>
                    <a:pt x="6628163" y="1421511"/>
                    <a:pt x="6628163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1897" r="-2189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7A1FFCF8-860E-2EA7-C741-FAC1346898F3}"/>
              </a:ext>
            </a:extLst>
          </p:cNvPr>
          <p:cNvSpPr/>
          <p:nvPr/>
        </p:nvSpPr>
        <p:spPr>
          <a:xfrm>
            <a:off x="-2119268" y="9410642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6"/>
                </a:lnTo>
                <a:lnTo>
                  <a:pt x="0" y="3760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F0DC54B7-7B36-369C-A069-E5F969076F3D}"/>
              </a:ext>
            </a:extLst>
          </p:cNvPr>
          <p:cNvSpPr/>
          <p:nvPr/>
        </p:nvSpPr>
        <p:spPr>
          <a:xfrm>
            <a:off x="789065" y="8038646"/>
            <a:ext cx="1345732" cy="1492243"/>
          </a:xfrm>
          <a:custGeom>
            <a:avLst/>
            <a:gdLst/>
            <a:ahLst/>
            <a:cxnLst/>
            <a:rect l="l" t="t" r="r" b="b"/>
            <a:pathLst>
              <a:path w="1345732" h="1492243">
                <a:moveTo>
                  <a:pt x="0" y="0"/>
                </a:moveTo>
                <a:lnTo>
                  <a:pt x="1345732" y="0"/>
                </a:lnTo>
                <a:lnTo>
                  <a:pt x="1345732" y="1492244"/>
                </a:lnTo>
                <a:lnTo>
                  <a:pt x="0" y="14922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9C03C143-C32C-5CC8-CE34-AD7FBA5EF946}"/>
              </a:ext>
            </a:extLst>
          </p:cNvPr>
          <p:cNvGrpSpPr/>
          <p:nvPr/>
        </p:nvGrpSpPr>
        <p:grpSpPr>
          <a:xfrm>
            <a:off x="904100" y="396092"/>
            <a:ext cx="17062096" cy="1065297"/>
            <a:chOff x="0" y="0"/>
            <a:chExt cx="22749461" cy="1420396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C42DF6C-5C70-DE92-A97D-48B5993BE601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21BBA361-A744-BCA5-C4F9-C774D69BD481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F9D8E1B-B7BB-DCF2-A0FE-EC5F5A931BE1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A0FD67E-D8DE-F811-C74B-5B1D7086FDAE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9158236-F0CA-2DB4-C457-8F4F1CCB4B3B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FD18EA9-3371-F3E6-2BC6-124BFB3E4318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309858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9C9B-587C-4EE7-7237-AD2503BFA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79AB2E72-5B12-D8D3-132E-81D39B1675AC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/>
                <a:ea typeface="Segoe UI Black"/>
                <a:cs typeface="Segoe UI Semibold"/>
              </a:rPr>
              <a:t>Dynamics 365 License Enforcement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7ED07-5720-F35A-1AD1-63B6CFD8CB9E}"/>
              </a:ext>
            </a:extLst>
          </p:cNvPr>
          <p:cNvSpPr txBox="1"/>
          <p:nvPr/>
        </p:nvSpPr>
        <p:spPr>
          <a:xfrm>
            <a:off x="1050655" y="2541055"/>
            <a:ext cx="16624393" cy="67095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hlinkClick r:id="rId3"/>
              </a:rPr>
              <a:t>Microsoft starting to perform user license compliance check during sign in</a:t>
            </a: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2800">
                <a:latin typeface="Segoe UI"/>
              </a:rPr>
              <a:t>Sept 1</a:t>
            </a:r>
            <a:r>
              <a:rPr lang="en-US" sz="2800" baseline="30000">
                <a:latin typeface="Segoe UI"/>
              </a:rPr>
              <a:t>st</a:t>
            </a:r>
            <a:r>
              <a:rPr lang="en-US" sz="2800">
                <a:latin typeface="Segoe UI"/>
              </a:rPr>
              <a:t> 2025 – soft enforcement 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2800">
                <a:latin typeface="Segoe UI"/>
              </a:rPr>
              <a:t>Users not assigned correct licenses will receive a pop up banner during sign in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28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28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28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28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28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28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2800">
                <a:latin typeface="Segoe UI"/>
              </a:rPr>
              <a:t>Nov 1</a:t>
            </a:r>
            <a:r>
              <a:rPr lang="en-US" sz="2800" baseline="30000">
                <a:latin typeface="Segoe UI"/>
              </a:rPr>
              <a:t>st</a:t>
            </a:r>
            <a:r>
              <a:rPr lang="en-US" sz="2800">
                <a:latin typeface="Segoe UI"/>
              </a:rPr>
              <a:t> 2025 – hard enforcement 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2800">
                <a:latin typeface="Segoe UI"/>
              </a:rPr>
              <a:t>Users not assigned correct licenses will be stopped during sign in to application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28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2800">
                <a:latin typeface="Segoe UI"/>
              </a:rPr>
              <a:t>License enforcement only impacts production level environments (lower tiers do not have enforcement)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5F3B4554-8658-04DF-80AA-0A9B525B77A1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EEC90DED-4C07-AA91-4D9E-E728C54B484F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11ABFFB0-5BC4-26AB-E664-968A08976570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ACCDB95F-CB12-CBDF-B51A-74FE3159B30B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30C66524-B731-8E6E-BFC4-DD1F5AB3F217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10FF334C-57BD-3FEA-0A6A-16769BB8E56C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15AB1447-3083-B676-6C60-4D51AE4CD12C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285BB54-A767-3A40-7686-6EECBAEB78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4700" y="4528039"/>
            <a:ext cx="11658600" cy="23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82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EC334-690F-06A4-124A-ED319936F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CDC892ED-86E9-7606-DBEE-E6BBFF517192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Where Did We Come From?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AB3B21-F6C4-347E-E130-9193A1572F77}"/>
              </a:ext>
            </a:extLst>
          </p:cNvPr>
          <p:cNvSpPr txBox="1"/>
          <p:nvPr/>
        </p:nvSpPr>
        <p:spPr>
          <a:xfrm>
            <a:off x="1050655" y="2916795"/>
            <a:ext cx="11827145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License requirement came from entry point attributes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err="1">
                <a:latin typeface="Segoe UI"/>
              </a:rPr>
              <a:t>ViewUserLicense</a:t>
            </a:r>
            <a:endParaRPr lang="en-US" sz="3600">
              <a:latin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err="1">
                <a:latin typeface="Segoe UI"/>
              </a:rPr>
              <a:t>MaintainUserLicense</a:t>
            </a:r>
            <a:endParaRPr lang="en-US" sz="3600">
              <a:latin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Privileges assigned to a user determined license SKU requirements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Finance, SCM, Commerce, Project Ops, HR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B0AE851A-52B0-961A-1AA6-8DD19E4EC71B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D60F8FB8-97F9-C6FB-415F-3458DFBC31F6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0286B625-DD51-B7F1-2B2B-9D409687C065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E0E19497-5F34-42CB-4335-27A4EC5C711F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E058B2BC-67BC-C1C9-6324-BEA5824E3D13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15952321-3284-543E-9FD3-04C27148DA6D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2283081C-B16A-A4E3-7434-AE63AC532E67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CF3F7351-206C-B0B0-EA86-5257B12995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550" y="1914604"/>
            <a:ext cx="3408059" cy="75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63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0C7CB-FA0D-F098-95F5-D839F03C5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23C18D33-360B-6A42-B41C-5127B0EC88F5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Where Are We Now?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7B9FDF-233B-93B1-3CB2-E192B60A0165}"/>
              </a:ext>
            </a:extLst>
          </p:cNvPr>
          <p:cNvSpPr txBox="1"/>
          <p:nvPr/>
        </p:nvSpPr>
        <p:spPr>
          <a:xfrm>
            <a:off x="1050655" y="2916795"/>
            <a:ext cx="6797945" cy="609397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All license calculation is done by Power Platform Admin Center (PPAC)</a:t>
            </a:r>
          </a:p>
          <a:p>
            <a:pPr defTabSz="1371600">
              <a:defRPr/>
            </a:pPr>
            <a:endParaRPr lang="en-US" sz="3600">
              <a:latin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Data is pushed to D365F&amp;O and LCS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PPAC is source of truth</a:t>
            </a:r>
            <a:endParaRPr lang="en-US" sz="3600">
              <a:latin typeface="Segoe UI"/>
              <a:cs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  <a:cs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cs typeface="Segoe UI"/>
              </a:rPr>
              <a:t>Current refresh 8 hours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  <a:cs typeface="Segoe U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1D5940BD-4326-C936-1D0F-E3336B880EE2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FFA0C539-320B-9ABB-33DE-A78BC0C5706B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0F363F98-6BC1-F3D7-6115-F45E5C531EF5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8D3771F6-F139-8B5F-080E-3F1BCCFF1F08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34D702C8-D0B7-72EC-4862-32AFB52A28C6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C4FC4AEC-3C1D-2965-14B6-A9CD9698E876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57571C05-E33E-A8EE-6874-303CAF49E20B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E5239D2-B404-F3E3-03C7-BBE0D2C72A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3293" y="2189092"/>
            <a:ext cx="8457500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0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F9982-C891-3FFF-2397-FB060EF76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43D605EB-D8B1-3439-DE5F-E7902BE18A88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Deprecated License Reports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D4E2D2-5D99-0C5F-3098-DD725C020618}"/>
              </a:ext>
            </a:extLst>
          </p:cNvPr>
          <p:cNvSpPr txBox="1"/>
          <p:nvPr/>
        </p:nvSpPr>
        <p:spPr>
          <a:xfrm>
            <a:off x="1050655" y="2916795"/>
            <a:ext cx="9007745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Microsoft has announced that legacy license reporting within D365 will be deprecated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View Permissions report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License shown during user role assignment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User License Counts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User License History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CFA3B82A-CAE6-CB62-BA33-FCB50E7F4E72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72DB7EB8-3ACE-CF5E-96D5-D60B75AF91A0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46E61889-7EEC-D743-4836-F4F0AFD85200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DB6B7B44-1330-36E6-6776-106969AF042C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C8423B95-5172-5A58-BEFC-B8C73B09A398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D3F900EE-5865-6D40-4C3D-20259A138D6E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D9F37552-02D2-89C1-D218-92C113B721DA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F430BE59-B252-11A0-43B5-9A1F50B2A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655" y="2189092"/>
            <a:ext cx="7410450" cy="251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BA95BA7-FD9A-3F42-C90F-3B4518254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7280" y="4991100"/>
            <a:ext cx="426720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366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714-1718-B1FE-BF8C-26C9AD920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AB49FAF0-E1F2-2C7D-A6A8-B84D7ABB2BBF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Object Level License Analysis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AD60A6-9B5B-9211-7FC0-97DF0CBB993E}"/>
              </a:ext>
            </a:extLst>
          </p:cNvPr>
          <p:cNvSpPr txBox="1"/>
          <p:nvPr/>
        </p:nvSpPr>
        <p:spPr>
          <a:xfrm>
            <a:off x="1050655" y="2732328"/>
            <a:ext cx="15103745" cy="276998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In 10.0.43 and 10.0.44, there are new licensing tables that contain detailed information on license requirements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err="1">
                <a:latin typeface="Segoe UI"/>
              </a:rPr>
              <a:t>LicensingAllSKUs</a:t>
            </a:r>
            <a:endParaRPr lang="en-US" err="1"/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Stores all current licenses and their priority ranking</a:t>
            </a:r>
            <a:endParaRPr lang="en-US" sz="3600">
              <a:latin typeface="Segoe UI"/>
              <a:cs typeface="Segoe U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2F8AEC5-F105-A67F-7B77-57274FB6FCCE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9D67978E-613D-4D1C-13F1-80FC3B4C619D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1723CCFF-FAB9-AED0-2287-45AB35F146C5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E22614FE-48E5-808D-3107-5D3889B2C52B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63B3BE42-BE17-82E4-1F91-4FEA2DC6E0C8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B8656388-03CB-6B4F-0460-0E611B56F2BC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B6D80B04-0A7A-94D3-DCBA-5ADC4CFB81A2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FE1F38E0-84E2-C0CA-0531-E6424715B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896" y="5676900"/>
            <a:ext cx="10498207" cy="441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614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1F34B-9DA8-6E8D-E9F6-29EE7827C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B4AD8356-7A03-FD82-1B2D-F243088E90B4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License Hierarchy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799C62-72C6-99C3-B4D2-083266D66BA1}"/>
              </a:ext>
            </a:extLst>
          </p:cNvPr>
          <p:cNvSpPr txBox="1"/>
          <p:nvPr/>
        </p:nvSpPr>
        <p:spPr>
          <a:xfrm>
            <a:off x="1050655" y="2888659"/>
            <a:ext cx="6264545" cy="66479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Each license has a ‘Priority’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The highest priority license of a user access must be the base license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Some have a ‘</a:t>
            </a:r>
            <a:r>
              <a:rPr lang="en-US" sz="3600" err="1">
                <a:latin typeface="Segoe UI"/>
              </a:rPr>
              <a:t>GroupName</a:t>
            </a:r>
            <a:r>
              <a:rPr lang="en-US" sz="3600">
                <a:latin typeface="Segoe UI"/>
              </a:rPr>
              <a:t>’ – which categorizes the license SKUs into groups that are of a similar level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Red – Fin, SCM, Comm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Blue – </a:t>
            </a:r>
            <a:r>
              <a:rPr lang="en-US" sz="3600" err="1">
                <a:latin typeface="Segoe UI"/>
              </a:rPr>
              <a:t>Proj</a:t>
            </a:r>
            <a:r>
              <a:rPr lang="en-US" sz="3600">
                <a:latin typeface="Segoe UI"/>
              </a:rPr>
              <a:t> Ops, HR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Purple – No group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78B30D68-AA4D-C871-F99C-42CA5DF9FE65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F56F1B95-EF0B-77A7-E6F0-3CE070B043A9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3E75B2C8-DB51-7083-9EC5-01C351AA56B8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667AF747-24BB-F25E-DB5F-2FDB2D6DF4C5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30F31DDA-27F8-FC8B-842F-999F1EB72323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6766CADB-C2D3-C10A-94C5-A2D149C8FBE9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4DE0CD8E-923D-5A3C-5240-DD19C317E8FE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CE5384D-9F8F-70FC-3F28-7B1D973EFC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1722760"/>
              </p:ext>
            </p:extLst>
          </p:nvPr>
        </p:nvGraphicFramePr>
        <p:xfrm>
          <a:off x="7107906" y="2546251"/>
          <a:ext cx="11180093" cy="7453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540892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D89A5-B881-F09D-6A97-DB61686A6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5D41A985-55E1-BF1D-C604-C4D613F0071C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Object Level License Analysis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A93525-16B7-C18C-8C12-659B628EA3BC}"/>
              </a:ext>
            </a:extLst>
          </p:cNvPr>
          <p:cNvSpPr txBox="1"/>
          <p:nvPr/>
        </p:nvSpPr>
        <p:spPr>
          <a:xfrm>
            <a:off x="1050655" y="2916795"/>
            <a:ext cx="1639914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err="1">
                <a:latin typeface="Segoe UI"/>
              </a:rPr>
              <a:t>LicensingAllEntitledPermissions</a:t>
            </a:r>
            <a:endParaRPr lang="en-US" sz="3600">
              <a:latin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Stores association between object -&gt; licenses that meet requirements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32AD159A-3990-CDA5-B275-6AD34F6902D7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712BFAF4-E7DC-CC17-AC8B-8E7DD94E7D9B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74AE1E58-F26C-2E6D-B20F-707263A49E28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C4D16CDC-9B3F-5634-C8B2-2555E3DDAB2E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C3C63851-A1B5-36C8-C04A-5D9BB90D8350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85A1E517-96B4-12FD-9989-BA6E759E64E7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5A614878-A6C1-1749-772F-C5D8814548AA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5124" name="Picture 4">
            <a:extLst>
              <a:ext uri="{FF2B5EF4-FFF2-40B4-BE49-F238E27FC236}">
                <a16:creationId xmlns:a16="http://schemas.microsoft.com/office/drawing/2014/main" id="{15962DBD-53E8-8E8D-E340-3F3B98D64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4181668"/>
            <a:ext cx="6972300" cy="587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023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59CA2-B26C-0F46-9A39-9B103302C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0CC2B2EA-D7BA-3140-53F7-E09E450B5ADF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Object Level License Analysis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66B336-6144-DE88-7367-BEB4AFEE0367}"/>
              </a:ext>
            </a:extLst>
          </p:cNvPr>
          <p:cNvSpPr txBox="1"/>
          <p:nvPr/>
        </p:nvSpPr>
        <p:spPr>
          <a:xfrm>
            <a:off x="1050655" y="2916795"/>
            <a:ext cx="104015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Object License Query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3D7D7D0D-CBF3-AFD3-06D7-EE90C885BD16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17F63F75-8A3D-1334-9298-A72EC17BA603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E98E58C9-9A86-E5C6-4AE5-7BEABC256C75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E3DF6E17-921C-BBB2-3524-04DA823DE431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0B1B78E5-EC5F-F8BD-A048-D8B360C58364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B821574C-04EC-CF4E-2B8E-0A86BF43FC61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FC592DDE-1CD6-D9D2-15C1-B14D2993128A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6146" name="Picture 2">
            <a:extLst>
              <a:ext uri="{FF2B5EF4-FFF2-40B4-BE49-F238E27FC236}">
                <a16:creationId xmlns:a16="http://schemas.microsoft.com/office/drawing/2014/main" id="{CFBAC086-DAA5-6471-1FC9-99172FD3A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55" y="2572717"/>
            <a:ext cx="11125200" cy="733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117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6E17E-13B2-D567-C60F-C4B73C819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78A89B17-8131-9D6C-339A-7325860DBDDA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Object Level License Analysis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19EF80-F542-689A-AA95-6FF5A0852EF2}"/>
              </a:ext>
            </a:extLst>
          </p:cNvPr>
          <p:cNvSpPr txBox="1"/>
          <p:nvPr/>
        </p:nvSpPr>
        <p:spPr>
          <a:xfrm>
            <a:off x="1050655" y="2916795"/>
            <a:ext cx="10401563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Licensing&lt;Role&gt;</a:t>
            </a:r>
            <a:r>
              <a:rPr lang="en-US" sz="3600" err="1">
                <a:latin typeface="Segoe UI"/>
              </a:rPr>
              <a:t>RequirementsSummaryView</a:t>
            </a:r>
            <a:endParaRPr lang="en-US" sz="3600">
              <a:latin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Duty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Privilege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D0FB9092-9862-360B-8956-2FF493F39094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CA7CB0D0-92BF-FB37-E1B1-B1DD4056DA3A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A0D13247-3FE8-187A-EAD6-1794FBD5334B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75A51BA2-A7BE-630B-6BE1-CF1EFC14D565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A791E360-BE22-ED23-1A40-77EB90C91E88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4A9B1C89-B29F-908F-717B-CF0ECB4A2144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5AD6527F-A3F1-EFBE-6D2C-74DDDF7A1E3E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7172" name="Picture 4">
            <a:extLst>
              <a:ext uri="{FF2B5EF4-FFF2-40B4-BE49-F238E27FC236}">
                <a16:creationId xmlns:a16="http://schemas.microsoft.com/office/drawing/2014/main" id="{329E1C21-B16F-31AC-C250-DC86C73BC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825" y="4142493"/>
            <a:ext cx="12312754" cy="539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07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7654B-B7ED-C04D-93D1-B3611DE84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1815022D-EC23-F42B-71B4-866E5484337A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Object Level License Analysis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F34BC-933F-BD86-4876-B6D404F9104E}"/>
              </a:ext>
            </a:extLst>
          </p:cNvPr>
          <p:cNvSpPr txBox="1"/>
          <p:nvPr/>
        </p:nvSpPr>
        <p:spPr>
          <a:xfrm>
            <a:off x="1050655" y="2916795"/>
            <a:ext cx="104015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err="1">
                <a:latin typeface="Segoe UI"/>
              </a:rPr>
              <a:t>LicensingUserRequirementsDetailedView</a:t>
            </a:r>
            <a:endParaRPr lang="en-US" sz="3600">
              <a:latin typeface="Segoe U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C87BBD54-0418-2E39-3144-E6A41190E980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E6D7506D-ECA4-A8BA-D896-56ACDFA55B1E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4B5F967A-DADB-C8EC-3101-77298B6728EB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02E2B823-B089-55CB-8CE8-8313FF91D693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5F62C6F9-8803-B750-CB1B-DD28038B7759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79638501-6114-7787-980D-A5217F5F0ED8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BB5C93F2-DBAA-C5E3-F786-E4D690BBDDA7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8194" name="Picture 2">
            <a:extLst>
              <a:ext uri="{FF2B5EF4-FFF2-40B4-BE49-F238E27FC236}">
                <a16:creationId xmlns:a16="http://schemas.microsoft.com/office/drawing/2014/main" id="{AE38212B-3665-4705-99BC-D95DB9C36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70" y="3665770"/>
            <a:ext cx="15240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589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48014-5E92-3753-B411-2417E60CF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3D8B545C-44DA-9341-1A9C-EAF8EE5D1894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Licensing Methodology Changes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A652FE-DBD0-9361-9359-90C47E624640}"/>
              </a:ext>
            </a:extLst>
          </p:cNvPr>
          <p:cNvSpPr txBox="1"/>
          <p:nvPr/>
        </p:nvSpPr>
        <p:spPr>
          <a:xfrm>
            <a:off x="1219200" y="2189092"/>
            <a:ext cx="16018145" cy="8309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 fontAlgn="base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Objects themselves actually drive all license requirements from Team Member -&gt; Activity -&gt; License SKUs (Finance, SCM, Commerce, </a:t>
            </a:r>
            <a:r>
              <a:rPr lang="en-US" sz="3600" err="1">
                <a:latin typeface="Segoe UI"/>
              </a:rPr>
              <a:t>etc</a:t>
            </a:r>
            <a:r>
              <a:rPr lang="en-US" sz="3600">
                <a:latin typeface="Segoe UI"/>
              </a:rPr>
              <a:t>)</a:t>
            </a:r>
          </a:p>
          <a:p>
            <a:pPr marL="1028700" lvl="1" indent="-571500" defTabSz="1371600" fontAlgn="base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1028700" lvl="1" indent="-571500" defTabSz="1371600" fontAlgn="base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Menu Items, Service Operations, Data Entities, Data Entity Methods</a:t>
            </a:r>
          </a:p>
          <a:p>
            <a:pPr marL="1028700" lvl="1" indent="-571500" defTabSz="1371600" fontAlgn="base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1028700" lvl="1" indent="-571500" defTabSz="1371600" fontAlgn="base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We move away from ‘privilege-based licensing’ where the privilege assigned to the user causes certain license SKUs to be required for a user</a:t>
            </a:r>
          </a:p>
          <a:p>
            <a:pPr marL="571500" indent="-571500" defTabSz="1371600" fontAlgn="base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 fontAlgn="base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Trying to find lowest cost license assignments based on ‘license priority’ that will cover all objects assigned to a user</a:t>
            </a:r>
          </a:p>
          <a:p>
            <a:pPr marL="571500" indent="-571500" defTabSz="1371600" fontAlgn="base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 fontAlgn="base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Users assigned </a:t>
            </a:r>
            <a:r>
              <a:rPr lang="en-US" sz="3600" err="1">
                <a:latin typeface="Segoe UI"/>
              </a:rPr>
              <a:t>SysAdmin</a:t>
            </a:r>
            <a:r>
              <a:rPr lang="en-US" sz="3600">
                <a:latin typeface="Segoe UI"/>
              </a:rPr>
              <a:t> role do not require a license</a:t>
            </a:r>
          </a:p>
          <a:p>
            <a:pPr defTabSz="1371600" fontAlgn="base">
              <a:defRPr/>
            </a:pPr>
            <a:endParaRPr lang="en-US" sz="3600">
              <a:latin typeface="Segoe UI"/>
            </a:endParaRPr>
          </a:p>
          <a:p>
            <a:pPr defTabSz="1371600">
              <a:defRPr/>
            </a:pPr>
            <a:endParaRPr lang="en-US" sz="3600">
              <a:latin typeface="Segoe U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63E96164-6D0F-7DC5-FCCE-56711CF0CC1D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2EF55B3A-83FE-6324-3468-8CD7E7153421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5E4E27BE-D67F-A277-067B-4E5E5AD9ED8E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09C8CCD3-4CD2-8CBB-1407-B7D4377B030C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08FFEBE3-DDE5-71B7-22B4-1BBC7DA6FF5C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AF3C618D-A6C4-1B06-1242-4E003E7AA851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12FC4556-AC89-D49A-1829-52AE5273ADD6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4128921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453096-F3A1-C713-2CFB-F50E60260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02B442A-0A7C-7660-9398-9F8A8F447381}"/>
              </a:ext>
            </a:extLst>
          </p:cNvPr>
          <p:cNvSpPr/>
          <p:nvPr/>
        </p:nvSpPr>
        <p:spPr>
          <a:xfrm rot="6245731">
            <a:off x="-2057400" y="-5136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67F964C-E409-1C9C-EF40-8D556E147261}"/>
              </a:ext>
            </a:extLst>
          </p:cNvPr>
          <p:cNvGrpSpPr/>
          <p:nvPr/>
        </p:nvGrpSpPr>
        <p:grpSpPr>
          <a:xfrm>
            <a:off x="4072498" y="3365762"/>
            <a:ext cx="848944" cy="848944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E88F6AF-7E71-46F8-6D9F-C08A97CA5A1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C5FF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53372CB-96F7-61F7-2999-D331D5D3EC5B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2C243B7-E8B4-71DC-2AB4-78D2E5BDF912}"/>
              </a:ext>
            </a:extLst>
          </p:cNvPr>
          <p:cNvSpPr txBox="1"/>
          <p:nvPr/>
        </p:nvSpPr>
        <p:spPr>
          <a:xfrm>
            <a:off x="1435966" y="4850670"/>
            <a:ext cx="8397306" cy="17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5000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Power Platform Admin Center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AB0F72E-58FE-F9D8-FCFB-26652BADDB18}"/>
              </a:ext>
            </a:extLst>
          </p:cNvPr>
          <p:cNvSpPr/>
          <p:nvPr/>
        </p:nvSpPr>
        <p:spPr>
          <a:xfrm>
            <a:off x="9309192" y="8058296"/>
            <a:ext cx="8978808" cy="2228704"/>
          </a:xfrm>
          <a:custGeom>
            <a:avLst/>
            <a:gdLst/>
            <a:ahLst/>
            <a:cxnLst/>
            <a:rect l="l" t="t" r="r" b="b"/>
            <a:pathLst>
              <a:path w="8978808" h="2228704">
                <a:moveTo>
                  <a:pt x="0" y="0"/>
                </a:moveTo>
                <a:lnTo>
                  <a:pt x="8978808" y="0"/>
                </a:lnTo>
                <a:lnTo>
                  <a:pt x="8978808" y="2228704"/>
                </a:lnTo>
                <a:lnTo>
                  <a:pt x="0" y="2228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9" r="-33900" b="-72245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D3D9A0A-E080-B4F0-9F51-57AF325912C1}"/>
              </a:ext>
            </a:extLst>
          </p:cNvPr>
          <p:cNvSpPr/>
          <p:nvPr/>
        </p:nvSpPr>
        <p:spPr>
          <a:xfrm>
            <a:off x="14327603" y="1317816"/>
            <a:ext cx="3960397" cy="2472419"/>
          </a:xfrm>
          <a:custGeom>
            <a:avLst/>
            <a:gdLst/>
            <a:ahLst/>
            <a:cxnLst/>
            <a:rect l="l" t="t" r="r" b="b"/>
            <a:pathLst>
              <a:path w="3960397" h="2472419">
                <a:moveTo>
                  <a:pt x="0" y="0"/>
                </a:moveTo>
                <a:lnTo>
                  <a:pt x="3960397" y="0"/>
                </a:lnTo>
                <a:lnTo>
                  <a:pt x="3960397" y="2472418"/>
                </a:lnTo>
                <a:lnTo>
                  <a:pt x="0" y="247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94" t="-758" r="-100000" b="-758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A63EE0A1-E779-3501-A43E-2F98E25EA93E}"/>
              </a:ext>
            </a:extLst>
          </p:cNvPr>
          <p:cNvGrpSpPr/>
          <p:nvPr/>
        </p:nvGrpSpPr>
        <p:grpSpPr>
          <a:xfrm rot="2449739">
            <a:off x="15582080" y="7605496"/>
            <a:ext cx="1554336" cy="1476697"/>
            <a:chOff x="0" y="0"/>
            <a:chExt cx="2072447" cy="196893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0BC1EDB-69B2-C8A0-C16B-4DE2878D00C6}"/>
                </a:ext>
              </a:extLst>
            </p:cNvPr>
            <p:cNvSpPr/>
            <p:nvPr/>
          </p:nvSpPr>
          <p:spPr>
            <a:xfrm>
              <a:off x="0" y="403073"/>
              <a:ext cx="1565857" cy="1565857"/>
            </a:xfrm>
            <a:custGeom>
              <a:avLst/>
              <a:gdLst/>
              <a:ahLst/>
              <a:cxnLst/>
              <a:rect l="l" t="t" r="r" b="b"/>
              <a:pathLst>
                <a:path w="1565857" h="1565857">
                  <a:moveTo>
                    <a:pt x="0" y="0"/>
                  </a:moveTo>
                  <a:lnTo>
                    <a:pt x="1565857" y="0"/>
                  </a:lnTo>
                  <a:lnTo>
                    <a:pt x="1565857" y="1565857"/>
                  </a:lnTo>
                  <a:lnTo>
                    <a:pt x="0" y="1565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12A3FB4-976A-D84B-6D8C-6354CD7466F2}"/>
                </a:ext>
              </a:extLst>
            </p:cNvPr>
            <p:cNvSpPr/>
            <p:nvPr/>
          </p:nvSpPr>
          <p:spPr>
            <a:xfrm rot="-5336618">
              <a:off x="502143" y="13248"/>
              <a:ext cx="1555128" cy="1557074"/>
            </a:xfrm>
            <a:custGeom>
              <a:avLst/>
              <a:gdLst/>
              <a:ahLst/>
              <a:cxnLst/>
              <a:rect l="l" t="t" r="r" b="b"/>
              <a:pathLst>
                <a:path w="1555128" h="1557074">
                  <a:moveTo>
                    <a:pt x="0" y="0"/>
                  </a:moveTo>
                  <a:lnTo>
                    <a:pt x="1555129" y="0"/>
                  </a:lnTo>
                  <a:lnTo>
                    <a:pt x="1555129" y="1557074"/>
                  </a:lnTo>
                  <a:lnTo>
                    <a:pt x="0" y="155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0D41A897-1D33-D6EA-844B-8A87B3F25117}"/>
              </a:ext>
            </a:extLst>
          </p:cNvPr>
          <p:cNvSpPr/>
          <p:nvPr/>
        </p:nvSpPr>
        <p:spPr>
          <a:xfrm>
            <a:off x="9612898" y="1461389"/>
            <a:ext cx="7449605" cy="7323379"/>
          </a:xfrm>
          <a:custGeom>
            <a:avLst/>
            <a:gdLst/>
            <a:ahLst/>
            <a:cxnLst/>
            <a:rect l="l" t="t" r="r" b="b"/>
            <a:pathLst>
              <a:path w="7449605" h="7323379">
                <a:moveTo>
                  <a:pt x="0" y="0"/>
                </a:moveTo>
                <a:lnTo>
                  <a:pt x="7449605" y="0"/>
                </a:lnTo>
                <a:lnTo>
                  <a:pt x="7449605" y="7323379"/>
                </a:lnTo>
                <a:lnTo>
                  <a:pt x="0" y="73233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522" r="-3394" b="-2522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72019D8-6510-89B1-9266-EFCA0387FD5D}"/>
              </a:ext>
            </a:extLst>
          </p:cNvPr>
          <p:cNvGrpSpPr/>
          <p:nvPr/>
        </p:nvGrpSpPr>
        <p:grpSpPr>
          <a:xfrm>
            <a:off x="10506548" y="2265675"/>
            <a:ext cx="5965170" cy="5714808"/>
            <a:chOff x="0" y="0"/>
            <a:chExt cx="6628163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32007D2-41F0-3302-A13A-BDC7FA82F5E9}"/>
                </a:ext>
              </a:extLst>
            </p:cNvPr>
            <p:cNvSpPr/>
            <p:nvPr/>
          </p:nvSpPr>
          <p:spPr>
            <a:xfrm>
              <a:off x="0" y="0"/>
              <a:ext cx="6628163" cy="6349975"/>
            </a:xfrm>
            <a:custGeom>
              <a:avLst/>
              <a:gdLst/>
              <a:ahLst/>
              <a:cxnLst/>
              <a:rect l="l" t="t" r="r" b="b"/>
              <a:pathLst>
                <a:path w="6628163" h="6349975">
                  <a:moveTo>
                    <a:pt x="6628163" y="3175025"/>
                  </a:moveTo>
                  <a:cubicBezTo>
                    <a:pt x="6628163" y="4928451"/>
                    <a:pt x="5144369" y="6349975"/>
                    <a:pt x="3314081" y="6349975"/>
                  </a:cubicBezTo>
                  <a:cubicBezTo>
                    <a:pt x="1483767" y="6349975"/>
                    <a:pt x="0" y="4928451"/>
                    <a:pt x="0" y="3175025"/>
                  </a:cubicBezTo>
                  <a:cubicBezTo>
                    <a:pt x="0" y="1421511"/>
                    <a:pt x="1483767" y="0"/>
                    <a:pt x="3314081" y="0"/>
                  </a:cubicBezTo>
                  <a:cubicBezTo>
                    <a:pt x="5144396" y="0"/>
                    <a:pt x="6628163" y="1421511"/>
                    <a:pt x="6628163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1897" r="-2189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481C759E-DADB-7F31-1D51-2BD2922102BF}"/>
              </a:ext>
            </a:extLst>
          </p:cNvPr>
          <p:cNvSpPr/>
          <p:nvPr/>
        </p:nvSpPr>
        <p:spPr>
          <a:xfrm>
            <a:off x="-2119268" y="9410642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6"/>
                </a:lnTo>
                <a:lnTo>
                  <a:pt x="0" y="3760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A3348B2B-09BA-66EB-30C0-804CF1A79DAE}"/>
              </a:ext>
            </a:extLst>
          </p:cNvPr>
          <p:cNvSpPr/>
          <p:nvPr/>
        </p:nvSpPr>
        <p:spPr>
          <a:xfrm>
            <a:off x="789065" y="8038646"/>
            <a:ext cx="1345732" cy="1492243"/>
          </a:xfrm>
          <a:custGeom>
            <a:avLst/>
            <a:gdLst/>
            <a:ahLst/>
            <a:cxnLst/>
            <a:rect l="l" t="t" r="r" b="b"/>
            <a:pathLst>
              <a:path w="1345732" h="1492243">
                <a:moveTo>
                  <a:pt x="0" y="0"/>
                </a:moveTo>
                <a:lnTo>
                  <a:pt x="1345732" y="0"/>
                </a:lnTo>
                <a:lnTo>
                  <a:pt x="1345732" y="1492244"/>
                </a:lnTo>
                <a:lnTo>
                  <a:pt x="0" y="14922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B9F34324-62BC-0D92-5A8B-8353AD0F901F}"/>
              </a:ext>
            </a:extLst>
          </p:cNvPr>
          <p:cNvGrpSpPr/>
          <p:nvPr/>
        </p:nvGrpSpPr>
        <p:grpSpPr>
          <a:xfrm>
            <a:off x="904100" y="396092"/>
            <a:ext cx="17062096" cy="1065297"/>
            <a:chOff x="0" y="0"/>
            <a:chExt cx="22749461" cy="1420396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FA608711-4259-6007-E2F9-774B3BC7A279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8475E8D-5BBA-772A-8F0F-E172D9E5C4C7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96995AA-2E28-3CA9-2BED-72E8F57AF6FE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74DBF69-D9AD-6204-7CAC-34D8EB54845D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80F3CEB-0CB6-6B1E-555E-5CF81215194D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F349251-25E6-8FAC-B53B-69F5FCDBE025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48482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F7C91-FEF5-4205-2E4F-58AA036B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D37FE92-6C82-C417-6C2B-5E6BFEE62BA5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PPAC Licensing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F4ACF0B0-1819-DECC-8B4C-6056EB1D43DB}"/>
              </a:ext>
            </a:extLst>
          </p:cNvPr>
          <p:cNvGrpSpPr/>
          <p:nvPr/>
        </p:nvGrpSpPr>
        <p:grpSpPr>
          <a:xfrm>
            <a:off x="612952" y="396092"/>
            <a:ext cx="17062091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60873371-946B-5486-A25D-BE1774E2CA7E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3CAB20DE-82BB-F4F3-31D7-D1D5A6B9F1F7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6964BE3D-FF66-AAC9-38B9-5868F2186983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CE0319A0-5B98-7000-2E28-3040E28594BC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5E9FECFA-C29E-FDBB-AD64-10C1512EE8A1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49A3A7CB-AECC-98BF-4DD9-C7FE78B23A13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8B2D22A-D92B-11F0-9584-BAC3B96600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7880" y="2189092"/>
            <a:ext cx="9290117" cy="74819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B40FE3-39E6-2A3D-8046-4D4885338ABC}"/>
              </a:ext>
            </a:extLst>
          </p:cNvPr>
          <p:cNvSpPr txBox="1"/>
          <p:nvPr/>
        </p:nvSpPr>
        <p:spPr>
          <a:xfrm>
            <a:off x="1050656" y="2916795"/>
            <a:ext cx="6152002" cy="38779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PPAC -&gt; Licensing -&gt; Finance and Operations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Lists ‘available’ and ‘assigned’ seats (aka licenses)</a:t>
            </a: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CSV export for detailed analysis in e.g. Excel</a:t>
            </a:r>
            <a:endParaRPr lang="en-US" sz="360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893748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E38E0-3A20-0D7A-29E3-3F6E262E1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FBDA9283-59E8-1522-5FCB-94DEFF90D826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PPAC Licensing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7208F220-2B89-C5CC-043A-0894C811233B}"/>
              </a:ext>
            </a:extLst>
          </p:cNvPr>
          <p:cNvGrpSpPr/>
          <p:nvPr/>
        </p:nvGrpSpPr>
        <p:grpSpPr>
          <a:xfrm>
            <a:off x="612952" y="396092"/>
            <a:ext cx="17062091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A13B3A63-592D-DFCD-508A-EA063D5AD40F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AB9D8275-70CD-6481-FF06-F938D916CBCA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0977E3B3-7971-AE06-BD68-CDAEFACB3CBD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AC2EC25F-2FC6-90DD-2CFF-E25DCAF6C481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EF8C78BC-D18F-BF09-274A-94DD03B932D7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B366143B-DE10-3071-4F4B-1AC4A21F1531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7C91B9E-7F9E-52BA-CDBB-DB237669C0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857"/>
            <a:ext cx="19974696" cy="1028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17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D32A8-B0C1-134F-644F-5DE8978FF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5BD25EA8-2A9F-10F5-E37C-3BA9A1639337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PPAC Licensing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B37DA51B-F04E-5E3E-719A-FBC65C22011F}"/>
              </a:ext>
            </a:extLst>
          </p:cNvPr>
          <p:cNvGrpSpPr/>
          <p:nvPr/>
        </p:nvGrpSpPr>
        <p:grpSpPr>
          <a:xfrm>
            <a:off x="612952" y="396092"/>
            <a:ext cx="17062091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60BBF9EC-76A9-2879-3A74-6991D3D6AE47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5C66E571-08C2-CCC6-A79A-2DEF03F71D89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DF89B889-CFEC-DE85-CA29-E0831A7B8527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DA371C8D-B1EC-46D7-5A7E-F4BCB67B8093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64C85BEC-70D3-4699-0FD7-0C81763D3E69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1556CBB7-442F-5785-93A2-E74AA17B3B8F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5BAF76A-46BF-7B42-91AC-F759C87477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676856" y="-2693"/>
            <a:ext cx="19964856" cy="102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72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3D0B7-3CFC-6BBF-559D-EF1343D70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AEEDA60-E3CC-85A1-FFB1-CA290047D882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PPAC Licensing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590D0319-3503-FD54-ACD9-E27203CA9A96}"/>
              </a:ext>
            </a:extLst>
          </p:cNvPr>
          <p:cNvGrpSpPr/>
          <p:nvPr/>
        </p:nvGrpSpPr>
        <p:grpSpPr>
          <a:xfrm>
            <a:off x="612952" y="396092"/>
            <a:ext cx="17062091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142D4124-EBEF-D754-3CAD-B98CAB6A9C58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0B6A648D-8F2F-60DD-75F5-031D3BAC7E31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51C7BB16-6754-6EB5-C7AC-D46FF81E099E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43D35519-CC35-F6BA-FE09-6B3252445339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A2391095-3044-5DC3-270A-F9463D6B787A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A32547A1-8B8D-FC88-6DD4-BFBFB2D1E64F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230414D-3640-587A-B693-7E4E4B89B5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2693"/>
            <a:ext cx="19985389" cy="102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01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CB936-41EF-B096-9AA0-F13BA0EC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609CBFE5-E5DF-9B59-BB3D-FA32687985F2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/>
                <a:ea typeface="Segoe UI Black"/>
                <a:cs typeface="Segoe UI Semibold"/>
              </a:rPr>
              <a:t>Export CSV and create reports in e.g. Excel</a:t>
            </a:r>
            <a:endParaRPr lang="en-US"/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7023ECCC-0D38-0276-9FB0-6DAC86296169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602D725C-FF8E-4DC0-509F-CC293458A974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1F84DAD2-F59C-2925-06A7-B948F258E378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304F3DB0-6001-0D63-2839-FCFD85F1C7BD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5977BAB6-8581-F269-D6B3-472A66FDE0BA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071FF8EC-85B5-30B4-4F35-04AABEF87C99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60334ABE-71B3-BD27-8AC0-3F8411049358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F2FAB07-578C-DBD5-2EB7-12A56441289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4" r="10583" b="144"/>
          <a:stretch>
            <a:fillRect/>
          </a:stretch>
        </p:blipFill>
        <p:spPr>
          <a:xfrm>
            <a:off x="1053488" y="2766969"/>
            <a:ext cx="13064768" cy="6732092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7A081E4-03F5-0BE3-DD5E-8966AC59049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-47" r="71723" b="98"/>
          <a:stretch>
            <a:fillRect/>
          </a:stretch>
        </p:blipFill>
        <p:spPr>
          <a:xfrm>
            <a:off x="14427456" y="2770962"/>
            <a:ext cx="3249249" cy="67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78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5BFA70-D145-F862-B32E-2B83C43A8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EEC78B-5301-0447-6131-66508BCB87C5}"/>
              </a:ext>
            </a:extLst>
          </p:cNvPr>
          <p:cNvSpPr/>
          <p:nvPr/>
        </p:nvSpPr>
        <p:spPr>
          <a:xfrm rot="6245731">
            <a:off x="-2057400" y="-5136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FE5D4A8-91FB-5576-C578-5E7BAB6C90B7}"/>
              </a:ext>
            </a:extLst>
          </p:cNvPr>
          <p:cNvGrpSpPr/>
          <p:nvPr/>
        </p:nvGrpSpPr>
        <p:grpSpPr>
          <a:xfrm>
            <a:off x="4072498" y="3365762"/>
            <a:ext cx="848944" cy="848944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9FCA825-27A0-1061-7965-416B22821E0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C5FF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6FD3E39-A8FA-6C6B-09CF-A9EF7D366F7D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F1A6D889-1F28-965E-7DA9-74D5C689A451}"/>
              </a:ext>
            </a:extLst>
          </p:cNvPr>
          <p:cNvSpPr txBox="1"/>
          <p:nvPr/>
        </p:nvSpPr>
        <p:spPr>
          <a:xfrm>
            <a:off x="1435966" y="4850670"/>
            <a:ext cx="8397306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5000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Lifecycle Services (LCS)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4C56B89-A0C3-CA4A-BE56-0BA969FAF9E5}"/>
              </a:ext>
            </a:extLst>
          </p:cNvPr>
          <p:cNvSpPr/>
          <p:nvPr/>
        </p:nvSpPr>
        <p:spPr>
          <a:xfrm>
            <a:off x="9309192" y="8058296"/>
            <a:ext cx="8978808" cy="2228704"/>
          </a:xfrm>
          <a:custGeom>
            <a:avLst/>
            <a:gdLst/>
            <a:ahLst/>
            <a:cxnLst/>
            <a:rect l="l" t="t" r="r" b="b"/>
            <a:pathLst>
              <a:path w="8978808" h="2228704">
                <a:moveTo>
                  <a:pt x="0" y="0"/>
                </a:moveTo>
                <a:lnTo>
                  <a:pt x="8978808" y="0"/>
                </a:lnTo>
                <a:lnTo>
                  <a:pt x="8978808" y="2228704"/>
                </a:lnTo>
                <a:lnTo>
                  <a:pt x="0" y="2228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9" r="-33900" b="-72245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22959E6-23C4-8436-0835-06B0720B22A6}"/>
              </a:ext>
            </a:extLst>
          </p:cNvPr>
          <p:cNvSpPr/>
          <p:nvPr/>
        </p:nvSpPr>
        <p:spPr>
          <a:xfrm>
            <a:off x="14327603" y="1317816"/>
            <a:ext cx="3960397" cy="2472419"/>
          </a:xfrm>
          <a:custGeom>
            <a:avLst/>
            <a:gdLst/>
            <a:ahLst/>
            <a:cxnLst/>
            <a:rect l="l" t="t" r="r" b="b"/>
            <a:pathLst>
              <a:path w="3960397" h="2472419">
                <a:moveTo>
                  <a:pt x="0" y="0"/>
                </a:moveTo>
                <a:lnTo>
                  <a:pt x="3960397" y="0"/>
                </a:lnTo>
                <a:lnTo>
                  <a:pt x="3960397" y="2472418"/>
                </a:lnTo>
                <a:lnTo>
                  <a:pt x="0" y="247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94" t="-758" r="-100000" b="-758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B710374E-B3A3-D963-C252-5A83E8E603D1}"/>
              </a:ext>
            </a:extLst>
          </p:cNvPr>
          <p:cNvGrpSpPr/>
          <p:nvPr/>
        </p:nvGrpSpPr>
        <p:grpSpPr>
          <a:xfrm rot="2449739">
            <a:off x="15582080" y="7605496"/>
            <a:ext cx="1554336" cy="1476697"/>
            <a:chOff x="0" y="0"/>
            <a:chExt cx="2072447" cy="196893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C66545F-24A7-EC43-4835-E6658598FAD0}"/>
                </a:ext>
              </a:extLst>
            </p:cNvPr>
            <p:cNvSpPr/>
            <p:nvPr/>
          </p:nvSpPr>
          <p:spPr>
            <a:xfrm>
              <a:off x="0" y="403073"/>
              <a:ext cx="1565857" cy="1565857"/>
            </a:xfrm>
            <a:custGeom>
              <a:avLst/>
              <a:gdLst/>
              <a:ahLst/>
              <a:cxnLst/>
              <a:rect l="l" t="t" r="r" b="b"/>
              <a:pathLst>
                <a:path w="1565857" h="1565857">
                  <a:moveTo>
                    <a:pt x="0" y="0"/>
                  </a:moveTo>
                  <a:lnTo>
                    <a:pt x="1565857" y="0"/>
                  </a:lnTo>
                  <a:lnTo>
                    <a:pt x="1565857" y="1565857"/>
                  </a:lnTo>
                  <a:lnTo>
                    <a:pt x="0" y="1565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E9933F2-4025-79F2-6404-A374AF84EF3F}"/>
                </a:ext>
              </a:extLst>
            </p:cNvPr>
            <p:cNvSpPr/>
            <p:nvPr/>
          </p:nvSpPr>
          <p:spPr>
            <a:xfrm rot="-5336618">
              <a:off x="502143" y="13248"/>
              <a:ext cx="1555128" cy="1557074"/>
            </a:xfrm>
            <a:custGeom>
              <a:avLst/>
              <a:gdLst/>
              <a:ahLst/>
              <a:cxnLst/>
              <a:rect l="l" t="t" r="r" b="b"/>
              <a:pathLst>
                <a:path w="1555128" h="1557074">
                  <a:moveTo>
                    <a:pt x="0" y="0"/>
                  </a:moveTo>
                  <a:lnTo>
                    <a:pt x="1555129" y="0"/>
                  </a:lnTo>
                  <a:lnTo>
                    <a:pt x="1555129" y="1557074"/>
                  </a:lnTo>
                  <a:lnTo>
                    <a:pt x="0" y="155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5438C798-6B6C-B21D-4BC2-FECA7B4D0C7D}"/>
              </a:ext>
            </a:extLst>
          </p:cNvPr>
          <p:cNvSpPr/>
          <p:nvPr/>
        </p:nvSpPr>
        <p:spPr>
          <a:xfrm>
            <a:off x="9612898" y="1461389"/>
            <a:ext cx="7449605" cy="7323379"/>
          </a:xfrm>
          <a:custGeom>
            <a:avLst/>
            <a:gdLst/>
            <a:ahLst/>
            <a:cxnLst/>
            <a:rect l="l" t="t" r="r" b="b"/>
            <a:pathLst>
              <a:path w="7449605" h="7323379">
                <a:moveTo>
                  <a:pt x="0" y="0"/>
                </a:moveTo>
                <a:lnTo>
                  <a:pt x="7449605" y="0"/>
                </a:lnTo>
                <a:lnTo>
                  <a:pt x="7449605" y="7323379"/>
                </a:lnTo>
                <a:lnTo>
                  <a:pt x="0" y="73233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522" r="-3394" b="-2522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746009A-85AC-AA4A-7CA9-74C56CDAD337}"/>
              </a:ext>
            </a:extLst>
          </p:cNvPr>
          <p:cNvGrpSpPr/>
          <p:nvPr/>
        </p:nvGrpSpPr>
        <p:grpSpPr>
          <a:xfrm>
            <a:off x="10506548" y="2265675"/>
            <a:ext cx="5965170" cy="5714808"/>
            <a:chOff x="0" y="0"/>
            <a:chExt cx="6628163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7DBB623-51A7-DDF4-A8BA-6B57DE3266F7}"/>
                </a:ext>
              </a:extLst>
            </p:cNvPr>
            <p:cNvSpPr/>
            <p:nvPr/>
          </p:nvSpPr>
          <p:spPr>
            <a:xfrm>
              <a:off x="0" y="0"/>
              <a:ext cx="6628163" cy="6349975"/>
            </a:xfrm>
            <a:custGeom>
              <a:avLst/>
              <a:gdLst/>
              <a:ahLst/>
              <a:cxnLst/>
              <a:rect l="l" t="t" r="r" b="b"/>
              <a:pathLst>
                <a:path w="6628163" h="6349975">
                  <a:moveTo>
                    <a:pt x="6628163" y="3175025"/>
                  </a:moveTo>
                  <a:cubicBezTo>
                    <a:pt x="6628163" y="4928451"/>
                    <a:pt x="5144369" y="6349975"/>
                    <a:pt x="3314081" y="6349975"/>
                  </a:cubicBezTo>
                  <a:cubicBezTo>
                    <a:pt x="1483767" y="6349975"/>
                    <a:pt x="0" y="4928451"/>
                    <a:pt x="0" y="3175025"/>
                  </a:cubicBezTo>
                  <a:cubicBezTo>
                    <a:pt x="0" y="1421511"/>
                    <a:pt x="1483767" y="0"/>
                    <a:pt x="3314081" y="0"/>
                  </a:cubicBezTo>
                  <a:cubicBezTo>
                    <a:pt x="5144396" y="0"/>
                    <a:pt x="6628163" y="1421511"/>
                    <a:pt x="6628163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1897" r="-2189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494581EF-769B-1FBF-4585-8A332AEBC4D9}"/>
              </a:ext>
            </a:extLst>
          </p:cNvPr>
          <p:cNvSpPr/>
          <p:nvPr/>
        </p:nvSpPr>
        <p:spPr>
          <a:xfrm>
            <a:off x="-2119268" y="9410642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6"/>
                </a:lnTo>
                <a:lnTo>
                  <a:pt x="0" y="3760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3883B35B-B73E-6EAD-7EFB-A54DCCE935C9}"/>
              </a:ext>
            </a:extLst>
          </p:cNvPr>
          <p:cNvSpPr/>
          <p:nvPr/>
        </p:nvSpPr>
        <p:spPr>
          <a:xfrm>
            <a:off x="789065" y="8038646"/>
            <a:ext cx="1345732" cy="1492243"/>
          </a:xfrm>
          <a:custGeom>
            <a:avLst/>
            <a:gdLst/>
            <a:ahLst/>
            <a:cxnLst/>
            <a:rect l="l" t="t" r="r" b="b"/>
            <a:pathLst>
              <a:path w="1345732" h="1492243">
                <a:moveTo>
                  <a:pt x="0" y="0"/>
                </a:moveTo>
                <a:lnTo>
                  <a:pt x="1345732" y="0"/>
                </a:lnTo>
                <a:lnTo>
                  <a:pt x="1345732" y="1492244"/>
                </a:lnTo>
                <a:lnTo>
                  <a:pt x="0" y="14922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62AF5A1B-863B-F4E3-2E11-A5CBC3306B00}"/>
              </a:ext>
            </a:extLst>
          </p:cNvPr>
          <p:cNvGrpSpPr/>
          <p:nvPr/>
        </p:nvGrpSpPr>
        <p:grpSpPr>
          <a:xfrm>
            <a:off x="904100" y="396092"/>
            <a:ext cx="17062096" cy="1065297"/>
            <a:chOff x="0" y="0"/>
            <a:chExt cx="22749461" cy="1420396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B8B29D9-EEF6-71F5-8330-8B82FBEF973E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51E90DA-7A18-6BBA-766F-7A010C52D48E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85DDF2C-9432-FB58-AE75-BCF28CE625EE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000B39E-0D7C-DC2C-CA0F-9E1BA34081AF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E70D7CF-2C71-5B66-C6A3-63CCD415E895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47D22B12-3B2E-0E15-84F7-966EB698120C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3435426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95D32-7EE9-B882-71CB-2AFA5CA0E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6BFAB-D21F-8B3B-8284-60E33C701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96" y="661703"/>
            <a:ext cx="17278884" cy="1077218"/>
          </a:xfrm>
        </p:spPr>
        <p:txBody>
          <a:bodyPr/>
          <a:lstStyle/>
          <a:p>
            <a:r>
              <a:rPr lang="en-US" sz="4200" b="1"/>
              <a:t>Where to find the data? </a:t>
            </a:r>
            <a:br>
              <a:rPr lang="en-US" sz="4200" b="1"/>
            </a:br>
            <a:r>
              <a:rPr lang="en-US"/>
              <a:t>Lifecycle Services (LCS) Licensing report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6307DB-5F99-7520-51E5-8AAC080199BC}"/>
              </a:ext>
            </a:extLst>
          </p:cNvPr>
          <p:cNvSpPr txBox="1"/>
          <p:nvPr/>
        </p:nvSpPr>
        <p:spPr>
          <a:xfrm>
            <a:off x="10029498" y="2067682"/>
            <a:ext cx="7680662" cy="61378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1371551">
              <a:lnSpc>
                <a:spcPct val="90000"/>
              </a:lnSpc>
              <a:spcAft>
                <a:spcPts val="900"/>
              </a:spcAft>
              <a:buSzPts val="2000"/>
              <a:defRPr/>
            </a:pPr>
            <a:r>
              <a:rPr lang="en-US" sz="2700" b="1">
                <a:solidFill>
                  <a:srgbClr val="000000"/>
                </a:solidFill>
                <a:latin typeface="Aptos"/>
              </a:rPr>
              <a:t>User License consumption</a:t>
            </a:r>
          </a:p>
          <a:p>
            <a:pPr marL="428625" indent="-428625" defTabSz="1371551">
              <a:lnSpc>
                <a:spcPct val="90000"/>
              </a:lnSpc>
              <a:spcAft>
                <a:spcPts val="900"/>
              </a:spcAft>
              <a:buSzPts val="2000"/>
              <a:buFont typeface="Arial" panose="020B0604020202020204" pitchFamily="34" charset="0"/>
              <a:buChar char="•"/>
              <a:defRPr/>
            </a:pPr>
            <a:r>
              <a:rPr lang="en-US" sz="2700">
                <a:solidFill>
                  <a:srgbClr val="000000"/>
                </a:solidFill>
                <a:latin typeface="Aptos"/>
              </a:rPr>
              <a:t>Shows sa</a:t>
            </a:r>
            <a:r>
              <a:rPr lang="en-US" sz="2700" b="1">
                <a:solidFill>
                  <a:srgbClr val="000000"/>
                </a:solidFill>
                <a:latin typeface="Aptos"/>
              </a:rPr>
              <a:t>me data as PPAC</a:t>
            </a:r>
            <a:r>
              <a:rPr lang="en-US" sz="2700">
                <a:solidFill>
                  <a:srgbClr val="000000"/>
                </a:solidFill>
                <a:latin typeface="Aptos"/>
              </a:rPr>
              <a:t>, via Power Platform API integration.</a:t>
            </a:r>
            <a:br>
              <a:rPr lang="en-US" sz="2700">
                <a:latin typeface="Aptos" panose="020B0004020202020204" pitchFamily="34" charset="0"/>
              </a:rPr>
            </a:br>
            <a:endParaRPr lang="en-US" sz="270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424815" indent="-424815" defTabSz="1371551">
              <a:lnSpc>
                <a:spcPct val="90000"/>
              </a:lnSpc>
              <a:spcAft>
                <a:spcPts val="900"/>
              </a:spcAft>
              <a:buSzPts val="2000"/>
              <a:buFont typeface="Arial" panose="020B0604020202020204" pitchFamily="34" charset="0"/>
              <a:buChar char="•"/>
              <a:defRPr/>
            </a:pPr>
            <a:r>
              <a:rPr lang="en-US" sz="2700">
                <a:solidFill>
                  <a:srgbClr val="000000"/>
                </a:solidFill>
                <a:latin typeface="Aptos"/>
              </a:rPr>
              <a:t>Available for </a:t>
            </a:r>
            <a:r>
              <a:rPr lang="en-US" sz="2700" b="1">
                <a:solidFill>
                  <a:srgbClr val="000000"/>
                </a:solidFill>
                <a:latin typeface="Aptos"/>
              </a:rPr>
              <a:t>customers and their partners.</a:t>
            </a:r>
            <a:br>
              <a:rPr lang="en-US" sz="2700" b="1">
                <a:latin typeface="Aptos" panose="020B0004020202020204" pitchFamily="34" charset="0"/>
              </a:rPr>
            </a:br>
            <a:endParaRPr lang="en-US" sz="2700" b="1">
              <a:solidFill>
                <a:srgbClr val="000000"/>
              </a:solidFill>
              <a:latin typeface="Segoe Sans Display"/>
              <a:cs typeface="Segoe Sans Display"/>
            </a:endParaRPr>
          </a:p>
          <a:p>
            <a:pPr marL="428625" indent="-428625" defTabSz="137155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US" sz="2700">
                <a:solidFill>
                  <a:srgbClr val="000000"/>
                </a:solidFill>
                <a:latin typeface="Aptos"/>
              </a:rPr>
              <a:t>Ability to </a:t>
            </a:r>
            <a:r>
              <a:rPr lang="en-US" sz="2700" b="1">
                <a:solidFill>
                  <a:srgbClr val="000000"/>
                </a:solidFill>
                <a:latin typeface="Aptos"/>
              </a:rPr>
              <a:t>export to CSV </a:t>
            </a:r>
            <a:r>
              <a:rPr lang="en-US" sz="2700">
                <a:solidFill>
                  <a:srgbClr val="000000"/>
                </a:solidFill>
                <a:latin typeface="Aptos"/>
              </a:rPr>
              <a:t>and use pivot table count on “Role License”.</a:t>
            </a:r>
          </a:p>
          <a:p>
            <a:pPr marL="428625" indent="-428625" defTabSz="137155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endParaRPr lang="en-US" sz="2700">
              <a:latin typeface="Aptos"/>
            </a:endParaRPr>
          </a:p>
          <a:p>
            <a:pPr marL="428625" indent="-428625" defTabSz="137155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US" sz="2700">
                <a:latin typeface="Aptos"/>
              </a:rPr>
              <a:t>New </a:t>
            </a:r>
            <a:r>
              <a:rPr lang="en-US" sz="2700" b="1">
                <a:latin typeface="Aptos"/>
              </a:rPr>
              <a:t>V2</a:t>
            </a:r>
            <a:r>
              <a:rPr lang="en-US" sz="2700">
                <a:latin typeface="Aptos"/>
              </a:rPr>
              <a:t> version of User License Consumption in private preview. Expected for all customers early August.</a:t>
            </a:r>
          </a:p>
          <a:p>
            <a:pPr marL="885825" lvl="1" indent="-428625" defTabSz="1371551">
              <a:lnSpc>
                <a:spcPct val="90000"/>
              </a:lnSpc>
              <a:spcAft>
                <a:spcPts val="900"/>
              </a:spcAft>
              <a:buFont typeface="Courier New" panose="020B0604020202020204" pitchFamily="34" charset="0"/>
              <a:buChar char="o"/>
              <a:defRPr/>
            </a:pPr>
            <a:r>
              <a:rPr lang="en-US" sz="2700">
                <a:latin typeface="Aptos"/>
              </a:rPr>
              <a:t>Better and clear overview</a:t>
            </a:r>
          </a:p>
          <a:p>
            <a:pPr marL="885825" lvl="1" indent="-428625" defTabSz="1371551">
              <a:lnSpc>
                <a:spcPct val="90000"/>
              </a:lnSpc>
              <a:spcAft>
                <a:spcPts val="900"/>
              </a:spcAft>
              <a:buFont typeface="Courier New" panose="020B0604020202020204" pitchFamily="34" charset="0"/>
              <a:buChar char="o"/>
              <a:defRPr/>
            </a:pPr>
            <a:r>
              <a:rPr lang="en-US" sz="2700">
                <a:latin typeface="Aptos"/>
              </a:rPr>
              <a:t>Actionable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AAC72D9-3719-A41A-FDFB-8463D146E1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97" b="18322"/>
          <a:stretch>
            <a:fillRect/>
          </a:stretch>
        </p:blipFill>
        <p:spPr>
          <a:xfrm>
            <a:off x="687531" y="2067791"/>
            <a:ext cx="8086441" cy="755276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F2891C-646F-66EC-A73B-7C686603D89E}"/>
              </a:ext>
            </a:extLst>
          </p:cNvPr>
          <p:cNvSpPr/>
          <p:nvPr/>
        </p:nvSpPr>
        <p:spPr bwMode="auto">
          <a:xfrm>
            <a:off x="5790333" y="7972424"/>
            <a:ext cx="1187162" cy="1148196"/>
          </a:xfrm>
          <a:prstGeom prst="roundRect">
            <a:avLst/>
          </a:prstGeom>
          <a:noFill/>
          <a:ln w="28575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AFAF99-AA82-524D-B973-F38F5DDE1EC3}"/>
              </a:ext>
            </a:extLst>
          </p:cNvPr>
          <p:cNvCxnSpPr/>
          <p:nvPr/>
        </p:nvCxnSpPr>
        <p:spPr>
          <a:xfrm>
            <a:off x="3088698" y="8102311"/>
            <a:ext cx="2486025" cy="316924"/>
          </a:xfrm>
          <a:prstGeom prst="straightConnector1">
            <a:avLst/>
          </a:prstGeom>
          <a:ln w="28575">
            <a:solidFill>
              <a:srgbClr val="FF0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43852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4E490-C647-C744-4002-2B239D9F4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B8D8F67-042C-2521-259B-11D56A1F8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692"/>
            <a:ext cx="19985388" cy="102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89632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9D07DA-6861-5A43-39EB-AFB1AFD3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6D75A41-E562-F540-1EC7-15FFA36B1520}"/>
              </a:ext>
            </a:extLst>
          </p:cNvPr>
          <p:cNvSpPr/>
          <p:nvPr/>
        </p:nvSpPr>
        <p:spPr>
          <a:xfrm rot="6245731">
            <a:off x="-2057400" y="-5136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D495617-11BD-3A3F-F987-68C62C98A193}"/>
              </a:ext>
            </a:extLst>
          </p:cNvPr>
          <p:cNvGrpSpPr/>
          <p:nvPr/>
        </p:nvGrpSpPr>
        <p:grpSpPr>
          <a:xfrm>
            <a:off x="4072498" y="3365762"/>
            <a:ext cx="848944" cy="848944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8955DF6-C36B-FC26-8453-1C44BE117DA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C5FF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F8BC63E-3890-2860-E8B5-7CEBD4119D54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026B52BA-F920-411A-76EF-ECE0E83EEAC9}"/>
              </a:ext>
            </a:extLst>
          </p:cNvPr>
          <p:cNvSpPr txBox="1"/>
          <p:nvPr/>
        </p:nvSpPr>
        <p:spPr>
          <a:xfrm>
            <a:off x="1435966" y="4850670"/>
            <a:ext cx="8397306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5000">
                <a:solidFill>
                  <a:srgbClr val="5F1D8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User Security Governance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97B5EF0-FFD5-0B44-0816-A71D53327067}"/>
              </a:ext>
            </a:extLst>
          </p:cNvPr>
          <p:cNvSpPr/>
          <p:nvPr/>
        </p:nvSpPr>
        <p:spPr>
          <a:xfrm>
            <a:off x="9309192" y="8058296"/>
            <a:ext cx="8978808" cy="2228704"/>
          </a:xfrm>
          <a:custGeom>
            <a:avLst/>
            <a:gdLst/>
            <a:ahLst/>
            <a:cxnLst/>
            <a:rect l="l" t="t" r="r" b="b"/>
            <a:pathLst>
              <a:path w="8978808" h="2228704">
                <a:moveTo>
                  <a:pt x="0" y="0"/>
                </a:moveTo>
                <a:lnTo>
                  <a:pt x="8978808" y="0"/>
                </a:lnTo>
                <a:lnTo>
                  <a:pt x="8978808" y="2228704"/>
                </a:lnTo>
                <a:lnTo>
                  <a:pt x="0" y="2228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9" r="-33900" b="-72245"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01018D0-E29C-AB64-5B7C-ACB77D132F08}"/>
              </a:ext>
            </a:extLst>
          </p:cNvPr>
          <p:cNvSpPr/>
          <p:nvPr/>
        </p:nvSpPr>
        <p:spPr>
          <a:xfrm>
            <a:off x="14327603" y="1317816"/>
            <a:ext cx="3960397" cy="2472419"/>
          </a:xfrm>
          <a:custGeom>
            <a:avLst/>
            <a:gdLst/>
            <a:ahLst/>
            <a:cxnLst/>
            <a:rect l="l" t="t" r="r" b="b"/>
            <a:pathLst>
              <a:path w="3960397" h="2472419">
                <a:moveTo>
                  <a:pt x="0" y="0"/>
                </a:moveTo>
                <a:lnTo>
                  <a:pt x="3960397" y="0"/>
                </a:lnTo>
                <a:lnTo>
                  <a:pt x="3960397" y="2472418"/>
                </a:lnTo>
                <a:lnTo>
                  <a:pt x="0" y="247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94" t="-758" r="-100000" b="-758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8F371ED5-B545-3ECB-3B29-10926C1C8505}"/>
              </a:ext>
            </a:extLst>
          </p:cNvPr>
          <p:cNvGrpSpPr/>
          <p:nvPr/>
        </p:nvGrpSpPr>
        <p:grpSpPr>
          <a:xfrm rot="2449739">
            <a:off x="15582080" y="7605496"/>
            <a:ext cx="1554336" cy="1476697"/>
            <a:chOff x="0" y="0"/>
            <a:chExt cx="2072447" cy="196893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D979449-B226-BD24-18CD-2BE4DF12E36B}"/>
                </a:ext>
              </a:extLst>
            </p:cNvPr>
            <p:cNvSpPr/>
            <p:nvPr/>
          </p:nvSpPr>
          <p:spPr>
            <a:xfrm>
              <a:off x="0" y="403073"/>
              <a:ext cx="1565857" cy="1565857"/>
            </a:xfrm>
            <a:custGeom>
              <a:avLst/>
              <a:gdLst/>
              <a:ahLst/>
              <a:cxnLst/>
              <a:rect l="l" t="t" r="r" b="b"/>
              <a:pathLst>
                <a:path w="1565857" h="1565857">
                  <a:moveTo>
                    <a:pt x="0" y="0"/>
                  </a:moveTo>
                  <a:lnTo>
                    <a:pt x="1565857" y="0"/>
                  </a:lnTo>
                  <a:lnTo>
                    <a:pt x="1565857" y="1565857"/>
                  </a:lnTo>
                  <a:lnTo>
                    <a:pt x="0" y="1565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7C99C0A-77E8-D641-123C-E5A4C3A8FDD7}"/>
                </a:ext>
              </a:extLst>
            </p:cNvPr>
            <p:cNvSpPr/>
            <p:nvPr/>
          </p:nvSpPr>
          <p:spPr>
            <a:xfrm rot="-5336618">
              <a:off x="502143" y="13248"/>
              <a:ext cx="1555128" cy="1557074"/>
            </a:xfrm>
            <a:custGeom>
              <a:avLst/>
              <a:gdLst/>
              <a:ahLst/>
              <a:cxnLst/>
              <a:rect l="l" t="t" r="r" b="b"/>
              <a:pathLst>
                <a:path w="1555128" h="1557074">
                  <a:moveTo>
                    <a:pt x="0" y="0"/>
                  </a:moveTo>
                  <a:lnTo>
                    <a:pt x="1555129" y="0"/>
                  </a:lnTo>
                  <a:lnTo>
                    <a:pt x="1555129" y="1557074"/>
                  </a:lnTo>
                  <a:lnTo>
                    <a:pt x="0" y="155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1FB9CAA7-E9DD-7464-6E04-B515C5202D26}"/>
              </a:ext>
            </a:extLst>
          </p:cNvPr>
          <p:cNvSpPr/>
          <p:nvPr/>
        </p:nvSpPr>
        <p:spPr>
          <a:xfrm>
            <a:off x="9612898" y="1461389"/>
            <a:ext cx="7449605" cy="7323379"/>
          </a:xfrm>
          <a:custGeom>
            <a:avLst/>
            <a:gdLst/>
            <a:ahLst/>
            <a:cxnLst/>
            <a:rect l="l" t="t" r="r" b="b"/>
            <a:pathLst>
              <a:path w="7449605" h="7323379">
                <a:moveTo>
                  <a:pt x="0" y="0"/>
                </a:moveTo>
                <a:lnTo>
                  <a:pt x="7449605" y="0"/>
                </a:lnTo>
                <a:lnTo>
                  <a:pt x="7449605" y="7323379"/>
                </a:lnTo>
                <a:lnTo>
                  <a:pt x="0" y="73233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522" r="-3394" b="-2522"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EEB9B08-CE8E-2A6A-3262-8ED9083CA29B}"/>
              </a:ext>
            </a:extLst>
          </p:cNvPr>
          <p:cNvGrpSpPr/>
          <p:nvPr/>
        </p:nvGrpSpPr>
        <p:grpSpPr>
          <a:xfrm>
            <a:off x="10506548" y="2265675"/>
            <a:ext cx="5965170" cy="5714808"/>
            <a:chOff x="0" y="0"/>
            <a:chExt cx="6628163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D31D5E9-EE66-51A7-40B8-52EFEDC5EDD7}"/>
                </a:ext>
              </a:extLst>
            </p:cNvPr>
            <p:cNvSpPr/>
            <p:nvPr/>
          </p:nvSpPr>
          <p:spPr>
            <a:xfrm>
              <a:off x="0" y="0"/>
              <a:ext cx="6628163" cy="6349975"/>
            </a:xfrm>
            <a:custGeom>
              <a:avLst/>
              <a:gdLst/>
              <a:ahLst/>
              <a:cxnLst/>
              <a:rect l="l" t="t" r="r" b="b"/>
              <a:pathLst>
                <a:path w="6628163" h="6349975">
                  <a:moveTo>
                    <a:pt x="6628163" y="3175025"/>
                  </a:moveTo>
                  <a:cubicBezTo>
                    <a:pt x="6628163" y="4928451"/>
                    <a:pt x="5144369" y="6349975"/>
                    <a:pt x="3314081" y="6349975"/>
                  </a:cubicBezTo>
                  <a:cubicBezTo>
                    <a:pt x="1483767" y="6349975"/>
                    <a:pt x="0" y="4928451"/>
                    <a:pt x="0" y="3175025"/>
                  </a:cubicBezTo>
                  <a:cubicBezTo>
                    <a:pt x="0" y="1421511"/>
                    <a:pt x="1483767" y="0"/>
                    <a:pt x="3314081" y="0"/>
                  </a:cubicBezTo>
                  <a:cubicBezTo>
                    <a:pt x="5144396" y="0"/>
                    <a:pt x="6628163" y="1421511"/>
                    <a:pt x="6628163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1897" r="-2189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B5324D4F-0E0B-3D0F-B1B7-E860646825FA}"/>
              </a:ext>
            </a:extLst>
          </p:cNvPr>
          <p:cNvSpPr/>
          <p:nvPr/>
        </p:nvSpPr>
        <p:spPr>
          <a:xfrm>
            <a:off x="-2119268" y="9410642"/>
            <a:ext cx="7162397" cy="376026"/>
          </a:xfrm>
          <a:custGeom>
            <a:avLst/>
            <a:gdLst/>
            <a:ahLst/>
            <a:cxnLst/>
            <a:rect l="l" t="t" r="r" b="b"/>
            <a:pathLst>
              <a:path w="7162397" h="376026">
                <a:moveTo>
                  <a:pt x="0" y="0"/>
                </a:moveTo>
                <a:lnTo>
                  <a:pt x="7162397" y="0"/>
                </a:lnTo>
                <a:lnTo>
                  <a:pt x="7162397" y="376026"/>
                </a:lnTo>
                <a:lnTo>
                  <a:pt x="0" y="3760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E1735FF4-44FD-2FD0-07F5-07E13DD41334}"/>
              </a:ext>
            </a:extLst>
          </p:cNvPr>
          <p:cNvSpPr/>
          <p:nvPr/>
        </p:nvSpPr>
        <p:spPr>
          <a:xfrm>
            <a:off x="789065" y="8038646"/>
            <a:ext cx="1345732" cy="1492243"/>
          </a:xfrm>
          <a:custGeom>
            <a:avLst/>
            <a:gdLst/>
            <a:ahLst/>
            <a:cxnLst/>
            <a:rect l="l" t="t" r="r" b="b"/>
            <a:pathLst>
              <a:path w="1345732" h="1492243">
                <a:moveTo>
                  <a:pt x="0" y="0"/>
                </a:moveTo>
                <a:lnTo>
                  <a:pt x="1345732" y="0"/>
                </a:lnTo>
                <a:lnTo>
                  <a:pt x="1345732" y="1492244"/>
                </a:lnTo>
                <a:lnTo>
                  <a:pt x="0" y="14922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K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0B8BCD25-C725-AF9F-9D55-E665609821C0}"/>
              </a:ext>
            </a:extLst>
          </p:cNvPr>
          <p:cNvGrpSpPr/>
          <p:nvPr/>
        </p:nvGrpSpPr>
        <p:grpSpPr>
          <a:xfrm>
            <a:off x="904100" y="396092"/>
            <a:ext cx="17062096" cy="1065297"/>
            <a:chOff x="0" y="0"/>
            <a:chExt cx="22749461" cy="1420396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DE42210-5BF1-E1F2-DEC8-9D7B69D9F79C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D8DC105F-5945-E02F-13B8-9F24E2756E2E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3D810CD-4A8F-9B5A-265A-95B091993474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B1166E3-7F5A-B0DE-6454-CDBB4DB00B4E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2B3543CF-EFAB-4698-B9CE-5DEF76F3CE79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A540356-4A15-B890-BDD4-E4C21705B049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2211721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6FC66-E4F0-9E94-9166-EA5FCE862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BB920BAE-F5F1-F285-FFD9-32245137B9E6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License Usage Summary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2260F1-B238-748E-BFDA-A932117ABBEF}"/>
              </a:ext>
            </a:extLst>
          </p:cNvPr>
          <p:cNvSpPr txBox="1"/>
          <p:nvPr/>
        </p:nvSpPr>
        <p:spPr>
          <a:xfrm>
            <a:off x="1958447" y="2919158"/>
            <a:ext cx="1365677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Report is ‘preview’ feature – will need to be enabled via Feature Management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0C55CB58-B22C-2534-A460-AC0146DF357F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82C7A87F-4F51-0CDC-0CA7-E6CDAD8A7925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81AAD3AF-F80C-1F72-5C23-FC8419902EFF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5B7BCC39-BEC3-70E4-E416-4AFDFF978E7F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728FC542-6124-E201-6554-971E3BB83734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CF7A15C6-197B-56B6-B1F2-0246D6469571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80876A4E-A242-147E-B9EF-705CD2C53814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CB18253-09D7-B6F8-4A9F-6E2BD557D5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5841" y="4846110"/>
            <a:ext cx="12961990" cy="26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37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1F09B-99FA-1EE6-8C30-C66DE5F0D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843B7957-BE7F-AEA2-0E45-5A56EB6A197F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License Usage Summary – User License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29032467-CB1E-A79A-1C82-AD15D4CE2ADD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2BC46269-B008-CADD-2C9E-4CC5117E3390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883B95CA-CA0A-7D96-79A7-1C222FE3A4B5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1475F12D-80C9-E842-4CCF-E7699A61469B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1355CA33-74A7-6B02-370A-CB67A49F020B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D414E7AF-C57E-D363-3731-0C4BDC3EF0CD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EF01B75F-51CC-0038-8F67-5236482DA3D4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21A8E40-8D77-DD2C-E9CB-20C10DBC48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154" t="15551" r="3189" b="-356"/>
          <a:stretch>
            <a:fillRect/>
          </a:stretch>
        </p:blipFill>
        <p:spPr>
          <a:xfrm>
            <a:off x="1794918" y="2748277"/>
            <a:ext cx="13978228" cy="714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80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65F6E-EF41-D26E-01A4-5BE64F03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C092523-0F4F-5846-62A4-6826340CA2A3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License Usage Summary – User Role Licenses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80291D7E-140E-4F84-56CD-954077AEF67E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97AD2788-C1F0-18B3-5993-50CC36E1E462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5E112C1A-317E-4A75-EB70-DB73EBDF5D66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D833D281-B5B3-857C-CCFC-4C80828BC1FF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EE98151-30B5-31FE-5184-5F7EE3B7B6CB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0DD14114-E21E-E9D6-8D92-95C66F1B2EB1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F395E7DE-0775-02ED-7686-3BCD6564097B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88EB230-1C51-05F3-AB97-D4833BB312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908" y="2759918"/>
            <a:ext cx="10433857" cy="71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8451B-E77D-F1B8-1269-847D5FA4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8424282D-074A-914A-8541-CB722F9BC76B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License Usage Summary – Role License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F6066301-BFEE-0C7C-CC01-2CADBF160B17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EEE864BE-3665-A696-C158-F5B8F53DC538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1721EB3E-82A6-AF07-D9CC-001F685A4E49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F49B7A61-BADF-CE8D-2778-168CDE5058A6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A5593D8A-443E-3005-EC0C-1C6BD12D50E2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3422EC60-D327-E82F-A629-A86EFF20DDE5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86CAE47F-7D78-0328-E699-D4891A7866F0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CD19E0D-244A-BF0E-4B83-FCB6A319B7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6104" y="2759918"/>
            <a:ext cx="9095792" cy="662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6841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0A3D3-8199-4CC3-B7BF-7A2157134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F4C574D5-90A1-5217-3B9E-6E94F6E96CF6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License Usage Summary – Duty License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494AB06C-D091-9F95-77D1-85CFAD304FDA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1A6255C1-D82D-276C-BD1F-D848FAA41E50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C2A27DBD-7A2E-BEBC-F445-AB96EA81859A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DED687F8-5362-74D3-A526-E7895A13B096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5DA401F8-8F5C-3B26-4418-939EAC362955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D362369B-C303-BE96-8E77-14AFCFE39981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042C4D8C-D2BF-C99F-C424-02B7CCF7C49A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D42D1A9-9C5C-18ED-EFCC-B6D90BF7D4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7532" y="2759918"/>
            <a:ext cx="9452935" cy="689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08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4C3BF-D6CD-CD28-2C91-7B9CA286B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6EA3C648-A893-2EF8-CF9D-05F715E435C3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License Usage Summary – Privilege License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A0278B6C-D2C8-12D7-CD5A-3BD281A6AE51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3691A535-7BC6-DACF-7849-C8177D64B756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89BC6908-D603-414C-FFCB-42E27C5AB6D5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BCFB1D49-47E4-DEBB-C237-0762A92C49CF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3C550651-F9FC-47A6-10E1-71BAFBB3D4D9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417FE2CF-DC05-EB5E-EDFC-1880BB5ACD81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33D3EAAA-8528-95C0-A10C-7ECCD9A391A0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0796468-F4F7-36E2-04E1-DDDFBDA7F3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9097" y="3206208"/>
            <a:ext cx="11869806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44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354A9-9F4E-22B4-EDA2-8AC0413A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7D51519B-7A58-F408-84F5-D1845547E9A2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/>
                <a:ea typeface="Segoe UI Black"/>
                <a:cs typeface="Segoe UI Semibold"/>
              </a:rPr>
              <a:t>Review license requirements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BE48C2-79C1-0858-0889-0E0C901E4EC5}"/>
              </a:ext>
            </a:extLst>
          </p:cNvPr>
          <p:cNvSpPr txBox="1"/>
          <p:nvPr/>
        </p:nvSpPr>
        <p:spPr>
          <a:xfrm>
            <a:off x="1050655" y="2759918"/>
            <a:ext cx="15827645" cy="609397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License enforcement Journey until today hard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cs typeface="Segoe UI"/>
              </a:rPr>
              <a:t>Reporting errors, a lot is fixed already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cs typeface="Segoe UI"/>
              </a:rPr>
              <a:t>Differences between legacy privilege-based and new object level calculations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cs typeface="Segoe UI"/>
              </a:rPr>
              <a:t>What is correct? Old, new, or both incorrect?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cs typeface="Segoe UI"/>
              </a:rPr>
              <a:t>Review details</a:t>
            </a:r>
            <a:endParaRPr lang="en-US" sz="3600">
              <a:latin typeface="Segoe UI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cs typeface="Segoe UI"/>
              </a:rPr>
              <a:t>Object requirement versus privilege implementation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  <a:cs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  <a:cs typeface="Segoe UI"/>
              </a:rPr>
              <a:t>DEMO! Pay attention to all the tips...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83F3105B-3B49-5E02-653B-8302F9D44342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01CCEA1C-DB35-62E2-68A9-B03A870EF3BA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CA643CC0-9984-1D90-C964-EC838D005691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6742B622-8A1D-1507-E119-73B4B07D0567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A1FED32D-3E5C-6E44-7E40-981E16F49DF5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DFC3161A-44C7-5EA6-7C00-0A6615F190BF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783A23B4-07B4-B2F4-DC8F-7ECCD89BC33F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26521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B0B81-6DDB-0B53-869F-3362727DA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BF1C8B97-E633-FDD4-4860-648520C3FB88}"/>
              </a:ext>
            </a:extLst>
          </p:cNvPr>
          <p:cNvSpPr txBox="1">
            <a:spLocks/>
          </p:cNvSpPr>
          <p:nvPr/>
        </p:nvSpPr>
        <p:spPr>
          <a:xfrm>
            <a:off x="1050655" y="1407813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Key Takeaways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EA2AEA-EC66-F037-AC37-1777ABE9AAB7}"/>
              </a:ext>
            </a:extLst>
          </p:cNvPr>
          <p:cNvSpPr txBox="1"/>
          <p:nvPr/>
        </p:nvSpPr>
        <p:spPr>
          <a:xfrm>
            <a:off x="1050655" y="2473110"/>
            <a:ext cx="15827645" cy="7201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The reviewing of user license assignments is much more important (and ongoing) process now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License enforcement is coming later this year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Be proactive on ensuring you are compliant – DO NOT WAIT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Should have a process in place to review license impact after: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User role assignment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Security role, duty, or privilege change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Be sure to test all changes in non-prod env first before pushing to prod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Licensing requirements can change with updates to PPAC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Does not require a D365 update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60D4B0D-10E9-7960-0221-8506AA8334A9}"/>
              </a:ext>
            </a:extLst>
          </p:cNvPr>
          <p:cNvGrpSpPr/>
          <p:nvPr/>
        </p:nvGrpSpPr>
        <p:grpSpPr>
          <a:xfrm>
            <a:off x="612952" y="396092"/>
            <a:ext cx="17062091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2F240765-0B34-175A-9B3A-27CDB6C1F224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80410857-C918-BA66-1B58-B7418F5EA2E6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24EB489F-5DC8-D9BB-A067-38415D939730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45D8BA3A-3DDC-CADC-F68D-93D4E34C52C3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36FF7E0F-9385-6BAD-B56D-D60C2F8E2447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9102232F-3C77-EF3E-31AB-48D62CDE1B4D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1973436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5E737-C27C-F53E-6603-5EB67B442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F06982C6-5831-6526-1BFB-EB07D167A9F4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Resources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EB7A0C-2B86-117B-1C44-AB1BDB6B093E}"/>
              </a:ext>
            </a:extLst>
          </p:cNvPr>
          <p:cNvSpPr txBox="1"/>
          <p:nvPr/>
        </p:nvSpPr>
        <p:spPr>
          <a:xfrm>
            <a:off x="1050655" y="2916795"/>
            <a:ext cx="15472365" cy="72019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ea typeface="+mn-lt"/>
                <a:cs typeface="+mn-lt"/>
                <a:hlinkClick r:id="rId3"/>
              </a:rPr>
              <a:t>D365FSC License Enforcement Overview – Alex Meyer</a:t>
            </a:r>
            <a:endParaRPr lang="en-US" sz="3600">
              <a:ea typeface="+mn-lt"/>
              <a:cs typeface="+mn-lt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ea typeface="+mn-lt"/>
                <a:cs typeface="+mn-lt"/>
                <a:hlinkClick r:id="rId4"/>
              </a:rPr>
              <a:t>Updated D365FSC User Licensing in 10.44 – Alex Meyer </a:t>
            </a:r>
            <a:endParaRPr lang="en-US" sz="3600">
              <a:ea typeface="+mn-lt"/>
              <a:cs typeface="+mn-lt"/>
            </a:endParaRP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ea typeface="+mn-lt"/>
                <a:cs typeface="+mn-lt"/>
                <a:hlinkClick r:id="rId5"/>
              </a:rPr>
              <a:t>Security topics – Dynamicspedia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ea typeface="+mn-lt"/>
                <a:cs typeface="+mn-lt"/>
                <a:hlinkClick r:id="rId6"/>
              </a:rPr>
              <a:t>My First Look at User Security Governance - Dynamicspedia</a:t>
            </a:r>
            <a:endParaRPr lang="en-US" sz="3600">
              <a:ea typeface="+mn-lt"/>
              <a:cs typeface="+mn-lt"/>
              <a:hlinkClick r:id="rId5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Calibri"/>
              <a:ea typeface="Calibri"/>
              <a:cs typeface="Calibr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ea typeface="+mn-lt"/>
                <a:cs typeface="+mn-lt"/>
                <a:hlinkClick r:id="rId7"/>
              </a:rPr>
              <a:t>How to Read and Analyze the Dynamics 365 F&amp;O License Usage Summary Report – A Real-Life Scenario | Fatih DEMİRCİ</a:t>
            </a:r>
            <a:endParaRPr lang="en-US" sz="3600">
              <a:ea typeface="+mn-lt"/>
              <a:cs typeface="+mn-lt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ea typeface="+mn-lt"/>
              <a:cs typeface="+mn-lt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ea typeface="+mn-lt"/>
                <a:cs typeface="+mn-lt"/>
                <a:hlinkClick r:id="rId8"/>
              </a:rPr>
              <a:t>Simplifying License Management for Dynamics 365</a:t>
            </a:r>
            <a:endParaRPr lang="en-US" sz="3600">
              <a:ea typeface="+mn-lt"/>
              <a:cs typeface="+mn-lt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ea typeface="+mn-lt"/>
              <a:cs typeface="+mn-lt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ea typeface="+mn-lt"/>
                <a:cs typeface="+mn-lt"/>
                <a:hlinkClick r:id="rId9"/>
              </a:rPr>
              <a:t>FAQ-User-security-role-reporting-and-technical-validation-for-Dynamics-365-finance-and-operations-apps-july25.pdf</a:t>
            </a:r>
            <a:endParaRPr lang="en-US" sz="3600"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6CCDAF0E-FF48-AE89-007E-DD93CDFD081E}"/>
              </a:ext>
            </a:extLst>
          </p:cNvPr>
          <p:cNvGrpSpPr/>
          <p:nvPr/>
        </p:nvGrpSpPr>
        <p:grpSpPr>
          <a:xfrm>
            <a:off x="612952" y="396092"/>
            <a:ext cx="17062096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A8BFAF54-7FA4-7832-7D49-CA05ED19A144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30228266-8932-F983-D397-B544EA64B1B1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89B73923-92EF-9664-F39C-9D7FA26EE1D6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F5BA4BC3-D0D4-56FF-BDC6-B954C72FA910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D8D98608-DA2E-A40A-A0DF-811510E055FA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C1D99D67-A6BD-E653-7584-5774460E0FC3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3480806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EA3E8-68A2-780E-A10C-AC172D9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463EB0A-3D7C-4AA5-BFA5-8EE5B4BA5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9E1445-1E7C-1AC5-8E35-3C6CB0E082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7977" y="1683545"/>
            <a:ext cx="16552043" cy="4762035"/>
          </a:xfrm>
        </p:spPr>
        <p:txBody>
          <a:bodyPr vert="horz" lIns="137160" tIns="68580" rIns="137160" bIns="68580" rtlCol="0" anchor="b">
            <a:normAutofit/>
          </a:bodyPr>
          <a:lstStyle/>
          <a:p>
            <a:r>
              <a:rPr lang="en-US" sz="12000" b="1"/>
              <a:t>Open Q&amp;A</a:t>
            </a:r>
            <a:endParaRPr lang="en-US" sz="12000" b="1" i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45AD00-F967-454D-A4B2-39ABA5C88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86316" y="520187"/>
            <a:ext cx="219456" cy="1056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BC5B79-B912-427C-8219-E3E50943F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67978" y="6751802"/>
            <a:ext cx="16552044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ED956A-291E-8173-0A59-55D3F470F445}"/>
              </a:ext>
            </a:extLst>
          </p:cNvPr>
          <p:cNvSpPr txBox="1"/>
          <p:nvPr/>
        </p:nvSpPr>
        <p:spPr>
          <a:xfrm>
            <a:off x="9350593" y="1481890"/>
            <a:ext cx="7865845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1600">
              <a:defRPr/>
            </a:pPr>
            <a:r>
              <a:rPr lang="en-US" sz="3600" b="1">
                <a:latin typeface="Segoe UI"/>
              </a:rPr>
              <a:t>Andre Arnaud de </a:t>
            </a:r>
            <a:r>
              <a:rPr lang="en-US" sz="3600" b="1" err="1">
                <a:latin typeface="Segoe UI"/>
              </a:rPr>
              <a:t>Calavon</a:t>
            </a:r>
            <a:endParaRPr lang="en-US" sz="3600" b="1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defTabSz="1371600">
              <a:defRPr/>
            </a:pPr>
            <a:endParaRPr lang="en-US" sz="360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600">
              <a:latin typeface="Segoe UI"/>
            </a:endParaRPr>
          </a:p>
          <a:p>
            <a:pPr defTabSz="1371600">
              <a:defRPr/>
            </a:pPr>
            <a:r>
              <a:rPr lang="en-US" sz="3600" b="1">
                <a:latin typeface="Segoe UI"/>
              </a:rPr>
              <a:t>Alex Meyer</a:t>
            </a:r>
          </a:p>
          <a:p>
            <a:pPr defTabSz="1371600">
              <a:defRPr/>
            </a:pPr>
            <a:r>
              <a:rPr lang="en-US" sz="3600">
                <a:latin typeface="Segoe UI"/>
              </a:rPr>
              <a:t>alex.meyer@delinea.com</a:t>
            </a:r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7B0848F3-C429-EC21-77DC-BC2954890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4611" y="3821839"/>
            <a:ext cx="2372039" cy="237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8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F7D22-646B-CDB8-DE74-DB222F68B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4DCA896-E485-802D-9004-34BBB6641DD8}"/>
              </a:ext>
            </a:extLst>
          </p:cNvPr>
          <p:cNvSpPr txBox="1"/>
          <p:nvPr/>
        </p:nvSpPr>
        <p:spPr>
          <a:xfrm>
            <a:off x="7480085" y="4589502"/>
            <a:ext cx="2636363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1371600"/>
            <a:r>
              <a:rPr lang="es-ES" sz="7200">
                <a:gradFill flip="none" rotWithShape="1">
                  <a:gsLst>
                    <a:gs pos="33000">
                      <a:srgbClr val="1B61B3"/>
                    </a:gs>
                    <a:gs pos="0">
                      <a:srgbClr val="25798D"/>
                    </a:gs>
                    <a:gs pos="66000">
                      <a:srgbClr val="A533AA"/>
                    </a:gs>
                    <a:gs pos="100000">
                      <a:srgbClr val="DD4B74"/>
                    </a:gs>
                  </a:gsLst>
                  <a:lin ang="0" scaled="1"/>
                  <a:tileRect/>
                </a:gradFill>
                <a:latin typeface="Excalifont" pitchFamily="2" charset="0"/>
              </a:rPr>
              <a:t>Thanks</a:t>
            </a:r>
            <a:endParaRPr lang="es-ES" sz="7200" err="1">
              <a:gradFill flip="none" rotWithShape="1">
                <a:gsLst>
                  <a:gs pos="33000">
                    <a:srgbClr val="1B61B3"/>
                  </a:gs>
                  <a:gs pos="0">
                    <a:srgbClr val="25798D"/>
                  </a:gs>
                  <a:gs pos="66000">
                    <a:srgbClr val="A533AA"/>
                  </a:gs>
                  <a:gs pos="100000">
                    <a:srgbClr val="DD4B74"/>
                  </a:gs>
                </a:gsLst>
                <a:lin ang="0" scaled="1"/>
                <a:tileRect/>
              </a:gradFill>
              <a:latin typeface="Excalifont" pitchFamily="2" charset="0"/>
            </a:endParaRPr>
          </a:p>
        </p:txBody>
      </p:sp>
      <p:pic>
        <p:nvPicPr>
          <p:cNvPr id="22" name="MS logo gray - EMF" descr="Microsoft logo, gray text version">
            <a:extLst>
              <a:ext uri="{FF2B5EF4-FFF2-40B4-BE49-F238E27FC236}">
                <a16:creationId xmlns:a16="http://schemas.microsoft.com/office/drawing/2014/main" id="{BEAD2C61-AA38-7C9E-1201-C984BEB632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14194632" y="8924594"/>
            <a:ext cx="3537522" cy="75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7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4710A-8F25-27AC-1FFD-0365C5A43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6ECF30FD-1E59-035B-D737-74783EB104B2}"/>
              </a:ext>
            </a:extLst>
          </p:cNvPr>
          <p:cNvSpPr txBox="1">
            <a:spLocks/>
          </p:cNvSpPr>
          <p:nvPr/>
        </p:nvSpPr>
        <p:spPr>
          <a:xfrm>
            <a:off x="1050655" y="1618266"/>
            <a:ext cx="15472365" cy="1141652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399113">
              <a:lnSpc>
                <a:spcPct val="90000"/>
              </a:lnSpc>
              <a:defRPr/>
            </a:pPr>
            <a:r>
              <a:rPr lang="en-US" sz="5400" b="1" spc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EBD839-CE26-3526-75ED-4E103DE82E34}"/>
              </a:ext>
            </a:extLst>
          </p:cNvPr>
          <p:cNvSpPr txBox="1"/>
          <p:nvPr/>
        </p:nvSpPr>
        <p:spPr>
          <a:xfrm>
            <a:off x="1050655" y="2916795"/>
            <a:ext cx="10401563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Test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Test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>
                <a:latin typeface="Segoe UI"/>
              </a:rPr>
              <a:t>Test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51FDC162-F011-B08B-7458-897F3E1D1F53}"/>
              </a:ext>
            </a:extLst>
          </p:cNvPr>
          <p:cNvGrpSpPr/>
          <p:nvPr/>
        </p:nvGrpSpPr>
        <p:grpSpPr>
          <a:xfrm>
            <a:off x="612952" y="396092"/>
            <a:ext cx="17062091" cy="1065297"/>
            <a:chOff x="0" y="0"/>
            <a:chExt cx="22749461" cy="1420396"/>
          </a:xfrm>
        </p:grpSpPr>
        <p:sp>
          <p:nvSpPr>
            <p:cNvPr id="4" name="Freeform 17">
              <a:extLst>
                <a:ext uri="{FF2B5EF4-FFF2-40B4-BE49-F238E27FC236}">
                  <a16:creationId xmlns:a16="http://schemas.microsoft.com/office/drawing/2014/main" id="{C8CE5390-C213-5FFD-E112-A60C24D388BB}"/>
                </a:ext>
              </a:extLst>
            </p:cNvPr>
            <p:cNvSpPr/>
            <p:nvPr/>
          </p:nvSpPr>
          <p:spPr>
            <a:xfrm>
              <a:off x="0" y="100633"/>
              <a:ext cx="1321415" cy="1319763"/>
            </a:xfrm>
            <a:custGeom>
              <a:avLst/>
              <a:gdLst/>
              <a:ahLst/>
              <a:cxnLst/>
              <a:rect l="l" t="t" r="r" b="b"/>
              <a:pathLst>
                <a:path w="1321415" h="1319763">
                  <a:moveTo>
                    <a:pt x="0" y="0"/>
                  </a:moveTo>
                  <a:lnTo>
                    <a:pt x="1321415" y="0"/>
                  </a:lnTo>
                  <a:lnTo>
                    <a:pt x="1321415" y="1319763"/>
                  </a:lnTo>
                  <a:lnTo>
                    <a:pt x="0" y="1319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D8C82351-7E8A-80DD-AD6D-D43961670533}"/>
                </a:ext>
              </a:extLst>
            </p:cNvPr>
            <p:cNvSpPr txBox="1"/>
            <p:nvPr/>
          </p:nvSpPr>
          <p:spPr>
            <a:xfrm>
              <a:off x="1640929" y="467988"/>
              <a:ext cx="9332858" cy="4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50"/>
                </a:lnSpc>
              </a:pPr>
              <a:r>
                <a:rPr lang="en-US" sz="2149">
                  <a:solidFill>
                    <a:srgbClr val="474747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Pakistan User Group – Microsoft Community</a:t>
              </a: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8B14160B-3BD0-F0AB-A37C-087E262FD34C}"/>
                </a:ext>
              </a:extLst>
            </p:cNvPr>
            <p:cNvSpPr/>
            <p:nvPr/>
          </p:nvSpPr>
          <p:spPr>
            <a:xfrm>
              <a:off x="195407" y="266464"/>
              <a:ext cx="989742" cy="934972"/>
            </a:xfrm>
            <a:custGeom>
              <a:avLst/>
              <a:gdLst/>
              <a:ahLst/>
              <a:cxnLst/>
              <a:rect l="l" t="t" r="r" b="b"/>
              <a:pathLst>
                <a:path w="989742" h="934972">
                  <a:moveTo>
                    <a:pt x="0" y="0"/>
                  </a:moveTo>
                  <a:lnTo>
                    <a:pt x="989742" y="0"/>
                  </a:lnTo>
                  <a:lnTo>
                    <a:pt x="989742" y="934972"/>
                  </a:lnTo>
                  <a:lnTo>
                    <a:pt x="0" y="93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53" r="-197916" b="-853"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88A6D9CF-FD3B-026E-8D90-6BA064A1F73A}"/>
                </a:ext>
              </a:extLst>
            </p:cNvPr>
            <p:cNvSpPr/>
            <p:nvPr/>
          </p:nvSpPr>
          <p:spPr>
            <a:xfrm>
              <a:off x="18464267" y="82396"/>
              <a:ext cx="1218473" cy="1218473"/>
            </a:xfrm>
            <a:custGeom>
              <a:avLst/>
              <a:gdLst/>
              <a:ahLst/>
              <a:cxnLst/>
              <a:rect l="l" t="t" r="r" b="b"/>
              <a:pathLst>
                <a:path w="1218473" h="1218473">
                  <a:moveTo>
                    <a:pt x="0" y="0"/>
                  </a:moveTo>
                  <a:lnTo>
                    <a:pt x="1218473" y="0"/>
                  </a:lnTo>
                  <a:lnTo>
                    <a:pt x="1218473" y="1218473"/>
                  </a:lnTo>
                  <a:lnTo>
                    <a:pt x="0" y="121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B74ECE6D-76E9-9A42-EF16-8BC66EDD5F9F}"/>
                </a:ext>
              </a:extLst>
            </p:cNvPr>
            <p:cNvSpPr/>
            <p:nvPr/>
          </p:nvSpPr>
          <p:spPr>
            <a:xfrm>
              <a:off x="18642586" y="0"/>
              <a:ext cx="1594541" cy="1383265"/>
            </a:xfrm>
            <a:custGeom>
              <a:avLst/>
              <a:gdLst/>
              <a:ahLst/>
              <a:cxnLst/>
              <a:rect l="l" t="t" r="r" b="b"/>
              <a:pathLst>
                <a:path w="1594541" h="1383265">
                  <a:moveTo>
                    <a:pt x="0" y="0"/>
                  </a:moveTo>
                  <a:lnTo>
                    <a:pt x="1594541" y="0"/>
                  </a:lnTo>
                  <a:lnTo>
                    <a:pt x="1594541" y="1383265"/>
                  </a:lnTo>
                  <a:lnTo>
                    <a:pt x="0" y="138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PK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D59A2B28-1434-EE08-865A-E966A89F76F6}"/>
                </a:ext>
              </a:extLst>
            </p:cNvPr>
            <p:cNvSpPr/>
            <p:nvPr/>
          </p:nvSpPr>
          <p:spPr>
            <a:xfrm>
              <a:off x="20296837" y="430717"/>
              <a:ext cx="2452624" cy="603794"/>
            </a:xfrm>
            <a:custGeom>
              <a:avLst/>
              <a:gdLst/>
              <a:ahLst/>
              <a:cxnLst/>
              <a:rect l="l" t="t" r="r" b="b"/>
              <a:pathLst>
                <a:path w="2452624" h="603794">
                  <a:moveTo>
                    <a:pt x="0" y="0"/>
                  </a:moveTo>
                  <a:lnTo>
                    <a:pt x="2452624" y="0"/>
                  </a:lnTo>
                  <a:lnTo>
                    <a:pt x="2452624" y="603793"/>
                  </a:lnTo>
                  <a:lnTo>
                    <a:pt x="0" y="603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66" r="-2057"/>
              </a:stretch>
            </a:blipFill>
          </p:spPr>
          <p:txBody>
            <a:bodyPr/>
            <a:lstStyle/>
            <a:p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738121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crosoft Build 16:9 Template Dark">
  <a:themeElements>
    <a:clrScheme name="Custom 18">
      <a:dk1>
        <a:srgbClr val="091F2C"/>
      </a:dk1>
      <a:lt1>
        <a:srgbClr val="FFFFFF"/>
      </a:lt1>
      <a:dk2>
        <a:srgbClr val="091F2C"/>
      </a:dk2>
      <a:lt2>
        <a:srgbClr val="E8E6DF"/>
      </a:lt2>
      <a:accent1>
        <a:srgbClr val="D59ED7"/>
      </a:accent1>
      <a:accent2>
        <a:srgbClr val="0078D4"/>
      </a:accent2>
      <a:accent3>
        <a:srgbClr val="FFB900"/>
      </a:accent3>
      <a:accent4>
        <a:srgbClr val="D7D2CB"/>
      </a:accent4>
      <a:accent5>
        <a:srgbClr val="FF5C39"/>
      </a:accent5>
      <a:accent6>
        <a:srgbClr val="D2D2D2"/>
      </a:accent6>
      <a:hlink>
        <a:srgbClr val="D59ED7"/>
      </a:hlink>
      <a:folHlink>
        <a:srgbClr val="D59ED7"/>
      </a:folHlink>
    </a:clrScheme>
    <a:fontScheme name="Microsoft 2019 Brand Templates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Build_2025_16-9 Event-template" id="{C2469FDB-82FA-4F2B-9769-C862A0A29573}" vid="{BAEEBADA-AA8C-4424-A9AC-AB189F0E2C04}"/>
    </a:ext>
  </a:extLst>
</a:theme>
</file>

<file path=ppt/theme/theme3.xml><?xml version="1.0" encoding="utf-8"?>
<a:theme xmlns:a="http://schemas.openxmlformats.org/drawingml/2006/main" name="1_Commercial Solution Areas_Dark Template">
  <a:themeElements>
    <a:clrScheme name="CSA - Business Applications">
      <a:dk1>
        <a:srgbClr val="000000"/>
      </a:dk1>
      <a:lt1>
        <a:srgbClr val="FFFFFF"/>
      </a:lt1>
      <a:dk2>
        <a:srgbClr val="000000"/>
      </a:dk2>
      <a:lt2>
        <a:srgbClr val="FFF8F3"/>
      </a:lt2>
      <a:accent1>
        <a:srgbClr val="C03BC4"/>
      </a:accent1>
      <a:accent2>
        <a:srgbClr val="0078D4"/>
      </a:accent2>
      <a:accent3>
        <a:srgbClr val="8661C5"/>
      </a:accent3>
      <a:accent4>
        <a:srgbClr val="B3B3B3"/>
      </a:accent4>
      <a:accent5>
        <a:srgbClr val="FFF8F3"/>
      </a:accent5>
      <a:accent6>
        <a:srgbClr val="463668"/>
      </a:accent6>
      <a:hlink>
        <a:srgbClr val="C03BC4"/>
      </a:hlink>
      <a:folHlink>
        <a:srgbClr val="C03BC4"/>
      </a:folHlink>
    </a:clrScheme>
    <a:fontScheme name="Microso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  <a:extLst>
    <a:ext uri="{05A4C25C-085E-4340-85A3-A5531E510DB2}">
      <thm15:themeFamily xmlns:thm15="http://schemas.microsoft.com/office/thememl/2012/main" name="CSA_PowerPoint Template + Style Guide_Business Applications_Light.potx" id="{8968F28B-F5C0-43AF-97CB-BF728E2266DD}" vid="{7FAE2E58-F7C1-455E-B800-E75D4FCE0A1C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1D53B709E7C84DB86F355DA09DB416" ma:contentTypeVersion="16" ma:contentTypeDescription="Create a new document." ma:contentTypeScope="" ma:versionID="da4a0ec7b97a37953d62d98612401bda">
  <xsd:schema xmlns:xsd="http://www.w3.org/2001/XMLSchema" xmlns:xs="http://www.w3.org/2001/XMLSchema" xmlns:p="http://schemas.microsoft.com/office/2006/metadata/properties" xmlns:ns2="574df6d0-30ea-4abb-9a0a-0598957ab61c" xmlns:ns3="9926411e-1e18-4258-bf3d-cb17f3a96887" targetNamespace="http://schemas.microsoft.com/office/2006/metadata/properties" ma:root="true" ma:fieldsID="d31f27fcf393f73915b6c39f04dc42ff" ns2:_="" ns3:_="">
    <xsd:import namespace="574df6d0-30ea-4abb-9a0a-0598957ab61c"/>
    <xsd:import namespace="9926411e-1e18-4258-bf3d-cb17f3a968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imag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4df6d0-30ea-4abb-9a0a-0598957ab6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416e293-c382-4108-b964-1fcb140813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image" ma:index="22" nillable="true" ma:displayName="image" ma:format="Thumbnail" ma:internalName="imag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26411e-1e18-4258-bf3d-cb17f3a9688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4ef589e2-103b-490e-bd43-59598f434ba8}" ma:internalName="TaxCatchAll" ma:showField="CatchAllData" ma:web="9926411e-1e18-4258-bf3d-cb17f3a968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 xmlns="574df6d0-30ea-4abb-9a0a-0598957ab61c" xsi:nil="true"/>
    <TaxCatchAll xmlns="9926411e-1e18-4258-bf3d-cb17f3a96887" xsi:nil="true"/>
    <lcf76f155ced4ddcb4097134ff3c332f xmlns="574df6d0-30ea-4abb-9a0a-0598957ab61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41E250D-D2E3-4012-8E31-D6270AE5B70D}">
  <ds:schemaRefs>
    <ds:schemaRef ds:uri="574df6d0-30ea-4abb-9a0a-0598957ab61c"/>
    <ds:schemaRef ds:uri="9926411e-1e18-4258-bf3d-cb17f3a968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6A6B46A-FC3B-4D90-8DBB-7975EFF17B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DC2ED2-AA43-440D-AD5F-CD65AE56B89D}">
  <ds:schemaRefs>
    <ds:schemaRef ds:uri="574df6d0-30ea-4abb-9a0a-0598957ab61c"/>
    <ds:schemaRef ds:uri="9926411e-1e18-4258-bf3d-cb17f3a96887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42</Slides>
  <Notes>34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Office Theme</vt:lpstr>
      <vt:lpstr>Microsoft Build 16:9 Template Dark</vt:lpstr>
      <vt:lpstr>1_Commercial Solution Areas_Dark Template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to find the data?  Lifecycle Services (LCS) Licensing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Q&amp;A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PUG Summit Presentation</dc:title>
  <dc:creator>Allona Michael</dc:creator>
  <cp:revision>4</cp:revision>
  <dcterms:created xsi:type="dcterms:W3CDTF">2006-08-16T00:00:00Z</dcterms:created>
  <dcterms:modified xsi:type="dcterms:W3CDTF">2025-07-24T02:44:52Z</dcterms:modified>
  <dc:identifier>DAFhHNbIUNU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0x010100321D53B709E7C84DB86F355DA09DB416</vt:lpwstr>
  </property>
  <property fmtid="{D5CDD505-2E9C-101B-9397-08002B2CF9AE}" pid="3" name="MediaServiceImageTags">
    <vt:lpwstr/>
  </property>
</Properties>
</file>