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74" r:id="rId4"/>
  </p:sldMasterIdLst>
  <p:notesMasterIdLst>
    <p:notesMasterId r:id="rId14"/>
  </p:notesMasterIdLst>
  <p:handoutMasterIdLst>
    <p:handoutMasterId r:id="rId15"/>
  </p:handoutMasterIdLst>
  <p:sldIdLst>
    <p:sldId id="256" r:id="rId5"/>
    <p:sldId id="479" r:id="rId6"/>
    <p:sldId id="486" r:id="rId7"/>
    <p:sldId id="487" r:id="rId8"/>
    <p:sldId id="490" r:id="rId9"/>
    <p:sldId id="489" r:id="rId10"/>
    <p:sldId id="491" r:id="rId11"/>
    <p:sldId id="488" r:id="rId12"/>
    <p:sldId id="480" r:id="rId13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EB0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202B0CA-FC54-4496-8BCA-5EF66A818D2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812" autoAdjust="0"/>
    <p:restoredTop sz="96300"/>
  </p:normalViewPr>
  <p:slideViewPr>
    <p:cSldViewPr snapToGrid="0" showGuides="1">
      <p:cViewPr varScale="1">
        <p:scale>
          <a:sx n="122" d="100"/>
          <a:sy n="122" d="100"/>
        </p:scale>
        <p:origin x="336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0" d="100"/>
          <a:sy n="110" d="100"/>
        </p:scale>
        <p:origin x="4544" y="1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x Meyer" userId="434c9848-7f9b-4e1d-a1c3-fd0f120a196f" providerId="ADAL" clId="{DB42C576-01EC-4F12-8ACF-0492D0ACCECE}"/>
    <pc:docChg chg="custSel addSld delSld modSld">
      <pc:chgData name="Alex Meyer" userId="434c9848-7f9b-4e1d-a1c3-fd0f120a196f" providerId="ADAL" clId="{DB42C576-01EC-4F12-8ACF-0492D0ACCECE}" dt="2025-05-14T13:20:28.294" v="590" actId="20577"/>
      <pc:docMkLst>
        <pc:docMk/>
      </pc:docMkLst>
      <pc:sldChg chg="delSp modSp new mod">
        <pc:chgData name="Alex Meyer" userId="434c9848-7f9b-4e1d-a1c3-fd0f120a196f" providerId="ADAL" clId="{DB42C576-01EC-4F12-8ACF-0492D0ACCECE}" dt="2025-05-14T13:20:28.294" v="590" actId="20577"/>
        <pc:sldMkLst>
          <pc:docMk/>
          <pc:sldMk cId="848558241" sldId="491"/>
        </pc:sldMkLst>
        <pc:spChg chg="mod">
          <ac:chgData name="Alex Meyer" userId="434c9848-7f9b-4e1d-a1c3-fd0f120a196f" providerId="ADAL" clId="{DB42C576-01EC-4F12-8ACF-0492D0ACCECE}" dt="2025-05-14T13:18:04.960" v="76" actId="20577"/>
          <ac:spMkLst>
            <pc:docMk/>
            <pc:sldMk cId="848558241" sldId="491"/>
            <ac:spMk id="2" creationId="{050B360A-FF69-BB68-2EC1-BB36DCD02743}"/>
          </ac:spMkLst>
        </pc:spChg>
        <pc:spChg chg="del">
          <ac:chgData name="Alex Meyer" userId="434c9848-7f9b-4e1d-a1c3-fd0f120a196f" providerId="ADAL" clId="{DB42C576-01EC-4F12-8ACF-0492D0ACCECE}" dt="2025-05-14T13:16:34.921" v="13" actId="478"/>
          <ac:spMkLst>
            <pc:docMk/>
            <pc:sldMk cId="848558241" sldId="491"/>
            <ac:spMk id="3" creationId="{D5169510-965B-9B4A-D000-16EF5A542237}"/>
          </ac:spMkLst>
        </pc:spChg>
        <pc:spChg chg="mod">
          <ac:chgData name="Alex Meyer" userId="434c9848-7f9b-4e1d-a1c3-fd0f120a196f" providerId="ADAL" clId="{DB42C576-01EC-4F12-8ACF-0492D0ACCECE}" dt="2025-05-14T13:20:28.294" v="590" actId="20577"/>
          <ac:spMkLst>
            <pc:docMk/>
            <pc:sldMk cId="848558241" sldId="491"/>
            <ac:spMk id="4" creationId="{81DB9EB9-6848-EA20-AD4F-EEC8E43E062C}"/>
          </ac:spMkLst>
        </pc:spChg>
      </pc:sldChg>
      <pc:sldChg chg="del">
        <pc:chgData name="Alex Meyer" userId="434c9848-7f9b-4e1d-a1c3-fd0f120a196f" providerId="ADAL" clId="{DB42C576-01EC-4F12-8ACF-0492D0ACCECE}" dt="2025-05-14T13:16:12.406" v="1" actId="47"/>
        <pc:sldMkLst>
          <pc:docMk/>
          <pc:sldMk cId="3260199940" sldId="491"/>
        </pc:sldMkLst>
      </pc:sldChg>
      <pc:sldChg chg="del">
        <pc:chgData name="Alex Meyer" userId="434c9848-7f9b-4e1d-a1c3-fd0f120a196f" providerId="ADAL" clId="{DB42C576-01EC-4F12-8ACF-0492D0ACCECE}" dt="2025-05-14T13:16:10.059" v="0" actId="47"/>
        <pc:sldMkLst>
          <pc:docMk/>
          <pc:sldMk cId="1441174233" sldId="492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8F8B156-CF2E-6C43-B6D2-4D6594C53E3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4C9C7E-1448-C84D-BE12-F03289FE092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94675AE-8118-6942-A85B-ADD73BFD1581}" type="datetimeFigureOut">
              <a:rPr lang="en-US"/>
              <a:pPr>
                <a:defRPr/>
              </a:pPr>
              <a:t>5/14/2025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7DE52B-C70B-5A42-9294-A96D107D97F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743727-D2E9-1A4A-97AA-56B3D6A1DA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51ED7ED-7E4E-0045-9684-A626ED73ED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C682F87-3605-174D-8AA1-15F6E399811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E188CC-7984-0245-9210-415D72942E5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0EAF453A-367D-584B-8AC1-20831229651D}" type="datetimeFigureOut">
              <a:rPr lang="en-US"/>
              <a:pPr>
                <a:defRPr/>
              </a:pPr>
              <a:t>5/14/2025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47CCECFA-D751-004C-AEDF-79AE89BAA5A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0DFF8F0F-ABA3-924C-A6C1-06744AF880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88D4C8-4F31-0849-9F29-0A25A238025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1F3140-15F3-E94F-94E2-0A20311F1A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AC6D21C-C308-5E4F-9901-CE45E80BBF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8.sv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D117851-4D46-184A-982D-C35544B1932D}"/>
              </a:ext>
            </a:extLst>
          </p:cNvPr>
          <p:cNvSpPr/>
          <p:nvPr userDrawn="1"/>
        </p:nvSpPr>
        <p:spPr>
          <a:xfrm>
            <a:off x="0" y="0"/>
            <a:ext cx="12192000" cy="623252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7" name="Graphic 2">
            <a:extLst>
              <a:ext uri="{FF2B5EF4-FFF2-40B4-BE49-F238E27FC236}">
                <a16:creationId xmlns:a16="http://schemas.microsoft.com/office/drawing/2014/main" id="{7F27D695-3526-BA4D-BB66-3855EEE7729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145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Graphic 3">
            <a:extLst>
              <a:ext uri="{FF2B5EF4-FFF2-40B4-BE49-F238E27FC236}">
                <a16:creationId xmlns:a16="http://schemas.microsoft.com/office/drawing/2014/main" id="{1591D804-80B0-FA41-8C09-3B9230A784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1046163"/>
            <a:ext cx="12192000" cy="4948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8D618AF-E2A8-6144-A81B-7A7E9509E17D}"/>
              </a:ext>
            </a:extLst>
          </p:cNvPr>
          <p:cNvSpPr/>
          <p:nvPr userDrawn="1"/>
        </p:nvSpPr>
        <p:spPr>
          <a:xfrm>
            <a:off x="0" y="5994400"/>
            <a:ext cx="12192000" cy="863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2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D550506-6F25-E34E-A0FB-79C311CEB14A}"/>
              </a:ext>
            </a:extLst>
          </p:cNvPr>
          <p:cNvSpPr/>
          <p:nvPr userDrawn="1"/>
        </p:nvSpPr>
        <p:spPr>
          <a:xfrm>
            <a:off x="0" y="1452563"/>
            <a:ext cx="12192000" cy="337343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1" name="Graphic 6">
            <a:extLst>
              <a:ext uri="{FF2B5EF4-FFF2-40B4-BE49-F238E27FC236}">
                <a16:creationId xmlns:a16="http://schemas.microsoft.com/office/drawing/2014/main" id="{0B68D49E-9119-AC4B-B4F1-D731A7C571E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75" y="6292850"/>
            <a:ext cx="939800" cy="23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BB95B24-CB54-984B-9C18-B6D1EBBB708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0982325" y="6362700"/>
            <a:ext cx="741363" cy="2143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800" dirty="0" err="1"/>
              <a:t>delinea.com</a:t>
            </a:r>
            <a:endParaRPr lang="en-US" altLang="en-US" sz="800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0"/>
          </p:nvPr>
        </p:nvSpPr>
        <p:spPr>
          <a:xfrm>
            <a:off x="541258" y="1903371"/>
            <a:ext cx="11030981" cy="128905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8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1"/>
          </p:nvPr>
        </p:nvSpPr>
        <p:spPr>
          <a:xfrm>
            <a:off x="541259" y="3394219"/>
            <a:ext cx="10634741" cy="41751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2"/>
          </p:nvPr>
        </p:nvSpPr>
        <p:spPr>
          <a:xfrm>
            <a:off x="541258" y="4084320"/>
            <a:ext cx="2989341" cy="2540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541258" y="4338321"/>
            <a:ext cx="2989341" cy="2540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649409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0195615-007D-4D4F-82FC-028469D04141}"/>
              </a:ext>
            </a:extLst>
          </p:cNvPr>
          <p:cNvSpPr/>
          <p:nvPr userDrawn="1"/>
        </p:nvSpPr>
        <p:spPr>
          <a:xfrm>
            <a:off x="0" y="3378200"/>
            <a:ext cx="12187238" cy="26066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7" name="Graphic 2">
            <a:extLst>
              <a:ext uri="{FF2B5EF4-FFF2-40B4-BE49-F238E27FC236}">
                <a16:creationId xmlns:a16="http://schemas.microsoft.com/office/drawing/2014/main" id="{BF62147B-75FE-084D-87EF-E1A4F65A0CD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78200"/>
            <a:ext cx="12192000" cy="1109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Graphic 3">
            <a:extLst>
              <a:ext uri="{FF2B5EF4-FFF2-40B4-BE49-F238E27FC236}">
                <a16:creationId xmlns:a16="http://schemas.microsoft.com/office/drawing/2014/main" id="{64154DB0-737F-834E-8852-371BA2AED8B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4763" y="3378200"/>
            <a:ext cx="12192000" cy="260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Graphic 4">
            <a:extLst>
              <a:ext uri="{FF2B5EF4-FFF2-40B4-BE49-F238E27FC236}">
                <a16:creationId xmlns:a16="http://schemas.microsoft.com/office/drawing/2014/main" id="{6485D204-215A-6B46-B63E-88C6BCB17E8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75" y="6292850"/>
            <a:ext cx="939800" cy="23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 Placeholder 18"/>
          <p:cNvSpPr>
            <a:spLocks noGrp="1"/>
          </p:cNvSpPr>
          <p:nvPr>
            <p:ph type="body" sz="quarter" idx="10"/>
          </p:nvPr>
        </p:nvSpPr>
        <p:spPr>
          <a:xfrm>
            <a:off x="545360" y="496917"/>
            <a:ext cx="10681440" cy="128905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8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Text Placeholder 20"/>
          <p:cNvSpPr>
            <a:spLocks noGrp="1"/>
          </p:cNvSpPr>
          <p:nvPr>
            <p:ph type="body" sz="quarter" idx="11"/>
          </p:nvPr>
        </p:nvSpPr>
        <p:spPr>
          <a:xfrm>
            <a:off x="545360" y="1987765"/>
            <a:ext cx="10681440" cy="41751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Text Placeholder 22"/>
          <p:cNvSpPr>
            <a:spLocks noGrp="1"/>
          </p:cNvSpPr>
          <p:nvPr>
            <p:ph type="body" sz="quarter" idx="12"/>
          </p:nvPr>
        </p:nvSpPr>
        <p:spPr>
          <a:xfrm>
            <a:off x="545360" y="2606953"/>
            <a:ext cx="2989341" cy="2540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545360" y="2860954"/>
            <a:ext cx="2989341" cy="2540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B6314F3-27D8-1566-F670-3BC45DFB24E0}"/>
              </a:ext>
            </a:extLst>
          </p:cNvPr>
          <p:cNvSpPr/>
          <p:nvPr userDrawn="1"/>
        </p:nvSpPr>
        <p:spPr>
          <a:xfrm>
            <a:off x="11600329" y="6409531"/>
            <a:ext cx="295836" cy="23331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0866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8B29B7D-8140-724E-A7DF-105BF72530C5}"/>
              </a:ext>
            </a:extLst>
          </p:cNvPr>
          <p:cNvSpPr/>
          <p:nvPr userDrawn="1"/>
        </p:nvSpPr>
        <p:spPr>
          <a:xfrm>
            <a:off x="0" y="0"/>
            <a:ext cx="12192000" cy="6019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B9B19F2-2338-F041-A144-313F496AA6C6}"/>
              </a:ext>
            </a:extLst>
          </p:cNvPr>
          <p:cNvSpPr/>
          <p:nvPr userDrawn="1"/>
        </p:nvSpPr>
        <p:spPr>
          <a:xfrm>
            <a:off x="0" y="5994400"/>
            <a:ext cx="12192000" cy="863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2"/>
              </a:solidFill>
            </a:endParaRPr>
          </a:p>
        </p:txBody>
      </p:sp>
      <p:pic>
        <p:nvPicPr>
          <p:cNvPr id="6" name="Graphic 3">
            <a:extLst>
              <a:ext uri="{FF2B5EF4-FFF2-40B4-BE49-F238E27FC236}">
                <a16:creationId xmlns:a16="http://schemas.microsoft.com/office/drawing/2014/main" id="{67466C18-2C44-9D4F-9DAF-E348F98560E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4870450"/>
            <a:ext cx="12192000" cy="112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phic 4">
            <a:extLst>
              <a:ext uri="{FF2B5EF4-FFF2-40B4-BE49-F238E27FC236}">
                <a16:creationId xmlns:a16="http://schemas.microsoft.com/office/drawing/2014/main" id="{941473AF-BCD7-2A4C-8D5A-CFC1EF5E669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145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20FE890-2714-FA41-AAE0-70F0984DA151}"/>
              </a:ext>
            </a:extLst>
          </p:cNvPr>
          <p:cNvSpPr/>
          <p:nvPr userDrawn="1"/>
        </p:nvSpPr>
        <p:spPr>
          <a:xfrm>
            <a:off x="0" y="1457325"/>
            <a:ext cx="12192000" cy="34131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9" name="Graphic 6">
            <a:extLst>
              <a:ext uri="{FF2B5EF4-FFF2-40B4-BE49-F238E27FC236}">
                <a16:creationId xmlns:a16="http://schemas.microsoft.com/office/drawing/2014/main" id="{C6E8903E-19E3-6249-B147-67C0F629D10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75" y="6292850"/>
            <a:ext cx="939800" cy="23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F533F03-59B1-C14B-8704-B5D5B6841D7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0982325" y="6362700"/>
            <a:ext cx="741363" cy="2143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800" dirty="0" err="1"/>
              <a:t>delinea.com</a:t>
            </a:r>
            <a:endParaRPr lang="en-US" altLang="en-US" sz="800" dirty="0"/>
          </a:p>
        </p:txBody>
      </p:sp>
      <p:sp>
        <p:nvSpPr>
          <p:cNvPr id="12" name="Text Placeholder 18"/>
          <p:cNvSpPr>
            <a:spLocks noGrp="1"/>
          </p:cNvSpPr>
          <p:nvPr>
            <p:ph type="body" sz="quarter" idx="10"/>
          </p:nvPr>
        </p:nvSpPr>
        <p:spPr>
          <a:xfrm>
            <a:off x="541258" y="1903370"/>
            <a:ext cx="10578861" cy="199205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8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20"/>
          <p:cNvSpPr>
            <a:spLocks noGrp="1"/>
          </p:cNvSpPr>
          <p:nvPr>
            <p:ph type="body" sz="quarter" idx="11"/>
          </p:nvPr>
        </p:nvSpPr>
        <p:spPr>
          <a:xfrm>
            <a:off x="541259" y="4185605"/>
            <a:ext cx="10578861" cy="41751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318689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4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" descr="Background pattern&#10;&#10;Description automatically generated">
            <a:extLst>
              <a:ext uri="{FF2B5EF4-FFF2-40B4-BE49-F238E27FC236}">
                <a16:creationId xmlns:a16="http://schemas.microsoft.com/office/drawing/2014/main" id="{C5655262-EB74-7D40-AEEB-360746AB036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981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7469CE7-7452-474D-8726-20B84F00D011}"/>
              </a:ext>
            </a:extLst>
          </p:cNvPr>
          <p:cNvSpPr/>
          <p:nvPr userDrawn="1"/>
        </p:nvSpPr>
        <p:spPr>
          <a:xfrm>
            <a:off x="0" y="1452563"/>
            <a:ext cx="12192000" cy="3403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CA8ADF8-0CE4-9843-BB78-9C5B63ADDFC0}"/>
              </a:ext>
            </a:extLst>
          </p:cNvPr>
          <p:cNvSpPr/>
          <p:nvPr userDrawn="1"/>
        </p:nvSpPr>
        <p:spPr>
          <a:xfrm>
            <a:off x="0" y="5994400"/>
            <a:ext cx="12192000" cy="863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2"/>
              </a:solidFill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3CE4F1D-2E10-8D47-9C3F-B5E307856015}"/>
              </a:ext>
            </a:extLst>
          </p:cNvPr>
          <p:cNvCxnSpPr/>
          <p:nvPr userDrawn="1"/>
        </p:nvCxnSpPr>
        <p:spPr>
          <a:xfrm>
            <a:off x="2760663" y="1803400"/>
            <a:ext cx="0" cy="273526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phic 5">
            <a:extLst>
              <a:ext uri="{FF2B5EF4-FFF2-40B4-BE49-F238E27FC236}">
                <a16:creationId xmlns:a16="http://schemas.microsoft.com/office/drawing/2014/main" id="{AEDB7712-C1DA-C34D-A979-DC9D67D1B5D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75" y="6292850"/>
            <a:ext cx="939800" cy="23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97026DA-76D5-5A4A-9DC1-98D48A52021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0982325" y="6362700"/>
            <a:ext cx="741363" cy="2143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800" dirty="0" err="1"/>
              <a:t>delinea.com</a:t>
            </a:r>
            <a:endParaRPr lang="en-US" altLang="en-US" sz="800" dirty="0"/>
          </a:p>
        </p:txBody>
      </p:sp>
      <p:sp>
        <p:nvSpPr>
          <p:cNvPr id="18" name="Text Placeholder 18"/>
          <p:cNvSpPr>
            <a:spLocks noGrp="1"/>
          </p:cNvSpPr>
          <p:nvPr>
            <p:ph type="body" sz="quarter" idx="10"/>
          </p:nvPr>
        </p:nvSpPr>
        <p:spPr>
          <a:xfrm>
            <a:off x="3292660" y="1895169"/>
            <a:ext cx="8035737" cy="199205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8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Text Placeholder 20"/>
          <p:cNvSpPr>
            <a:spLocks noGrp="1"/>
          </p:cNvSpPr>
          <p:nvPr>
            <p:ph type="body" sz="quarter" idx="11"/>
          </p:nvPr>
        </p:nvSpPr>
        <p:spPr>
          <a:xfrm>
            <a:off x="3292660" y="4120932"/>
            <a:ext cx="7802055" cy="41751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187325" y="1803400"/>
            <a:ext cx="2373313" cy="27352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noProof="0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4837535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14A41A28-1CAB-F647-98B7-6E722424B68E}"/>
              </a:ext>
            </a:extLst>
          </p:cNvPr>
          <p:cNvSpPr/>
          <p:nvPr userDrawn="1"/>
        </p:nvSpPr>
        <p:spPr>
          <a:xfrm>
            <a:off x="0" y="0"/>
            <a:ext cx="12192000" cy="5994400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E1883FF-BFF4-2444-B036-9EFACE2CAD1C}"/>
              </a:ext>
            </a:extLst>
          </p:cNvPr>
          <p:cNvCxnSpPr>
            <a:cxnSpLocks/>
          </p:cNvCxnSpPr>
          <p:nvPr userDrawn="1"/>
        </p:nvCxnSpPr>
        <p:spPr>
          <a:xfrm flipV="1">
            <a:off x="625475" y="3602516"/>
            <a:ext cx="10611730" cy="904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3" descr="Background pattern&#10;&#10;Description automatically generated">
            <a:extLst>
              <a:ext uri="{FF2B5EF4-FFF2-40B4-BE49-F238E27FC236}">
                <a16:creationId xmlns:a16="http://schemas.microsoft.com/office/drawing/2014/main" id="{2CA6F966-1D69-A647-89C3-FC6E51A7D05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88"/>
            <a:ext cx="12192000" cy="619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 Placeholder 12"/>
          <p:cNvSpPr>
            <a:spLocks noGrp="1"/>
          </p:cNvSpPr>
          <p:nvPr>
            <p:ph type="body" sz="quarter" idx="10"/>
          </p:nvPr>
        </p:nvSpPr>
        <p:spPr>
          <a:xfrm>
            <a:off x="533400" y="965200"/>
            <a:ext cx="10591800" cy="26352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300" b="1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18"/>
          <p:cNvSpPr>
            <a:spLocks noGrp="1"/>
          </p:cNvSpPr>
          <p:nvPr>
            <p:ph type="body" sz="quarter" idx="11"/>
          </p:nvPr>
        </p:nvSpPr>
        <p:spPr>
          <a:xfrm>
            <a:off x="533399" y="1274157"/>
            <a:ext cx="10701829" cy="128905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8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Text Placeholder 20"/>
          <p:cNvSpPr>
            <a:spLocks noGrp="1"/>
          </p:cNvSpPr>
          <p:nvPr>
            <p:ph type="body" sz="quarter" idx="12"/>
          </p:nvPr>
        </p:nvSpPr>
        <p:spPr>
          <a:xfrm>
            <a:off x="533400" y="2815805"/>
            <a:ext cx="10701828" cy="41751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4" name="Picture Placeholder 19"/>
          <p:cNvSpPr>
            <a:spLocks noGrp="1" noChangeAspect="1"/>
          </p:cNvSpPr>
          <p:nvPr>
            <p:ph type="pic" sz="quarter" idx="14"/>
          </p:nvPr>
        </p:nvSpPr>
        <p:spPr>
          <a:xfrm>
            <a:off x="2326640" y="3990444"/>
            <a:ext cx="1122680" cy="1143000"/>
          </a:xfrm>
          <a:prstGeom prst="flowChartConnector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25" name="Picture Placeholder 19"/>
          <p:cNvSpPr>
            <a:spLocks noGrp="1" noChangeAspect="1"/>
          </p:cNvSpPr>
          <p:nvPr>
            <p:ph type="pic" sz="quarter" idx="15"/>
          </p:nvPr>
        </p:nvSpPr>
        <p:spPr>
          <a:xfrm>
            <a:off x="4028440" y="3990444"/>
            <a:ext cx="1122680" cy="1143000"/>
          </a:xfrm>
          <a:prstGeom prst="flowChartConnector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16"/>
          </p:nvPr>
        </p:nvSpPr>
        <p:spPr>
          <a:xfrm>
            <a:off x="685959" y="5255577"/>
            <a:ext cx="985202" cy="15747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800" b="1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9" name="Text Placeholder 27"/>
          <p:cNvSpPr>
            <a:spLocks noGrp="1"/>
          </p:cNvSpPr>
          <p:nvPr>
            <p:ph type="body" sz="quarter" idx="17"/>
          </p:nvPr>
        </p:nvSpPr>
        <p:spPr>
          <a:xfrm>
            <a:off x="685959" y="5404602"/>
            <a:ext cx="985202" cy="15747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7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27"/>
          <p:cNvSpPr>
            <a:spLocks noGrp="1"/>
          </p:cNvSpPr>
          <p:nvPr>
            <p:ph type="body" sz="quarter" idx="18"/>
          </p:nvPr>
        </p:nvSpPr>
        <p:spPr>
          <a:xfrm>
            <a:off x="2395696" y="5255577"/>
            <a:ext cx="985202" cy="15747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8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Text Placeholder 27"/>
          <p:cNvSpPr>
            <a:spLocks noGrp="1"/>
          </p:cNvSpPr>
          <p:nvPr>
            <p:ph type="body" sz="quarter" idx="19"/>
          </p:nvPr>
        </p:nvSpPr>
        <p:spPr>
          <a:xfrm>
            <a:off x="2395696" y="5404602"/>
            <a:ext cx="985202" cy="15747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7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Text Placeholder 27"/>
          <p:cNvSpPr>
            <a:spLocks noGrp="1"/>
          </p:cNvSpPr>
          <p:nvPr>
            <p:ph type="body" sz="quarter" idx="20"/>
          </p:nvPr>
        </p:nvSpPr>
        <p:spPr>
          <a:xfrm>
            <a:off x="4105433" y="5255577"/>
            <a:ext cx="985202" cy="15747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8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27"/>
          <p:cNvSpPr>
            <a:spLocks noGrp="1"/>
          </p:cNvSpPr>
          <p:nvPr>
            <p:ph type="body" sz="quarter" idx="21"/>
          </p:nvPr>
        </p:nvSpPr>
        <p:spPr>
          <a:xfrm>
            <a:off x="4105433" y="5404602"/>
            <a:ext cx="985202" cy="15747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7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EF2435C-2BF1-30BA-50C2-93F6DE293DB5}"/>
              </a:ext>
            </a:extLst>
          </p:cNvPr>
          <p:cNvSpPr/>
          <p:nvPr userDrawn="1"/>
        </p:nvSpPr>
        <p:spPr>
          <a:xfrm>
            <a:off x="11600329" y="6409531"/>
            <a:ext cx="295836" cy="23331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FC9A535-09D0-9088-FA20-2831EFE31776}"/>
              </a:ext>
            </a:extLst>
          </p:cNvPr>
          <p:cNvSpPr/>
          <p:nvPr userDrawn="1"/>
        </p:nvSpPr>
        <p:spPr>
          <a:xfrm>
            <a:off x="291351" y="6377921"/>
            <a:ext cx="1007223" cy="23331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Graphic 4">
            <a:extLst>
              <a:ext uri="{FF2B5EF4-FFF2-40B4-BE49-F238E27FC236}">
                <a16:creationId xmlns:a16="http://schemas.microsoft.com/office/drawing/2014/main" id="{07F81680-BB5F-DB4A-990C-39BEC917093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75" y="6292850"/>
            <a:ext cx="939800" cy="23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Picture Placeholder 19"/>
          <p:cNvSpPr>
            <a:spLocks noGrp="1" noChangeAspect="1"/>
          </p:cNvSpPr>
          <p:nvPr>
            <p:ph type="pic" sz="quarter" idx="13"/>
          </p:nvPr>
        </p:nvSpPr>
        <p:spPr>
          <a:xfrm>
            <a:off x="624840" y="3990444"/>
            <a:ext cx="1122680" cy="1143000"/>
          </a:xfrm>
          <a:prstGeom prst="flowChartConnector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 noProof="0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66219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69344CE-B3F2-2F4A-BCC3-D6BCD2AE53CA}"/>
              </a:ext>
            </a:extLst>
          </p:cNvPr>
          <p:cNvSpPr/>
          <p:nvPr userDrawn="1"/>
        </p:nvSpPr>
        <p:spPr>
          <a:xfrm>
            <a:off x="-66907" y="5441949"/>
            <a:ext cx="12333248" cy="1531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5" name="Graphic 2">
            <a:extLst>
              <a:ext uri="{FF2B5EF4-FFF2-40B4-BE49-F238E27FC236}">
                <a16:creationId xmlns:a16="http://schemas.microsoft.com/office/drawing/2014/main" id="{2399CD51-4079-6F4B-AA00-03784AA99B4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982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phic 3">
            <a:extLst>
              <a:ext uri="{FF2B5EF4-FFF2-40B4-BE49-F238E27FC236}">
                <a16:creationId xmlns:a16="http://schemas.microsoft.com/office/drawing/2014/main" id="{42913883-F31E-0344-92D5-8BDADF61438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982663"/>
            <a:ext cx="121920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phic 4">
            <a:extLst>
              <a:ext uri="{FF2B5EF4-FFF2-40B4-BE49-F238E27FC236}">
                <a16:creationId xmlns:a16="http://schemas.microsoft.com/office/drawing/2014/main" id="{FE984104-785D-0647-89ED-D7C5A0F2B1F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4251325"/>
            <a:ext cx="1219200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Graphic 5">
            <a:extLst>
              <a:ext uri="{FF2B5EF4-FFF2-40B4-BE49-F238E27FC236}">
                <a16:creationId xmlns:a16="http://schemas.microsoft.com/office/drawing/2014/main" id="{DACD77B4-3A86-944F-9912-E288A5D673F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5441950"/>
            <a:ext cx="12192000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Graphic 6">
            <a:extLst>
              <a:ext uri="{FF2B5EF4-FFF2-40B4-BE49-F238E27FC236}">
                <a16:creationId xmlns:a16="http://schemas.microsoft.com/office/drawing/2014/main" id="{2D4512F1-E747-3F48-A799-B077E63685C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75" y="6292850"/>
            <a:ext cx="939800" cy="23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A544E2C-B26F-484D-9F6D-C1FF66E494A2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0982325" y="6362700"/>
            <a:ext cx="741363" cy="2143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800" dirty="0" err="1">
                <a:solidFill>
                  <a:schemeClr val="bg1"/>
                </a:solidFill>
              </a:rPr>
              <a:t>delinea.com</a:t>
            </a:r>
            <a:endParaRPr lang="en-US" altLang="en-US" sz="800" dirty="0">
              <a:solidFill>
                <a:schemeClr val="bg1"/>
              </a:solidFill>
            </a:endParaRPr>
          </a:p>
        </p:txBody>
      </p:sp>
      <p:sp>
        <p:nvSpPr>
          <p:cNvPr id="20" name="Text Placeholder 18"/>
          <p:cNvSpPr>
            <a:spLocks noGrp="1"/>
          </p:cNvSpPr>
          <p:nvPr>
            <p:ph type="body" sz="quarter" idx="10"/>
          </p:nvPr>
        </p:nvSpPr>
        <p:spPr>
          <a:xfrm>
            <a:off x="545360" y="1938152"/>
            <a:ext cx="10859240" cy="128905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8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1"/>
          </p:nvPr>
        </p:nvSpPr>
        <p:spPr>
          <a:xfrm>
            <a:off x="545360" y="3429000"/>
            <a:ext cx="10859240" cy="41751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74240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1">
            <a:extLst>
              <a:ext uri="{FF2B5EF4-FFF2-40B4-BE49-F238E27FC236}">
                <a16:creationId xmlns:a16="http://schemas.microsoft.com/office/drawing/2014/main" id="{43ADE971-3985-5340-97A3-A8B1989FB67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0"/>
            <a:ext cx="12192000" cy="271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raphic 2">
            <a:extLst>
              <a:ext uri="{FF2B5EF4-FFF2-40B4-BE49-F238E27FC236}">
                <a16:creationId xmlns:a16="http://schemas.microsoft.com/office/drawing/2014/main" id="{61FC8054-6410-6B4A-AD28-0D4BBEC5F05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4925" y="4972050"/>
            <a:ext cx="12155488" cy="103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Placeholder 18"/>
          <p:cNvSpPr>
            <a:spLocks noGrp="1"/>
          </p:cNvSpPr>
          <p:nvPr>
            <p:ph type="body" sz="quarter" idx="10"/>
          </p:nvPr>
        </p:nvSpPr>
        <p:spPr>
          <a:xfrm>
            <a:off x="545360" y="3296921"/>
            <a:ext cx="10529040" cy="72884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8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20"/>
          <p:cNvSpPr>
            <a:spLocks noGrp="1"/>
          </p:cNvSpPr>
          <p:nvPr>
            <p:ph type="body" sz="quarter" idx="11"/>
          </p:nvPr>
        </p:nvSpPr>
        <p:spPr>
          <a:xfrm>
            <a:off x="545359" y="4145280"/>
            <a:ext cx="10529040" cy="41751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AA85423-8F59-3BEE-E534-1E99CB215BE0}"/>
              </a:ext>
            </a:extLst>
          </p:cNvPr>
          <p:cNvSpPr/>
          <p:nvPr userDrawn="1"/>
        </p:nvSpPr>
        <p:spPr>
          <a:xfrm>
            <a:off x="11600329" y="6409531"/>
            <a:ext cx="295836" cy="23331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F6B8408-FB3E-DFE2-45E9-813F49569536}"/>
              </a:ext>
            </a:extLst>
          </p:cNvPr>
          <p:cNvSpPr/>
          <p:nvPr userDrawn="1"/>
        </p:nvSpPr>
        <p:spPr>
          <a:xfrm>
            <a:off x="291351" y="6377921"/>
            <a:ext cx="1007223" cy="23331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Graphic 3">
            <a:extLst>
              <a:ext uri="{FF2B5EF4-FFF2-40B4-BE49-F238E27FC236}">
                <a16:creationId xmlns:a16="http://schemas.microsoft.com/office/drawing/2014/main" id="{9DA68D9F-C9AD-C84E-9777-6D6FA96FA33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75" y="6292850"/>
            <a:ext cx="939800" cy="23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94023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4">
            <a:extLst>
              <a:ext uri="{FF2B5EF4-FFF2-40B4-BE49-F238E27FC236}">
                <a16:creationId xmlns:a16="http://schemas.microsoft.com/office/drawing/2014/main" id="{B8F83D0C-F46C-7640-804C-57855189490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392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raphic 7">
            <a:extLst>
              <a:ext uri="{FF2B5EF4-FFF2-40B4-BE49-F238E27FC236}">
                <a16:creationId xmlns:a16="http://schemas.microsoft.com/office/drawing/2014/main" id="{B4968F67-C72D-5742-B220-5D3A894FA40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4378325"/>
            <a:ext cx="12192000" cy="247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DCC3230-1E2D-4848-8C22-8ED63D01570A}"/>
              </a:ext>
            </a:extLst>
          </p:cNvPr>
          <p:cNvSpPr/>
          <p:nvPr userDrawn="1"/>
        </p:nvSpPr>
        <p:spPr>
          <a:xfrm>
            <a:off x="-84138" y="3063875"/>
            <a:ext cx="12276138" cy="27114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447674" y="3552736"/>
            <a:ext cx="10367645" cy="7874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5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20"/>
          <p:cNvSpPr>
            <a:spLocks noGrp="1"/>
          </p:cNvSpPr>
          <p:nvPr>
            <p:ph type="body" sz="quarter" idx="12"/>
          </p:nvPr>
        </p:nvSpPr>
        <p:spPr>
          <a:xfrm>
            <a:off x="519960" y="4502365"/>
            <a:ext cx="10295360" cy="41751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70575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oreward / Prefa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3D3317A-0181-F048-94D5-96FDB7F6C880}"/>
              </a:ext>
            </a:extLst>
          </p:cNvPr>
          <p:cNvSpPr/>
          <p:nvPr userDrawn="1"/>
        </p:nvSpPr>
        <p:spPr>
          <a:xfrm>
            <a:off x="0" y="0"/>
            <a:ext cx="12192000" cy="5994400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B848F5C4-23AE-DE46-8DAF-94CC603A8FB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559374" y="683489"/>
            <a:ext cx="11035595" cy="44608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3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20"/>
          <p:cNvSpPr>
            <a:spLocks noGrp="1"/>
          </p:cNvSpPr>
          <p:nvPr>
            <p:ph type="body" sz="quarter" idx="12"/>
          </p:nvPr>
        </p:nvSpPr>
        <p:spPr>
          <a:xfrm>
            <a:off x="550196" y="1210231"/>
            <a:ext cx="11053949" cy="41751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61021" y="2162174"/>
            <a:ext cx="11033947" cy="279526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spcAft>
                <a:spcPts val="600"/>
              </a:spcAft>
              <a:defRPr sz="1600"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spcAft>
                <a:spcPts val="600"/>
              </a:spcAft>
              <a:defRPr sz="1400"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spcAft>
                <a:spcPts val="600"/>
              </a:spcAft>
              <a:defRPr sz="1400">
                <a:solidFill>
                  <a:schemeClr val="tx1"/>
                </a:solidFill>
              </a:defRPr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639775416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>
        <p15:guide id="1" orient="horz" pos="912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lain no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4">
            <a:extLst>
              <a:ext uri="{FF2B5EF4-FFF2-40B4-BE49-F238E27FC236}">
                <a16:creationId xmlns:a16="http://schemas.microsoft.com/office/drawing/2014/main" id="{60C02E56-3EEA-2A40-87BB-4CC8A55AD60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0187876"/>
      </p:ext>
    </p:extLst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 &amp; Image (Dark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F7F9813-AF83-914B-ABBD-DB7EF308CB21}"/>
              </a:ext>
            </a:extLst>
          </p:cNvPr>
          <p:cNvSpPr/>
          <p:nvPr userDrawn="1"/>
        </p:nvSpPr>
        <p:spPr>
          <a:xfrm>
            <a:off x="6002337" y="0"/>
            <a:ext cx="6189663" cy="5994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7" name="Graphic 8">
            <a:extLst>
              <a:ext uri="{FF2B5EF4-FFF2-40B4-BE49-F238E27FC236}">
                <a16:creationId xmlns:a16="http://schemas.microsoft.com/office/drawing/2014/main" id="{4EE5C1A9-E4C1-EB40-B21C-05F7F2C5C5B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8800" y="1435100"/>
            <a:ext cx="533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Placeholder 11"/>
          <p:cNvSpPr>
            <a:spLocks noGrp="1"/>
          </p:cNvSpPr>
          <p:nvPr>
            <p:ph type="body" sz="quarter" idx="11"/>
          </p:nvPr>
        </p:nvSpPr>
        <p:spPr>
          <a:xfrm>
            <a:off x="6858318" y="2002562"/>
            <a:ext cx="4262437" cy="2671038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9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2"/>
          </p:nvPr>
        </p:nvSpPr>
        <p:spPr>
          <a:xfrm>
            <a:off x="6858318" y="4604564"/>
            <a:ext cx="4262437" cy="41655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6" name="Graphic 7">
            <a:extLst>
              <a:ext uri="{FF2B5EF4-FFF2-40B4-BE49-F238E27FC236}">
                <a16:creationId xmlns:a16="http://schemas.microsoft.com/office/drawing/2014/main" id="{44A1B00A-2221-CD4B-A3A4-532E622A923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02337" cy="5994400"/>
          </a:xfrm>
          <a:prstGeom prst="rect">
            <a:avLst/>
          </a:prstGeo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8984485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Quote &amp; Image (Dark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F7F9813-AF83-914B-ABBD-DB7EF308CB21}"/>
              </a:ext>
            </a:extLst>
          </p:cNvPr>
          <p:cNvSpPr/>
          <p:nvPr userDrawn="1"/>
        </p:nvSpPr>
        <p:spPr>
          <a:xfrm>
            <a:off x="-93663" y="0"/>
            <a:ext cx="6189663" cy="5994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Graphic 7">
            <a:extLst>
              <a:ext uri="{FF2B5EF4-FFF2-40B4-BE49-F238E27FC236}">
                <a16:creationId xmlns:a16="http://schemas.microsoft.com/office/drawing/2014/main" id="{44A1B00A-2221-CD4B-A3A4-532E622A923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5994400"/>
          </a:xfrm>
          <a:prstGeom prst="rect">
            <a:avLst/>
          </a:prstGeo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 lvl="0"/>
            <a:endParaRPr lang="en-US" noProof="0"/>
          </a:p>
        </p:txBody>
      </p:sp>
      <p:sp>
        <p:nvSpPr>
          <p:cNvPr id="10" name="Text Placeholder 11"/>
          <p:cNvSpPr>
            <a:spLocks noGrp="1"/>
          </p:cNvSpPr>
          <p:nvPr>
            <p:ph type="body" sz="quarter" idx="11"/>
          </p:nvPr>
        </p:nvSpPr>
        <p:spPr>
          <a:xfrm>
            <a:off x="762318" y="2002562"/>
            <a:ext cx="4262437" cy="2671038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9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2"/>
          </p:nvPr>
        </p:nvSpPr>
        <p:spPr>
          <a:xfrm>
            <a:off x="762318" y="4604564"/>
            <a:ext cx="4262437" cy="41655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109636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Quote &amp; Image (Dark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F7F9813-AF83-914B-ABBD-DB7EF308CB21}"/>
              </a:ext>
            </a:extLst>
          </p:cNvPr>
          <p:cNvSpPr/>
          <p:nvPr userDrawn="1"/>
        </p:nvSpPr>
        <p:spPr>
          <a:xfrm>
            <a:off x="6002337" y="0"/>
            <a:ext cx="6189663" cy="5994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Text Placeholder 11"/>
          <p:cNvSpPr>
            <a:spLocks noGrp="1"/>
          </p:cNvSpPr>
          <p:nvPr>
            <p:ph type="body" sz="quarter" idx="11"/>
          </p:nvPr>
        </p:nvSpPr>
        <p:spPr>
          <a:xfrm>
            <a:off x="6858318" y="2002562"/>
            <a:ext cx="4262437" cy="2671038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9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2"/>
          </p:nvPr>
        </p:nvSpPr>
        <p:spPr>
          <a:xfrm>
            <a:off x="6858318" y="4604564"/>
            <a:ext cx="4262437" cy="41655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6" name="Graphic 7">
            <a:extLst>
              <a:ext uri="{FF2B5EF4-FFF2-40B4-BE49-F238E27FC236}">
                <a16:creationId xmlns:a16="http://schemas.microsoft.com/office/drawing/2014/main" id="{44A1B00A-2221-CD4B-A3A4-532E622A923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02337" cy="5994400"/>
          </a:xfrm>
          <a:prstGeom prst="rect">
            <a:avLst/>
          </a:prstGeo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8639308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(Dark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phic 4">
            <a:extLst>
              <a:ext uri="{FF2B5EF4-FFF2-40B4-BE49-F238E27FC236}">
                <a16:creationId xmlns:a16="http://schemas.microsoft.com/office/drawing/2014/main" id="{7D7F539F-554B-804D-842F-EF24D138FDE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186C4D2C-229A-2E46-8E4A-C0631CDD6E6B}"/>
              </a:ext>
            </a:extLst>
          </p:cNvPr>
          <p:cNvCxnSpPr/>
          <p:nvPr userDrawn="1"/>
        </p:nvCxnSpPr>
        <p:spPr>
          <a:xfrm>
            <a:off x="630238" y="3387725"/>
            <a:ext cx="10956925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3879B792-5D11-FD48-8EA2-074FE9FB114F}"/>
              </a:ext>
            </a:extLst>
          </p:cNvPr>
          <p:cNvSpPr/>
          <p:nvPr userDrawn="1"/>
        </p:nvSpPr>
        <p:spPr>
          <a:xfrm>
            <a:off x="3108325" y="3235325"/>
            <a:ext cx="317500" cy="319088"/>
          </a:xfrm>
          <a:prstGeom prst="ellipse">
            <a:avLst/>
          </a:prstGeom>
          <a:solidFill>
            <a:schemeClr val="accent6"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9436E311-9A83-6A4F-8F53-E8DF42BA2CB6}"/>
              </a:ext>
            </a:extLst>
          </p:cNvPr>
          <p:cNvSpPr/>
          <p:nvPr userDrawn="1"/>
        </p:nvSpPr>
        <p:spPr>
          <a:xfrm>
            <a:off x="3179763" y="3306763"/>
            <a:ext cx="174625" cy="17462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CD6FDD44-31CE-4C4F-B83A-688607DC9D3A}"/>
              </a:ext>
            </a:extLst>
          </p:cNvPr>
          <p:cNvCxnSpPr>
            <a:endCxn id="31748" idx="4"/>
          </p:cNvCxnSpPr>
          <p:nvPr userDrawn="1"/>
        </p:nvCxnSpPr>
        <p:spPr>
          <a:xfrm flipV="1">
            <a:off x="3267075" y="3481388"/>
            <a:ext cx="0" cy="2271712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Oval 38">
            <a:extLst>
              <a:ext uri="{FF2B5EF4-FFF2-40B4-BE49-F238E27FC236}">
                <a16:creationId xmlns:a16="http://schemas.microsoft.com/office/drawing/2014/main" id="{D034B301-40F8-5F4F-81A6-017FFA85628E}"/>
              </a:ext>
            </a:extLst>
          </p:cNvPr>
          <p:cNvSpPr/>
          <p:nvPr userDrawn="1"/>
        </p:nvSpPr>
        <p:spPr>
          <a:xfrm>
            <a:off x="1022350" y="3235325"/>
            <a:ext cx="319088" cy="319088"/>
          </a:xfrm>
          <a:prstGeom prst="ellipse">
            <a:avLst/>
          </a:prstGeom>
          <a:solidFill>
            <a:schemeClr val="accent5"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1A8B5137-02A0-CF4B-8202-3E2C7D96DFED}"/>
              </a:ext>
            </a:extLst>
          </p:cNvPr>
          <p:cNvSpPr/>
          <p:nvPr userDrawn="1"/>
        </p:nvSpPr>
        <p:spPr>
          <a:xfrm>
            <a:off x="1093788" y="3306763"/>
            <a:ext cx="174625" cy="17462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9C7AB049-A416-A546-90ED-5A2D8A9C15A9}"/>
              </a:ext>
            </a:extLst>
          </p:cNvPr>
          <p:cNvCxnSpPr>
            <a:cxnSpLocks/>
            <a:endCxn id="10" idx="4"/>
          </p:cNvCxnSpPr>
          <p:nvPr userDrawn="1"/>
        </p:nvCxnSpPr>
        <p:spPr>
          <a:xfrm flipV="1">
            <a:off x="1181100" y="3481388"/>
            <a:ext cx="0" cy="1484312"/>
          </a:xfrm>
          <a:prstGeom prst="line">
            <a:avLst/>
          </a:prstGeom>
          <a:ln w="190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Oval 41">
            <a:extLst>
              <a:ext uri="{FF2B5EF4-FFF2-40B4-BE49-F238E27FC236}">
                <a16:creationId xmlns:a16="http://schemas.microsoft.com/office/drawing/2014/main" id="{93A46EC6-7E3C-0A4E-B37F-3F0BC70063C9}"/>
              </a:ext>
            </a:extLst>
          </p:cNvPr>
          <p:cNvSpPr/>
          <p:nvPr userDrawn="1"/>
        </p:nvSpPr>
        <p:spPr>
          <a:xfrm>
            <a:off x="5208588" y="3235325"/>
            <a:ext cx="317500" cy="319088"/>
          </a:xfrm>
          <a:prstGeom prst="ellipse">
            <a:avLst/>
          </a:prstGeom>
          <a:solidFill>
            <a:schemeClr val="accent4"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0D72F0EE-AC06-BA4C-9797-F7A03F29A177}"/>
              </a:ext>
            </a:extLst>
          </p:cNvPr>
          <p:cNvSpPr/>
          <p:nvPr userDrawn="1"/>
        </p:nvSpPr>
        <p:spPr>
          <a:xfrm>
            <a:off x="5280025" y="3306763"/>
            <a:ext cx="174625" cy="17462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CC82A399-12D5-8A46-9C0D-E7D41001BABC}"/>
              </a:ext>
            </a:extLst>
          </p:cNvPr>
          <p:cNvCxnSpPr>
            <a:cxnSpLocks/>
            <a:endCxn id="13" idx="4"/>
          </p:cNvCxnSpPr>
          <p:nvPr userDrawn="1"/>
        </p:nvCxnSpPr>
        <p:spPr>
          <a:xfrm flipV="1">
            <a:off x="5367338" y="3481388"/>
            <a:ext cx="0" cy="1517650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Oval 44">
            <a:extLst>
              <a:ext uri="{FF2B5EF4-FFF2-40B4-BE49-F238E27FC236}">
                <a16:creationId xmlns:a16="http://schemas.microsoft.com/office/drawing/2014/main" id="{809C0DA2-8780-3040-899B-91569A310B7E}"/>
              </a:ext>
            </a:extLst>
          </p:cNvPr>
          <p:cNvSpPr/>
          <p:nvPr userDrawn="1"/>
        </p:nvSpPr>
        <p:spPr>
          <a:xfrm>
            <a:off x="7308850" y="3235325"/>
            <a:ext cx="319088" cy="319088"/>
          </a:xfrm>
          <a:prstGeom prst="ellipse">
            <a:avLst/>
          </a:prstGeom>
          <a:solidFill>
            <a:schemeClr val="accent2"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6D355A77-4491-AB44-82AE-8E4A28CDB79D}"/>
              </a:ext>
            </a:extLst>
          </p:cNvPr>
          <p:cNvSpPr/>
          <p:nvPr userDrawn="1"/>
        </p:nvSpPr>
        <p:spPr>
          <a:xfrm>
            <a:off x="7380288" y="3306763"/>
            <a:ext cx="174625" cy="17462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2412D860-8E7E-BB42-8243-B69B004D1E32}"/>
              </a:ext>
            </a:extLst>
          </p:cNvPr>
          <p:cNvCxnSpPr>
            <a:cxnSpLocks/>
            <a:endCxn id="16" idx="4"/>
          </p:cNvCxnSpPr>
          <p:nvPr userDrawn="1"/>
        </p:nvCxnSpPr>
        <p:spPr>
          <a:xfrm flipV="1">
            <a:off x="7467600" y="3481388"/>
            <a:ext cx="0" cy="2271712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Oval 47">
            <a:extLst>
              <a:ext uri="{FF2B5EF4-FFF2-40B4-BE49-F238E27FC236}">
                <a16:creationId xmlns:a16="http://schemas.microsoft.com/office/drawing/2014/main" id="{401DBBA8-DB1D-4043-ABDE-C27BC811C79F}"/>
              </a:ext>
            </a:extLst>
          </p:cNvPr>
          <p:cNvSpPr/>
          <p:nvPr userDrawn="1"/>
        </p:nvSpPr>
        <p:spPr>
          <a:xfrm>
            <a:off x="9399588" y="3224213"/>
            <a:ext cx="317500" cy="317500"/>
          </a:xfrm>
          <a:prstGeom prst="ellipse">
            <a:avLst/>
          </a:prstGeom>
          <a:solidFill>
            <a:schemeClr val="tx1"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FAB0FF40-7435-BB4E-813C-F5C89E3D8FD4}"/>
              </a:ext>
            </a:extLst>
          </p:cNvPr>
          <p:cNvSpPr/>
          <p:nvPr userDrawn="1"/>
        </p:nvSpPr>
        <p:spPr>
          <a:xfrm>
            <a:off x="9471025" y="3295650"/>
            <a:ext cx="174625" cy="17462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77092A32-2012-4B4A-AF00-65B3B8E00CDC}"/>
              </a:ext>
            </a:extLst>
          </p:cNvPr>
          <p:cNvCxnSpPr>
            <a:cxnSpLocks/>
            <a:endCxn id="19" idx="4"/>
          </p:cNvCxnSpPr>
          <p:nvPr userDrawn="1"/>
        </p:nvCxnSpPr>
        <p:spPr>
          <a:xfrm flipV="1">
            <a:off x="9558338" y="3470275"/>
            <a:ext cx="0" cy="149542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27"/>
          <p:cNvSpPr>
            <a:spLocks noGrp="1"/>
          </p:cNvSpPr>
          <p:nvPr>
            <p:ph type="body" sz="quarter" idx="10"/>
          </p:nvPr>
        </p:nvSpPr>
        <p:spPr>
          <a:xfrm>
            <a:off x="2205038" y="711200"/>
            <a:ext cx="7777162" cy="17018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58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29"/>
          <p:cNvSpPr>
            <a:spLocks noGrp="1"/>
          </p:cNvSpPr>
          <p:nvPr>
            <p:ph type="body" sz="quarter" idx="11"/>
          </p:nvPr>
        </p:nvSpPr>
        <p:spPr>
          <a:xfrm>
            <a:off x="3054350" y="2925729"/>
            <a:ext cx="438150" cy="1301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9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29"/>
          <p:cNvSpPr>
            <a:spLocks noGrp="1"/>
          </p:cNvSpPr>
          <p:nvPr>
            <p:ph type="body" sz="quarter" idx="12"/>
          </p:nvPr>
        </p:nvSpPr>
        <p:spPr>
          <a:xfrm>
            <a:off x="962660" y="2929463"/>
            <a:ext cx="438150" cy="1301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9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4" name="Text Placeholder 29"/>
          <p:cNvSpPr>
            <a:spLocks noGrp="1"/>
          </p:cNvSpPr>
          <p:nvPr>
            <p:ph type="body" sz="quarter" idx="13"/>
          </p:nvPr>
        </p:nvSpPr>
        <p:spPr>
          <a:xfrm>
            <a:off x="5146040" y="2927453"/>
            <a:ext cx="438150" cy="1301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9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29"/>
          <p:cNvSpPr>
            <a:spLocks noGrp="1"/>
          </p:cNvSpPr>
          <p:nvPr>
            <p:ph type="body" sz="quarter" idx="14"/>
          </p:nvPr>
        </p:nvSpPr>
        <p:spPr>
          <a:xfrm>
            <a:off x="7237730" y="2932953"/>
            <a:ext cx="438150" cy="1301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9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29"/>
          <p:cNvSpPr>
            <a:spLocks noGrp="1"/>
          </p:cNvSpPr>
          <p:nvPr>
            <p:ph type="body" sz="quarter" idx="15"/>
          </p:nvPr>
        </p:nvSpPr>
        <p:spPr>
          <a:xfrm>
            <a:off x="9329420" y="2932953"/>
            <a:ext cx="438150" cy="1301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9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35"/>
          <p:cNvSpPr>
            <a:spLocks noGrp="1"/>
          </p:cNvSpPr>
          <p:nvPr>
            <p:ph type="body" sz="quarter" idx="16"/>
          </p:nvPr>
        </p:nvSpPr>
        <p:spPr>
          <a:xfrm>
            <a:off x="1176977" y="4117547"/>
            <a:ext cx="1150938" cy="16351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800" b="1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8" name="Text Placeholder 35"/>
          <p:cNvSpPr>
            <a:spLocks noGrp="1"/>
          </p:cNvSpPr>
          <p:nvPr>
            <p:ph type="body" sz="quarter" idx="17"/>
          </p:nvPr>
        </p:nvSpPr>
        <p:spPr>
          <a:xfrm>
            <a:off x="1166495" y="4279268"/>
            <a:ext cx="1567493" cy="7309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9" name="Text Placeholder 35"/>
          <p:cNvSpPr>
            <a:spLocks noGrp="1"/>
          </p:cNvSpPr>
          <p:nvPr>
            <p:ph type="body" sz="quarter" idx="18"/>
          </p:nvPr>
        </p:nvSpPr>
        <p:spPr>
          <a:xfrm>
            <a:off x="3263522" y="4892230"/>
            <a:ext cx="1150938" cy="16351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800" b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35"/>
          <p:cNvSpPr>
            <a:spLocks noGrp="1"/>
          </p:cNvSpPr>
          <p:nvPr>
            <p:ph type="body" sz="quarter" idx="19"/>
          </p:nvPr>
        </p:nvSpPr>
        <p:spPr>
          <a:xfrm>
            <a:off x="3253040" y="5053951"/>
            <a:ext cx="1567493" cy="76467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Text Placeholder 35"/>
          <p:cNvSpPr>
            <a:spLocks noGrp="1"/>
          </p:cNvSpPr>
          <p:nvPr>
            <p:ph type="body" sz="quarter" idx="20"/>
          </p:nvPr>
        </p:nvSpPr>
        <p:spPr>
          <a:xfrm>
            <a:off x="5371119" y="4117547"/>
            <a:ext cx="1150938" cy="16351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8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Text Placeholder 35"/>
          <p:cNvSpPr>
            <a:spLocks noGrp="1"/>
          </p:cNvSpPr>
          <p:nvPr>
            <p:ph type="body" sz="quarter" idx="21"/>
          </p:nvPr>
        </p:nvSpPr>
        <p:spPr>
          <a:xfrm>
            <a:off x="5360637" y="4279269"/>
            <a:ext cx="1567493" cy="74005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Text Placeholder 35"/>
          <p:cNvSpPr>
            <a:spLocks noGrp="1"/>
          </p:cNvSpPr>
          <p:nvPr>
            <p:ph type="body" sz="quarter" idx="22"/>
          </p:nvPr>
        </p:nvSpPr>
        <p:spPr>
          <a:xfrm>
            <a:off x="7468236" y="4882660"/>
            <a:ext cx="1150938" cy="16351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8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35"/>
          <p:cNvSpPr>
            <a:spLocks noGrp="1"/>
          </p:cNvSpPr>
          <p:nvPr>
            <p:ph type="body" sz="quarter" idx="23"/>
          </p:nvPr>
        </p:nvSpPr>
        <p:spPr>
          <a:xfrm>
            <a:off x="7457754" y="5044382"/>
            <a:ext cx="1567493" cy="73473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Text Placeholder 35"/>
          <p:cNvSpPr>
            <a:spLocks noGrp="1"/>
          </p:cNvSpPr>
          <p:nvPr>
            <p:ph type="body" sz="quarter" idx="24"/>
          </p:nvPr>
        </p:nvSpPr>
        <p:spPr>
          <a:xfrm>
            <a:off x="9568815" y="4117547"/>
            <a:ext cx="1150938" cy="16351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8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Text Placeholder 35"/>
          <p:cNvSpPr>
            <a:spLocks noGrp="1"/>
          </p:cNvSpPr>
          <p:nvPr>
            <p:ph type="body" sz="quarter" idx="25"/>
          </p:nvPr>
        </p:nvSpPr>
        <p:spPr>
          <a:xfrm>
            <a:off x="9558333" y="4279269"/>
            <a:ext cx="1567493" cy="74555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263931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ndard - no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3D1AD3D8-9550-AED4-EBFF-8EFFEA005FA2}"/>
              </a:ext>
            </a:extLst>
          </p:cNvPr>
          <p:cNvSpPr/>
          <p:nvPr userDrawn="1"/>
        </p:nvSpPr>
        <p:spPr>
          <a:xfrm>
            <a:off x="0" y="0"/>
            <a:ext cx="12192000" cy="5994400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3" name="iMac_purefront.png">
            <a:extLst>
              <a:ext uri="{FF2B5EF4-FFF2-40B4-BE49-F238E27FC236}">
                <a16:creationId xmlns:a16="http://schemas.microsoft.com/office/drawing/2014/main" id="{1EF4926A-F0DC-4224-80C5-6494602E55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32885" y="1622565"/>
            <a:ext cx="5520482" cy="4603233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Picture Placeholder 1">
            <a:extLst>
              <a:ext uri="{FF2B5EF4-FFF2-40B4-BE49-F238E27FC236}">
                <a16:creationId xmlns:a16="http://schemas.microsoft.com/office/drawing/2014/main" id="{337E26D8-1073-0438-DE57-7D841860C27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654386" y="1839906"/>
            <a:ext cx="5077481" cy="2859631"/>
          </a:xfrm>
          <a:prstGeom prst="rect">
            <a:avLst/>
          </a:prstGeom>
        </p:spPr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94B62464-808C-546D-F1AA-11DC93E7CA5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9373" y="2752165"/>
            <a:ext cx="3773953" cy="1658379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0000"/>
              </a:lnSpc>
              <a:defRPr sz="1800" b="0" i="0">
                <a:solidFill>
                  <a:schemeClr val="tx1"/>
                </a:solidFill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lvl="0"/>
            <a:r>
              <a:rPr lang="en-US" dirty="0"/>
              <a:t>Place holder for body text</a:t>
            </a:r>
            <a:br>
              <a:rPr lang="en-US" dirty="0"/>
            </a:br>
            <a:r>
              <a:rPr lang="en-US" dirty="0"/>
              <a:t>Arial 18pt</a:t>
            </a:r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14EA84D9-BC5B-3A5C-6928-0FE27FED6A1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59373" y="2117256"/>
            <a:ext cx="3773953" cy="483781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accent1"/>
                </a:solidFill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lvl="0"/>
            <a:r>
              <a:rPr lang="en-US" dirty="0"/>
              <a:t>Arial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6E1F31BF-4A29-E638-AAB9-E6DEF3E71AD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9374" y="683489"/>
            <a:ext cx="11035595" cy="44608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33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20">
            <a:extLst>
              <a:ext uri="{FF2B5EF4-FFF2-40B4-BE49-F238E27FC236}">
                <a16:creationId xmlns:a16="http://schemas.microsoft.com/office/drawing/2014/main" id="{09A61E13-DD1E-3A3B-3EA9-AEC21FACEBF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9373" y="1205053"/>
            <a:ext cx="11035596" cy="41751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96538348"/>
      </p:ext>
    </p:extLst>
  </p:cSld>
  <p:clrMapOvr>
    <a:masterClrMapping/>
  </p:clrMapOvr>
  <p:transition spd="med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andard - no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3D1AD3D8-9550-AED4-EBFF-8EFFEA005FA2}"/>
              </a:ext>
            </a:extLst>
          </p:cNvPr>
          <p:cNvSpPr/>
          <p:nvPr userDrawn="1"/>
        </p:nvSpPr>
        <p:spPr>
          <a:xfrm>
            <a:off x="0" y="0"/>
            <a:ext cx="12192000" cy="5994400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F7F4304-8068-6CE5-992F-BB17587A0C63}"/>
              </a:ext>
            </a:extLst>
          </p:cNvPr>
          <p:cNvGrpSpPr/>
          <p:nvPr userDrawn="1"/>
        </p:nvGrpSpPr>
        <p:grpSpPr>
          <a:xfrm>
            <a:off x="4500107" y="1290749"/>
            <a:ext cx="8596461" cy="4962200"/>
            <a:chOff x="2738438" y="30163"/>
            <a:chExt cx="11828463" cy="6827838"/>
          </a:xfrm>
        </p:grpSpPr>
        <p:sp>
          <p:nvSpPr>
            <p:cNvPr id="5" name="Freeform 11">
              <a:extLst>
                <a:ext uri="{FF2B5EF4-FFF2-40B4-BE49-F238E27FC236}">
                  <a16:creationId xmlns:a16="http://schemas.microsoft.com/office/drawing/2014/main" id="{6EEA4EAE-4D7A-DBA8-CE0F-245B812AA210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1113" y="30163"/>
              <a:ext cx="9663113" cy="6823075"/>
            </a:xfrm>
            <a:custGeom>
              <a:avLst/>
              <a:gdLst>
                <a:gd name="T0" fmla="*/ 201 w 6087"/>
                <a:gd name="T1" fmla="*/ 4298 h 4298"/>
                <a:gd name="T2" fmla="*/ 181 w 6087"/>
                <a:gd name="T3" fmla="*/ 4298 h 4298"/>
                <a:gd name="T4" fmla="*/ 141 w 6087"/>
                <a:gd name="T5" fmla="*/ 4289 h 4298"/>
                <a:gd name="T6" fmla="*/ 106 w 6087"/>
                <a:gd name="T7" fmla="*/ 4274 h 4298"/>
                <a:gd name="T8" fmla="*/ 74 w 6087"/>
                <a:gd name="T9" fmla="*/ 4252 h 4298"/>
                <a:gd name="T10" fmla="*/ 47 w 6087"/>
                <a:gd name="T11" fmla="*/ 4225 h 4298"/>
                <a:gd name="T12" fmla="*/ 25 w 6087"/>
                <a:gd name="T13" fmla="*/ 4193 h 4298"/>
                <a:gd name="T14" fmla="*/ 10 w 6087"/>
                <a:gd name="T15" fmla="*/ 4158 h 4298"/>
                <a:gd name="T16" fmla="*/ 1 w 6087"/>
                <a:gd name="T17" fmla="*/ 4118 h 4298"/>
                <a:gd name="T18" fmla="*/ 0 w 6087"/>
                <a:gd name="T19" fmla="*/ 201 h 4298"/>
                <a:gd name="T20" fmla="*/ 1 w 6087"/>
                <a:gd name="T21" fmla="*/ 181 h 4298"/>
                <a:gd name="T22" fmla="*/ 10 w 6087"/>
                <a:gd name="T23" fmla="*/ 141 h 4298"/>
                <a:gd name="T24" fmla="*/ 25 w 6087"/>
                <a:gd name="T25" fmla="*/ 105 h 4298"/>
                <a:gd name="T26" fmla="*/ 47 w 6087"/>
                <a:gd name="T27" fmla="*/ 74 h 4298"/>
                <a:gd name="T28" fmla="*/ 74 w 6087"/>
                <a:gd name="T29" fmla="*/ 47 h 4298"/>
                <a:gd name="T30" fmla="*/ 106 w 6087"/>
                <a:gd name="T31" fmla="*/ 25 h 4298"/>
                <a:gd name="T32" fmla="*/ 141 w 6087"/>
                <a:gd name="T33" fmla="*/ 10 h 4298"/>
                <a:gd name="T34" fmla="*/ 181 w 6087"/>
                <a:gd name="T35" fmla="*/ 1 h 4298"/>
                <a:gd name="T36" fmla="*/ 5887 w 6087"/>
                <a:gd name="T37" fmla="*/ 0 h 4298"/>
                <a:gd name="T38" fmla="*/ 5907 w 6087"/>
                <a:gd name="T39" fmla="*/ 1 h 4298"/>
                <a:gd name="T40" fmla="*/ 5946 w 6087"/>
                <a:gd name="T41" fmla="*/ 10 h 4298"/>
                <a:gd name="T42" fmla="*/ 5983 w 6087"/>
                <a:gd name="T43" fmla="*/ 25 h 4298"/>
                <a:gd name="T44" fmla="*/ 6015 w 6087"/>
                <a:gd name="T45" fmla="*/ 47 h 4298"/>
                <a:gd name="T46" fmla="*/ 6042 w 6087"/>
                <a:gd name="T47" fmla="*/ 74 h 4298"/>
                <a:gd name="T48" fmla="*/ 6064 w 6087"/>
                <a:gd name="T49" fmla="*/ 105 h 4298"/>
                <a:gd name="T50" fmla="*/ 6079 w 6087"/>
                <a:gd name="T51" fmla="*/ 141 h 4298"/>
                <a:gd name="T52" fmla="*/ 6087 w 6087"/>
                <a:gd name="T53" fmla="*/ 181 h 4298"/>
                <a:gd name="T54" fmla="*/ 6087 w 6087"/>
                <a:gd name="T55" fmla="*/ 4097 h 4298"/>
                <a:gd name="T56" fmla="*/ 6087 w 6087"/>
                <a:gd name="T57" fmla="*/ 4118 h 4298"/>
                <a:gd name="T58" fmla="*/ 6079 w 6087"/>
                <a:gd name="T59" fmla="*/ 4158 h 4298"/>
                <a:gd name="T60" fmla="*/ 6064 w 6087"/>
                <a:gd name="T61" fmla="*/ 4193 h 4298"/>
                <a:gd name="T62" fmla="*/ 6042 w 6087"/>
                <a:gd name="T63" fmla="*/ 4225 h 4298"/>
                <a:gd name="T64" fmla="*/ 6015 w 6087"/>
                <a:gd name="T65" fmla="*/ 4252 h 4298"/>
                <a:gd name="T66" fmla="*/ 5983 w 6087"/>
                <a:gd name="T67" fmla="*/ 4274 h 4298"/>
                <a:gd name="T68" fmla="*/ 5946 w 6087"/>
                <a:gd name="T69" fmla="*/ 4289 h 4298"/>
                <a:gd name="T70" fmla="*/ 5907 w 6087"/>
                <a:gd name="T71" fmla="*/ 4298 h 4298"/>
                <a:gd name="T72" fmla="*/ 5887 w 6087"/>
                <a:gd name="T73" fmla="*/ 4298 h 4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087" h="4298">
                  <a:moveTo>
                    <a:pt x="5887" y="4298"/>
                  </a:moveTo>
                  <a:lnTo>
                    <a:pt x="201" y="4298"/>
                  </a:lnTo>
                  <a:lnTo>
                    <a:pt x="201" y="4298"/>
                  </a:lnTo>
                  <a:lnTo>
                    <a:pt x="181" y="4298"/>
                  </a:lnTo>
                  <a:lnTo>
                    <a:pt x="161" y="4294"/>
                  </a:lnTo>
                  <a:lnTo>
                    <a:pt x="141" y="4289"/>
                  </a:lnTo>
                  <a:lnTo>
                    <a:pt x="122" y="4282"/>
                  </a:lnTo>
                  <a:lnTo>
                    <a:pt x="106" y="4274"/>
                  </a:lnTo>
                  <a:lnTo>
                    <a:pt x="89" y="4264"/>
                  </a:lnTo>
                  <a:lnTo>
                    <a:pt x="74" y="4252"/>
                  </a:lnTo>
                  <a:lnTo>
                    <a:pt x="58" y="4239"/>
                  </a:lnTo>
                  <a:lnTo>
                    <a:pt x="47" y="4225"/>
                  </a:lnTo>
                  <a:lnTo>
                    <a:pt x="35" y="4210"/>
                  </a:lnTo>
                  <a:lnTo>
                    <a:pt x="25" y="4193"/>
                  </a:lnTo>
                  <a:lnTo>
                    <a:pt x="16" y="4177"/>
                  </a:lnTo>
                  <a:lnTo>
                    <a:pt x="10" y="4158"/>
                  </a:lnTo>
                  <a:lnTo>
                    <a:pt x="5" y="4138"/>
                  </a:lnTo>
                  <a:lnTo>
                    <a:pt x="1" y="4118"/>
                  </a:lnTo>
                  <a:lnTo>
                    <a:pt x="0" y="4097"/>
                  </a:lnTo>
                  <a:lnTo>
                    <a:pt x="0" y="201"/>
                  </a:lnTo>
                  <a:lnTo>
                    <a:pt x="0" y="201"/>
                  </a:lnTo>
                  <a:lnTo>
                    <a:pt x="1" y="181"/>
                  </a:lnTo>
                  <a:lnTo>
                    <a:pt x="5" y="161"/>
                  </a:lnTo>
                  <a:lnTo>
                    <a:pt x="10" y="141"/>
                  </a:lnTo>
                  <a:lnTo>
                    <a:pt x="16" y="122"/>
                  </a:lnTo>
                  <a:lnTo>
                    <a:pt x="25" y="105"/>
                  </a:lnTo>
                  <a:lnTo>
                    <a:pt x="35" y="89"/>
                  </a:lnTo>
                  <a:lnTo>
                    <a:pt x="47" y="74"/>
                  </a:lnTo>
                  <a:lnTo>
                    <a:pt x="58" y="58"/>
                  </a:lnTo>
                  <a:lnTo>
                    <a:pt x="74" y="47"/>
                  </a:lnTo>
                  <a:lnTo>
                    <a:pt x="89" y="35"/>
                  </a:lnTo>
                  <a:lnTo>
                    <a:pt x="106" y="25"/>
                  </a:lnTo>
                  <a:lnTo>
                    <a:pt x="122" y="16"/>
                  </a:lnTo>
                  <a:lnTo>
                    <a:pt x="141" y="10"/>
                  </a:lnTo>
                  <a:lnTo>
                    <a:pt x="161" y="5"/>
                  </a:lnTo>
                  <a:lnTo>
                    <a:pt x="181" y="1"/>
                  </a:lnTo>
                  <a:lnTo>
                    <a:pt x="201" y="0"/>
                  </a:lnTo>
                  <a:lnTo>
                    <a:pt x="5887" y="0"/>
                  </a:lnTo>
                  <a:lnTo>
                    <a:pt x="5887" y="0"/>
                  </a:lnTo>
                  <a:lnTo>
                    <a:pt x="5907" y="1"/>
                  </a:lnTo>
                  <a:lnTo>
                    <a:pt x="5927" y="5"/>
                  </a:lnTo>
                  <a:lnTo>
                    <a:pt x="5946" y="10"/>
                  </a:lnTo>
                  <a:lnTo>
                    <a:pt x="5964" y="16"/>
                  </a:lnTo>
                  <a:lnTo>
                    <a:pt x="5983" y="25"/>
                  </a:lnTo>
                  <a:lnTo>
                    <a:pt x="6000" y="35"/>
                  </a:lnTo>
                  <a:lnTo>
                    <a:pt x="6015" y="47"/>
                  </a:lnTo>
                  <a:lnTo>
                    <a:pt x="6028" y="58"/>
                  </a:lnTo>
                  <a:lnTo>
                    <a:pt x="6042" y="74"/>
                  </a:lnTo>
                  <a:lnTo>
                    <a:pt x="6054" y="89"/>
                  </a:lnTo>
                  <a:lnTo>
                    <a:pt x="6064" y="105"/>
                  </a:lnTo>
                  <a:lnTo>
                    <a:pt x="6072" y="122"/>
                  </a:lnTo>
                  <a:lnTo>
                    <a:pt x="6079" y="141"/>
                  </a:lnTo>
                  <a:lnTo>
                    <a:pt x="6084" y="161"/>
                  </a:lnTo>
                  <a:lnTo>
                    <a:pt x="6087" y="181"/>
                  </a:lnTo>
                  <a:lnTo>
                    <a:pt x="6087" y="201"/>
                  </a:lnTo>
                  <a:lnTo>
                    <a:pt x="6087" y="4097"/>
                  </a:lnTo>
                  <a:lnTo>
                    <a:pt x="6087" y="4097"/>
                  </a:lnTo>
                  <a:lnTo>
                    <a:pt x="6087" y="4118"/>
                  </a:lnTo>
                  <a:lnTo>
                    <a:pt x="6084" y="4138"/>
                  </a:lnTo>
                  <a:lnTo>
                    <a:pt x="6079" y="4158"/>
                  </a:lnTo>
                  <a:lnTo>
                    <a:pt x="6072" y="4177"/>
                  </a:lnTo>
                  <a:lnTo>
                    <a:pt x="6064" y="4193"/>
                  </a:lnTo>
                  <a:lnTo>
                    <a:pt x="6054" y="4210"/>
                  </a:lnTo>
                  <a:lnTo>
                    <a:pt x="6042" y="4225"/>
                  </a:lnTo>
                  <a:lnTo>
                    <a:pt x="6028" y="4239"/>
                  </a:lnTo>
                  <a:lnTo>
                    <a:pt x="6015" y="4252"/>
                  </a:lnTo>
                  <a:lnTo>
                    <a:pt x="6000" y="4264"/>
                  </a:lnTo>
                  <a:lnTo>
                    <a:pt x="5983" y="4274"/>
                  </a:lnTo>
                  <a:lnTo>
                    <a:pt x="5964" y="4282"/>
                  </a:lnTo>
                  <a:lnTo>
                    <a:pt x="5946" y="4289"/>
                  </a:lnTo>
                  <a:lnTo>
                    <a:pt x="5927" y="4294"/>
                  </a:lnTo>
                  <a:lnTo>
                    <a:pt x="5907" y="4298"/>
                  </a:lnTo>
                  <a:lnTo>
                    <a:pt x="5887" y="4298"/>
                  </a:lnTo>
                  <a:lnTo>
                    <a:pt x="5887" y="4298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B0B2B4"/>
                </a:gs>
                <a:gs pos="100000">
                  <a:srgbClr val="DFE0E1"/>
                </a:gs>
              </a:gsLst>
              <a:lin ang="0" scaled="1"/>
              <a:tileRect/>
            </a:gradFill>
            <a:ln>
              <a:noFill/>
            </a:ln>
            <a:effectLst>
              <a:innerShdw blurRad="63500">
                <a:prstClr val="black">
                  <a:alpha val="40000"/>
                </a:prstClr>
              </a:inn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/>
                <a:ea typeface="+mn-ea"/>
                <a:cs typeface="+mn-cs"/>
              </a:endParaRPr>
            </a:p>
          </p:txBody>
        </p:sp>
        <p:sp>
          <p:nvSpPr>
            <p:cNvPr id="8" name="Freeform 12">
              <a:extLst>
                <a:ext uri="{FF2B5EF4-FFF2-40B4-BE49-F238E27FC236}">
                  <a16:creationId xmlns:a16="http://schemas.microsoft.com/office/drawing/2014/main" id="{F832D80D-E20C-FC76-0D99-A11CE07151FB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5563" y="74613"/>
              <a:ext cx="9574213" cy="6735763"/>
            </a:xfrm>
            <a:custGeom>
              <a:avLst/>
              <a:gdLst>
                <a:gd name="T0" fmla="*/ 173 w 6031"/>
                <a:gd name="T1" fmla="*/ 0 h 4243"/>
                <a:gd name="T2" fmla="*/ 155 w 6031"/>
                <a:gd name="T3" fmla="*/ 2 h 4243"/>
                <a:gd name="T4" fmla="*/ 121 w 6031"/>
                <a:gd name="T5" fmla="*/ 9 h 4243"/>
                <a:gd name="T6" fmla="*/ 91 w 6031"/>
                <a:gd name="T7" fmla="*/ 22 h 4243"/>
                <a:gd name="T8" fmla="*/ 64 w 6031"/>
                <a:gd name="T9" fmla="*/ 40 h 4243"/>
                <a:gd name="T10" fmla="*/ 41 w 6031"/>
                <a:gd name="T11" fmla="*/ 64 h 4243"/>
                <a:gd name="T12" fmla="*/ 22 w 6031"/>
                <a:gd name="T13" fmla="*/ 91 h 4243"/>
                <a:gd name="T14" fmla="*/ 9 w 6031"/>
                <a:gd name="T15" fmla="*/ 121 h 4243"/>
                <a:gd name="T16" fmla="*/ 2 w 6031"/>
                <a:gd name="T17" fmla="*/ 157 h 4243"/>
                <a:gd name="T18" fmla="*/ 0 w 6031"/>
                <a:gd name="T19" fmla="*/ 4069 h 4243"/>
                <a:gd name="T20" fmla="*/ 2 w 6031"/>
                <a:gd name="T21" fmla="*/ 4086 h 4243"/>
                <a:gd name="T22" fmla="*/ 9 w 6031"/>
                <a:gd name="T23" fmla="*/ 4120 h 4243"/>
                <a:gd name="T24" fmla="*/ 22 w 6031"/>
                <a:gd name="T25" fmla="*/ 4152 h 4243"/>
                <a:gd name="T26" fmla="*/ 41 w 6031"/>
                <a:gd name="T27" fmla="*/ 4179 h 4243"/>
                <a:gd name="T28" fmla="*/ 64 w 6031"/>
                <a:gd name="T29" fmla="*/ 4202 h 4243"/>
                <a:gd name="T30" fmla="*/ 91 w 6031"/>
                <a:gd name="T31" fmla="*/ 4221 h 4243"/>
                <a:gd name="T32" fmla="*/ 121 w 6031"/>
                <a:gd name="T33" fmla="*/ 4234 h 4243"/>
                <a:gd name="T34" fmla="*/ 155 w 6031"/>
                <a:gd name="T35" fmla="*/ 4241 h 4243"/>
                <a:gd name="T36" fmla="*/ 5859 w 6031"/>
                <a:gd name="T37" fmla="*/ 4243 h 4243"/>
                <a:gd name="T38" fmla="*/ 5876 w 6031"/>
                <a:gd name="T39" fmla="*/ 4241 h 4243"/>
                <a:gd name="T40" fmla="*/ 5910 w 6031"/>
                <a:gd name="T41" fmla="*/ 4234 h 4243"/>
                <a:gd name="T42" fmla="*/ 5941 w 6031"/>
                <a:gd name="T43" fmla="*/ 4221 h 4243"/>
                <a:gd name="T44" fmla="*/ 5968 w 6031"/>
                <a:gd name="T45" fmla="*/ 4202 h 4243"/>
                <a:gd name="T46" fmla="*/ 5992 w 6031"/>
                <a:gd name="T47" fmla="*/ 4179 h 4243"/>
                <a:gd name="T48" fmla="*/ 6010 w 6031"/>
                <a:gd name="T49" fmla="*/ 4152 h 4243"/>
                <a:gd name="T50" fmla="*/ 6024 w 6031"/>
                <a:gd name="T51" fmla="*/ 4120 h 4243"/>
                <a:gd name="T52" fmla="*/ 6031 w 6031"/>
                <a:gd name="T53" fmla="*/ 4086 h 4243"/>
                <a:gd name="T54" fmla="*/ 6031 w 6031"/>
                <a:gd name="T55" fmla="*/ 173 h 4243"/>
                <a:gd name="T56" fmla="*/ 6031 w 6031"/>
                <a:gd name="T57" fmla="*/ 157 h 4243"/>
                <a:gd name="T58" fmla="*/ 6024 w 6031"/>
                <a:gd name="T59" fmla="*/ 121 h 4243"/>
                <a:gd name="T60" fmla="*/ 6010 w 6031"/>
                <a:gd name="T61" fmla="*/ 91 h 4243"/>
                <a:gd name="T62" fmla="*/ 5992 w 6031"/>
                <a:gd name="T63" fmla="*/ 64 h 4243"/>
                <a:gd name="T64" fmla="*/ 5968 w 6031"/>
                <a:gd name="T65" fmla="*/ 40 h 4243"/>
                <a:gd name="T66" fmla="*/ 5941 w 6031"/>
                <a:gd name="T67" fmla="*/ 22 h 4243"/>
                <a:gd name="T68" fmla="*/ 5910 w 6031"/>
                <a:gd name="T69" fmla="*/ 9 h 4243"/>
                <a:gd name="T70" fmla="*/ 5876 w 6031"/>
                <a:gd name="T71" fmla="*/ 2 h 4243"/>
                <a:gd name="T72" fmla="*/ 5859 w 6031"/>
                <a:gd name="T73" fmla="*/ 0 h 4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031" h="4243">
                  <a:moveTo>
                    <a:pt x="5859" y="0"/>
                  </a:moveTo>
                  <a:lnTo>
                    <a:pt x="173" y="0"/>
                  </a:lnTo>
                  <a:lnTo>
                    <a:pt x="173" y="0"/>
                  </a:lnTo>
                  <a:lnTo>
                    <a:pt x="155" y="2"/>
                  </a:lnTo>
                  <a:lnTo>
                    <a:pt x="138" y="3"/>
                  </a:lnTo>
                  <a:lnTo>
                    <a:pt x="121" y="9"/>
                  </a:lnTo>
                  <a:lnTo>
                    <a:pt x="106" y="14"/>
                  </a:lnTo>
                  <a:lnTo>
                    <a:pt x="91" y="22"/>
                  </a:lnTo>
                  <a:lnTo>
                    <a:pt x="78" y="30"/>
                  </a:lnTo>
                  <a:lnTo>
                    <a:pt x="64" y="40"/>
                  </a:lnTo>
                  <a:lnTo>
                    <a:pt x="51" y="51"/>
                  </a:lnTo>
                  <a:lnTo>
                    <a:pt x="41" y="64"/>
                  </a:lnTo>
                  <a:lnTo>
                    <a:pt x="30" y="77"/>
                  </a:lnTo>
                  <a:lnTo>
                    <a:pt x="22" y="91"/>
                  </a:lnTo>
                  <a:lnTo>
                    <a:pt x="14" y="106"/>
                  </a:lnTo>
                  <a:lnTo>
                    <a:pt x="9" y="121"/>
                  </a:lnTo>
                  <a:lnTo>
                    <a:pt x="3" y="138"/>
                  </a:lnTo>
                  <a:lnTo>
                    <a:pt x="2" y="157"/>
                  </a:lnTo>
                  <a:lnTo>
                    <a:pt x="0" y="173"/>
                  </a:lnTo>
                  <a:lnTo>
                    <a:pt x="0" y="4069"/>
                  </a:lnTo>
                  <a:lnTo>
                    <a:pt x="0" y="4069"/>
                  </a:lnTo>
                  <a:lnTo>
                    <a:pt x="2" y="4086"/>
                  </a:lnTo>
                  <a:lnTo>
                    <a:pt x="3" y="4105"/>
                  </a:lnTo>
                  <a:lnTo>
                    <a:pt x="9" y="4120"/>
                  </a:lnTo>
                  <a:lnTo>
                    <a:pt x="14" y="4137"/>
                  </a:lnTo>
                  <a:lnTo>
                    <a:pt x="22" y="4152"/>
                  </a:lnTo>
                  <a:lnTo>
                    <a:pt x="30" y="4165"/>
                  </a:lnTo>
                  <a:lnTo>
                    <a:pt x="41" y="4179"/>
                  </a:lnTo>
                  <a:lnTo>
                    <a:pt x="51" y="4192"/>
                  </a:lnTo>
                  <a:lnTo>
                    <a:pt x="64" y="4202"/>
                  </a:lnTo>
                  <a:lnTo>
                    <a:pt x="78" y="4212"/>
                  </a:lnTo>
                  <a:lnTo>
                    <a:pt x="91" y="4221"/>
                  </a:lnTo>
                  <a:lnTo>
                    <a:pt x="106" y="4229"/>
                  </a:lnTo>
                  <a:lnTo>
                    <a:pt x="121" y="4234"/>
                  </a:lnTo>
                  <a:lnTo>
                    <a:pt x="138" y="4239"/>
                  </a:lnTo>
                  <a:lnTo>
                    <a:pt x="155" y="4241"/>
                  </a:lnTo>
                  <a:lnTo>
                    <a:pt x="173" y="4243"/>
                  </a:lnTo>
                  <a:lnTo>
                    <a:pt x="5859" y="4243"/>
                  </a:lnTo>
                  <a:lnTo>
                    <a:pt x="5859" y="4243"/>
                  </a:lnTo>
                  <a:lnTo>
                    <a:pt x="5876" y="4241"/>
                  </a:lnTo>
                  <a:lnTo>
                    <a:pt x="5893" y="4239"/>
                  </a:lnTo>
                  <a:lnTo>
                    <a:pt x="5910" y="4234"/>
                  </a:lnTo>
                  <a:lnTo>
                    <a:pt x="5926" y="4229"/>
                  </a:lnTo>
                  <a:lnTo>
                    <a:pt x="5941" y="4221"/>
                  </a:lnTo>
                  <a:lnTo>
                    <a:pt x="5955" y="4212"/>
                  </a:lnTo>
                  <a:lnTo>
                    <a:pt x="5968" y="4202"/>
                  </a:lnTo>
                  <a:lnTo>
                    <a:pt x="5980" y="4192"/>
                  </a:lnTo>
                  <a:lnTo>
                    <a:pt x="5992" y="4179"/>
                  </a:lnTo>
                  <a:lnTo>
                    <a:pt x="6002" y="4165"/>
                  </a:lnTo>
                  <a:lnTo>
                    <a:pt x="6010" y="4152"/>
                  </a:lnTo>
                  <a:lnTo>
                    <a:pt x="6017" y="4137"/>
                  </a:lnTo>
                  <a:lnTo>
                    <a:pt x="6024" y="4120"/>
                  </a:lnTo>
                  <a:lnTo>
                    <a:pt x="6027" y="4105"/>
                  </a:lnTo>
                  <a:lnTo>
                    <a:pt x="6031" y="4086"/>
                  </a:lnTo>
                  <a:lnTo>
                    <a:pt x="6031" y="4069"/>
                  </a:lnTo>
                  <a:lnTo>
                    <a:pt x="6031" y="173"/>
                  </a:lnTo>
                  <a:lnTo>
                    <a:pt x="6031" y="173"/>
                  </a:lnTo>
                  <a:lnTo>
                    <a:pt x="6031" y="157"/>
                  </a:lnTo>
                  <a:lnTo>
                    <a:pt x="6027" y="138"/>
                  </a:lnTo>
                  <a:lnTo>
                    <a:pt x="6024" y="121"/>
                  </a:lnTo>
                  <a:lnTo>
                    <a:pt x="6017" y="106"/>
                  </a:lnTo>
                  <a:lnTo>
                    <a:pt x="6010" y="91"/>
                  </a:lnTo>
                  <a:lnTo>
                    <a:pt x="6002" y="77"/>
                  </a:lnTo>
                  <a:lnTo>
                    <a:pt x="5992" y="64"/>
                  </a:lnTo>
                  <a:lnTo>
                    <a:pt x="5980" y="51"/>
                  </a:lnTo>
                  <a:lnTo>
                    <a:pt x="5968" y="40"/>
                  </a:lnTo>
                  <a:lnTo>
                    <a:pt x="5955" y="30"/>
                  </a:lnTo>
                  <a:lnTo>
                    <a:pt x="5941" y="22"/>
                  </a:lnTo>
                  <a:lnTo>
                    <a:pt x="5926" y="14"/>
                  </a:lnTo>
                  <a:lnTo>
                    <a:pt x="5910" y="9"/>
                  </a:lnTo>
                  <a:lnTo>
                    <a:pt x="5893" y="3"/>
                  </a:lnTo>
                  <a:lnTo>
                    <a:pt x="5876" y="2"/>
                  </a:lnTo>
                  <a:lnTo>
                    <a:pt x="5859" y="0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>
              <a:outerShdw blurRad="25400" algn="ctr" rotWithShape="0">
                <a:prstClr val="black">
                  <a:alpha val="61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/>
                <a:ea typeface="+mn-ea"/>
                <a:cs typeface="+mn-cs"/>
              </a:endParaRPr>
            </a:p>
          </p:txBody>
        </p:sp>
        <p:sp>
          <p:nvSpPr>
            <p:cNvPr id="12" name="Freeform 13">
              <a:extLst>
                <a:ext uri="{FF2B5EF4-FFF2-40B4-BE49-F238E27FC236}">
                  <a16:creationId xmlns:a16="http://schemas.microsoft.com/office/drawing/2014/main" id="{36710F97-5CF9-7AFD-9981-4FF99A1424CA}"/>
                </a:ext>
              </a:extLst>
            </p:cNvPr>
            <p:cNvSpPr>
              <a:spLocks/>
            </p:cNvSpPr>
            <p:nvPr/>
          </p:nvSpPr>
          <p:spPr bwMode="auto">
            <a:xfrm>
              <a:off x="3892550" y="6342063"/>
              <a:ext cx="9520238" cy="441325"/>
            </a:xfrm>
            <a:custGeom>
              <a:avLst/>
              <a:gdLst>
                <a:gd name="T0" fmla="*/ 156 w 5997"/>
                <a:gd name="T1" fmla="*/ 278 h 278"/>
                <a:gd name="T2" fmla="*/ 5842 w 5997"/>
                <a:gd name="T3" fmla="*/ 278 h 278"/>
                <a:gd name="T4" fmla="*/ 5842 w 5997"/>
                <a:gd name="T5" fmla="*/ 278 h 278"/>
                <a:gd name="T6" fmla="*/ 5857 w 5997"/>
                <a:gd name="T7" fmla="*/ 276 h 278"/>
                <a:gd name="T8" fmla="*/ 5872 w 5997"/>
                <a:gd name="T9" fmla="*/ 275 h 278"/>
                <a:gd name="T10" fmla="*/ 5887 w 5997"/>
                <a:gd name="T11" fmla="*/ 269 h 278"/>
                <a:gd name="T12" fmla="*/ 5903 w 5997"/>
                <a:gd name="T13" fmla="*/ 264 h 278"/>
                <a:gd name="T14" fmla="*/ 5916 w 5997"/>
                <a:gd name="T15" fmla="*/ 258 h 278"/>
                <a:gd name="T16" fmla="*/ 5928 w 5997"/>
                <a:gd name="T17" fmla="*/ 251 h 278"/>
                <a:gd name="T18" fmla="*/ 5941 w 5997"/>
                <a:gd name="T19" fmla="*/ 241 h 278"/>
                <a:gd name="T20" fmla="*/ 5951 w 5997"/>
                <a:gd name="T21" fmla="*/ 231 h 278"/>
                <a:gd name="T22" fmla="*/ 5962 w 5997"/>
                <a:gd name="T23" fmla="*/ 221 h 278"/>
                <a:gd name="T24" fmla="*/ 5970 w 5997"/>
                <a:gd name="T25" fmla="*/ 209 h 278"/>
                <a:gd name="T26" fmla="*/ 5978 w 5997"/>
                <a:gd name="T27" fmla="*/ 195 h 278"/>
                <a:gd name="T28" fmla="*/ 5985 w 5997"/>
                <a:gd name="T29" fmla="*/ 182 h 278"/>
                <a:gd name="T30" fmla="*/ 5990 w 5997"/>
                <a:gd name="T31" fmla="*/ 167 h 278"/>
                <a:gd name="T32" fmla="*/ 5993 w 5997"/>
                <a:gd name="T33" fmla="*/ 153 h 278"/>
                <a:gd name="T34" fmla="*/ 5997 w 5997"/>
                <a:gd name="T35" fmla="*/ 137 h 278"/>
                <a:gd name="T36" fmla="*/ 5997 w 5997"/>
                <a:gd name="T37" fmla="*/ 121 h 278"/>
                <a:gd name="T38" fmla="*/ 5997 w 5997"/>
                <a:gd name="T39" fmla="*/ 0 h 278"/>
                <a:gd name="T40" fmla="*/ 0 w 5997"/>
                <a:gd name="T41" fmla="*/ 0 h 278"/>
                <a:gd name="T42" fmla="*/ 0 w 5997"/>
                <a:gd name="T43" fmla="*/ 121 h 278"/>
                <a:gd name="T44" fmla="*/ 0 w 5997"/>
                <a:gd name="T45" fmla="*/ 121 h 278"/>
                <a:gd name="T46" fmla="*/ 2 w 5997"/>
                <a:gd name="T47" fmla="*/ 137 h 278"/>
                <a:gd name="T48" fmla="*/ 3 w 5997"/>
                <a:gd name="T49" fmla="*/ 153 h 278"/>
                <a:gd name="T50" fmla="*/ 8 w 5997"/>
                <a:gd name="T51" fmla="*/ 167 h 278"/>
                <a:gd name="T52" fmla="*/ 13 w 5997"/>
                <a:gd name="T53" fmla="*/ 182 h 278"/>
                <a:gd name="T54" fmla="*/ 20 w 5997"/>
                <a:gd name="T55" fmla="*/ 195 h 278"/>
                <a:gd name="T56" fmla="*/ 27 w 5997"/>
                <a:gd name="T57" fmla="*/ 209 h 278"/>
                <a:gd name="T58" fmla="*/ 37 w 5997"/>
                <a:gd name="T59" fmla="*/ 221 h 278"/>
                <a:gd name="T60" fmla="*/ 47 w 5997"/>
                <a:gd name="T61" fmla="*/ 231 h 278"/>
                <a:gd name="T62" fmla="*/ 57 w 5997"/>
                <a:gd name="T63" fmla="*/ 241 h 278"/>
                <a:gd name="T64" fmla="*/ 69 w 5997"/>
                <a:gd name="T65" fmla="*/ 251 h 278"/>
                <a:gd name="T66" fmla="*/ 82 w 5997"/>
                <a:gd name="T67" fmla="*/ 258 h 278"/>
                <a:gd name="T68" fmla="*/ 96 w 5997"/>
                <a:gd name="T69" fmla="*/ 264 h 278"/>
                <a:gd name="T70" fmla="*/ 109 w 5997"/>
                <a:gd name="T71" fmla="*/ 269 h 278"/>
                <a:gd name="T72" fmla="*/ 124 w 5997"/>
                <a:gd name="T73" fmla="*/ 275 h 278"/>
                <a:gd name="T74" fmla="*/ 141 w 5997"/>
                <a:gd name="T75" fmla="*/ 276 h 278"/>
                <a:gd name="T76" fmla="*/ 156 w 5997"/>
                <a:gd name="T77" fmla="*/ 278 h 278"/>
                <a:gd name="T78" fmla="*/ 156 w 5997"/>
                <a:gd name="T79" fmla="*/ 278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997" h="278">
                  <a:moveTo>
                    <a:pt x="156" y="278"/>
                  </a:moveTo>
                  <a:lnTo>
                    <a:pt x="5842" y="278"/>
                  </a:lnTo>
                  <a:lnTo>
                    <a:pt x="5842" y="278"/>
                  </a:lnTo>
                  <a:lnTo>
                    <a:pt x="5857" y="276"/>
                  </a:lnTo>
                  <a:lnTo>
                    <a:pt x="5872" y="275"/>
                  </a:lnTo>
                  <a:lnTo>
                    <a:pt x="5887" y="269"/>
                  </a:lnTo>
                  <a:lnTo>
                    <a:pt x="5903" y="264"/>
                  </a:lnTo>
                  <a:lnTo>
                    <a:pt x="5916" y="258"/>
                  </a:lnTo>
                  <a:lnTo>
                    <a:pt x="5928" y="251"/>
                  </a:lnTo>
                  <a:lnTo>
                    <a:pt x="5941" y="241"/>
                  </a:lnTo>
                  <a:lnTo>
                    <a:pt x="5951" y="231"/>
                  </a:lnTo>
                  <a:lnTo>
                    <a:pt x="5962" y="221"/>
                  </a:lnTo>
                  <a:lnTo>
                    <a:pt x="5970" y="209"/>
                  </a:lnTo>
                  <a:lnTo>
                    <a:pt x="5978" y="195"/>
                  </a:lnTo>
                  <a:lnTo>
                    <a:pt x="5985" y="182"/>
                  </a:lnTo>
                  <a:lnTo>
                    <a:pt x="5990" y="167"/>
                  </a:lnTo>
                  <a:lnTo>
                    <a:pt x="5993" y="153"/>
                  </a:lnTo>
                  <a:lnTo>
                    <a:pt x="5997" y="137"/>
                  </a:lnTo>
                  <a:lnTo>
                    <a:pt x="5997" y="121"/>
                  </a:lnTo>
                  <a:lnTo>
                    <a:pt x="5997" y="0"/>
                  </a:lnTo>
                  <a:lnTo>
                    <a:pt x="0" y="0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2" y="137"/>
                  </a:lnTo>
                  <a:lnTo>
                    <a:pt x="3" y="153"/>
                  </a:lnTo>
                  <a:lnTo>
                    <a:pt x="8" y="167"/>
                  </a:lnTo>
                  <a:lnTo>
                    <a:pt x="13" y="182"/>
                  </a:lnTo>
                  <a:lnTo>
                    <a:pt x="20" y="195"/>
                  </a:lnTo>
                  <a:lnTo>
                    <a:pt x="27" y="209"/>
                  </a:lnTo>
                  <a:lnTo>
                    <a:pt x="37" y="221"/>
                  </a:lnTo>
                  <a:lnTo>
                    <a:pt x="47" y="231"/>
                  </a:lnTo>
                  <a:lnTo>
                    <a:pt x="57" y="241"/>
                  </a:lnTo>
                  <a:lnTo>
                    <a:pt x="69" y="251"/>
                  </a:lnTo>
                  <a:lnTo>
                    <a:pt x="82" y="258"/>
                  </a:lnTo>
                  <a:lnTo>
                    <a:pt x="96" y="264"/>
                  </a:lnTo>
                  <a:lnTo>
                    <a:pt x="109" y="269"/>
                  </a:lnTo>
                  <a:lnTo>
                    <a:pt x="124" y="275"/>
                  </a:lnTo>
                  <a:lnTo>
                    <a:pt x="141" y="276"/>
                  </a:lnTo>
                  <a:lnTo>
                    <a:pt x="156" y="278"/>
                  </a:lnTo>
                  <a:lnTo>
                    <a:pt x="156" y="278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/>
                <a:ea typeface="+mn-ea"/>
                <a:cs typeface="+mn-cs"/>
              </a:endParaRPr>
            </a:p>
          </p:txBody>
        </p:sp>
        <p:sp>
          <p:nvSpPr>
            <p:cNvPr id="13" name="Rectangle 14">
              <a:extLst>
                <a:ext uri="{FF2B5EF4-FFF2-40B4-BE49-F238E27FC236}">
                  <a16:creationId xmlns:a16="http://schemas.microsoft.com/office/drawing/2014/main" id="{DB5160FD-A722-E4E5-FB0B-0975345218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05288" y="533400"/>
              <a:ext cx="8897938" cy="5565775"/>
            </a:xfrm>
            <a:prstGeom prst="rect">
              <a:avLst/>
            </a:prstGeom>
            <a:solidFill>
              <a:srgbClr val="2626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/>
                <a:ea typeface="+mn-ea"/>
                <a:cs typeface="+mn-cs"/>
              </a:endParaRPr>
            </a:p>
          </p:txBody>
        </p:sp>
        <p:sp>
          <p:nvSpPr>
            <p:cNvPr id="14" name="Freeform 15">
              <a:extLst>
                <a:ext uri="{FF2B5EF4-FFF2-40B4-BE49-F238E27FC236}">
                  <a16:creationId xmlns:a16="http://schemas.microsoft.com/office/drawing/2014/main" id="{4F21B71E-D5C2-B140-8B8B-53C16A6CEED3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8438" y="6618288"/>
              <a:ext cx="11828463" cy="239713"/>
            </a:xfrm>
            <a:custGeom>
              <a:avLst/>
              <a:gdLst>
                <a:gd name="T0" fmla="*/ 7451 w 7451"/>
                <a:gd name="T1" fmla="*/ 0 h 151"/>
                <a:gd name="T2" fmla="*/ 4441 w 7451"/>
                <a:gd name="T3" fmla="*/ 1 h 151"/>
                <a:gd name="T4" fmla="*/ 4381 w 7451"/>
                <a:gd name="T5" fmla="*/ 35 h 151"/>
                <a:gd name="T6" fmla="*/ 3097 w 7451"/>
                <a:gd name="T7" fmla="*/ 35 h 151"/>
                <a:gd name="T8" fmla="*/ 3020 w 7451"/>
                <a:gd name="T9" fmla="*/ 1 h 151"/>
                <a:gd name="T10" fmla="*/ 0 w 7451"/>
                <a:gd name="T11" fmla="*/ 0 h 151"/>
                <a:gd name="T12" fmla="*/ 0 w 7451"/>
                <a:gd name="T13" fmla="*/ 35 h 151"/>
                <a:gd name="T14" fmla="*/ 0 w 7451"/>
                <a:gd name="T15" fmla="*/ 35 h 151"/>
                <a:gd name="T16" fmla="*/ 61 w 7451"/>
                <a:gd name="T17" fmla="*/ 53 h 151"/>
                <a:gd name="T18" fmla="*/ 98 w 7451"/>
                <a:gd name="T19" fmla="*/ 65 h 151"/>
                <a:gd name="T20" fmla="*/ 140 w 7451"/>
                <a:gd name="T21" fmla="*/ 75 h 151"/>
                <a:gd name="T22" fmla="*/ 140 w 7451"/>
                <a:gd name="T23" fmla="*/ 75 h 151"/>
                <a:gd name="T24" fmla="*/ 168 w 7451"/>
                <a:gd name="T25" fmla="*/ 82 h 151"/>
                <a:gd name="T26" fmla="*/ 216 w 7451"/>
                <a:gd name="T27" fmla="*/ 90 h 151"/>
                <a:gd name="T28" fmla="*/ 286 w 7451"/>
                <a:gd name="T29" fmla="*/ 102 h 151"/>
                <a:gd name="T30" fmla="*/ 384 w 7451"/>
                <a:gd name="T31" fmla="*/ 114 h 151"/>
                <a:gd name="T32" fmla="*/ 384 w 7451"/>
                <a:gd name="T33" fmla="*/ 114 h 151"/>
                <a:gd name="T34" fmla="*/ 438 w 7451"/>
                <a:gd name="T35" fmla="*/ 121 h 151"/>
                <a:gd name="T36" fmla="*/ 510 w 7451"/>
                <a:gd name="T37" fmla="*/ 127 h 151"/>
                <a:gd name="T38" fmla="*/ 601 w 7451"/>
                <a:gd name="T39" fmla="*/ 134 h 151"/>
                <a:gd name="T40" fmla="*/ 707 w 7451"/>
                <a:gd name="T41" fmla="*/ 141 h 151"/>
                <a:gd name="T42" fmla="*/ 707 w 7451"/>
                <a:gd name="T43" fmla="*/ 141 h 151"/>
                <a:gd name="T44" fmla="*/ 838 w 7451"/>
                <a:gd name="T45" fmla="*/ 146 h 151"/>
                <a:gd name="T46" fmla="*/ 924 w 7451"/>
                <a:gd name="T47" fmla="*/ 148 h 151"/>
                <a:gd name="T48" fmla="*/ 924 w 7451"/>
                <a:gd name="T49" fmla="*/ 148 h 151"/>
                <a:gd name="T50" fmla="*/ 1195 w 7451"/>
                <a:gd name="T51" fmla="*/ 149 h 151"/>
                <a:gd name="T52" fmla="*/ 1718 w 7451"/>
                <a:gd name="T53" fmla="*/ 151 h 151"/>
                <a:gd name="T54" fmla="*/ 3188 w 7451"/>
                <a:gd name="T55" fmla="*/ 151 h 151"/>
                <a:gd name="T56" fmla="*/ 5479 w 7451"/>
                <a:gd name="T57" fmla="*/ 149 h 151"/>
                <a:gd name="T58" fmla="*/ 5479 w 7451"/>
                <a:gd name="T59" fmla="*/ 149 h 151"/>
                <a:gd name="T60" fmla="*/ 5921 w 7451"/>
                <a:gd name="T61" fmla="*/ 151 h 151"/>
                <a:gd name="T62" fmla="*/ 6244 w 7451"/>
                <a:gd name="T63" fmla="*/ 151 h 151"/>
                <a:gd name="T64" fmla="*/ 6529 w 7451"/>
                <a:gd name="T65" fmla="*/ 148 h 151"/>
                <a:gd name="T66" fmla="*/ 6529 w 7451"/>
                <a:gd name="T67" fmla="*/ 148 h 151"/>
                <a:gd name="T68" fmla="*/ 6613 w 7451"/>
                <a:gd name="T69" fmla="*/ 146 h 151"/>
                <a:gd name="T70" fmla="*/ 6744 w 7451"/>
                <a:gd name="T71" fmla="*/ 141 h 151"/>
                <a:gd name="T72" fmla="*/ 6744 w 7451"/>
                <a:gd name="T73" fmla="*/ 141 h 151"/>
                <a:gd name="T74" fmla="*/ 6852 w 7451"/>
                <a:gd name="T75" fmla="*/ 134 h 151"/>
                <a:gd name="T76" fmla="*/ 6941 w 7451"/>
                <a:gd name="T77" fmla="*/ 127 h 151"/>
                <a:gd name="T78" fmla="*/ 7015 w 7451"/>
                <a:gd name="T79" fmla="*/ 121 h 151"/>
                <a:gd name="T80" fmla="*/ 7069 w 7451"/>
                <a:gd name="T81" fmla="*/ 114 h 151"/>
                <a:gd name="T82" fmla="*/ 7069 w 7451"/>
                <a:gd name="T83" fmla="*/ 114 h 151"/>
                <a:gd name="T84" fmla="*/ 7166 w 7451"/>
                <a:gd name="T85" fmla="*/ 102 h 151"/>
                <a:gd name="T86" fmla="*/ 7237 w 7451"/>
                <a:gd name="T87" fmla="*/ 90 h 151"/>
                <a:gd name="T88" fmla="*/ 7284 w 7451"/>
                <a:gd name="T89" fmla="*/ 82 h 151"/>
                <a:gd name="T90" fmla="*/ 7313 w 7451"/>
                <a:gd name="T91" fmla="*/ 75 h 151"/>
                <a:gd name="T92" fmla="*/ 7313 w 7451"/>
                <a:gd name="T93" fmla="*/ 75 h 151"/>
                <a:gd name="T94" fmla="*/ 7353 w 7451"/>
                <a:gd name="T95" fmla="*/ 65 h 151"/>
                <a:gd name="T96" fmla="*/ 7390 w 7451"/>
                <a:gd name="T97" fmla="*/ 53 h 151"/>
                <a:gd name="T98" fmla="*/ 7451 w 7451"/>
                <a:gd name="T99" fmla="*/ 35 h 151"/>
                <a:gd name="T100" fmla="*/ 7451 w 7451"/>
                <a:gd name="T10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451" h="151">
                  <a:moveTo>
                    <a:pt x="7451" y="0"/>
                  </a:moveTo>
                  <a:lnTo>
                    <a:pt x="4441" y="1"/>
                  </a:lnTo>
                  <a:lnTo>
                    <a:pt x="4381" y="35"/>
                  </a:lnTo>
                  <a:lnTo>
                    <a:pt x="3097" y="35"/>
                  </a:lnTo>
                  <a:lnTo>
                    <a:pt x="3020" y="1"/>
                  </a:lnTo>
                  <a:lnTo>
                    <a:pt x="0" y="0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61" y="53"/>
                  </a:lnTo>
                  <a:lnTo>
                    <a:pt x="98" y="65"/>
                  </a:lnTo>
                  <a:lnTo>
                    <a:pt x="140" y="75"/>
                  </a:lnTo>
                  <a:lnTo>
                    <a:pt x="140" y="75"/>
                  </a:lnTo>
                  <a:lnTo>
                    <a:pt x="168" y="82"/>
                  </a:lnTo>
                  <a:lnTo>
                    <a:pt x="216" y="90"/>
                  </a:lnTo>
                  <a:lnTo>
                    <a:pt x="286" y="102"/>
                  </a:lnTo>
                  <a:lnTo>
                    <a:pt x="384" y="114"/>
                  </a:lnTo>
                  <a:lnTo>
                    <a:pt x="384" y="114"/>
                  </a:lnTo>
                  <a:lnTo>
                    <a:pt x="438" y="121"/>
                  </a:lnTo>
                  <a:lnTo>
                    <a:pt x="510" y="127"/>
                  </a:lnTo>
                  <a:lnTo>
                    <a:pt x="601" y="134"/>
                  </a:lnTo>
                  <a:lnTo>
                    <a:pt x="707" y="141"/>
                  </a:lnTo>
                  <a:lnTo>
                    <a:pt x="707" y="141"/>
                  </a:lnTo>
                  <a:lnTo>
                    <a:pt x="838" y="146"/>
                  </a:lnTo>
                  <a:lnTo>
                    <a:pt x="924" y="148"/>
                  </a:lnTo>
                  <a:lnTo>
                    <a:pt x="924" y="148"/>
                  </a:lnTo>
                  <a:lnTo>
                    <a:pt x="1195" y="149"/>
                  </a:lnTo>
                  <a:lnTo>
                    <a:pt x="1718" y="151"/>
                  </a:lnTo>
                  <a:lnTo>
                    <a:pt x="3188" y="151"/>
                  </a:lnTo>
                  <a:lnTo>
                    <a:pt x="5479" y="149"/>
                  </a:lnTo>
                  <a:lnTo>
                    <a:pt x="5479" y="149"/>
                  </a:lnTo>
                  <a:lnTo>
                    <a:pt x="5921" y="151"/>
                  </a:lnTo>
                  <a:lnTo>
                    <a:pt x="6244" y="151"/>
                  </a:lnTo>
                  <a:lnTo>
                    <a:pt x="6529" y="148"/>
                  </a:lnTo>
                  <a:lnTo>
                    <a:pt x="6529" y="148"/>
                  </a:lnTo>
                  <a:lnTo>
                    <a:pt x="6613" y="146"/>
                  </a:lnTo>
                  <a:lnTo>
                    <a:pt x="6744" y="141"/>
                  </a:lnTo>
                  <a:lnTo>
                    <a:pt x="6744" y="141"/>
                  </a:lnTo>
                  <a:lnTo>
                    <a:pt x="6852" y="134"/>
                  </a:lnTo>
                  <a:lnTo>
                    <a:pt x="6941" y="127"/>
                  </a:lnTo>
                  <a:lnTo>
                    <a:pt x="7015" y="121"/>
                  </a:lnTo>
                  <a:lnTo>
                    <a:pt x="7069" y="114"/>
                  </a:lnTo>
                  <a:lnTo>
                    <a:pt x="7069" y="114"/>
                  </a:lnTo>
                  <a:lnTo>
                    <a:pt x="7166" y="102"/>
                  </a:lnTo>
                  <a:lnTo>
                    <a:pt x="7237" y="90"/>
                  </a:lnTo>
                  <a:lnTo>
                    <a:pt x="7284" y="82"/>
                  </a:lnTo>
                  <a:lnTo>
                    <a:pt x="7313" y="75"/>
                  </a:lnTo>
                  <a:lnTo>
                    <a:pt x="7313" y="75"/>
                  </a:lnTo>
                  <a:lnTo>
                    <a:pt x="7353" y="65"/>
                  </a:lnTo>
                  <a:lnTo>
                    <a:pt x="7390" y="53"/>
                  </a:lnTo>
                  <a:lnTo>
                    <a:pt x="7451" y="35"/>
                  </a:lnTo>
                  <a:lnTo>
                    <a:pt x="7451" y="0"/>
                  </a:lnTo>
                  <a:close/>
                </a:path>
              </a:pathLst>
            </a:custGeom>
            <a:solidFill>
              <a:srgbClr val="A5A6A8"/>
            </a:solidFill>
            <a:ln>
              <a:noFill/>
            </a:ln>
            <a:effectLst>
              <a:innerShdw blurRad="114300">
                <a:prstClr val="black">
                  <a:alpha val="70000"/>
                </a:prstClr>
              </a:inn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/>
                <a:ea typeface="+mn-ea"/>
                <a:cs typeface="+mn-cs"/>
              </a:endParaRPr>
            </a:p>
          </p:txBody>
        </p:sp>
        <p:sp>
          <p:nvSpPr>
            <p:cNvPr id="15" name="Freeform 16">
              <a:extLst>
                <a:ext uri="{FF2B5EF4-FFF2-40B4-BE49-F238E27FC236}">
                  <a16:creationId xmlns:a16="http://schemas.microsoft.com/office/drawing/2014/main" id="{2FD68F6B-213E-C47B-5A3E-1292D1435637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8438" y="6618288"/>
              <a:ext cx="11828463" cy="55563"/>
            </a:xfrm>
            <a:custGeom>
              <a:avLst/>
              <a:gdLst>
                <a:gd name="T0" fmla="*/ 7451 w 7451"/>
                <a:gd name="T1" fmla="*/ 35 h 35"/>
                <a:gd name="T2" fmla="*/ 0 w 7451"/>
                <a:gd name="T3" fmla="*/ 35 h 35"/>
                <a:gd name="T4" fmla="*/ 0 w 7451"/>
                <a:gd name="T5" fmla="*/ 0 h 35"/>
                <a:gd name="T6" fmla="*/ 3020 w 7451"/>
                <a:gd name="T7" fmla="*/ 0 h 35"/>
                <a:gd name="T8" fmla="*/ 3047 w 7451"/>
                <a:gd name="T9" fmla="*/ 18 h 35"/>
                <a:gd name="T10" fmla="*/ 4413 w 7451"/>
                <a:gd name="T11" fmla="*/ 18 h 35"/>
                <a:gd name="T12" fmla="*/ 4441 w 7451"/>
                <a:gd name="T13" fmla="*/ 0 h 35"/>
                <a:gd name="T14" fmla="*/ 7451 w 7451"/>
                <a:gd name="T15" fmla="*/ 0 h 35"/>
                <a:gd name="T16" fmla="*/ 7451 w 7451"/>
                <a:gd name="T17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51" h="35">
                  <a:moveTo>
                    <a:pt x="7451" y="35"/>
                  </a:moveTo>
                  <a:lnTo>
                    <a:pt x="0" y="35"/>
                  </a:lnTo>
                  <a:lnTo>
                    <a:pt x="0" y="0"/>
                  </a:lnTo>
                  <a:lnTo>
                    <a:pt x="3020" y="0"/>
                  </a:lnTo>
                  <a:lnTo>
                    <a:pt x="3047" y="18"/>
                  </a:lnTo>
                  <a:lnTo>
                    <a:pt x="4413" y="18"/>
                  </a:lnTo>
                  <a:lnTo>
                    <a:pt x="4441" y="0"/>
                  </a:lnTo>
                  <a:lnTo>
                    <a:pt x="7451" y="0"/>
                  </a:lnTo>
                  <a:lnTo>
                    <a:pt x="7451" y="35"/>
                  </a:lnTo>
                  <a:close/>
                </a:path>
              </a:pathLst>
            </a:custGeom>
            <a:gradFill>
              <a:gsLst>
                <a:gs pos="0">
                  <a:srgbClr val="96999A">
                    <a:lumMod val="70000"/>
                  </a:srgbClr>
                </a:gs>
                <a:gs pos="3000">
                  <a:srgbClr val="96999A"/>
                </a:gs>
                <a:gs pos="100000">
                  <a:srgbClr val="96999A">
                    <a:lumMod val="70000"/>
                  </a:srgbClr>
                </a:gs>
                <a:gs pos="97000">
                  <a:srgbClr val="96999A"/>
                </a:gs>
                <a:gs pos="91000">
                  <a:srgbClr val="DFE0E1"/>
                </a:gs>
                <a:gs pos="9000">
                  <a:srgbClr val="DFE0E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/>
                <a:ea typeface="+mn-ea"/>
                <a:cs typeface="+mn-cs"/>
              </a:endParaRPr>
            </a:p>
          </p:txBody>
        </p:sp>
        <p:sp>
          <p:nvSpPr>
            <p:cNvPr id="16" name="Freeform 17">
              <a:extLst>
                <a:ext uri="{FF2B5EF4-FFF2-40B4-BE49-F238E27FC236}">
                  <a16:creationId xmlns:a16="http://schemas.microsoft.com/office/drawing/2014/main" id="{882197D3-6884-119C-D476-65CD9721CF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524750" y="6619875"/>
              <a:ext cx="2255838" cy="90488"/>
            </a:xfrm>
            <a:custGeom>
              <a:avLst/>
              <a:gdLst>
                <a:gd name="T0" fmla="*/ 1389 w 1421"/>
                <a:gd name="T1" fmla="*/ 2 h 57"/>
                <a:gd name="T2" fmla="*/ 32 w 1421"/>
                <a:gd name="T3" fmla="*/ 2 h 57"/>
                <a:gd name="T4" fmla="*/ 32 w 1421"/>
                <a:gd name="T5" fmla="*/ 2 h 57"/>
                <a:gd name="T6" fmla="*/ 17 w 1421"/>
                <a:gd name="T7" fmla="*/ 2 h 57"/>
                <a:gd name="T8" fmla="*/ 0 w 1421"/>
                <a:gd name="T9" fmla="*/ 0 h 57"/>
                <a:gd name="T10" fmla="*/ 0 w 1421"/>
                <a:gd name="T11" fmla="*/ 34 h 57"/>
                <a:gd name="T12" fmla="*/ 0 w 1421"/>
                <a:gd name="T13" fmla="*/ 34 h 57"/>
                <a:gd name="T14" fmla="*/ 20 w 1421"/>
                <a:gd name="T15" fmla="*/ 44 h 57"/>
                <a:gd name="T16" fmla="*/ 42 w 1421"/>
                <a:gd name="T17" fmla="*/ 51 h 57"/>
                <a:gd name="T18" fmla="*/ 64 w 1421"/>
                <a:gd name="T19" fmla="*/ 56 h 57"/>
                <a:gd name="T20" fmla="*/ 85 w 1421"/>
                <a:gd name="T21" fmla="*/ 57 h 57"/>
                <a:gd name="T22" fmla="*/ 1337 w 1421"/>
                <a:gd name="T23" fmla="*/ 57 h 57"/>
                <a:gd name="T24" fmla="*/ 1337 w 1421"/>
                <a:gd name="T25" fmla="*/ 57 h 57"/>
                <a:gd name="T26" fmla="*/ 1359 w 1421"/>
                <a:gd name="T27" fmla="*/ 56 h 57"/>
                <a:gd name="T28" fmla="*/ 1381 w 1421"/>
                <a:gd name="T29" fmla="*/ 51 h 57"/>
                <a:gd name="T30" fmla="*/ 1401 w 1421"/>
                <a:gd name="T31" fmla="*/ 44 h 57"/>
                <a:gd name="T32" fmla="*/ 1421 w 1421"/>
                <a:gd name="T33" fmla="*/ 34 h 57"/>
                <a:gd name="T34" fmla="*/ 1421 w 1421"/>
                <a:gd name="T35" fmla="*/ 0 h 57"/>
                <a:gd name="T36" fmla="*/ 1421 w 1421"/>
                <a:gd name="T37" fmla="*/ 0 h 57"/>
                <a:gd name="T38" fmla="*/ 1406 w 1421"/>
                <a:gd name="T39" fmla="*/ 2 h 57"/>
                <a:gd name="T40" fmla="*/ 1389 w 1421"/>
                <a:gd name="T41" fmla="*/ 2 h 57"/>
                <a:gd name="T42" fmla="*/ 1389 w 1421"/>
                <a:gd name="T43" fmla="*/ 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21" h="57">
                  <a:moveTo>
                    <a:pt x="1389" y="2"/>
                  </a:moveTo>
                  <a:lnTo>
                    <a:pt x="32" y="2"/>
                  </a:lnTo>
                  <a:lnTo>
                    <a:pt x="32" y="2"/>
                  </a:lnTo>
                  <a:lnTo>
                    <a:pt x="17" y="2"/>
                  </a:lnTo>
                  <a:lnTo>
                    <a:pt x="0" y="0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20" y="44"/>
                  </a:lnTo>
                  <a:lnTo>
                    <a:pt x="42" y="51"/>
                  </a:lnTo>
                  <a:lnTo>
                    <a:pt x="64" y="56"/>
                  </a:lnTo>
                  <a:lnTo>
                    <a:pt x="85" y="57"/>
                  </a:lnTo>
                  <a:lnTo>
                    <a:pt x="1337" y="57"/>
                  </a:lnTo>
                  <a:lnTo>
                    <a:pt x="1337" y="57"/>
                  </a:lnTo>
                  <a:lnTo>
                    <a:pt x="1359" y="56"/>
                  </a:lnTo>
                  <a:lnTo>
                    <a:pt x="1381" y="51"/>
                  </a:lnTo>
                  <a:lnTo>
                    <a:pt x="1401" y="44"/>
                  </a:lnTo>
                  <a:lnTo>
                    <a:pt x="1421" y="34"/>
                  </a:lnTo>
                  <a:lnTo>
                    <a:pt x="1421" y="0"/>
                  </a:lnTo>
                  <a:lnTo>
                    <a:pt x="1421" y="0"/>
                  </a:lnTo>
                  <a:lnTo>
                    <a:pt x="1406" y="2"/>
                  </a:lnTo>
                  <a:lnTo>
                    <a:pt x="1389" y="2"/>
                  </a:lnTo>
                  <a:lnTo>
                    <a:pt x="1389" y="2"/>
                  </a:lnTo>
                  <a:close/>
                </a:path>
              </a:pathLst>
            </a:custGeom>
            <a:gradFill>
              <a:gsLst>
                <a:gs pos="0">
                  <a:srgbClr val="96999A">
                    <a:lumMod val="70000"/>
                  </a:srgbClr>
                </a:gs>
                <a:gs pos="3000">
                  <a:srgbClr val="96999A"/>
                </a:gs>
                <a:gs pos="100000">
                  <a:srgbClr val="96999A">
                    <a:lumMod val="70000"/>
                  </a:srgbClr>
                </a:gs>
                <a:gs pos="97000">
                  <a:srgbClr val="96999A"/>
                </a:gs>
                <a:gs pos="91000">
                  <a:srgbClr val="DFE0E1">
                    <a:lumMod val="95000"/>
                  </a:srgbClr>
                </a:gs>
                <a:gs pos="9000">
                  <a:srgbClr val="DFE0E1">
                    <a:lumMod val="95000"/>
                  </a:srgb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/>
                <a:ea typeface="+mn-ea"/>
                <a:cs typeface="+mn-cs"/>
              </a:endParaRPr>
            </a:p>
          </p:txBody>
        </p:sp>
      </p:grpSp>
      <p:sp>
        <p:nvSpPr>
          <p:cNvPr id="17" name="Picture Placeholder 21">
            <a:extLst>
              <a:ext uri="{FF2B5EF4-FFF2-40B4-BE49-F238E27FC236}">
                <a16:creationId xmlns:a16="http://schemas.microsoft.com/office/drawing/2014/main" id="{E29E531B-FF35-22B6-7031-4D1C81E1CB23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472559" y="1607963"/>
            <a:ext cx="6466671" cy="4044984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D9249F1B-F991-1059-64A6-B553AA7B7D3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9373" y="2752165"/>
            <a:ext cx="3773953" cy="1658379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0000"/>
              </a:lnSpc>
              <a:defRPr sz="1800" b="0" i="0">
                <a:solidFill>
                  <a:schemeClr val="tx1"/>
                </a:solidFill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lvl="0"/>
            <a:r>
              <a:rPr lang="en-US" dirty="0"/>
              <a:t>Place holder for body text</a:t>
            </a:r>
            <a:br>
              <a:rPr lang="en-US" dirty="0"/>
            </a:br>
            <a:r>
              <a:rPr lang="en-US" dirty="0"/>
              <a:t>Arial 18pt</a:t>
            </a:r>
          </a:p>
        </p:txBody>
      </p:sp>
      <p:sp>
        <p:nvSpPr>
          <p:cNvPr id="21" name="Text Placeholder 12">
            <a:extLst>
              <a:ext uri="{FF2B5EF4-FFF2-40B4-BE49-F238E27FC236}">
                <a16:creationId xmlns:a16="http://schemas.microsoft.com/office/drawing/2014/main" id="{F19DEA58-EAAF-A4EB-CC7B-BA841A798B2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59373" y="2117256"/>
            <a:ext cx="3773953" cy="483781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accent1"/>
                </a:solidFill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lvl="0"/>
            <a:r>
              <a:rPr lang="en-US" dirty="0"/>
              <a:t>Arial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A9B30748-61E6-331D-0C04-7B738CD05F1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9374" y="683489"/>
            <a:ext cx="11035595" cy="44608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33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Text Placeholder 20">
            <a:extLst>
              <a:ext uri="{FF2B5EF4-FFF2-40B4-BE49-F238E27FC236}">
                <a16:creationId xmlns:a16="http://schemas.microsoft.com/office/drawing/2014/main" id="{D1248ABB-D708-CD8E-193C-25DDC0CF961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9373" y="1205053"/>
            <a:ext cx="11035596" cy="41751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65132308"/>
      </p:ext>
    </p:extLst>
  </p:cSld>
  <p:clrMapOvr>
    <a:masterClrMapping/>
  </p:clrMapOvr>
  <p:transition spd="med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tandard - no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0E6B662-5902-B659-B1A8-30E93200B7EE}"/>
              </a:ext>
            </a:extLst>
          </p:cNvPr>
          <p:cNvSpPr/>
          <p:nvPr userDrawn="1"/>
        </p:nvSpPr>
        <p:spPr>
          <a:xfrm>
            <a:off x="6096000" y="1"/>
            <a:ext cx="6125172" cy="6857999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584737E-485B-28BD-C5B7-30740907BC23}"/>
              </a:ext>
            </a:extLst>
          </p:cNvPr>
          <p:cNvGrpSpPr/>
          <p:nvPr userDrawn="1"/>
        </p:nvGrpSpPr>
        <p:grpSpPr>
          <a:xfrm>
            <a:off x="4503911" y="1698042"/>
            <a:ext cx="7368431" cy="4253335"/>
            <a:chOff x="2738438" y="30163"/>
            <a:chExt cx="11828463" cy="6827838"/>
          </a:xfrm>
        </p:grpSpPr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48A989B0-E341-8788-2A9D-5FAA177A033B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1113" y="30163"/>
              <a:ext cx="9663113" cy="6823075"/>
            </a:xfrm>
            <a:custGeom>
              <a:avLst/>
              <a:gdLst>
                <a:gd name="T0" fmla="*/ 201 w 6087"/>
                <a:gd name="T1" fmla="*/ 4298 h 4298"/>
                <a:gd name="T2" fmla="*/ 181 w 6087"/>
                <a:gd name="T3" fmla="*/ 4298 h 4298"/>
                <a:gd name="T4" fmla="*/ 141 w 6087"/>
                <a:gd name="T5" fmla="*/ 4289 h 4298"/>
                <a:gd name="T6" fmla="*/ 106 w 6087"/>
                <a:gd name="T7" fmla="*/ 4274 h 4298"/>
                <a:gd name="T8" fmla="*/ 74 w 6087"/>
                <a:gd name="T9" fmla="*/ 4252 h 4298"/>
                <a:gd name="T10" fmla="*/ 47 w 6087"/>
                <a:gd name="T11" fmla="*/ 4225 h 4298"/>
                <a:gd name="T12" fmla="*/ 25 w 6087"/>
                <a:gd name="T13" fmla="*/ 4193 h 4298"/>
                <a:gd name="T14" fmla="*/ 10 w 6087"/>
                <a:gd name="T15" fmla="*/ 4158 h 4298"/>
                <a:gd name="T16" fmla="*/ 1 w 6087"/>
                <a:gd name="T17" fmla="*/ 4118 h 4298"/>
                <a:gd name="T18" fmla="*/ 0 w 6087"/>
                <a:gd name="T19" fmla="*/ 201 h 4298"/>
                <a:gd name="T20" fmla="*/ 1 w 6087"/>
                <a:gd name="T21" fmla="*/ 181 h 4298"/>
                <a:gd name="T22" fmla="*/ 10 w 6087"/>
                <a:gd name="T23" fmla="*/ 141 h 4298"/>
                <a:gd name="T24" fmla="*/ 25 w 6087"/>
                <a:gd name="T25" fmla="*/ 105 h 4298"/>
                <a:gd name="T26" fmla="*/ 47 w 6087"/>
                <a:gd name="T27" fmla="*/ 74 h 4298"/>
                <a:gd name="T28" fmla="*/ 74 w 6087"/>
                <a:gd name="T29" fmla="*/ 47 h 4298"/>
                <a:gd name="T30" fmla="*/ 106 w 6087"/>
                <a:gd name="T31" fmla="*/ 25 h 4298"/>
                <a:gd name="T32" fmla="*/ 141 w 6087"/>
                <a:gd name="T33" fmla="*/ 10 h 4298"/>
                <a:gd name="T34" fmla="*/ 181 w 6087"/>
                <a:gd name="T35" fmla="*/ 1 h 4298"/>
                <a:gd name="T36" fmla="*/ 5887 w 6087"/>
                <a:gd name="T37" fmla="*/ 0 h 4298"/>
                <a:gd name="T38" fmla="*/ 5907 w 6087"/>
                <a:gd name="T39" fmla="*/ 1 h 4298"/>
                <a:gd name="T40" fmla="*/ 5946 w 6087"/>
                <a:gd name="T41" fmla="*/ 10 h 4298"/>
                <a:gd name="T42" fmla="*/ 5983 w 6087"/>
                <a:gd name="T43" fmla="*/ 25 h 4298"/>
                <a:gd name="T44" fmla="*/ 6015 w 6087"/>
                <a:gd name="T45" fmla="*/ 47 h 4298"/>
                <a:gd name="T46" fmla="*/ 6042 w 6087"/>
                <a:gd name="T47" fmla="*/ 74 h 4298"/>
                <a:gd name="T48" fmla="*/ 6064 w 6087"/>
                <a:gd name="T49" fmla="*/ 105 h 4298"/>
                <a:gd name="T50" fmla="*/ 6079 w 6087"/>
                <a:gd name="T51" fmla="*/ 141 h 4298"/>
                <a:gd name="T52" fmla="*/ 6087 w 6087"/>
                <a:gd name="T53" fmla="*/ 181 h 4298"/>
                <a:gd name="T54" fmla="*/ 6087 w 6087"/>
                <a:gd name="T55" fmla="*/ 4097 h 4298"/>
                <a:gd name="T56" fmla="*/ 6087 w 6087"/>
                <a:gd name="T57" fmla="*/ 4118 h 4298"/>
                <a:gd name="T58" fmla="*/ 6079 w 6087"/>
                <a:gd name="T59" fmla="*/ 4158 h 4298"/>
                <a:gd name="T60" fmla="*/ 6064 w 6087"/>
                <a:gd name="T61" fmla="*/ 4193 h 4298"/>
                <a:gd name="T62" fmla="*/ 6042 w 6087"/>
                <a:gd name="T63" fmla="*/ 4225 h 4298"/>
                <a:gd name="T64" fmla="*/ 6015 w 6087"/>
                <a:gd name="T65" fmla="*/ 4252 h 4298"/>
                <a:gd name="T66" fmla="*/ 5983 w 6087"/>
                <a:gd name="T67" fmla="*/ 4274 h 4298"/>
                <a:gd name="T68" fmla="*/ 5946 w 6087"/>
                <a:gd name="T69" fmla="*/ 4289 h 4298"/>
                <a:gd name="T70" fmla="*/ 5907 w 6087"/>
                <a:gd name="T71" fmla="*/ 4298 h 4298"/>
                <a:gd name="T72" fmla="*/ 5887 w 6087"/>
                <a:gd name="T73" fmla="*/ 4298 h 4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087" h="4298">
                  <a:moveTo>
                    <a:pt x="5887" y="4298"/>
                  </a:moveTo>
                  <a:lnTo>
                    <a:pt x="201" y="4298"/>
                  </a:lnTo>
                  <a:lnTo>
                    <a:pt x="201" y="4298"/>
                  </a:lnTo>
                  <a:lnTo>
                    <a:pt x="181" y="4298"/>
                  </a:lnTo>
                  <a:lnTo>
                    <a:pt x="161" y="4294"/>
                  </a:lnTo>
                  <a:lnTo>
                    <a:pt x="141" y="4289"/>
                  </a:lnTo>
                  <a:lnTo>
                    <a:pt x="122" y="4282"/>
                  </a:lnTo>
                  <a:lnTo>
                    <a:pt x="106" y="4274"/>
                  </a:lnTo>
                  <a:lnTo>
                    <a:pt x="89" y="4264"/>
                  </a:lnTo>
                  <a:lnTo>
                    <a:pt x="74" y="4252"/>
                  </a:lnTo>
                  <a:lnTo>
                    <a:pt x="58" y="4239"/>
                  </a:lnTo>
                  <a:lnTo>
                    <a:pt x="47" y="4225"/>
                  </a:lnTo>
                  <a:lnTo>
                    <a:pt x="35" y="4210"/>
                  </a:lnTo>
                  <a:lnTo>
                    <a:pt x="25" y="4193"/>
                  </a:lnTo>
                  <a:lnTo>
                    <a:pt x="16" y="4177"/>
                  </a:lnTo>
                  <a:lnTo>
                    <a:pt x="10" y="4158"/>
                  </a:lnTo>
                  <a:lnTo>
                    <a:pt x="5" y="4138"/>
                  </a:lnTo>
                  <a:lnTo>
                    <a:pt x="1" y="4118"/>
                  </a:lnTo>
                  <a:lnTo>
                    <a:pt x="0" y="4097"/>
                  </a:lnTo>
                  <a:lnTo>
                    <a:pt x="0" y="201"/>
                  </a:lnTo>
                  <a:lnTo>
                    <a:pt x="0" y="201"/>
                  </a:lnTo>
                  <a:lnTo>
                    <a:pt x="1" y="181"/>
                  </a:lnTo>
                  <a:lnTo>
                    <a:pt x="5" y="161"/>
                  </a:lnTo>
                  <a:lnTo>
                    <a:pt x="10" y="141"/>
                  </a:lnTo>
                  <a:lnTo>
                    <a:pt x="16" y="122"/>
                  </a:lnTo>
                  <a:lnTo>
                    <a:pt x="25" y="105"/>
                  </a:lnTo>
                  <a:lnTo>
                    <a:pt x="35" y="89"/>
                  </a:lnTo>
                  <a:lnTo>
                    <a:pt x="47" y="74"/>
                  </a:lnTo>
                  <a:lnTo>
                    <a:pt x="58" y="58"/>
                  </a:lnTo>
                  <a:lnTo>
                    <a:pt x="74" y="47"/>
                  </a:lnTo>
                  <a:lnTo>
                    <a:pt x="89" y="35"/>
                  </a:lnTo>
                  <a:lnTo>
                    <a:pt x="106" y="25"/>
                  </a:lnTo>
                  <a:lnTo>
                    <a:pt x="122" y="16"/>
                  </a:lnTo>
                  <a:lnTo>
                    <a:pt x="141" y="10"/>
                  </a:lnTo>
                  <a:lnTo>
                    <a:pt x="161" y="5"/>
                  </a:lnTo>
                  <a:lnTo>
                    <a:pt x="181" y="1"/>
                  </a:lnTo>
                  <a:lnTo>
                    <a:pt x="201" y="0"/>
                  </a:lnTo>
                  <a:lnTo>
                    <a:pt x="5887" y="0"/>
                  </a:lnTo>
                  <a:lnTo>
                    <a:pt x="5887" y="0"/>
                  </a:lnTo>
                  <a:lnTo>
                    <a:pt x="5907" y="1"/>
                  </a:lnTo>
                  <a:lnTo>
                    <a:pt x="5927" y="5"/>
                  </a:lnTo>
                  <a:lnTo>
                    <a:pt x="5946" y="10"/>
                  </a:lnTo>
                  <a:lnTo>
                    <a:pt x="5964" y="16"/>
                  </a:lnTo>
                  <a:lnTo>
                    <a:pt x="5983" y="25"/>
                  </a:lnTo>
                  <a:lnTo>
                    <a:pt x="6000" y="35"/>
                  </a:lnTo>
                  <a:lnTo>
                    <a:pt x="6015" y="47"/>
                  </a:lnTo>
                  <a:lnTo>
                    <a:pt x="6028" y="58"/>
                  </a:lnTo>
                  <a:lnTo>
                    <a:pt x="6042" y="74"/>
                  </a:lnTo>
                  <a:lnTo>
                    <a:pt x="6054" y="89"/>
                  </a:lnTo>
                  <a:lnTo>
                    <a:pt x="6064" y="105"/>
                  </a:lnTo>
                  <a:lnTo>
                    <a:pt x="6072" y="122"/>
                  </a:lnTo>
                  <a:lnTo>
                    <a:pt x="6079" y="141"/>
                  </a:lnTo>
                  <a:lnTo>
                    <a:pt x="6084" y="161"/>
                  </a:lnTo>
                  <a:lnTo>
                    <a:pt x="6087" y="181"/>
                  </a:lnTo>
                  <a:lnTo>
                    <a:pt x="6087" y="201"/>
                  </a:lnTo>
                  <a:lnTo>
                    <a:pt x="6087" y="4097"/>
                  </a:lnTo>
                  <a:lnTo>
                    <a:pt x="6087" y="4097"/>
                  </a:lnTo>
                  <a:lnTo>
                    <a:pt x="6087" y="4118"/>
                  </a:lnTo>
                  <a:lnTo>
                    <a:pt x="6084" y="4138"/>
                  </a:lnTo>
                  <a:lnTo>
                    <a:pt x="6079" y="4158"/>
                  </a:lnTo>
                  <a:lnTo>
                    <a:pt x="6072" y="4177"/>
                  </a:lnTo>
                  <a:lnTo>
                    <a:pt x="6064" y="4193"/>
                  </a:lnTo>
                  <a:lnTo>
                    <a:pt x="6054" y="4210"/>
                  </a:lnTo>
                  <a:lnTo>
                    <a:pt x="6042" y="4225"/>
                  </a:lnTo>
                  <a:lnTo>
                    <a:pt x="6028" y="4239"/>
                  </a:lnTo>
                  <a:lnTo>
                    <a:pt x="6015" y="4252"/>
                  </a:lnTo>
                  <a:lnTo>
                    <a:pt x="6000" y="4264"/>
                  </a:lnTo>
                  <a:lnTo>
                    <a:pt x="5983" y="4274"/>
                  </a:lnTo>
                  <a:lnTo>
                    <a:pt x="5964" y="4282"/>
                  </a:lnTo>
                  <a:lnTo>
                    <a:pt x="5946" y="4289"/>
                  </a:lnTo>
                  <a:lnTo>
                    <a:pt x="5927" y="4294"/>
                  </a:lnTo>
                  <a:lnTo>
                    <a:pt x="5907" y="4298"/>
                  </a:lnTo>
                  <a:lnTo>
                    <a:pt x="5887" y="4298"/>
                  </a:lnTo>
                  <a:lnTo>
                    <a:pt x="5887" y="4298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B0B2B4"/>
                </a:gs>
                <a:gs pos="100000">
                  <a:srgbClr val="DFE0E1"/>
                </a:gs>
              </a:gsLst>
              <a:lin ang="0" scaled="1"/>
              <a:tileRect/>
            </a:gradFill>
            <a:ln>
              <a:noFill/>
            </a:ln>
            <a:effectLst>
              <a:innerShdw blurRad="63500">
                <a:prstClr val="black">
                  <a:alpha val="40000"/>
                </a:prstClr>
              </a:inn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/>
                <a:ea typeface="+mn-ea"/>
                <a:cs typeface="+mn-cs"/>
              </a:endParaRPr>
            </a:p>
          </p:txBody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983BFA7E-8B37-1C12-5DDA-45CCEAC80AF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5563" y="74613"/>
              <a:ext cx="9574213" cy="6735763"/>
            </a:xfrm>
            <a:custGeom>
              <a:avLst/>
              <a:gdLst>
                <a:gd name="T0" fmla="*/ 173 w 6031"/>
                <a:gd name="T1" fmla="*/ 0 h 4243"/>
                <a:gd name="T2" fmla="*/ 155 w 6031"/>
                <a:gd name="T3" fmla="*/ 2 h 4243"/>
                <a:gd name="T4" fmla="*/ 121 w 6031"/>
                <a:gd name="T5" fmla="*/ 9 h 4243"/>
                <a:gd name="T6" fmla="*/ 91 w 6031"/>
                <a:gd name="T7" fmla="*/ 22 h 4243"/>
                <a:gd name="T8" fmla="*/ 64 w 6031"/>
                <a:gd name="T9" fmla="*/ 40 h 4243"/>
                <a:gd name="T10" fmla="*/ 41 w 6031"/>
                <a:gd name="T11" fmla="*/ 64 h 4243"/>
                <a:gd name="T12" fmla="*/ 22 w 6031"/>
                <a:gd name="T13" fmla="*/ 91 h 4243"/>
                <a:gd name="T14" fmla="*/ 9 w 6031"/>
                <a:gd name="T15" fmla="*/ 121 h 4243"/>
                <a:gd name="T16" fmla="*/ 2 w 6031"/>
                <a:gd name="T17" fmla="*/ 157 h 4243"/>
                <a:gd name="T18" fmla="*/ 0 w 6031"/>
                <a:gd name="T19" fmla="*/ 4069 h 4243"/>
                <a:gd name="T20" fmla="*/ 2 w 6031"/>
                <a:gd name="T21" fmla="*/ 4086 h 4243"/>
                <a:gd name="T22" fmla="*/ 9 w 6031"/>
                <a:gd name="T23" fmla="*/ 4120 h 4243"/>
                <a:gd name="T24" fmla="*/ 22 w 6031"/>
                <a:gd name="T25" fmla="*/ 4152 h 4243"/>
                <a:gd name="T26" fmla="*/ 41 w 6031"/>
                <a:gd name="T27" fmla="*/ 4179 h 4243"/>
                <a:gd name="T28" fmla="*/ 64 w 6031"/>
                <a:gd name="T29" fmla="*/ 4202 h 4243"/>
                <a:gd name="T30" fmla="*/ 91 w 6031"/>
                <a:gd name="T31" fmla="*/ 4221 h 4243"/>
                <a:gd name="T32" fmla="*/ 121 w 6031"/>
                <a:gd name="T33" fmla="*/ 4234 h 4243"/>
                <a:gd name="T34" fmla="*/ 155 w 6031"/>
                <a:gd name="T35" fmla="*/ 4241 h 4243"/>
                <a:gd name="T36" fmla="*/ 5859 w 6031"/>
                <a:gd name="T37" fmla="*/ 4243 h 4243"/>
                <a:gd name="T38" fmla="*/ 5876 w 6031"/>
                <a:gd name="T39" fmla="*/ 4241 h 4243"/>
                <a:gd name="T40" fmla="*/ 5910 w 6031"/>
                <a:gd name="T41" fmla="*/ 4234 h 4243"/>
                <a:gd name="T42" fmla="*/ 5941 w 6031"/>
                <a:gd name="T43" fmla="*/ 4221 h 4243"/>
                <a:gd name="T44" fmla="*/ 5968 w 6031"/>
                <a:gd name="T45" fmla="*/ 4202 h 4243"/>
                <a:gd name="T46" fmla="*/ 5992 w 6031"/>
                <a:gd name="T47" fmla="*/ 4179 h 4243"/>
                <a:gd name="T48" fmla="*/ 6010 w 6031"/>
                <a:gd name="T49" fmla="*/ 4152 h 4243"/>
                <a:gd name="T50" fmla="*/ 6024 w 6031"/>
                <a:gd name="T51" fmla="*/ 4120 h 4243"/>
                <a:gd name="T52" fmla="*/ 6031 w 6031"/>
                <a:gd name="T53" fmla="*/ 4086 h 4243"/>
                <a:gd name="T54" fmla="*/ 6031 w 6031"/>
                <a:gd name="T55" fmla="*/ 173 h 4243"/>
                <a:gd name="T56" fmla="*/ 6031 w 6031"/>
                <a:gd name="T57" fmla="*/ 157 h 4243"/>
                <a:gd name="T58" fmla="*/ 6024 w 6031"/>
                <a:gd name="T59" fmla="*/ 121 h 4243"/>
                <a:gd name="T60" fmla="*/ 6010 w 6031"/>
                <a:gd name="T61" fmla="*/ 91 h 4243"/>
                <a:gd name="T62" fmla="*/ 5992 w 6031"/>
                <a:gd name="T63" fmla="*/ 64 h 4243"/>
                <a:gd name="T64" fmla="*/ 5968 w 6031"/>
                <a:gd name="T65" fmla="*/ 40 h 4243"/>
                <a:gd name="T66" fmla="*/ 5941 w 6031"/>
                <a:gd name="T67" fmla="*/ 22 h 4243"/>
                <a:gd name="T68" fmla="*/ 5910 w 6031"/>
                <a:gd name="T69" fmla="*/ 9 h 4243"/>
                <a:gd name="T70" fmla="*/ 5876 w 6031"/>
                <a:gd name="T71" fmla="*/ 2 h 4243"/>
                <a:gd name="T72" fmla="*/ 5859 w 6031"/>
                <a:gd name="T73" fmla="*/ 0 h 4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031" h="4243">
                  <a:moveTo>
                    <a:pt x="5859" y="0"/>
                  </a:moveTo>
                  <a:lnTo>
                    <a:pt x="173" y="0"/>
                  </a:lnTo>
                  <a:lnTo>
                    <a:pt x="173" y="0"/>
                  </a:lnTo>
                  <a:lnTo>
                    <a:pt x="155" y="2"/>
                  </a:lnTo>
                  <a:lnTo>
                    <a:pt x="138" y="3"/>
                  </a:lnTo>
                  <a:lnTo>
                    <a:pt x="121" y="9"/>
                  </a:lnTo>
                  <a:lnTo>
                    <a:pt x="106" y="14"/>
                  </a:lnTo>
                  <a:lnTo>
                    <a:pt x="91" y="22"/>
                  </a:lnTo>
                  <a:lnTo>
                    <a:pt x="78" y="30"/>
                  </a:lnTo>
                  <a:lnTo>
                    <a:pt x="64" y="40"/>
                  </a:lnTo>
                  <a:lnTo>
                    <a:pt x="51" y="51"/>
                  </a:lnTo>
                  <a:lnTo>
                    <a:pt x="41" y="64"/>
                  </a:lnTo>
                  <a:lnTo>
                    <a:pt x="30" y="77"/>
                  </a:lnTo>
                  <a:lnTo>
                    <a:pt x="22" y="91"/>
                  </a:lnTo>
                  <a:lnTo>
                    <a:pt x="14" y="106"/>
                  </a:lnTo>
                  <a:lnTo>
                    <a:pt x="9" y="121"/>
                  </a:lnTo>
                  <a:lnTo>
                    <a:pt x="3" y="138"/>
                  </a:lnTo>
                  <a:lnTo>
                    <a:pt x="2" y="157"/>
                  </a:lnTo>
                  <a:lnTo>
                    <a:pt x="0" y="173"/>
                  </a:lnTo>
                  <a:lnTo>
                    <a:pt x="0" y="4069"/>
                  </a:lnTo>
                  <a:lnTo>
                    <a:pt x="0" y="4069"/>
                  </a:lnTo>
                  <a:lnTo>
                    <a:pt x="2" y="4086"/>
                  </a:lnTo>
                  <a:lnTo>
                    <a:pt x="3" y="4105"/>
                  </a:lnTo>
                  <a:lnTo>
                    <a:pt x="9" y="4120"/>
                  </a:lnTo>
                  <a:lnTo>
                    <a:pt x="14" y="4137"/>
                  </a:lnTo>
                  <a:lnTo>
                    <a:pt x="22" y="4152"/>
                  </a:lnTo>
                  <a:lnTo>
                    <a:pt x="30" y="4165"/>
                  </a:lnTo>
                  <a:lnTo>
                    <a:pt x="41" y="4179"/>
                  </a:lnTo>
                  <a:lnTo>
                    <a:pt x="51" y="4192"/>
                  </a:lnTo>
                  <a:lnTo>
                    <a:pt x="64" y="4202"/>
                  </a:lnTo>
                  <a:lnTo>
                    <a:pt x="78" y="4212"/>
                  </a:lnTo>
                  <a:lnTo>
                    <a:pt x="91" y="4221"/>
                  </a:lnTo>
                  <a:lnTo>
                    <a:pt x="106" y="4229"/>
                  </a:lnTo>
                  <a:lnTo>
                    <a:pt x="121" y="4234"/>
                  </a:lnTo>
                  <a:lnTo>
                    <a:pt x="138" y="4239"/>
                  </a:lnTo>
                  <a:lnTo>
                    <a:pt x="155" y="4241"/>
                  </a:lnTo>
                  <a:lnTo>
                    <a:pt x="173" y="4243"/>
                  </a:lnTo>
                  <a:lnTo>
                    <a:pt x="5859" y="4243"/>
                  </a:lnTo>
                  <a:lnTo>
                    <a:pt x="5859" y="4243"/>
                  </a:lnTo>
                  <a:lnTo>
                    <a:pt x="5876" y="4241"/>
                  </a:lnTo>
                  <a:lnTo>
                    <a:pt x="5893" y="4239"/>
                  </a:lnTo>
                  <a:lnTo>
                    <a:pt x="5910" y="4234"/>
                  </a:lnTo>
                  <a:lnTo>
                    <a:pt x="5926" y="4229"/>
                  </a:lnTo>
                  <a:lnTo>
                    <a:pt x="5941" y="4221"/>
                  </a:lnTo>
                  <a:lnTo>
                    <a:pt x="5955" y="4212"/>
                  </a:lnTo>
                  <a:lnTo>
                    <a:pt x="5968" y="4202"/>
                  </a:lnTo>
                  <a:lnTo>
                    <a:pt x="5980" y="4192"/>
                  </a:lnTo>
                  <a:lnTo>
                    <a:pt x="5992" y="4179"/>
                  </a:lnTo>
                  <a:lnTo>
                    <a:pt x="6002" y="4165"/>
                  </a:lnTo>
                  <a:lnTo>
                    <a:pt x="6010" y="4152"/>
                  </a:lnTo>
                  <a:lnTo>
                    <a:pt x="6017" y="4137"/>
                  </a:lnTo>
                  <a:lnTo>
                    <a:pt x="6024" y="4120"/>
                  </a:lnTo>
                  <a:lnTo>
                    <a:pt x="6027" y="4105"/>
                  </a:lnTo>
                  <a:lnTo>
                    <a:pt x="6031" y="4086"/>
                  </a:lnTo>
                  <a:lnTo>
                    <a:pt x="6031" y="4069"/>
                  </a:lnTo>
                  <a:lnTo>
                    <a:pt x="6031" y="173"/>
                  </a:lnTo>
                  <a:lnTo>
                    <a:pt x="6031" y="173"/>
                  </a:lnTo>
                  <a:lnTo>
                    <a:pt x="6031" y="157"/>
                  </a:lnTo>
                  <a:lnTo>
                    <a:pt x="6027" y="138"/>
                  </a:lnTo>
                  <a:lnTo>
                    <a:pt x="6024" y="121"/>
                  </a:lnTo>
                  <a:lnTo>
                    <a:pt x="6017" y="106"/>
                  </a:lnTo>
                  <a:lnTo>
                    <a:pt x="6010" y="91"/>
                  </a:lnTo>
                  <a:lnTo>
                    <a:pt x="6002" y="77"/>
                  </a:lnTo>
                  <a:lnTo>
                    <a:pt x="5992" y="64"/>
                  </a:lnTo>
                  <a:lnTo>
                    <a:pt x="5980" y="51"/>
                  </a:lnTo>
                  <a:lnTo>
                    <a:pt x="5968" y="40"/>
                  </a:lnTo>
                  <a:lnTo>
                    <a:pt x="5955" y="30"/>
                  </a:lnTo>
                  <a:lnTo>
                    <a:pt x="5941" y="22"/>
                  </a:lnTo>
                  <a:lnTo>
                    <a:pt x="5926" y="14"/>
                  </a:lnTo>
                  <a:lnTo>
                    <a:pt x="5910" y="9"/>
                  </a:lnTo>
                  <a:lnTo>
                    <a:pt x="5893" y="3"/>
                  </a:lnTo>
                  <a:lnTo>
                    <a:pt x="5876" y="2"/>
                  </a:lnTo>
                  <a:lnTo>
                    <a:pt x="5859" y="0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>
              <a:outerShdw blurRad="25400" algn="ctr" rotWithShape="0">
                <a:prstClr val="black">
                  <a:alpha val="61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/>
                <a:ea typeface="+mn-ea"/>
                <a:cs typeface="+mn-cs"/>
              </a:endParaRPr>
            </a:p>
          </p:txBody>
        </p:sp>
        <p:sp>
          <p:nvSpPr>
            <p:cNvPr id="20" name="Freeform 13">
              <a:extLst>
                <a:ext uri="{FF2B5EF4-FFF2-40B4-BE49-F238E27FC236}">
                  <a16:creationId xmlns:a16="http://schemas.microsoft.com/office/drawing/2014/main" id="{DC2E16ED-4989-7B21-9EE7-386F5317FCB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92550" y="6342063"/>
              <a:ext cx="9520238" cy="441325"/>
            </a:xfrm>
            <a:custGeom>
              <a:avLst/>
              <a:gdLst>
                <a:gd name="T0" fmla="*/ 156 w 5997"/>
                <a:gd name="T1" fmla="*/ 278 h 278"/>
                <a:gd name="T2" fmla="*/ 5842 w 5997"/>
                <a:gd name="T3" fmla="*/ 278 h 278"/>
                <a:gd name="T4" fmla="*/ 5842 w 5997"/>
                <a:gd name="T5" fmla="*/ 278 h 278"/>
                <a:gd name="T6" fmla="*/ 5857 w 5997"/>
                <a:gd name="T7" fmla="*/ 276 h 278"/>
                <a:gd name="T8" fmla="*/ 5872 w 5997"/>
                <a:gd name="T9" fmla="*/ 275 h 278"/>
                <a:gd name="T10" fmla="*/ 5887 w 5997"/>
                <a:gd name="T11" fmla="*/ 269 h 278"/>
                <a:gd name="T12" fmla="*/ 5903 w 5997"/>
                <a:gd name="T13" fmla="*/ 264 h 278"/>
                <a:gd name="T14" fmla="*/ 5916 w 5997"/>
                <a:gd name="T15" fmla="*/ 258 h 278"/>
                <a:gd name="T16" fmla="*/ 5928 w 5997"/>
                <a:gd name="T17" fmla="*/ 251 h 278"/>
                <a:gd name="T18" fmla="*/ 5941 w 5997"/>
                <a:gd name="T19" fmla="*/ 241 h 278"/>
                <a:gd name="T20" fmla="*/ 5951 w 5997"/>
                <a:gd name="T21" fmla="*/ 231 h 278"/>
                <a:gd name="T22" fmla="*/ 5962 w 5997"/>
                <a:gd name="T23" fmla="*/ 221 h 278"/>
                <a:gd name="T24" fmla="*/ 5970 w 5997"/>
                <a:gd name="T25" fmla="*/ 209 h 278"/>
                <a:gd name="T26" fmla="*/ 5978 w 5997"/>
                <a:gd name="T27" fmla="*/ 195 h 278"/>
                <a:gd name="T28" fmla="*/ 5985 w 5997"/>
                <a:gd name="T29" fmla="*/ 182 h 278"/>
                <a:gd name="T30" fmla="*/ 5990 w 5997"/>
                <a:gd name="T31" fmla="*/ 167 h 278"/>
                <a:gd name="T32" fmla="*/ 5993 w 5997"/>
                <a:gd name="T33" fmla="*/ 153 h 278"/>
                <a:gd name="T34" fmla="*/ 5997 w 5997"/>
                <a:gd name="T35" fmla="*/ 137 h 278"/>
                <a:gd name="T36" fmla="*/ 5997 w 5997"/>
                <a:gd name="T37" fmla="*/ 121 h 278"/>
                <a:gd name="T38" fmla="*/ 5997 w 5997"/>
                <a:gd name="T39" fmla="*/ 0 h 278"/>
                <a:gd name="T40" fmla="*/ 0 w 5997"/>
                <a:gd name="T41" fmla="*/ 0 h 278"/>
                <a:gd name="T42" fmla="*/ 0 w 5997"/>
                <a:gd name="T43" fmla="*/ 121 h 278"/>
                <a:gd name="T44" fmla="*/ 0 w 5997"/>
                <a:gd name="T45" fmla="*/ 121 h 278"/>
                <a:gd name="T46" fmla="*/ 2 w 5997"/>
                <a:gd name="T47" fmla="*/ 137 h 278"/>
                <a:gd name="T48" fmla="*/ 3 w 5997"/>
                <a:gd name="T49" fmla="*/ 153 h 278"/>
                <a:gd name="T50" fmla="*/ 8 w 5997"/>
                <a:gd name="T51" fmla="*/ 167 h 278"/>
                <a:gd name="T52" fmla="*/ 13 w 5997"/>
                <a:gd name="T53" fmla="*/ 182 h 278"/>
                <a:gd name="T54" fmla="*/ 20 w 5997"/>
                <a:gd name="T55" fmla="*/ 195 h 278"/>
                <a:gd name="T56" fmla="*/ 27 w 5997"/>
                <a:gd name="T57" fmla="*/ 209 h 278"/>
                <a:gd name="T58" fmla="*/ 37 w 5997"/>
                <a:gd name="T59" fmla="*/ 221 h 278"/>
                <a:gd name="T60" fmla="*/ 47 w 5997"/>
                <a:gd name="T61" fmla="*/ 231 h 278"/>
                <a:gd name="T62" fmla="*/ 57 w 5997"/>
                <a:gd name="T63" fmla="*/ 241 h 278"/>
                <a:gd name="T64" fmla="*/ 69 w 5997"/>
                <a:gd name="T65" fmla="*/ 251 h 278"/>
                <a:gd name="T66" fmla="*/ 82 w 5997"/>
                <a:gd name="T67" fmla="*/ 258 h 278"/>
                <a:gd name="T68" fmla="*/ 96 w 5997"/>
                <a:gd name="T69" fmla="*/ 264 h 278"/>
                <a:gd name="T70" fmla="*/ 109 w 5997"/>
                <a:gd name="T71" fmla="*/ 269 h 278"/>
                <a:gd name="T72" fmla="*/ 124 w 5997"/>
                <a:gd name="T73" fmla="*/ 275 h 278"/>
                <a:gd name="T74" fmla="*/ 141 w 5997"/>
                <a:gd name="T75" fmla="*/ 276 h 278"/>
                <a:gd name="T76" fmla="*/ 156 w 5997"/>
                <a:gd name="T77" fmla="*/ 278 h 278"/>
                <a:gd name="T78" fmla="*/ 156 w 5997"/>
                <a:gd name="T79" fmla="*/ 278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997" h="278">
                  <a:moveTo>
                    <a:pt x="156" y="278"/>
                  </a:moveTo>
                  <a:lnTo>
                    <a:pt x="5842" y="278"/>
                  </a:lnTo>
                  <a:lnTo>
                    <a:pt x="5842" y="278"/>
                  </a:lnTo>
                  <a:lnTo>
                    <a:pt x="5857" y="276"/>
                  </a:lnTo>
                  <a:lnTo>
                    <a:pt x="5872" y="275"/>
                  </a:lnTo>
                  <a:lnTo>
                    <a:pt x="5887" y="269"/>
                  </a:lnTo>
                  <a:lnTo>
                    <a:pt x="5903" y="264"/>
                  </a:lnTo>
                  <a:lnTo>
                    <a:pt x="5916" y="258"/>
                  </a:lnTo>
                  <a:lnTo>
                    <a:pt x="5928" y="251"/>
                  </a:lnTo>
                  <a:lnTo>
                    <a:pt x="5941" y="241"/>
                  </a:lnTo>
                  <a:lnTo>
                    <a:pt x="5951" y="231"/>
                  </a:lnTo>
                  <a:lnTo>
                    <a:pt x="5962" y="221"/>
                  </a:lnTo>
                  <a:lnTo>
                    <a:pt x="5970" y="209"/>
                  </a:lnTo>
                  <a:lnTo>
                    <a:pt x="5978" y="195"/>
                  </a:lnTo>
                  <a:lnTo>
                    <a:pt x="5985" y="182"/>
                  </a:lnTo>
                  <a:lnTo>
                    <a:pt x="5990" y="167"/>
                  </a:lnTo>
                  <a:lnTo>
                    <a:pt x="5993" y="153"/>
                  </a:lnTo>
                  <a:lnTo>
                    <a:pt x="5997" y="137"/>
                  </a:lnTo>
                  <a:lnTo>
                    <a:pt x="5997" y="121"/>
                  </a:lnTo>
                  <a:lnTo>
                    <a:pt x="5997" y="0"/>
                  </a:lnTo>
                  <a:lnTo>
                    <a:pt x="0" y="0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2" y="137"/>
                  </a:lnTo>
                  <a:lnTo>
                    <a:pt x="3" y="153"/>
                  </a:lnTo>
                  <a:lnTo>
                    <a:pt x="8" y="167"/>
                  </a:lnTo>
                  <a:lnTo>
                    <a:pt x="13" y="182"/>
                  </a:lnTo>
                  <a:lnTo>
                    <a:pt x="20" y="195"/>
                  </a:lnTo>
                  <a:lnTo>
                    <a:pt x="27" y="209"/>
                  </a:lnTo>
                  <a:lnTo>
                    <a:pt x="37" y="221"/>
                  </a:lnTo>
                  <a:lnTo>
                    <a:pt x="47" y="231"/>
                  </a:lnTo>
                  <a:lnTo>
                    <a:pt x="57" y="241"/>
                  </a:lnTo>
                  <a:lnTo>
                    <a:pt x="69" y="251"/>
                  </a:lnTo>
                  <a:lnTo>
                    <a:pt x="82" y="258"/>
                  </a:lnTo>
                  <a:lnTo>
                    <a:pt x="96" y="264"/>
                  </a:lnTo>
                  <a:lnTo>
                    <a:pt x="109" y="269"/>
                  </a:lnTo>
                  <a:lnTo>
                    <a:pt x="124" y="275"/>
                  </a:lnTo>
                  <a:lnTo>
                    <a:pt x="141" y="276"/>
                  </a:lnTo>
                  <a:lnTo>
                    <a:pt x="156" y="278"/>
                  </a:lnTo>
                  <a:lnTo>
                    <a:pt x="156" y="278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/>
                <a:ea typeface="+mn-ea"/>
                <a:cs typeface="+mn-cs"/>
              </a:endParaRPr>
            </a:p>
          </p:txBody>
        </p:sp>
        <p:sp>
          <p:nvSpPr>
            <p:cNvPr id="21" name="Rectangle 14">
              <a:extLst>
                <a:ext uri="{FF2B5EF4-FFF2-40B4-BE49-F238E27FC236}">
                  <a16:creationId xmlns:a16="http://schemas.microsoft.com/office/drawing/2014/main" id="{8A395B8D-51FF-F0C4-01C5-2E33320C56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05288" y="533400"/>
              <a:ext cx="8897938" cy="5565775"/>
            </a:xfrm>
            <a:prstGeom prst="rect">
              <a:avLst/>
            </a:prstGeom>
            <a:solidFill>
              <a:srgbClr val="2626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/>
                <a:ea typeface="+mn-ea"/>
                <a:cs typeface="+mn-cs"/>
              </a:endParaRPr>
            </a:p>
          </p:txBody>
        </p:sp>
        <p:sp>
          <p:nvSpPr>
            <p:cNvPr id="22" name="Freeform 15">
              <a:extLst>
                <a:ext uri="{FF2B5EF4-FFF2-40B4-BE49-F238E27FC236}">
                  <a16:creationId xmlns:a16="http://schemas.microsoft.com/office/drawing/2014/main" id="{EC9B8473-9D11-B63B-CD87-3CA5489850AE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8438" y="6618288"/>
              <a:ext cx="11828463" cy="239713"/>
            </a:xfrm>
            <a:custGeom>
              <a:avLst/>
              <a:gdLst>
                <a:gd name="T0" fmla="*/ 7451 w 7451"/>
                <a:gd name="T1" fmla="*/ 0 h 151"/>
                <a:gd name="T2" fmla="*/ 4441 w 7451"/>
                <a:gd name="T3" fmla="*/ 1 h 151"/>
                <a:gd name="T4" fmla="*/ 4381 w 7451"/>
                <a:gd name="T5" fmla="*/ 35 h 151"/>
                <a:gd name="T6" fmla="*/ 3097 w 7451"/>
                <a:gd name="T7" fmla="*/ 35 h 151"/>
                <a:gd name="T8" fmla="*/ 3020 w 7451"/>
                <a:gd name="T9" fmla="*/ 1 h 151"/>
                <a:gd name="T10" fmla="*/ 0 w 7451"/>
                <a:gd name="T11" fmla="*/ 0 h 151"/>
                <a:gd name="T12" fmla="*/ 0 w 7451"/>
                <a:gd name="T13" fmla="*/ 35 h 151"/>
                <a:gd name="T14" fmla="*/ 0 w 7451"/>
                <a:gd name="T15" fmla="*/ 35 h 151"/>
                <a:gd name="T16" fmla="*/ 61 w 7451"/>
                <a:gd name="T17" fmla="*/ 53 h 151"/>
                <a:gd name="T18" fmla="*/ 98 w 7451"/>
                <a:gd name="T19" fmla="*/ 65 h 151"/>
                <a:gd name="T20" fmla="*/ 140 w 7451"/>
                <a:gd name="T21" fmla="*/ 75 h 151"/>
                <a:gd name="T22" fmla="*/ 140 w 7451"/>
                <a:gd name="T23" fmla="*/ 75 h 151"/>
                <a:gd name="T24" fmla="*/ 168 w 7451"/>
                <a:gd name="T25" fmla="*/ 82 h 151"/>
                <a:gd name="T26" fmla="*/ 216 w 7451"/>
                <a:gd name="T27" fmla="*/ 90 h 151"/>
                <a:gd name="T28" fmla="*/ 286 w 7451"/>
                <a:gd name="T29" fmla="*/ 102 h 151"/>
                <a:gd name="T30" fmla="*/ 384 w 7451"/>
                <a:gd name="T31" fmla="*/ 114 h 151"/>
                <a:gd name="T32" fmla="*/ 384 w 7451"/>
                <a:gd name="T33" fmla="*/ 114 h 151"/>
                <a:gd name="T34" fmla="*/ 438 w 7451"/>
                <a:gd name="T35" fmla="*/ 121 h 151"/>
                <a:gd name="T36" fmla="*/ 510 w 7451"/>
                <a:gd name="T37" fmla="*/ 127 h 151"/>
                <a:gd name="T38" fmla="*/ 601 w 7451"/>
                <a:gd name="T39" fmla="*/ 134 h 151"/>
                <a:gd name="T40" fmla="*/ 707 w 7451"/>
                <a:gd name="T41" fmla="*/ 141 h 151"/>
                <a:gd name="T42" fmla="*/ 707 w 7451"/>
                <a:gd name="T43" fmla="*/ 141 h 151"/>
                <a:gd name="T44" fmla="*/ 838 w 7451"/>
                <a:gd name="T45" fmla="*/ 146 h 151"/>
                <a:gd name="T46" fmla="*/ 924 w 7451"/>
                <a:gd name="T47" fmla="*/ 148 h 151"/>
                <a:gd name="T48" fmla="*/ 924 w 7451"/>
                <a:gd name="T49" fmla="*/ 148 h 151"/>
                <a:gd name="T50" fmla="*/ 1195 w 7451"/>
                <a:gd name="T51" fmla="*/ 149 h 151"/>
                <a:gd name="T52" fmla="*/ 1718 w 7451"/>
                <a:gd name="T53" fmla="*/ 151 h 151"/>
                <a:gd name="T54" fmla="*/ 3188 w 7451"/>
                <a:gd name="T55" fmla="*/ 151 h 151"/>
                <a:gd name="T56" fmla="*/ 5479 w 7451"/>
                <a:gd name="T57" fmla="*/ 149 h 151"/>
                <a:gd name="T58" fmla="*/ 5479 w 7451"/>
                <a:gd name="T59" fmla="*/ 149 h 151"/>
                <a:gd name="T60" fmla="*/ 5921 w 7451"/>
                <a:gd name="T61" fmla="*/ 151 h 151"/>
                <a:gd name="T62" fmla="*/ 6244 w 7451"/>
                <a:gd name="T63" fmla="*/ 151 h 151"/>
                <a:gd name="T64" fmla="*/ 6529 w 7451"/>
                <a:gd name="T65" fmla="*/ 148 h 151"/>
                <a:gd name="T66" fmla="*/ 6529 w 7451"/>
                <a:gd name="T67" fmla="*/ 148 h 151"/>
                <a:gd name="T68" fmla="*/ 6613 w 7451"/>
                <a:gd name="T69" fmla="*/ 146 h 151"/>
                <a:gd name="T70" fmla="*/ 6744 w 7451"/>
                <a:gd name="T71" fmla="*/ 141 h 151"/>
                <a:gd name="T72" fmla="*/ 6744 w 7451"/>
                <a:gd name="T73" fmla="*/ 141 h 151"/>
                <a:gd name="T74" fmla="*/ 6852 w 7451"/>
                <a:gd name="T75" fmla="*/ 134 h 151"/>
                <a:gd name="T76" fmla="*/ 6941 w 7451"/>
                <a:gd name="T77" fmla="*/ 127 h 151"/>
                <a:gd name="T78" fmla="*/ 7015 w 7451"/>
                <a:gd name="T79" fmla="*/ 121 h 151"/>
                <a:gd name="T80" fmla="*/ 7069 w 7451"/>
                <a:gd name="T81" fmla="*/ 114 h 151"/>
                <a:gd name="T82" fmla="*/ 7069 w 7451"/>
                <a:gd name="T83" fmla="*/ 114 h 151"/>
                <a:gd name="T84" fmla="*/ 7166 w 7451"/>
                <a:gd name="T85" fmla="*/ 102 h 151"/>
                <a:gd name="T86" fmla="*/ 7237 w 7451"/>
                <a:gd name="T87" fmla="*/ 90 h 151"/>
                <a:gd name="T88" fmla="*/ 7284 w 7451"/>
                <a:gd name="T89" fmla="*/ 82 h 151"/>
                <a:gd name="T90" fmla="*/ 7313 w 7451"/>
                <a:gd name="T91" fmla="*/ 75 h 151"/>
                <a:gd name="T92" fmla="*/ 7313 w 7451"/>
                <a:gd name="T93" fmla="*/ 75 h 151"/>
                <a:gd name="T94" fmla="*/ 7353 w 7451"/>
                <a:gd name="T95" fmla="*/ 65 h 151"/>
                <a:gd name="T96" fmla="*/ 7390 w 7451"/>
                <a:gd name="T97" fmla="*/ 53 h 151"/>
                <a:gd name="T98" fmla="*/ 7451 w 7451"/>
                <a:gd name="T99" fmla="*/ 35 h 151"/>
                <a:gd name="T100" fmla="*/ 7451 w 7451"/>
                <a:gd name="T10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451" h="151">
                  <a:moveTo>
                    <a:pt x="7451" y="0"/>
                  </a:moveTo>
                  <a:lnTo>
                    <a:pt x="4441" y="1"/>
                  </a:lnTo>
                  <a:lnTo>
                    <a:pt x="4381" y="35"/>
                  </a:lnTo>
                  <a:lnTo>
                    <a:pt x="3097" y="35"/>
                  </a:lnTo>
                  <a:lnTo>
                    <a:pt x="3020" y="1"/>
                  </a:lnTo>
                  <a:lnTo>
                    <a:pt x="0" y="0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61" y="53"/>
                  </a:lnTo>
                  <a:lnTo>
                    <a:pt x="98" y="65"/>
                  </a:lnTo>
                  <a:lnTo>
                    <a:pt x="140" y="75"/>
                  </a:lnTo>
                  <a:lnTo>
                    <a:pt x="140" y="75"/>
                  </a:lnTo>
                  <a:lnTo>
                    <a:pt x="168" y="82"/>
                  </a:lnTo>
                  <a:lnTo>
                    <a:pt x="216" y="90"/>
                  </a:lnTo>
                  <a:lnTo>
                    <a:pt x="286" y="102"/>
                  </a:lnTo>
                  <a:lnTo>
                    <a:pt x="384" y="114"/>
                  </a:lnTo>
                  <a:lnTo>
                    <a:pt x="384" y="114"/>
                  </a:lnTo>
                  <a:lnTo>
                    <a:pt x="438" y="121"/>
                  </a:lnTo>
                  <a:lnTo>
                    <a:pt x="510" y="127"/>
                  </a:lnTo>
                  <a:lnTo>
                    <a:pt x="601" y="134"/>
                  </a:lnTo>
                  <a:lnTo>
                    <a:pt x="707" y="141"/>
                  </a:lnTo>
                  <a:lnTo>
                    <a:pt x="707" y="141"/>
                  </a:lnTo>
                  <a:lnTo>
                    <a:pt x="838" y="146"/>
                  </a:lnTo>
                  <a:lnTo>
                    <a:pt x="924" y="148"/>
                  </a:lnTo>
                  <a:lnTo>
                    <a:pt x="924" y="148"/>
                  </a:lnTo>
                  <a:lnTo>
                    <a:pt x="1195" y="149"/>
                  </a:lnTo>
                  <a:lnTo>
                    <a:pt x="1718" y="151"/>
                  </a:lnTo>
                  <a:lnTo>
                    <a:pt x="3188" y="151"/>
                  </a:lnTo>
                  <a:lnTo>
                    <a:pt x="5479" y="149"/>
                  </a:lnTo>
                  <a:lnTo>
                    <a:pt x="5479" y="149"/>
                  </a:lnTo>
                  <a:lnTo>
                    <a:pt x="5921" y="151"/>
                  </a:lnTo>
                  <a:lnTo>
                    <a:pt x="6244" y="151"/>
                  </a:lnTo>
                  <a:lnTo>
                    <a:pt x="6529" y="148"/>
                  </a:lnTo>
                  <a:lnTo>
                    <a:pt x="6529" y="148"/>
                  </a:lnTo>
                  <a:lnTo>
                    <a:pt x="6613" y="146"/>
                  </a:lnTo>
                  <a:lnTo>
                    <a:pt x="6744" y="141"/>
                  </a:lnTo>
                  <a:lnTo>
                    <a:pt x="6744" y="141"/>
                  </a:lnTo>
                  <a:lnTo>
                    <a:pt x="6852" y="134"/>
                  </a:lnTo>
                  <a:lnTo>
                    <a:pt x="6941" y="127"/>
                  </a:lnTo>
                  <a:lnTo>
                    <a:pt x="7015" y="121"/>
                  </a:lnTo>
                  <a:lnTo>
                    <a:pt x="7069" y="114"/>
                  </a:lnTo>
                  <a:lnTo>
                    <a:pt x="7069" y="114"/>
                  </a:lnTo>
                  <a:lnTo>
                    <a:pt x="7166" y="102"/>
                  </a:lnTo>
                  <a:lnTo>
                    <a:pt x="7237" y="90"/>
                  </a:lnTo>
                  <a:lnTo>
                    <a:pt x="7284" y="82"/>
                  </a:lnTo>
                  <a:lnTo>
                    <a:pt x="7313" y="75"/>
                  </a:lnTo>
                  <a:lnTo>
                    <a:pt x="7313" y="75"/>
                  </a:lnTo>
                  <a:lnTo>
                    <a:pt x="7353" y="65"/>
                  </a:lnTo>
                  <a:lnTo>
                    <a:pt x="7390" y="53"/>
                  </a:lnTo>
                  <a:lnTo>
                    <a:pt x="7451" y="35"/>
                  </a:lnTo>
                  <a:lnTo>
                    <a:pt x="7451" y="0"/>
                  </a:lnTo>
                  <a:close/>
                </a:path>
              </a:pathLst>
            </a:custGeom>
            <a:solidFill>
              <a:srgbClr val="A5A6A8"/>
            </a:solidFill>
            <a:ln>
              <a:noFill/>
            </a:ln>
            <a:effectLst>
              <a:innerShdw blurRad="114300">
                <a:prstClr val="black">
                  <a:alpha val="70000"/>
                </a:prstClr>
              </a:inn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/>
                <a:ea typeface="+mn-ea"/>
                <a:cs typeface="+mn-cs"/>
              </a:endParaRPr>
            </a:p>
          </p:txBody>
        </p:sp>
        <p:sp>
          <p:nvSpPr>
            <p:cNvPr id="23" name="Freeform 16">
              <a:extLst>
                <a:ext uri="{FF2B5EF4-FFF2-40B4-BE49-F238E27FC236}">
                  <a16:creationId xmlns:a16="http://schemas.microsoft.com/office/drawing/2014/main" id="{BC2E5E38-385C-8CA9-EC83-25D0A99B9862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8438" y="6618288"/>
              <a:ext cx="11828463" cy="55563"/>
            </a:xfrm>
            <a:custGeom>
              <a:avLst/>
              <a:gdLst>
                <a:gd name="T0" fmla="*/ 7451 w 7451"/>
                <a:gd name="T1" fmla="*/ 35 h 35"/>
                <a:gd name="T2" fmla="*/ 0 w 7451"/>
                <a:gd name="T3" fmla="*/ 35 h 35"/>
                <a:gd name="T4" fmla="*/ 0 w 7451"/>
                <a:gd name="T5" fmla="*/ 0 h 35"/>
                <a:gd name="T6" fmla="*/ 3020 w 7451"/>
                <a:gd name="T7" fmla="*/ 0 h 35"/>
                <a:gd name="T8" fmla="*/ 3047 w 7451"/>
                <a:gd name="T9" fmla="*/ 18 h 35"/>
                <a:gd name="T10" fmla="*/ 4413 w 7451"/>
                <a:gd name="T11" fmla="*/ 18 h 35"/>
                <a:gd name="T12" fmla="*/ 4441 w 7451"/>
                <a:gd name="T13" fmla="*/ 0 h 35"/>
                <a:gd name="T14" fmla="*/ 7451 w 7451"/>
                <a:gd name="T15" fmla="*/ 0 h 35"/>
                <a:gd name="T16" fmla="*/ 7451 w 7451"/>
                <a:gd name="T17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51" h="35">
                  <a:moveTo>
                    <a:pt x="7451" y="35"/>
                  </a:moveTo>
                  <a:lnTo>
                    <a:pt x="0" y="35"/>
                  </a:lnTo>
                  <a:lnTo>
                    <a:pt x="0" y="0"/>
                  </a:lnTo>
                  <a:lnTo>
                    <a:pt x="3020" y="0"/>
                  </a:lnTo>
                  <a:lnTo>
                    <a:pt x="3047" y="18"/>
                  </a:lnTo>
                  <a:lnTo>
                    <a:pt x="4413" y="18"/>
                  </a:lnTo>
                  <a:lnTo>
                    <a:pt x="4441" y="0"/>
                  </a:lnTo>
                  <a:lnTo>
                    <a:pt x="7451" y="0"/>
                  </a:lnTo>
                  <a:lnTo>
                    <a:pt x="7451" y="35"/>
                  </a:lnTo>
                  <a:close/>
                </a:path>
              </a:pathLst>
            </a:custGeom>
            <a:gradFill>
              <a:gsLst>
                <a:gs pos="0">
                  <a:srgbClr val="96999A">
                    <a:lumMod val="70000"/>
                  </a:srgbClr>
                </a:gs>
                <a:gs pos="3000">
                  <a:srgbClr val="96999A"/>
                </a:gs>
                <a:gs pos="100000">
                  <a:srgbClr val="96999A">
                    <a:lumMod val="70000"/>
                  </a:srgbClr>
                </a:gs>
                <a:gs pos="97000">
                  <a:srgbClr val="96999A"/>
                </a:gs>
                <a:gs pos="91000">
                  <a:srgbClr val="DFE0E1"/>
                </a:gs>
                <a:gs pos="9000">
                  <a:srgbClr val="DFE0E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/>
                <a:ea typeface="+mn-ea"/>
                <a:cs typeface="+mn-cs"/>
              </a:endParaRPr>
            </a:p>
          </p:txBody>
        </p:sp>
        <p:sp>
          <p:nvSpPr>
            <p:cNvPr id="24" name="Freeform 17">
              <a:extLst>
                <a:ext uri="{FF2B5EF4-FFF2-40B4-BE49-F238E27FC236}">
                  <a16:creationId xmlns:a16="http://schemas.microsoft.com/office/drawing/2014/main" id="{ADAF8D02-71DA-B2E2-A796-324034F19277}"/>
                </a:ext>
              </a:extLst>
            </p:cNvPr>
            <p:cNvSpPr>
              <a:spLocks/>
            </p:cNvSpPr>
            <p:nvPr/>
          </p:nvSpPr>
          <p:spPr bwMode="auto">
            <a:xfrm>
              <a:off x="7524750" y="6619875"/>
              <a:ext cx="2255838" cy="90488"/>
            </a:xfrm>
            <a:custGeom>
              <a:avLst/>
              <a:gdLst>
                <a:gd name="T0" fmla="*/ 1389 w 1421"/>
                <a:gd name="T1" fmla="*/ 2 h 57"/>
                <a:gd name="T2" fmla="*/ 32 w 1421"/>
                <a:gd name="T3" fmla="*/ 2 h 57"/>
                <a:gd name="T4" fmla="*/ 32 w 1421"/>
                <a:gd name="T5" fmla="*/ 2 h 57"/>
                <a:gd name="T6" fmla="*/ 17 w 1421"/>
                <a:gd name="T7" fmla="*/ 2 h 57"/>
                <a:gd name="T8" fmla="*/ 0 w 1421"/>
                <a:gd name="T9" fmla="*/ 0 h 57"/>
                <a:gd name="T10" fmla="*/ 0 w 1421"/>
                <a:gd name="T11" fmla="*/ 34 h 57"/>
                <a:gd name="T12" fmla="*/ 0 w 1421"/>
                <a:gd name="T13" fmla="*/ 34 h 57"/>
                <a:gd name="T14" fmla="*/ 20 w 1421"/>
                <a:gd name="T15" fmla="*/ 44 h 57"/>
                <a:gd name="T16" fmla="*/ 42 w 1421"/>
                <a:gd name="T17" fmla="*/ 51 h 57"/>
                <a:gd name="T18" fmla="*/ 64 w 1421"/>
                <a:gd name="T19" fmla="*/ 56 h 57"/>
                <a:gd name="T20" fmla="*/ 85 w 1421"/>
                <a:gd name="T21" fmla="*/ 57 h 57"/>
                <a:gd name="T22" fmla="*/ 1337 w 1421"/>
                <a:gd name="T23" fmla="*/ 57 h 57"/>
                <a:gd name="T24" fmla="*/ 1337 w 1421"/>
                <a:gd name="T25" fmla="*/ 57 h 57"/>
                <a:gd name="T26" fmla="*/ 1359 w 1421"/>
                <a:gd name="T27" fmla="*/ 56 h 57"/>
                <a:gd name="T28" fmla="*/ 1381 w 1421"/>
                <a:gd name="T29" fmla="*/ 51 h 57"/>
                <a:gd name="T30" fmla="*/ 1401 w 1421"/>
                <a:gd name="T31" fmla="*/ 44 h 57"/>
                <a:gd name="T32" fmla="*/ 1421 w 1421"/>
                <a:gd name="T33" fmla="*/ 34 h 57"/>
                <a:gd name="T34" fmla="*/ 1421 w 1421"/>
                <a:gd name="T35" fmla="*/ 0 h 57"/>
                <a:gd name="T36" fmla="*/ 1421 w 1421"/>
                <a:gd name="T37" fmla="*/ 0 h 57"/>
                <a:gd name="T38" fmla="*/ 1406 w 1421"/>
                <a:gd name="T39" fmla="*/ 2 h 57"/>
                <a:gd name="T40" fmla="*/ 1389 w 1421"/>
                <a:gd name="T41" fmla="*/ 2 h 57"/>
                <a:gd name="T42" fmla="*/ 1389 w 1421"/>
                <a:gd name="T43" fmla="*/ 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21" h="57">
                  <a:moveTo>
                    <a:pt x="1389" y="2"/>
                  </a:moveTo>
                  <a:lnTo>
                    <a:pt x="32" y="2"/>
                  </a:lnTo>
                  <a:lnTo>
                    <a:pt x="32" y="2"/>
                  </a:lnTo>
                  <a:lnTo>
                    <a:pt x="17" y="2"/>
                  </a:lnTo>
                  <a:lnTo>
                    <a:pt x="0" y="0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20" y="44"/>
                  </a:lnTo>
                  <a:lnTo>
                    <a:pt x="42" y="51"/>
                  </a:lnTo>
                  <a:lnTo>
                    <a:pt x="64" y="56"/>
                  </a:lnTo>
                  <a:lnTo>
                    <a:pt x="85" y="57"/>
                  </a:lnTo>
                  <a:lnTo>
                    <a:pt x="1337" y="57"/>
                  </a:lnTo>
                  <a:lnTo>
                    <a:pt x="1337" y="57"/>
                  </a:lnTo>
                  <a:lnTo>
                    <a:pt x="1359" y="56"/>
                  </a:lnTo>
                  <a:lnTo>
                    <a:pt x="1381" y="51"/>
                  </a:lnTo>
                  <a:lnTo>
                    <a:pt x="1401" y="44"/>
                  </a:lnTo>
                  <a:lnTo>
                    <a:pt x="1421" y="34"/>
                  </a:lnTo>
                  <a:lnTo>
                    <a:pt x="1421" y="0"/>
                  </a:lnTo>
                  <a:lnTo>
                    <a:pt x="1421" y="0"/>
                  </a:lnTo>
                  <a:lnTo>
                    <a:pt x="1406" y="2"/>
                  </a:lnTo>
                  <a:lnTo>
                    <a:pt x="1389" y="2"/>
                  </a:lnTo>
                  <a:lnTo>
                    <a:pt x="1389" y="2"/>
                  </a:lnTo>
                  <a:close/>
                </a:path>
              </a:pathLst>
            </a:custGeom>
            <a:gradFill>
              <a:gsLst>
                <a:gs pos="0">
                  <a:srgbClr val="96999A">
                    <a:lumMod val="70000"/>
                  </a:srgbClr>
                </a:gs>
                <a:gs pos="3000">
                  <a:srgbClr val="96999A"/>
                </a:gs>
                <a:gs pos="100000">
                  <a:srgbClr val="96999A">
                    <a:lumMod val="70000"/>
                  </a:srgbClr>
                </a:gs>
                <a:gs pos="97000">
                  <a:srgbClr val="96999A"/>
                </a:gs>
                <a:gs pos="91000">
                  <a:srgbClr val="DFE0E1">
                    <a:lumMod val="95000"/>
                  </a:srgbClr>
                </a:gs>
                <a:gs pos="9000">
                  <a:srgbClr val="DFE0E1">
                    <a:lumMod val="95000"/>
                  </a:srgb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/>
                <a:ea typeface="+mn-ea"/>
                <a:cs typeface="+mn-cs"/>
              </a:endParaRPr>
            </a:p>
          </p:txBody>
        </p:sp>
      </p:grpSp>
      <p:sp>
        <p:nvSpPr>
          <p:cNvPr id="25" name="Picture Placeholder 21">
            <a:extLst>
              <a:ext uri="{FF2B5EF4-FFF2-40B4-BE49-F238E27FC236}">
                <a16:creationId xmlns:a16="http://schemas.microsoft.com/office/drawing/2014/main" id="{F4D52F8F-92EB-F78A-7804-9854C13E1AF0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5419317" y="2070560"/>
            <a:ext cx="5542887" cy="3467146"/>
          </a:xfrm>
          <a:prstGeom prst="rect">
            <a:avLst/>
          </a:prstGeom>
          <a:solidFill>
            <a:schemeClr val="bg2"/>
          </a:solidFill>
        </p:spPr>
      </p:sp>
      <p:sp>
        <p:nvSpPr>
          <p:cNvPr id="26" name="Text Placeholder 10">
            <a:extLst>
              <a:ext uri="{FF2B5EF4-FFF2-40B4-BE49-F238E27FC236}">
                <a16:creationId xmlns:a16="http://schemas.microsoft.com/office/drawing/2014/main" id="{0D074168-1A1C-C073-7299-115EDBB9520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9373" y="2784288"/>
            <a:ext cx="4045284" cy="757229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0000"/>
              </a:lnSpc>
              <a:defRPr sz="1600" b="0" i="0">
                <a:solidFill>
                  <a:schemeClr val="tx1"/>
                </a:solidFill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lvl="0"/>
            <a:r>
              <a:rPr lang="en-US" dirty="0"/>
              <a:t>Place holder for body text. Arial 16pt. </a:t>
            </a:r>
          </a:p>
        </p:txBody>
      </p:sp>
      <p:sp>
        <p:nvSpPr>
          <p:cNvPr id="27" name="Text Placeholder 24">
            <a:extLst>
              <a:ext uri="{FF2B5EF4-FFF2-40B4-BE49-F238E27FC236}">
                <a16:creationId xmlns:a16="http://schemas.microsoft.com/office/drawing/2014/main" id="{8549E601-3B68-1469-71CF-88FA5B0FA65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59373" y="2306835"/>
            <a:ext cx="2294247" cy="30169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Header</a:t>
            </a:r>
          </a:p>
        </p:txBody>
      </p:sp>
      <p:sp>
        <p:nvSpPr>
          <p:cNvPr id="28" name="Text Placeholder 10">
            <a:extLst>
              <a:ext uri="{FF2B5EF4-FFF2-40B4-BE49-F238E27FC236}">
                <a16:creationId xmlns:a16="http://schemas.microsoft.com/office/drawing/2014/main" id="{344F2D54-5C37-5F10-85F8-AF2DDD92E65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59372" y="4369325"/>
            <a:ext cx="4045283" cy="757229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0000"/>
              </a:lnSpc>
              <a:defRPr sz="1600" b="0" i="0">
                <a:solidFill>
                  <a:schemeClr val="tx1"/>
                </a:solidFill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lvl="0"/>
            <a:r>
              <a:rPr lang="en-US" dirty="0"/>
              <a:t>Place holder for body text. Arial 16pt. </a:t>
            </a:r>
          </a:p>
        </p:txBody>
      </p:sp>
      <p:sp>
        <p:nvSpPr>
          <p:cNvPr id="29" name="Text Placeholder 24">
            <a:extLst>
              <a:ext uri="{FF2B5EF4-FFF2-40B4-BE49-F238E27FC236}">
                <a16:creationId xmlns:a16="http://schemas.microsoft.com/office/drawing/2014/main" id="{2E320DCC-1CD9-70C9-3E2C-696082DFEB5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59373" y="3891872"/>
            <a:ext cx="2299349" cy="30169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Header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693D2E1-2F1B-C35E-D3B2-817FF0B3E18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9374" y="683489"/>
            <a:ext cx="11035595" cy="44608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33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20">
            <a:extLst>
              <a:ext uri="{FF2B5EF4-FFF2-40B4-BE49-F238E27FC236}">
                <a16:creationId xmlns:a16="http://schemas.microsoft.com/office/drawing/2014/main" id="{44F51B9E-6A39-5E54-5A04-4A5ACC00708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9373" y="1205053"/>
            <a:ext cx="11035596" cy="41751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48039814"/>
      </p:ext>
    </p:extLst>
  </p:cSld>
  <p:clrMapOvr>
    <a:masterClrMapping/>
  </p:clrMapOvr>
  <p:transition spd="med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tandard - no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3D1AD3D8-9550-AED4-EBFF-8EFFEA005FA2}"/>
              </a:ext>
            </a:extLst>
          </p:cNvPr>
          <p:cNvSpPr/>
          <p:nvPr userDrawn="1"/>
        </p:nvSpPr>
        <p:spPr>
          <a:xfrm>
            <a:off x="0" y="0"/>
            <a:ext cx="12192000" cy="5994400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3" name="macbook.png">
            <a:extLst>
              <a:ext uri="{FF2B5EF4-FFF2-40B4-BE49-F238E27FC236}">
                <a16:creationId xmlns:a16="http://schemas.microsoft.com/office/drawing/2014/main" id="{84464847-7F8E-8F2E-9922-86344170F00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2280" y="1277654"/>
            <a:ext cx="9566265" cy="4932332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Picture Placeholder 11">
            <a:extLst>
              <a:ext uri="{FF2B5EF4-FFF2-40B4-BE49-F238E27FC236}">
                <a16:creationId xmlns:a16="http://schemas.microsoft.com/office/drawing/2014/main" id="{0725459F-2E06-27DA-8F26-275C5E27292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275268" y="1542668"/>
            <a:ext cx="5380253" cy="4130461"/>
          </a:xfrm>
          <a:custGeom>
            <a:avLst/>
            <a:gdLst>
              <a:gd name="connsiteX0" fmla="*/ 10760506 w 10760506"/>
              <a:gd name="connsiteY0" fmla="*/ 0 h 8260922"/>
              <a:gd name="connsiteX1" fmla="*/ 9412970 w 10760506"/>
              <a:gd name="connsiteY1" fmla="*/ 8140834 h 8260922"/>
              <a:gd name="connsiteX2" fmla="*/ 2533131 w 10760506"/>
              <a:gd name="connsiteY2" fmla="*/ 8260922 h 8260922"/>
              <a:gd name="connsiteX3" fmla="*/ 0 w 10760506"/>
              <a:gd name="connsiteY3" fmla="*/ 8260922 h 8260922"/>
              <a:gd name="connsiteX4" fmla="*/ 1437144 w 10760506"/>
              <a:gd name="connsiteY4" fmla="*/ 1257511 h 8260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60506" h="8260922">
                <a:moveTo>
                  <a:pt x="10760506" y="0"/>
                </a:moveTo>
                <a:lnTo>
                  <a:pt x="9412970" y="8140834"/>
                </a:lnTo>
                <a:lnTo>
                  <a:pt x="2533131" y="8260922"/>
                </a:lnTo>
                <a:lnTo>
                  <a:pt x="0" y="8260922"/>
                </a:lnTo>
                <a:lnTo>
                  <a:pt x="1437144" y="1257511"/>
                </a:lnTo>
                <a:close/>
              </a:path>
            </a:pathLst>
          </a:custGeom>
          <a:solidFill>
            <a:srgbClr val="3B3E41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>
            <a:noAutofit/>
          </a:bodyPr>
          <a:lstStyle>
            <a:lvl1pPr marL="0" indent="0" algn="ctr">
              <a:buNone/>
              <a:defRPr sz="1600">
                <a:solidFill>
                  <a:schemeClr val="bg2"/>
                </a:solidFill>
              </a:defRPr>
            </a:lvl1pPr>
          </a:lstStyle>
          <a:p>
            <a:r>
              <a:rPr lang="id-ID" dirty="0"/>
              <a:t>Picture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24DD04D7-6037-8408-8FD5-AE7D3C10BBF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9373" y="2752165"/>
            <a:ext cx="3773953" cy="1658379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0000"/>
              </a:lnSpc>
              <a:defRPr sz="1800" b="0" i="0">
                <a:solidFill>
                  <a:schemeClr val="tx1"/>
                </a:solidFill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lvl="0"/>
            <a:r>
              <a:rPr lang="en-US" dirty="0"/>
              <a:t>Place holder for body text</a:t>
            </a:r>
            <a:br>
              <a:rPr lang="en-US" dirty="0"/>
            </a:br>
            <a:r>
              <a:rPr lang="en-US" dirty="0"/>
              <a:t>Arial 18pt</a:t>
            </a:r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08734BD6-F45C-4128-D03E-C3CDE6D113F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59373" y="2117256"/>
            <a:ext cx="3773953" cy="483781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accent1"/>
                </a:solidFill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lvl="0"/>
            <a:r>
              <a:rPr lang="en-US" dirty="0"/>
              <a:t>Arial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A00D6634-5944-8CD2-2C6A-2504C50BB27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9374" y="683489"/>
            <a:ext cx="11035595" cy="44608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33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ext Placeholder 20">
            <a:extLst>
              <a:ext uri="{FF2B5EF4-FFF2-40B4-BE49-F238E27FC236}">
                <a16:creationId xmlns:a16="http://schemas.microsoft.com/office/drawing/2014/main" id="{6398E346-26C3-7820-AC93-1077D5ED973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9373" y="1205053"/>
            <a:ext cx="11035596" cy="41751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38854163"/>
      </p:ext>
    </p:extLst>
  </p:cSld>
  <p:clrMapOvr>
    <a:masterClrMapping/>
  </p:clrMapOvr>
  <p:transition spd="med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9A81C9F-18F7-C2C3-B6A9-5CB6EF8C4295}"/>
              </a:ext>
            </a:extLst>
          </p:cNvPr>
          <p:cNvSpPr/>
          <p:nvPr userDrawn="1"/>
        </p:nvSpPr>
        <p:spPr>
          <a:xfrm>
            <a:off x="291351" y="6377921"/>
            <a:ext cx="1007223" cy="23331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phic 4">
            <a:extLst>
              <a:ext uri="{FF2B5EF4-FFF2-40B4-BE49-F238E27FC236}">
                <a16:creationId xmlns:a16="http://schemas.microsoft.com/office/drawing/2014/main" id="{3E2D5D2D-25F6-894E-87EB-FC561522E9D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0"/>
            <a:ext cx="12192000" cy="271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raphic 7">
            <a:extLst>
              <a:ext uri="{FF2B5EF4-FFF2-40B4-BE49-F238E27FC236}">
                <a16:creationId xmlns:a16="http://schemas.microsoft.com/office/drawing/2014/main" id="{9EFF1778-3F77-034C-B648-0B5E63BEA67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4925" y="4972050"/>
            <a:ext cx="12155488" cy="103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phic 8">
            <a:extLst>
              <a:ext uri="{FF2B5EF4-FFF2-40B4-BE49-F238E27FC236}">
                <a16:creationId xmlns:a16="http://schemas.microsoft.com/office/drawing/2014/main" id="{0E7473BB-25C3-1543-836A-508FE742B9B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75" y="6292850"/>
            <a:ext cx="939800" cy="23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Placeholder 18"/>
          <p:cNvSpPr>
            <a:spLocks noGrp="1"/>
          </p:cNvSpPr>
          <p:nvPr>
            <p:ph type="body" sz="quarter" idx="10" hasCustomPrompt="1"/>
          </p:nvPr>
        </p:nvSpPr>
        <p:spPr>
          <a:xfrm>
            <a:off x="545360" y="3296921"/>
            <a:ext cx="10529040" cy="72884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4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Thank You.</a:t>
            </a:r>
          </a:p>
        </p:txBody>
      </p:sp>
      <p:sp>
        <p:nvSpPr>
          <p:cNvPr id="11" name="Text Placeholder 20"/>
          <p:cNvSpPr>
            <a:spLocks noGrp="1"/>
          </p:cNvSpPr>
          <p:nvPr>
            <p:ph type="body" sz="quarter" idx="11"/>
          </p:nvPr>
        </p:nvSpPr>
        <p:spPr>
          <a:xfrm>
            <a:off x="545359" y="4145280"/>
            <a:ext cx="9435131" cy="41751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953168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4">
            <a:extLst>
              <a:ext uri="{FF2B5EF4-FFF2-40B4-BE49-F238E27FC236}">
                <a16:creationId xmlns:a16="http://schemas.microsoft.com/office/drawing/2014/main" id="{4E5FC0F9-132D-9D45-BF36-795755A8EC0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186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Graphic 7">
            <a:extLst>
              <a:ext uri="{FF2B5EF4-FFF2-40B4-BE49-F238E27FC236}">
                <a16:creationId xmlns:a16="http://schemas.microsoft.com/office/drawing/2014/main" id="{CE1AA63E-FCCC-A14A-B6EF-0E3F922DB0F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1863725"/>
            <a:ext cx="121920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8">
            <a:extLst>
              <a:ext uri="{FF2B5EF4-FFF2-40B4-BE49-F238E27FC236}">
                <a16:creationId xmlns:a16="http://schemas.microsoft.com/office/drawing/2014/main" id="{3B65644B-9EF2-FE49-ABF0-73799C04C29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auto">
          <a:xfrm>
            <a:off x="1036068" y="4242302"/>
            <a:ext cx="1575398" cy="54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E74392D-0C36-7B49-A6D6-BAE12D302590}"/>
              </a:ext>
            </a:extLst>
          </p:cNvPr>
          <p:cNvSpPr/>
          <p:nvPr userDrawn="1"/>
        </p:nvSpPr>
        <p:spPr>
          <a:xfrm>
            <a:off x="0" y="6059488"/>
            <a:ext cx="12192000" cy="798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7" name="Graphic 10">
            <a:extLst>
              <a:ext uri="{FF2B5EF4-FFF2-40B4-BE49-F238E27FC236}">
                <a16:creationId xmlns:a16="http://schemas.microsoft.com/office/drawing/2014/main" id="{53AAC3F0-F1CF-F044-943A-186CB2AB669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5343525"/>
            <a:ext cx="12192000" cy="96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Graphic 11">
            <a:extLst>
              <a:ext uri="{FF2B5EF4-FFF2-40B4-BE49-F238E27FC236}">
                <a16:creationId xmlns:a16="http://schemas.microsoft.com/office/drawing/2014/main" id="{88C55AF5-BB99-1648-B2C3-5DEFBFE7E04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03963"/>
            <a:ext cx="1219200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 Placeholder 18"/>
          <p:cNvSpPr>
            <a:spLocks noGrp="1"/>
          </p:cNvSpPr>
          <p:nvPr>
            <p:ph type="body" sz="quarter" idx="10" hasCustomPrompt="1"/>
          </p:nvPr>
        </p:nvSpPr>
        <p:spPr>
          <a:xfrm>
            <a:off x="956815" y="2837121"/>
            <a:ext cx="10705659" cy="116230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000"/>
            </a:lvl1pPr>
          </a:lstStyle>
          <a:p>
            <a:pPr lvl="0"/>
            <a:r>
              <a:rPr lang="en-US" dirty="0"/>
              <a:t>Thank You.</a:t>
            </a:r>
          </a:p>
        </p:txBody>
      </p:sp>
    </p:spTree>
    <p:extLst>
      <p:ext uri="{BB962C8B-B14F-4D97-AF65-F5344CB8AC3E}">
        <p14:creationId xmlns:p14="http://schemas.microsoft.com/office/powerpoint/2010/main" val="14272646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 Slide">
  <p:cSld name="1_Default Slide"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86183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_HEADER_2">
  <p:cSld name="SECTION_HEADER_2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8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93" name="Google Shape;193;p38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fld id="{00000000-1234-1234-1234-123412341234}" type="slidenum">
              <a:rPr lang="en" smtClean="0"/>
              <a:pPr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2529604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>
            <a:extLst>
              <a:ext uri="{FF2B5EF4-FFF2-40B4-BE49-F238E27FC236}">
                <a16:creationId xmlns:a16="http://schemas.microsoft.com/office/drawing/2014/main" id="{9379CCBA-3287-C182-ACFE-2BEEB17892F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549063" y="6373813"/>
            <a:ext cx="312737" cy="2143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fld id="{6A8C89BE-53BE-B643-AC8E-E98E26196E5D}" type="slidenum">
              <a:rPr lang="en-US" altLang="en-US" sz="800" smtClean="0">
                <a:solidFill>
                  <a:schemeClr val="tx1"/>
                </a:solidFill>
              </a:rPr>
              <a:pPr eaLnBrk="1" hangingPunct="1">
                <a:defRPr/>
              </a:pPr>
              <a:t>‹#›</a:t>
            </a:fld>
            <a:endParaRPr lang="en-US" altLang="en-US" sz="800">
              <a:solidFill>
                <a:schemeClr val="tx1"/>
              </a:solidFill>
            </a:endParaRPr>
          </a:p>
        </p:txBody>
      </p:sp>
      <p:sp>
        <p:nvSpPr>
          <p:cNvPr id="3" name="TextBox 5">
            <a:extLst>
              <a:ext uri="{FF2B5EF4-FFF2-40B4-BE49-F238E27FC236}">
                <a16:creationId xmlns:a16="http://schemas.microsoft.com/office/drawing/2014/main" id="{F34357EE-0980-2AE0-48FD-374D4495A61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8600" y="6378575"/>
            <a:ext cx="912813" cy="2159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800" dirty="0">
                <a:solidFill>
                  <a:srgbClr val="A09E9A"/>
                </a:solidFill>
              </a:rPr>
              <a:t>©delinea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C5C6491E-87D0-0CDE-58BA-1F5A03BB484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9983788" y="6373813"/>
            <a:ext cx="1565275" cy="2143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r>
              <a:rPr lang="en-US" altLang="en-US" sz="800" dirty="0" err="1">
                <a:solidFill>
                  <a:schemeClr val="tx1"/>
                </a:solidFill>
              </a:rPr>
              <a:t>delinea.com</a:t>
            </a:r>
            <a:endParaRPr lang="en-US" altLang="en-US" sz="800" dirty="0">
              <a:solidFill>
                <a:schemeClr val="tx1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009" r:id="rId1"/>
    <p:sldLayoutId id="2147484010" r:id="rId2"/>
    <p:sldLayoutId id="2147484011" r:id="rId3"/>
    <p:sldLayoutId id="2147484012" r:id="rId4"/>
    <p:sldLayoutId id="2147484013" r:id="rId5"/>
    <p:sldLayoutId id="2147484014" r:id="rId6"/>
    <p:sldLayoutId id="2147484015" r:id="rId7"/>
    <p:sldLayoutId id="2147484061" r:id="rId8"/>
    <p:sldLayoutId id="2147484040" r:id="rId9"/>
    <p:sldLayoutId id="2147484113" r:id="rId10"/>
    <p:sldLayoutId id="2147484058" r:id="rId11"/>
    <p:sldLayoutId id="2147484059" r:id="rId12"/>
    <p:sldLayoutId id="2147484060" r:id="rId13"/>
    <p:sldLayoutId id="2147484056" r:id="rId14"/>
    <p:sldLayoutId id="2147484109" r:id="rId15"/>
    <p:sldLayoutId id="2147484110" r:id="rId16"/>
    <p:sldLayoutId id="2147484112" r:id="rId17"/>
    <p:sldLayoutId id="2147484111" r:id="rId18"/>
    <p:sldLayoutId id="2147484055" r:id="rId19"/>
    <p:sldLayoutId id="2147484114" r:id="rId20"/>
    <p:sldLayoutId id="2147484115" r:id="rId21"/>
    <p:sldLayoutId id="2147484117" r:id="rId22"/>
  </p:sldLayoutIdLst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mailto:alex.meyer@delinea.com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icrosoft.com/en-us/dynamics-365/blog/it-professional/2024/09/27/enhance-erp-security-role-management-compliance-dynamics-365/" TargetMode="External"/><Relationship Id="rId2" Type="http://schemas.openxmlformats.org/officeDocument/2006/relationships/hyperlink" Target="https://alexdmeyer.com/2025/04/29/dynamics-365-finance-supply-chain-license-enforcement-overview/" TargetMode="External"/><Relationship Id="rId1" Type="http://schemas.openxmlformats.org/officeDocument/2006/relationships/slideLayout" Target="../slideLayouts/slideLayout9.xml"/><Relationship Id="rId5" Type="http://schemas.openxmlformats.org/officeDocument/2006/relationships/hyperlink" Target="https://learn.microsoft.com/en-us/dynamics365/fin-ops-core/fin-ops/sysadmin/user-security-report-technical-validation-faq" TargetMode="External"/><Relationship Id="rId4" Type="http://schemas.openxmlformats.org/officeDocument/2006/relationships/hyperlink" Target="https://www.microsoft.com/en-us/dynamics-365/blog/it-professional/2025/03/28/simplifying-license-management-dynamics-365/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mailto:alex.meyer@delinea.com" TargetMode="External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AE1CC98-F7CD-FFDB-86C0-A61638DC974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D365FSC License Enforcement Overview</a:t>
            </a: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6D8F99D0-1AAE-2F41-A1AB-65396F131A0F}"/>
              </a:ext>
            </a:extLst>
          </p:cNvPr>
          <p:cNvSpPr txBox="1">
            <a:spLocks/>
          </p:cNvSpPr>
          <p:nvPr/>
        </p:nvSpPr>
        <p:spPr>
          <a:xfrm>
            <a:off x="541258" y="4003766"/>
            <a:ext cx="4172704" cy="72509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Created by:</a:t>
            </a:r>
          </a:p>
          <a:p>
            <a:r>
              <a:rPr lang="en-US" sz="1800" dirty="0"/>
              <a:t>Alex Meyer – </a:t>
            </a:r>
            <a:r>
              <a:rPr lang="en-US" sz="1800" dirty="0">
                <a:hlinkClick r:id="rId2"/>
              </a:rPr>
              <a:t>alex.meyer@delinea.com</a:t>
            </a:r>
            <a:endParaRPr lang="en-US" sz="1800" dirty="0"/>
          </a:p>
          <a:p>
            <a:endParaRPr lang="en-US" sz="1800" dirty="0"/>
          </a:p>
        </p:txBody>
      </p:sp>
      <p:pic>
        <p:nvPicPr>
          <p:cNvPr id="3" name="Google Shape;147;p3" descr="Qr code&#10;&#10;Description automatically generated">
            <a:extLst>
              <a:ext uri="{FF2B5EF4-FFF2-40B4-BE49-F238E27FC236}">
                <a16:creationId xmlns:a16="http://schemas.microsoft.com/office/drawing/2014/main" id="{DB885CE0-A221-2BEC-53A9-0633B945B40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69981" y="2564451"/>
            <a:ext cx="2202258" cy="22022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ext Placeholder 1">
            <a:extLst>
              <a:ext uri="{FF2B5EF4-FFF2-40B4-BE49-F238E27FC236}">
                <a16:creationId xmlns:a16="http://schemas.microsoft.com/office/drawing/2014/main" id="{21EF6FFF-44C5-4E4F-8E91-16F4739CA778}"/>
              </a:ext>
            </a:extLst>
          </p:cNvPr>
          <p:cNvSpPr>
            <a:spLocks noGrp="1" noChangeArrowheads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en-US" b="1" dirty="0"/>
              <a:t>What is ‘license enforcement’ for D365FSC?</a:t>
            </a:r>
          </a:p>
        </p:txBody>
      </p:sp>
      <p:sp>
        <p:nvSpPr>
          <p:cNvPr id="38915" name="Text Placeholder 3">
            <a:extLst>
              <a:ext uri="{FF2B5EF4-FFF2-40B4-BE49-F238E27FC236}">
                <a16:creationId xmlns:a16="http://schemas.microsoft.com/office/drawing/2014/main" id="{7EB82F8C-1B8B-7C46-AF25-D9C96F4EB109}"/>
              </a:ext>
            </a:extLst>
          </p:cNvPr>
          <p:cNvSpPr>
            <a:spLocks noGrp="1" noChangeArrowheads="1"/>
          </p:cNvSpPr>
          <p:nvPr>
            <p:ph type="body" sz="quarter" idx="13"/>
          </p:nvPr>
        </p:nvSpPr>
        <p:spPr>
          <a:xfrm>
            <a:off x="559374" y="1585398"/>
            <a:ext cx="11033947" cy="4351168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dirty="0"/>
              <a:t>Historically Microsoft did not perform ‘real time’ license enforcement for the Dynamics AX / 365 FSC products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dirty="0"/>
              <a:t>‘Enforcement’ only occurred during license renewals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dirty="0"/>
              <a:t>They have now plan on implementing a ‘license check’ during a user’s sign in to the application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dirty="0"/>
              <a:t>Soft Enforcement (message banner at sign in) – May 15</a:t>
            </a:r>
            <a:r>
              <a:rPr lang="en-US" altLang="en-US" baseline="30000" dirty="0"/>
              <a:t>th</a:t>
            </a:r>
            <a:r>
              <a:rPr lang="en-US" altLang="en-US" dirty="0"/>
              <a:t> 2025</a:t>
            </a:r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dirty="0"/>
              <a:t>Hard Enforcement (user login would fail) – Aug 30</a:t>
            </a:r>
            <a:r>
              <a:rPr lang="en-US" altLang="en-US" baseline="30000" dirty="0"/>
              <a:t>th</a:t>
            </a:r>
            <a:r>
              <a:rPr lang="en-US" altLang="en-US" dirty="0"/>
              <a:t> 2025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08314C7-0E9E-89C6-ADDA-316D150F05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603" y="3363396"/>
            <a:ext cx="9375128" cy="1909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82B071-7748-9DD8-198A-DCCC5219DB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ext Placeholder 1">
            <a:extLst>
              <a:ext uri="{FF2B5EF4-FFF2-40B4-BE49-F238E27FC236}">
                <a16:creationId xmlns:a16="http://schemas.microsoft.com/office/drawing/2014/main" id="{FE6471A6-8F65-2B00-8251-6DAE9113B81C}"/>
              </a:ext>
            </a:extLst>
          </p:cNvPr>
          <p:cNvSpPr>
            <a:spLocks noGrp="1" noChangeArrowheads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en-US" b="1" dirty="0"/>
              <a:t>Key Terms</a:t>
            </a:r>
          </a:p>
        </p:txBody>
      </p:sp>
      <p:sp>
        <p:nvSpPr>
          <p:cNvPr id="38915" name="Text Placeholder 3">
            <a:extLst>
              <a:ext uri="{FF2B5EF4-FFF2-40B4-BE49-F238E27FC236}">
                <a16:creationId xmlns:a16="http://schemas.microsoft.com/office/drawing/2014/main" id="{F3CE8E87-E3B6-0F96-14FA-6322008B2245}"/>
              </a:ext>
            </a:extLst>
          </p:cNvPr>
          <p:cNvSpPr>
            <a:spLocks noGrp="1" noChangeArrowheads="1"/>
          </p:cNvSpPr>
          <p:nvPr>
            <p:ph type="body" sz="quarter" idx="13"/>
          </p:nvPr>
        </p:nvSpPr>
        <p:spPr>
          <a:xfrm>
            <a:off x="559374" y="1585398"/>
            <a:ext cx="5315333" cy="2795267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dirty="0"/>
              <a:t>LCS – Life Cycle Services</a:t>
            </a:r>
          </a:p>
          <a:p>
            <a:pPr marL="971550" lvl="1" indent="-285750"/>
            <a:r>
              <a:rPr lang="en-US" altLang="en-US" dirty="0"/>
              <a:t>Legacy area to manage D365FSC environments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dirty="0"/>
              <a:t>PPAC – Power Platform Admin Center</a:t>
            </a:r>
          </a:p>
          <a:p>
            <a:pPr marL="971550" lvl="1" indent="-285750"/>
            <a:r>
              <a:rPr lang="en-US" altLang="en-US" dirty="0"/>
              <a:t>Designed to manage Power Platform resources, will also be the new home of D365FSC environment management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B692A47-DC82-8EF8-59DD-4983893271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0566" y="490731"/>
            <a:ext cx="5682383" cy="271035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4F3CF4E-BEF4-3802-BC97-C4D47D08C3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1347" y="3429000"/>
            <a:ext cx="6492658" cy="2249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5618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800B12-1AAD-7E66-61F4-EA86F17A22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ext Placeholder 1">
            <a:extLst>
              <a:ext uri="{FF2B5EF4-FFF2-40B4-BE49-F238E27FC236}">
                <a16:creationId xmlns:a16="http://schemas.microsoft.com/office/drawing/2014/main" id="{B088FCE2-231C-F17A-7CC3-68D46A8D83FC}"/>
              </a:ext>
            </a:extLst>
          </p:cNvPr>
          <p:cNvSpPr>
            <a:spLocks noGrp="1" noChangeArrowheads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en-US" b="1" dirty="0"/>
              <a:t>License Enforcement Reporting</a:t>
            </a:r>
          </a:p>
        </p:txBody>
      </p:sp>
      <p:sp>
        <p:nvSpPr>
          <p:cNvPr id="38915" name="Text Placeholder 3">
            <a:extLst>
              <a:ext uri="{FF2B5EF4-FFF2-40B4-BE49-F238E27FC236}">
                <a16:creationId xmlns:a16="http://schemas.microsoft.com/office/drawing/2014/main" id="{F4635333-FF55-E9FD-5DAB-746E27284783}"/>
              </a:ext>
            </a:extLst>
          </p:cNvPr>
          <p:cNvSpPr>
            <a:spLocks noGrp="1" noChangeArrowheads="1"/>
          </p:cNvSpPr>
          <p:nvPr>
            <p:ph type="body" sz="quarter" idx="13"/>
          </p:nvPr>
        </p:nvSpPr>
        <p:spPr>
          <a:xfrm>
            <a:off x="559374" y="2031366"/>
            <a:ext cx="11033947" cy="2795267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dirty="0"/>
              <a:t>Currently licensing requirements for D365FSC can be done in LCS, PPAC, or D365FSC itself – each one performs the licensing analysis slightly differently causing deltas which are obviously confusing to clients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dirty="0"/>
              <a:t>PPAC will </a:t>
            </a:r>
            <a:r>
              <a:rPr lang="en-US" altLang="en-US" b="1" i="1" dirty="0"/>
              <a:t>eventually </a:t>
            </a:r>
            <a:r>
              <a:rPr lang="en-US" altLang="en-US" dirty="0"/>
              <a:t>be the ‘source of truth’ for licensing and push this data to LCS and D365FSC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245935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38FDCD-9E20-FDE1-9D28-F35BFE4F0E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ext Placeholder 1">
            <a:extLst>
              <a:ext uri="{FF2B5EF4-FFF2-40B4-BE49-F238E27FC236}">
                <a16:creationId xmlns:a16="http://schemas.microsoft.com/office/drawing/2014/main" id="{200F189D-4EC9-DDEC-4291-20D750AE07EA}"/>
              </a:ext>
            </a:extLst>
          </p:cNvPr>
          <p:cNvSpPr>
            <a:spLocks noGrp="1" noChangeArrowheads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en-US" b="1" dirty="0"/>
              <a:t>License Enforcement Key Points</a:t>
            </a:r>
          </a:p>
        </p:txBody>
      </p:sp>
      <p:sp>
        <p:nvSpPr>
          <p:cNvPr id="38915" name="Text Placeholder 3">
            <a:extLst>
              <a:ext uri="{FF2B5EF4-FFF2-40B4-BE49-F238E27FC236}">
                <a16:creationId xmlns:a16="http://schemas.microsoft.com/office/drawing/2014/main" id="{3EB49523-A980-9878-3052-4D37654A2918}"/>
              </a:ext>
            </a:extLst>
          </p:cNvPr>
          <p:cNvSpPr>
            <a:spLocks noGrp="1" noChangeArrowheads="1"/>
          </p:cNvSpPr>
          <p:nvPr>
            <p:ph type="body" sz="quarter" idx="13"/>
          </p:nvPr>
        </p:nvSpPr>
        <p:spPr>
          <a:xfrm>
            <a:off x="559374" y="1585398"/>
            <a:ext cx="11033947" cy="2795267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dirty="0"/>
              <a:t>Will apply to all users who authenticate via the D365FSC user interface</a:t>
            </a:r>
          </a:p>
          <a:p>
            <a:pPr marL="971550" lvl="1" indent="-285750"/>
            <a:r>
              <a:rPr lang="en-US" altLang="en-US" dirty="0"/>
              <a:t>Still are uncertain about accounts that only authenticate via API (</a:t>
            </a:r>
            <a:r>
              <a:rPr lang="en-US" altLang="en-US" dirty="0" err="1"/>
              <a:t>eg</a:t>
            </a:r>
            <a:r>
              <a:rPr lang="en-US" altLang="en-US" dirty="0"/>
              <a:t>: service accounts)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dirty="0"/>
              <a:t>Will apply only to </a:t>
            </a:r>
            <a:r>
              <a:rPr lang="en-US" altLang="en-US" b="1" i="1" dirty="0"/>
              <a:t>production</a:t>
            </a:r>
            <a:r>
              <a:rPr lang="en-US" altLang="en-US" dirty="0"/>
              <a:t> instances of D365FSC, lower tier environments (QA, UAT, TEST, DEV) should not perform license enforcement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dirty="0"/>
              <a:t>The following user types are </a:t>
            </a:r>
            <a:r>
              <a:rPr lang="en-US" altLang="en-US" b="1" i="1" dirty="0"/>
              <a:t>excluded</a:t>
            </a:r>
            <a:r>
              <a:rPr lang="en-US" altLang="en-US" dirty="0"/>
              <a:t> from license enforcement:</a:t>
            </a:r>
          </a:p>
          <a:p>
            <a:pPr marL="971550" lvl="1" indent="-285750"/>
            <a:r>
              <a:rPr lang="en-US" altLang="en-US" dirty="0"/>
              <a:t>Users assigned </a:t>
            </a:r>
            <a:r>
              <a:rPr lang="en-US" altLang="en-US" dirty="0" err="1"/>
              <a:t>SysAdmin</a:t>
            </a:r>
            <a:r>
              <a:rPr lang="en-US" altLang="en-US" dirty="0"/>
              <a:t> (must only be assigned </a:t>
            </a:r>
            <a:r>
              <a:rPr lang="en-US" altLang="en-US" dirty="0" err="1"/>
              <a:t>SysAdmin</a:t>
            </a:r>
            <a:r>
              <a:rPr lang="en-US" altLang="en-US" dirty="0"/>
              <a:t> role)</a:t>
            </a:r>
          </a:p>
          <a:p>
            <a:pPr marL="971550" lvl="1" indent="-285750"/>
            <a:r>
              <a:rPr lang="en-US" altLang="en-US" dirty="0"/>
              <a:t>External Users</a:t>
            </a:r>
          </a:p>
          <a:p>
            <a:pPr marL="971550" lvl="1" indent="-285750"/>
            <a:r>
              <a:rPr lang="en-US" altLang="en-US" dirty="0"/>
              <a:t>Devices licensed as ‘Device Licenses’</a:t>
            </a:r>
          </a:p>
          <a:p>
            <a:pPr marL="971550" lvl="1" indent="-285750"/>
            <a:r>
              <a:rPr lang="en-US" altLang="en-US" dirty="0"/>
              <a:t>Disabled Users</a:t>
            </a:r>
          </a:p>
        </p:txBody>
      </p:sp>
    </p:spTree>
    <p:extLst>
      <p:ext uri="{BB962C8B-B14F-4D97-AF65-F5344CB8AC3E}">
        <p14:creationId xmlns:p14="http://schemas.microsoft.com/office/powerpoint/2010/main" val="19485149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B0914B-03FF-DA79-3183-E4C5190BFA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ext Placeholder 1">
            <a:extLst>
              <a:ext uri="{FF2B5EF4-FFF2-40B4-BE49-F238E27FC236}">
                <a16:creationId xmlns:a16="http://schemas.microsoft.com/office/drawing/2014/main" id="{516028CA-663F-0CDE-9CA2-DBBFD1712E91}"/>
              </a:ext>
            </a:extLst>
          </p:cNvPr>
          <p:cNvSpPr>
            <a:spLocks noGrp="1" noChangeArrowheads="1"/>
          </p:cNvSpPr>
          <p:nvPr>
            <p:ph type="body" sz="quarter" idx="10"/>
          </p:nvPr>
        </p:nvSpPr>
        <p:spPr>
          <a:xfrm>
            <a:off x="559374" y="340046"/>
            <a:ext cx="11035595" cy="446087"/>
          </a:xfrm>
        </p:spPr>
        <p:txBody>
          <a:bodyPr/>
          <a:lstStyle/>
          <a:p>
            <a:r>
              <a:rPr lang="en-US" altLang="en-US" b="1" dirty="0"/>
              <a:t>Current Known Issues – Last Updated 5/9/2025</a:t>
            </a:r>
          </a:p>
        </p:txBody>
      </p:sp>
      <p:sp>
        <p:nvSpPr>
          <p:cNvPr id="38915" name="Text Placeholder 3">
            <a:extLst>
              <a:ext uri="{FF2B5EF4-FFF2-40B4-BE49-F238E27FC236}">
                <a16:creationId xmlns:a16="http://schemas.microsoft.com/office/drawing/2014/main" id="{B04ECD8F-705A-FFD0-860C-B771120941D7}"/>
              </a:ext>
            </a:extLst>
          </p:cNvPr>
          <p:cNvSpPr>
            <a:spLocks noGrp="1" noChangeArrowheads="1"/>
          </p:cNvSpPr>
          <p:nvPr>
            <p:ph type="body" sz="quarter" idx="13"/>
          </p:nvPr>
        </p:nvSpPr>
        <p:spPr>
          <a:xfrm>
            <a:off x="559374" y="916657"/>
            <a:ext cx="11033947" cy="2795267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dirty="0"/>
              <a:t>When reporting on ‘non-compliant users’ reports show users from all environment types (PROD, UAT, QA, TEST, DEV)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dirty="0"/>
              <a:t>Disabled users show up on licensing reports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dirty="0"/>
              <a:t>PPAC licenses only update every 72 hours leading to confusion around if updating a user role assignment meets compliance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dirty="0"/>
              <a:t>PPAC license reporting for roles showing a different license than ‘View Permissions’ report within D365FSC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dirty="0"/>
              <a:t>Base / attach license scenarios are not respected and both licenses must be assigned as a base license to meet compliance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dirty="0"/>
              <a:t>Confusing license requirement naming (</a:t>
            </a:r>
            <a:r>
              <a:rPr lang="en-US" altLang="en-US" dirty="0" err="1"/>
              <a:t>eg</a:t>
            </a:r>
            <a:r>
              <a:rPr lang="en-US" altLang="en-US" dirty="0"/>
              <a:t>: Base 1 vs Base 2 vs ‘Entitled’ vs ‘Not Entitled’)</a:t>
            </a: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0C05AF28-1997-F5BC-47E7-B3DCB5F3387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ABB36D0-A825-3EAD-E95C-B7E30C7FAD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4732" y="4129528"/>
            <a:ext cx="6422536" cy="99906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2A7C836-F72C-3CC1-2DFD-93A964754D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0421" y="5158989"/>
            <a:ext cx="6496145" cy="1504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3562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50B360A-FF69-BB68-2EC1-BB36DCD0274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DB9EB9-6848-EA20-AD4F-EEC8E43E062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1021" y="1440874"/>
            <a:ext cx="11033947" cy="3516568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Are you confident you will be able to make the Aug 30</a:t>
            </a:r>
            <a:r>
              <a:rPr lang="en-US" baseline="30000" dirty="0"/>
              <a:t>th</a:t>
            </a:r>
            <a:r>
              <a:rPr lang="en-US" dirty="0"/>
              <a:t> 2025 deadline for license enforcement?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What is your current plan / what actions are you taking to meet licensing enforcement?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What issues with license enforcement are you currently facing?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What channel(s) are you using to stay up to date with </a:t>
            </a:r>
            <a:r>
              <a:rPr lang="en-US"/>
              <a:t>license enforcement news?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85582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A6780C-4CB7-DB57-ABF2-F6877674A7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ext Placeholder 1">
            <a:extLst>
              <a:ext uri="{FF2B5EF4-FFF2-40B4-BE49-F238E27FC236}">
                <a16:creationId xmlns:a16="http://schemas.microsoft.com/office/drawing/2014/main" id="{3B986036-2342-9557-3EA0-E1D85E57EB07}"/>
              </a:ext>
            </a:extLst>
          </p:cNvPr>
          <p:cNvSpPr>
            <a:spLocks noGrp="1" noChangeArrowheads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en-US" b="1" dirty="0"/>
              <a:t>Resources</a:t>
            </a:r>
          </a:p>
        </p:txBody>
      </p:sp>
      <p:sp>
        <p:nvSpPr>
          <p:cNvPr id="38915" name="Text Placeholder 3">
            <a:extLst>
              <a:ext uri="{FF2B5EF4-FFF2-40B4-BE49-F238E27FC236}">
                <a16:creationId xmlns:a16="http://schemas.microsoft.com/office/drawing/2014/main" id="{7379FA8E-64F1-9C88-846A-533AFB872DD6}"/>
              </a:ext>
            </a:extLst>
          </p:cNvPr>
          <p:cNvSpPr>
            <a:spLocks noGrp="1" noChangeArrowheads="1"/>
          </p:cNvSpPr>
          <p:nvPr>
            <p:ph type="body" sz="quarter" idx="13"/>
          </p:nvPr>
        </p:nvSpPr>
        <p:spPr>
          <a:xfrm>
            <a:off x="559374" y="1585398"/>
            <a:ext cx="11033947" cy="2795267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dirty="0">
                <a:hlinkClick r:id="rId2"/>
              </a:rPr>
              <a:t>Dynamics 365 Finance &amp; Supply Chain License Enforcement Overview</a:t>
            </a:r>
            <a:endParaRPr lang="en-US" altLang="en-US" dirty="0"/>
          </a:p>
          <a:p>
            <a:pPr marL="285750" indent="-285750" algn="l" fontAlgn="base"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2EA3F2"/>
                </a:solidFill>
                <a:effectLst/>
                <a:hlinkClick r:id="rId3"/>
              </a:rPr>
              <a:t>Optimizing ERP Security Configuration and Licensing within Microsoft Dynamics 365</a:t>
            </a:r>
            <a:endParaRPr lang="en-US" b="0" i="0" dirty="0">
              <a:solidFill>
                <a:srgbClr val="666666"/>
              </a:solidFill>
              <a:effectLst/>
            </a:endParaRPr>
          </a:p>
          <a:p>
            <a:pPr marL="285750" indent="-285750" algn="l" fontAlgn="base"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2EA3F2"/>
                </a:solidFill>
                <a:effectLst/>
                <a:hlinkClick r:id="rId4"/>
              </a:rPr>
              <a:t>Simplifying License Management for Dynamics 365 Finance and Operations: Improved User License Validation</a:t>
            </a:r>
            <a:endParaRPr lang="en-US" b="0" i="0" dirty="0">
              <a:solidFill>
                <a:srgbClr val="666666"/>
              </a:solidFill>
              <a:effectLst/>
            </a:endParaRPr>
          </a:p>
          <a:p>
            <a:pPr marL="285750" indent="-285750" algn="l" fontAlgn="base"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2EA3F2"/>
                </a:solidFill>
                <a:effectLst/>
                <a:hlinkClick r:id="rId5"/>
              </a:rPr>
              <a:t>User security role reporting and technical validation for finance and operations apps FAQ</a:t>
            </a:r>
            <a:endParaRPr lang="en-US" b="0" i="0" u="none" strike="noStrike" dirty="0">
              <a:solidFill>
                <a:srgbClr val="2EA3F2"/>
              </a:solidFill>
              <a:effectLst/>
            </a:endParaRPr>
          </a:p>
          <a:p>
            <a:pPr marL="285750" indent="-285750" algn="l" fontAlgn="base">
              <a:buFont typeface="Arial" panose="020B0604020202020204" pitchFamily="34" charset="0"/>
              <a:buChar char="•"/>
            </a:pPr>
            <a:endParaRPr lang="en-US" b="0" i="0" u="none" strike="noStrike" dirty="0">
              <a:solidFill>
                <a:srgbClr val="2EA3F2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9604073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185BEA-2AB7-79E9-78F5-4FBCC761C73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2828" y="3051107"/>
            <a:ext cx="10335895" cy="923925"/>
          </a:xfrm>
        </p:spPr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5A1132F-B44A-7C96-5664-4AFD0B947621}"/>
              </a:ext>
            </a:extLst>
          </p:cNvPr>
          <p:cNvSpPr txBox="1">
            <a:spLocks/>
          </p:cNvSpPr>
          <p:nvPr/>
        </p:nvSpPr>
        <p:spPr>
          <a:xfrm>
            <a:off x="7436836" y="4771850"/>
            <a:ext cx="4172704" cy="49534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Alex Meyer – </a:t>
            </a:r>
            <a:r>
              <a:rPr lang="en-US" sz="1800" dirty="0">
                <a:hlinkClick r:id="rId2"/>
              </a:rPr>
              <a:t>alex.meyer@delinea.com</a:t>
            </a:r>
            <a:endParaRPr lang="en-US" sz="1800" dirty="0"/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957483407"/>
      </p:ext>
    </p:extLst>
  </p:cSld>
  <p:clrMapOvr>
    <a:masterClrMapping/>
  </p:clrMapOvr>
</p:sld>
</file>

<file path=ppt/theme/theme1.xml><?xml version="1.0" encoding="utf-8"?>
<a:theme xmlns:a="http://schemas.openxmlformats.org/drawingml/2006/main" name="Title Slides">
  <a:themeElements>
    <a:clrScheme name="Delinea">
      <a:dk1>
        <a:srgbClr val="00FF59"/>
      </a:dk1>
      <a:lt1>
        <a:srgbClr val="141B4B"/>
      </a:lt1>
      <a:dk2>
        <a:srgbClr val="FFFFFF"/>
      </a:dk2>
      <a:lt2>
        <a:srgbClr val="D3D2D0"/>
      </a:lt2>
      <a:accent1>
        <a:srgbClr val="00B959"/>
      </a:accent1>
      <a:accent2>
        <a:srgbClr val="00FFD1"/>
      </a:accent2>
      <a:accent3>
        <a:srgbClr val="888B8D"/>
      </a:accent3>
      <a:accent4>
        <a:srgbClr val="56BAF6"/>
      </a:accent4>
      <a:accent5>
        <a:srgbClr val="6058D1"/>
      </a:accent5>
      <a:accent6>
        <a:srgbClr val="FF7F49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linea-template-corporate-powerpoint.potx" id="{9E3B3B9D-0F97-A345-8806-081A5758E6BF}" vid="{853BE099-6F29-3A43-9029-E7977310215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b1f9576-d82a-4257-9452-82081168a26a" xsi:nil="true"/>
    <lcf76f155ced4ddcb4097134ff3c332f xmlns="912eee71-3dcc-4674-9ffc-f7e336141685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903237A600D8949932AE7D59A290F2C" ma:contentTypeVersion="15" ma:contentTypeDescription="Create a new document." ma:contentTypeScope="" ma:versionID="c9d8aa6d6a41b5a3362016205966425c">
  <xsd:schema xmlns:xsd="http://www.w3.org/2001/XMLSchema" xmlns:xs="http://www.w3.org/2001/XMLSchema" xmlns:p="http://schemas.microsoft.com/office/2006/metadata/properties" xmlns:ns2="f3654077-ca57-411c-85c2-5b44bd4e97c7" xmlns:ns3="912eee71-3dcc-4674-9ffc-f7e336141685" xmlns:ns4="ab1f9576-d82a-4257-9452-82081168a26a" targetNamespace="http://schemas.microsoft.com/office/2006/metadata/properties" ma:root="true" ma:fieldsID="53f17aa07edf1fecc45234bfc7b0e6fb" ns2:_="" ns3:_="" ns4:_="">
    <xsd:import namespace="f3654077-ca57-411c-85c2-5b44bd4e97c7"/>
    <xsd:import namespace="912eee71-3dcc-4674-9ffc-f7e336141685"/>
    <xsd:import namespace="ab1f9576-d82a-4257-9452-82081168a26a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lcf76f155ced4ddcb4097134ff3c332f" minOccurs="0"/>
                <xsd:element ref="ns4:TaxCatchAll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654077-ca57-411c-85c2-5b44bd4e97c7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2eee71-3dcc-4674-9ffc-f7e33614168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86ee923-0329-47aa-bbb9-f6463238be4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1f9576-d82a-4257-9452-82081168a26a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57b2d751-15dd-496b-a868-2809d1c78ccd}" ma:internalName="TaxCatchAll" ma:showField="CatchAllData" ma:web="ab1f9576-d82a-4257-9452-82081168a26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CCC52B3-D0FB-4F87-BC34-2F2EB239E35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BE00357-1603-4C34-8F16-39C76010C310}">
  <ds:schemaRefs>
    <ds:schemaRef ds:uri="http://purl.org/dc/elements/1.1/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f3654077-ca57-411c-85c2-5b44bd4e97c7"/>
    <ds:schemaRef ds:uri="http://schemas.microsoft.com/office/2006/metadata/properties"/>
    <ds:schemaRef ds:uri="http://purl.org/dc/terms/"/>
    <ds:schemaRef ds:uri="http://www.w3.org/XML/1998/namespace"/>
    <ds:schemaRef ds:uri="http://schemas.microsoft.com/office/infopath/2007/PartnerControls"/>
    <ds:schemaRef ds:uri="ab1f9576-d82a-4257-9452-82081168a26a"/>
    <ds:schemaRef ds:uri="912eee71-3dcc-4674-9ffc-f7e336141685"/>
  </ds:schemaRefs>
</ds:datastoreItem>
</file>

<file path=customXml/itemProps3.xml><?xml version="1.0" encoding="utf-8"?>
<ds:datastoreItem xmlns:ds="http://schemas.openxmlformats.org/officeDocument/2006/customXml" ds:itemID="{52875165-C737-4C3F-AC9E-AAFA876FE94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3654077-ca57-411c-85c2-5b44bd4e97c7"/>
    <ds:schemaRef ds:uri="912eee71-3dcc-4674-9ffc-f7e336141685"/>
    <ds:schemaRef ds:uri="ab1f9576-d82a-4257-9452-82081168a26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18d6ed03-f0e5-4861-83d2-bb7b6c7c2bb2}" enabled="0" method="" siteId="{18d6ed03-f0e5-4861-83d2-bb7b6c7c2bb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6481</TotalTime>
  <Words>519</Words>
  <Application>Microsoft Office PowerPoint</Application>
  <PresentationFormat>Widescreen</PresentationFormat>
  <Paragraphs>61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Muli</vt:lpstr>
      <vt:lpstr>Title Slides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Lisa Garcia</dc:creator>
  <cp:lastModifiedBy>Alex Meyer</cp:lastModifiedBy>
  <cp:revision>28</cp:revision>
  <dcterms:created xsi:type="dcterms:W3CDTF">2022-01-05T17:06:32Z</dcterms:created>
  <dcterms:modified xsi:type="dcterms:W3CDTF">2025-05-14T13:20:30Z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0x0101004903237A600D8949932AE7D59A290F2C</vt:lpwstr>
  </property>
  <property fmtid="{D5CDD505-2E9C-101B-9397-08002B2CF9AE}" pid="3" name="MediaServiceImageTags">
    <vt:lpwstr/>
  </property>
  <property fmtid="{D5CDD505-2E9C-101B-9397-08002B2CF9AE}" pid="4" name="_ExtendedDescription">
    <vt:lpwstr/>
  </property>
</Properties>
</file>