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9"/>
  </p:notesMasterIdLst>
  <p:sldIdLst>
    <p:sldId id="283" r:id="rId5"/>
    <p:sldId id="258" r:id="rId6"/>
    <p:sldId id="257" r:id="rId7"/>
    <p:sldId id="325" r:id="rId8"/>
    <p:sldId id="259" r:id="rId9"/>
    <p:sldId id="333" r:id="rId10"/>
    <p:sldId id="334" r:id="rId11"/>
    <p:sldId id="335" r:id="rId12"/>
    <p:sldId id="332" r:id="rId13"/>
    <p:sldId id="308" r:id="rId14"/>
    <p:sldId id="309" r:id="rId15"/>
    <p:sldId id="329" r:id="rId16"/>
    <p:sldId id="328" r:id="rId17"/>
    <p:sldId id="330" r:id="rId18"/>
    <p:sldId id="331" r:id="rId19"/>
    <p:sldId id="326" r:id="rId20"/>
    <p:sldId id="284" r:id="rId21"/>
    <p:sldId id="285" r:id="rId22"/>
    <p:sldId id="292" r:id="rId23"/>
    <p:sldId id="286" r:id="rId24"/>
    <p:sldId id="287" r:id="rId25"/>
    <p:sldId id="288" r:id="rId26"/>
    <p:sldId id="293" r:id="rId27"/>
    <p:sldId id="294" r:id="rId28"/>
    <p:sldId id="306" r:id="rId29"/>
    <p:sldId id="299" r:id="rId30"/>
    <p:sldId id="296" r:id="rId31"/>
    <p:sldId id="297" r:id="rId32"/>
    <p:sldId id="298" r:id="rId33"/>
    <p:sldId id="289" r:id="rId34"/>
    <p:sldId id="300" r:id="rId35"/>
    <p:sldId id="290" r:id="rId36"/>
    <p:sldId id="291" r:id="rId37"/>
    <p:sldId id="302" r:id="rId38"/>
    <p:sldId id="301" r:id="rId39"/>
    <p:sldId id="303" r:id="rId40"/>
    <p:sldId id="304" r:id="rId41"/>
    <p:sldId id="305" r:id="rId42"/>
    <p:sldId id="313" r:id="rId43"/>
    <p:sldId id="307" r:id="rId44"/>
    <p:sldId id="314" r:id="rId45"/>
    <p:sldId id="310" r:id="rId46"/>
    <p:sldId id="311" r:id="rId47"/>
    <p:sldId id="315" r:id="rId48"/>
    <p:sldId id="316" r:id="rId49"/>
    <p:sldId id="318" r:id="rId50"/>
    <p:sldId id="321" r:id="rId51"/>
    <p:sldId id="322" r:id="rId52"/>
    <p:sldId id="323" r:id="rId53"/>
    <p:sldId id="319" r:id="rId54"/>
    <p:sldId id="312" r:id="rId55"/>
    <p:sldId id="317" r:id="rId56"/>
    <p:sldId id="324" r:id="rId57"/>
    <p:sldId id="277"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3C9A"/>
    <a:srgbClr val="57B535"/>
    <a:srgbClr val="F9ED4E"/>
    <a:srgbClr val="ED3F7B"/>
    <a:srgbClr val="3B4598"/>
    <a:srgbClr val="42AB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117024-25D8-48AD-82E5-5A854DA4E300}" v="12" dt="2025-05-14T15:26:15.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48"/>
    <p:restoredTop sz="78162" autoAdjust="0"/>
  </p:normalViewPr>
  <p:slideViewPr>
    <p:cSldViewPr snapToGrid="0">
      <p:cViewPr varScale="1">
        <p:scale>
          <a:sx n="99" d="100"/>
          <a:sy n="99" d="100"/>
        </p:scale>
        <p:origin x="136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eyer" userId="434c9848-7f9b-4e1d-a1c3-fd0f120a196f" providerId="ADAL" clId="{AB580FA1-B5E8-4BD0-856B-8AA75906A21D}"/>
    <pc:docChg chg="undo custSel addSld delSld modSld sldOrd">
      <pc:chgData name="Alex Meyer" userId="434c9848-7f9b-4e1d-a1c3-fd0f120a196f" providerId="ADAL" clId="{AB580FA1-B5E8-4BD0-856B-8AA75906A21D}" dt="2025-03-31T14:31:55.083" v="4311" actId="1076"/>
      <pc:docMkLst>
        <pc:docMk/>
      </pc:docMkLst>
      <pc:sldChg chg="addSp delSp modSp mod modClrScheme chgLayout">
        <pc:chgData name="Alex Meyer" userId="434c9848-7f9b-4e1d-a1c3-fd0f120a196f" providerId="ADAL" clId="{AB580FA1-B5E8-4BD0-856B-8AA75906A21D}" dt="2025-03-31T14:30:01.341" v="4282" actId="1076"/>
        <pc:sldMkLst>
          <pc:docMk/>
          <pc:sldMk cId="829331806" sldId="257"/>
        </pc:sldMkLst>
        <pc:spChg chg="mod ord">
          <ac:chgData name="Alex Meyer" userId="434c9848-7f9b-4e1d-a1c3-fd0f120a196f" providerId="ADAL" clId="{AB580FA1-B5E8-4BD0-856B-8AA75906A21D}" dt="2025-03-31T03:20:24.489" v="249" actId="1076"/>
          <ac:spMkLst>
            <pc:docMk/>
            <pc:sldMk cId="829331806" sldId="257"/>
            <ac:spMk id="5" creationId="{2F4E1922-02B1-5A2D-D14D-06E9A76FCC46}"/>
          </ac:spMkLst>
        </pc:spChg>
        <pc:spChg chg="add mod ord">
          <ac:chgData name="Alex Meyer" userId="434c9848-7f9b-4e1d-a1c3-fd0f120a196f" providerId="ADAL" clId="{AB580FA1-B5E8-4BD0-856B-8AA75906A21D}" dt="2025-03-31T03:18:58.554" v="114"/>
          <ac:spMkLst>
            <pc:docMk/>
            <pc:sldMk cId="829331806" sldId="257"/>
            <ac:spMk id="6" creationId="{6723E46C-66B0-023B-79C1-D239F4879A28}"/>
          </ac:spMkLst>
        </pc:spChg>
        <pc:picChg chg="add mod">
          <ac:chgData name="Alex Meyer" userId="434c9848-7f9b-4e1d-a1c3-fd0f120a196f" providerId="ADAL" clId="{AB580FA1-B5E8-4BD0-856B-8AA75906A21D}" dt="2025-03-31T14:30:01.341" v="4282" actId="1076"/>
          <ac:picMkLst>
            <pc:docMk/>
            <pc:sldMk cId="829331806" sldId="257"/>
            <ac:picMk id="8" creationId="{2D22CC76-0245-C3D4-D35F-0C0FD40D9A8B}"/>
          </ac:picMkLst>
        </pc:picChg>
      </pc:sldChg>
      <pc:sldChg chg="addSp modSp mod ord">
        <pc:chgData name="Alex Meyer" userId="434c9848-7f9b-4e1d-a1c3-fd0f120a196f" providerId="ADAL" clId="{AB580FA1-B5E8-4BD0-856B-8AA75906A21D}" dt="2025-03-31T14:31:55.083" v="4311" actId="1076"/>
        <pc:sldMkLst>
          <pc:docMk/>
          <pc:sldMk cId="2568833961" sldId="258"/>
        </pc:sldMkLst>
        <pc:spChg chg="add mod">
          <ac:chgData name="Alex Meyer" userId="434c9848-7f9b-4e1d-a1c3-fd0f120a196f" providerId="ADAL" clId="{AB580FA1-B5E8-4BD0-856B-8AA75906A21D}" dt="2025-03-31T14:31:48.688" v="4309" actId="1076"/>
          <ac:spMkLst>
            <pc:docMk/>
            <pc:sldMk cId="2568833961" sldId="258"/>
            <ac:spMk id="3" creationId="{801AD2CB-0055-4C34-374E-F094C9768B02}"/>
          </ac:spMkLst>
        </pc:spChg>
        <pc:spChg chg="add mod">
          <ac:chgData name="Alex Meyer" userId="434c9848-7f9b-4e1d-a1c3-fd0f120a196f" providerId="ADAL" clId="{AB580FA1-B5E8-4BD0-856B-8AA75906A21D}" dt="2025-03-31T03:18:04.102" v="97"/>
          <ac:spMkLst>
            <pc:docMk/>
            <pc:sldMk cId="2568833961" sldId="258"/>
            <ac:spMk id="4" creationId="{11213E11-9C50-7386-D6CD-5D45FD0D9095}"/>
          </ac:spMkLst>
        </pc:spChg>
        <pc:picChg chg="add mod">
          <ac:chgData name="Alex Meyer" userId="434c9848-7f9b-4e1d-a1c3-fd0f120a196f" providerId="ADAL" clId="{AB580FA1-B5E8-4BD0-856B-8AA75906A21D}" dt="2025-03-31T14:31:03.983" v="4296" actId="1076"/>
          <ac:picMkLst>
            <pc:docMk/>
            <pc:sldMk cId="2568833961" sldId="258"/>
            <ac:picMk id="6" creationId="{3A3EB434-8B20-4813-CBE9-72FFB31C3F12}"/>
          </ac:picMkLst>
        </pc:picChg>
        <pc:picChg chg="add mod">
          <ac:chgData name="Alex Meyer" userId="434c9848-7f9b-4e1d-a1c3-fd0f120a196f" providerId="ADAL" clId="{AB580FA1-B5E8-4BD0-856B-8AA75906A21D}" dt="2025-03-31T14:31:55.083" v="4311" actId="1076"/>
          <ac:picMkLst>
            <pc:docMk/>
            <pc:sldMk cId="2568833961" sldId="258"/>
            <ac:picMk id="7" creationId="{6587CEC8-107D-DB62-FA20-1353C9A9B570}"/>
          </ac:picMkLst>
        </pc:picChg>
      </pc:sldChg>
      <pc:sldChg chg="addSp delSp modSp mod modClrScheme chgLayout">
        <pc:chgData name="Alex Meyer" userId="434c9848-7f9b-4e1d-a1c3-fd0f120a196f" providerId="ADAL" clId="{AB580FA1-B5E8-4BD0-856B-8AA75906A21D}" dt="2025-03-31T03:21:12.485" v="312" actId="255"/>
        <pc:sldMkLst>
          <pc:docMk/>
          <pc:sldMk cId="2409549668" sldId="259"/>
        </pc:sldMkLst>
        <pc:spChg chg="mod ord">
          <ac:chgData name="Alex Meyer" userId="434c9848-7f9b-4e1d-a1c3-fd0f120a196f" providerId="ADAL" clId="{AB580FA1-B5E8-4BD0-856B-8AA75906A21D}" dt="2025-03-31T03:20:50.705" v="259" actId="700"/>
          <ac:spMkLst>
            <pc:docMk/>
            <pc:sldMk cId="2409549668" sldId="259"/>
            <ac:spMk id="3" creationId="{C0716CC3-47DC-2359-2773-C5BE072B345A}"/>
          </ac:spMkLst>
        </pc:spChg>
        <pc:spChg chg="add mod ord">
          <ac:chgData name="Alex Meyer" userId="434c9848-7f9b-4e1d-a1c3-fd0f120a196f" providerId="ADAL" clId="{AB580FA1-B5E8-4BD0-856B-8AA75906A21D}" dt="2025-03-31T03:21:12.485" v="312" actId="255"/>
          <ac:spMkLst>
            <pc:docMk/>
            <pc:sldMk cId="2409549668" sldId="259"/>
            <ac:spMk id="4" creationId="{CB070EC0-1375-F994-D626-C2AFC4515C19}"/>
          </ac:spMkLst>
        </pc:spChg>
      </pc:sldChg>
      <pc:sldChg chg="del">
        <pc:chgData name="Alex Meyer" userId="434c9848-7f9b-4e1d-a1c3-fd0f120a196f" providerId="ADAL" clId="{AB580FA1-B5E8-4BD0-856B-8AA75906A21D}" dt="2025-03-31T14:30:09.184" v="4284" actId="47"/>
        <pc:sldMkLst>
          <pc:docMk/>
          <pc:sldMk cId="397742552" sldId="275"/>
        </pc:sldMkLst>
      </pc:sldChg>
      <pc:sldChg chg="del">
        <pc:chgData name="Alex Meyer" userId="434c9848-7f9b-4e1d-a1c3-fd0f120a196f" providerId="ADAL" clId="{AB580FA1-B5E8-4BD0-856B-8AA75906A21D}" dt="2025-03-31T14:30:11.778" v="4287" actId="47"/>
        <pc:sldMkLst>
          <pc:docMk/>
          <pc:sldMk cId="3729207198" sldId="276"/>
        </pc:sldMkLst>
      </pc:sldChg>
      <pc:sldChg chg="ord">
        <pc:chgData name="Alex Meyer" userId="434c9848-7f9b-4e1d-a1c3-fd0f120a196f" providerId="ADAL" clId="{AB580FA1-B5E8-4BD0-856B-8AA75906A21D}" dt="2025-03-31T14:29:40.572" v="4278"/>
        <pc:sldMkLst>
          <pc:docMk/>
          <pc:sldMk cId="4087289841" sldId="277"/>
        </pc:sldMkLst>
      </pc:sldChg>
      <pc:sldChg chg="del">
        <pc:chgData name="Alex Meyer" userId="434c9848-7f9b-4e1d-a1c3-fd0f120a196f" providerId="ADAL" clId="{AB580FA1-B5E8-4BD0-856B-8AA75906A21D}" dt="2025-03-31T14:30:09.978" v="4285" actId="47"/>
        <pc:sldMkLst>
          <pc:docMk/>
          <pc:sldMk cId="1742718096" sldId="278"/>
        </pc:sldMkLst>
      </pc:sldChg>
      <pc:sldChg chg="del">
        <pc:chgData name="Alex Meyer" userId="434c9848-7f9b-4e1d-a1c3-fd0f120a196f" providerId="ADAL" clId="{AB580FA1-B5E8-4BD0-856B-8AA75906A21D}" dt="2025-03-31T14:30:10.826" v="4286" actId="47"/>
        <pc:sldMkLst>
          <pc:docMk/>
          <pc:sldMk cId="1538760007" sldId="279"/>
        </pc:sldMkLst>
      </pc:sldChg>
      <pc:sldChg chg="del">
        <pc:chgData name="Alex Meyer" userId="434c9848-7f9b-4e1d-a1c3-fd0f120a196f" providerId="ADAL" clId="{AB580FA1-B5E8-4BD0-856B-8AA75906A21D}" dt="2025-03-31T14:30:07.580" v="4283" actId="47"/>
        <pc:sldMkLst>
          <pc:docMk/>
          <pc:sldMk cId="983662244" sldId="280"/>
        </pc:sldMkLst>
      </pc:sldChg>
      <pc:sldChg chg="modSp del mod">
        <pc:chgData name="Alex Meyer" userId="434c9848-7f9b-4e1d-a1c3-fd0f120a196f" providerId="ADAL" clId="{AB580FA1-B5E8-4BD0-856B-8AA75906A21D}" dt="2025-03-31T03:34:35.600" v="1468" actId="47"/>
        <pc:sldMkLst>
          <pc:docMk/>
          <pc:sldMk cId="2037381734" sldId="281"/>
        </pc:sldMkLst>
      </pc:sldChg>
      <pc:sldChg chg="del">
        <pc:chgData name="Alex Meyer" userId="434c9848-7f9b-4e1d-a1c3-fd0f120a196f" providerId="ADAL" clId="{AB580FA1-B5E8-4BD0-856B-8AA75906A21D}" dt="2025-03-31T14:30:12.562" v="4288" actId="47"/>
        <pc:sldMkLst>
          <pc:docMk/>
          <pc:sldMk cId="620653320" sldId="282"/>
        </pc:sldMkLst>
      </pc:sldChg>
      <pc:sldChg chg="modSp mod">
        <pc:chgData name="Alex Meyer" userId="434c9848-7f9b-4e1d-a1c3-fd0f120a196f" providerId="ADAL" clId="{AB580FA1-B5E8-4BD0-856B-8AA75906A21D}" dt="2025-03-31T03:17:50.861" v="95" actId="1076"/>
        <pc:sldMkLst>
          <pc:docMk/>
          <pc:sldMk cId="538592130" sldId="283"/>
        </pc:sldMkLst>
        <pc:spChg chg="mod">
          <ac:chgData name="Alex Meyer" userId="434c9848-7f9b-4e1d-a1c3-fd0f120a196f" providerId="ADAL" clId="{AB580FA1-B5E8-4BD0-856B-8AA75906A21D}" dt="2025-03-31T03:17:50.861" v="95" actId="1076"/>
          <ac:spMkLst>
            <pc:docMk/>
            <pc:sldMk cId="538592130" sldId="283"/>
            <ac:spMk id="3" creationId="{2361A7BA-CBAE-37C1-D845-36EB779B331E}"/>
          </ac:spMkLst>
        </pc:spChg>
      </pc:sldChg>
      <pc:sldChg chg="addSp modSp add mod modAnim modNotesTx">
        <pc:chgData name="Alex Meyer" userId="434c9848-7f9b-4e1d-a1c3-fd0f120a196f" providerId="ADAL" clId="{AB580FA1-B5E8-4BD0-856B-8AA75906A21D}" dt="2025-03-31T03:24:58.098" v="617" actId="207"/>
        <pc:sldMkLst>
          <pc:docMk/>
          <pc:sldMk cId="1730672832" sldId="284"/>
        </pc:sldMkLst>
        <pc:spChg chg="mod">
          <ac:chgData name="Alex Meyer" userId="434c9848-7f9b-4e1d-a1c3-fd0f120a196f" providerId="ADAL" clId="{AB580FA1-B5E8-4BD0-856B-8AA75906A21D}" dt="2025-03-31T03:21:59.496" v="435" actId="20577"/>
          <ac:spMkLst>
            <pc:docMk/>
            <pc:sldMk cId="1730672832" sldId="284"/>
            <ac:spMk id="3" creationId="{9A05F48D-3EFE-4B50-2AA1-17D215EA5D19}"/>
          </ac:spMkLst>
        </pc:spChg>
        <pc:spChg chg="mod">
          <ac:chgData name="Alex Meyer" userId="434c9848-7f9b-4e1d-a1c3-fd0f120a196f" providerId="ADAL" clId="{AB580FA1-B5E8-4BD0-856B-8AA75906A21D}" dt="2025-03-31T03:24:58.098" v="617" actId="207"/>
          <ac:spMkLst>
            <pc:docMk/>
            <pc:sldMk cId="1730672832" sldId="284"/>
            <ac:spMk id="6" creationId="{1347D549-8E50-3280-FF61-68955C3081D5}"/>
          </ac:spMkLst>
        </pc:spChg>
        <pc:picChg chg="add mod">
          <ac:chgData name="Alex Meyer" userId="434c9848-7f9b-4e1d-a1c3-fd0f120a196f" providerId="ADAL" clId="{AB580FA1-B5E8-4BD0-856B-8AA75906A21D}" dt="2025-03-31T03:22:07.756" v="439" actId="1076"/>
          <ac:picMkLst>
            <pc:docMk/>
            <pc:sldMk cId="1730672832" sldId="284"/>
            <ac:picMk id="2" creationId="{CE26484A-9AF7-7396-A0E1-C6CDEDFF3594}"/>
          </ac:picMkLst>
        </pc:picChg>
      </pc:sldChg>
      <pc:sldChg chg="addSp modSp add mod modAnim modNotesTx">
        <pc:chgData name="Alex Meyer" userId="434c9848-7f9b-4e1d-a1c3-fd0f120a196f" providerId="ADAL" clId="{AB580FA1-B5E8-4BD0-856B-8AA75906A21D}" dt="2025-03-31T03:25:02.746" v="618" actId="207"/>
        <pc:sldMkLst>
          <pc:docMk/>
          <pc:sldMk cId="1031411861" sldId="285"/>
        </pc:sldMkLst>
        <pc:spChg chg="mod">
          <ac:chgData name="Alex Meyer" userId="434c9848-7f9b-4e1d-a1c3-fd0f120a196f" providerId="ADAL" clId="{AB580FA1-B5E8-4BD0-856B-8AA75906A21D}" dt="2025-03-31T03:23:07.618" v="559" actId="1076"/>
          <ac:spMkLst>
            <pc:docMk/>
            <pc:sldMk cId="1031411861" sldId="285"/>
            <ac:spMk id="3" creationId="{C67D6FD2-69F2-D749-0F4F-2BC2C8CBD080}"/>
          </ac:spMkLst>
        </pc:spChg>
        <pc:spChg chg="mod">
          <ac:chgData name="Alex Meyer" userId="434c9848-7f9b-4e1d-a1c3-fd0f120a196f" providerId="ADAL" clId="{AB580FA1-B5E8-4BD0-856B-8AA75906A21D}" dt="2025-03-31T03:25:02.746" v="618" actId="207"/>
          <ac:spMkLst>
            <pc:docMk/>
            <pc:sldMk cId="1031411861" sldId="285"/>
            <ac:spMk id="6" creationId="{0E3E97F2-AA5C-5A25-F599-757CED1A88B6}"/>
          </ac:spMkLst>
        </pc:spChg>
        <pc:picChg chg="add mod">
          <ac:chgData name="Alex Meyer" userId="434c9848-7f9b-4e1d-a1c3-fd0f120a196f" providerId="ADAL" clId="{AB580FA1-B5E8-4BD0-856B-8AA75906A21D}" dt="2025-03-31T03:23:17.045" v="563" actId="1076"/>
          <ac:picMkLst>
            <pc:docMk/>
            <pc:sldMk cId="1031411861" sldId="285"/>
            <ac:picMk id="5" creationId="{9DC016FD-934E-2303-1F3C-AE942ED98FCC}"/>
          </ac:picMkLst>
        </pc:picChg>
        <pc:picChg chg="add mod">
          <ac:chgData name="Alex Meyer" userId="434c9848-7f9b-4e1d-a1c3-fd0f120a196f" providerId="ADAL" clId="{AB580FA1-B5E8-4BD0-856B-8AA75906A21D}" dt="2025-03-31T03:23:17.045" v="563" actId="1076"/>
          <ac:picMkLst>
            <pc:docMk/>
            <pc:sldMk cId="1031411861" sldId="285"/>
            <ac:picMk id="7" creationId="{FB44492C-BBAD-F1BA-2102-7AF8349BBCA9}"/>
          </ac:picMkLst>
        </pc:picChg>
      </pc:sldChg>
      <pc:sldChg chg="addSp modSp add mod modNotesTx">
        <pc:chgData name="Alex Meyer" userId="434c9848-7f9b-4e1d-a1c3-fd0f120a196f" providerId="ADAL" clId="{AB580FA1-B5E8-4BD0-856B-8AA75906A21D}" dt="2025-03-31T03:25:06.064" v="619" actId="207"/>
        <pc:sldMkLst>
          <pc:docMk/>
          <pc:sldMk cId="2531735367" sldId="286"/>
        </pc:sldMkLst>
        <pc:spChg chg="mod">
          <ac:chgData name="Alex Meyer" userId="434c9848-7f9b-4e1d-a1c3-fd0f120a196f" providerId="ADAL" clId="{AB580FA1-B5E8-4BD0-856B-8AA75906A21D}" dt="2025-03-31T03:25:06.064" v="619" actId="207"/>
          <ac:spMkLst>
            <pc:docMk/>
            <pc:sldMk cId="2531735367" sldId="286"/>
            <ac:spMk id="6" creationId="{D2E18CFB-41ED-8D0C-84AD-4063F0C94322}"/>
          </ac:spMkLst>
        </pc:spChg>
        <pc:picChg chg="add mod">
          <ac:chgData name="Alex Meyer" userId="434c9848-7f9b-4e1d-a1c3-fd0f120a196f" providerId="ADAL" clId="{AB580FA1-B5E8-4BD0-856B-8AA75906A21D}" dt="2025-03-31T03:23:38.097" v="568" actId="1076"/>
          <ac:picMkLst>
            <pc:docMk/>
            <pc:sldMk cId="2531735367" sldId="286"/>
            <ac:picMk id="2" creationId="{06B32A8C-8AD3-A1E5-6526-BA657EA570DD}"/>
          </ac:picMkLst>
        </pc:picChg>
      </pc:sldChg>
      <pc:sldChg chg="addSp modSp add mod modNotesTx">
        <pc:chgData name="Alex Meyer" userId="434c9848-7f9b-4e1d-a1c3-fd0f120a196f" providerId="ADAL" clId="{AB580FA1-B5E8-4BD0-856B-8AA75906A21D}" dt="2025-03-31T14:14:51.567" v="3357"/>
        <pc:sldMkLst>
          <pc:docMk/>
          <pc:sldMk cId="4043679068" sldId="287"/>
        </pc:sldMkLst>
        <pc:spChg chg="add mod">
          <ac:chgData name="Alex Meyer" userId="434c9848-7f9b-4e1d-a1c3-fd0f120a196f" providerId="ADAL" clId="{AB580FA1-B5E8-4BD0-856B-8AA75906A21D}" dt="2025-03-31T14:14:25.026" v="3354" actId="1076"/>
          <ac:spMkLst>
            <pc:docMk/>
            <pc:sldMk cId="4043679068" sldId="287"/>
            <ac:spMk id="5" creationId="{D6E2DD26-8EA7-93C4-8A7B-556BAAE23B1D}"/>
          </ac:spMkLst>
        </pc:spChg>
        <pc:spChg chg="mod">
          <ac:chgData name="Alex Meyer" userId="434c9848-7f9b-4e1d-a1c3-fd0f120a196f" providerId="ADAL" clId="{AB580FA1-B5E8-4BD0-856B-8AA75906A21D}" dt="2025-03-31T03:25:10.511" v="620" actId="207"/>
          <ac:spMkLst>
            <pc:docMk/>
            <pc:sldMk cId="4043679068" sldId="287"/>
            <ac:spMk id="6" creationId="{1BFB2025-54AE-0355-6D28-90A2A519C9B6}"/>
          </ac:spMkLst>
        </pc:spChg>
        <pc:picChg chg="add mod">
          <ac:chgData name="Alex Meyer" userId="434c9848-7f9b-4e1d-a1c3-fd0f120a196f" providerId="ADAL" clId="{AB580FA1-B5E8-4BD0-856B-8AA75906A21D}" dt="2025-03-31T14:12:21.163" v="2889" actId="1076"/>
          <ac:picMkLst>
            <pc:docMk/>
            <pc:sldMk cId="4043679068" sldId="287"/>
            <ac:picMk id="4" creationId="{E7078CB4-F6A4-36B8-82F0-965E4A959522}"/>
          </ac:picMkLst>
        </pc:picChg>
      </pc:sldChg>
      <pc:sldChg chg="addSp modSp add mod modNotesTx">
        <pc:chgData name="Alex Meyer" userId="434c9848-7f9b-4e1d-a1c3-fd0f120a196f" providerId="ADAL" clId="{AB580FA1-B5E8-4BD0-856B-8AA75906A21D}" dt="2025-03-31T03:25:52.968" v="664" actId="207"/>
        <pc:sldMkLst>
          <pc:docMk/>
          <pc:sldMk cId="3233696522" sldId="288"/>
        </pc:sldMkLst>
        <pc:spChg chg="mod">
          <ac:chgData name="Alex Meyer" userId="434c9848-7f9b-4e1d-a1c3-fd0f120a196f" providerId="ADAL" clId="{AB580FA1-B5E8-4BD0-856B-8AA75906A21D}" dt="2025-03-31T03:25:52.968" v="664" actId="207"/>
          <ac:spMkLst>
            <pc:docMk/>
            <pc:sldMk cId="3233696522" sldId="288"/>
            <ac:spMk id="6" creationId="{DE2274C1-CBF5-6FEB-A699-0F881B47F51C}"/>
          </ac:spMkLst>
        </pc:spChg>
        <pc:picChg chg="add mod">
          <ac:chgData name="Alex Meyer" userId="434c9848-7f9b-4e1d-a1c3-fd0f120a196f" providerId="ADAL" clId="{AB580FA1-B5E8-4BD0-856B-8AA75906A21D}" dt="2025-03-31T03:25:28.776" v="659"/>
          <ac:picMkLst>
            <pc:docMk/>
            <pc:sldMk cId="3233696522" sldId="288"/>
            <ac:picMk id="2" creationId="{9174E5B2-0DA0-F445-3108-84690723AA5C}"/>
          </ac:picMkLst>
        </pc:picChg>
        <pc:picChg chg="add mod">
          <ac:chgData name="Alex Meyer" userId="434c9848-7f9b-4e1d-a1c3-fd0f120a196f" providerId="ADAL" clId="{AB580FA1-B5E8-4BD0-856B-8AA75906A21D}" dt="2025-03-31T03:25:28.776" v="659"/>
          <ac:picMkLst>
            <pc:docMk/>
            <pc:sldMk cId="3233696522" sldId="288"/>
            <ac:picMk id="4" creationId="{E05D267D-4AF6-E8D0-557E-1D02F1DA1D64}"/>
          </ac:picMkLst>
        </pc:picChg>
      </pc:sldChg>
      <pc:sldChg chg="addSp modSp add mod">
        <pc:chgData name="Alex Meyer" userId="434c9848-7f9b-4e1d-a1c3-fd0f120a196f" providerId="ADAL" clId="{AB580FA1-B5E8-4BD0-856B-8AA75906A21D}" dt="2025-03-31T03:31:22.073" v="1327" actId="207"/>
        <pc:sldMkLst>
          <pc:docMk/>
          <pc:sldMk cId="3873653584" sldId="289"/>
        </pc:sldMkLst>
        <pc:spChg chg="mod">
          <ac:chgData name="Alex Meyer" userId="434c9848-7f9b-4e1d-a1c3-fd0f120a196f" providerId="ADAL" clId="{AB580FA1-B5E8-4BD0-856B-8AA75906A21D}" dt="2025-03-31T03:31:22.073" v="1327" actId="207"/>
          <ac:spMkLst>
            <pc:docMk/>
            <pc:sldMk cId="3873653584" sldId="289"/>
            <ac:spMk id="6" creationId="{E808D677-CE47-C8BC-E6EC-11CB589126BE}"/>
          </ac:spMkLst>
        </pc:spChg>
        <pc:picChg chg="add mod">
          <ac:chgData name="Alex Meyer" userId="434c9848-7f9b-4e1d-a1c3-fd0f120a196f" providerId="ADAL" clId="{AB580FA1-B5E8-4BD0-856B-8AA75906A21D}" dt="2025-03-31T03:31:09.662" v="1295" actId="1076"/>
          <ac:picMkLst>
            <pc:docMk/>
            <pc:sldMk cId="3873653584" sldId="289"/>
            <ac:picMk id="2" creationId="{05799737-FC49-FD29-4394-5517654105B8}"/>
          </ac:picMkLst>
        </pc:picChg>
      </pc:sldChg>
      <pc:sldChg chg="addSp modSp add mod">
        <pc:chgData name="Alex Meyer" userId="434c9848-7f9b-4e1d-a1c3-fd0f120a196f" providerId="ADAL" clId="{AB580FA1-B5E8-4BD0-856B-8AA75906A21D}" dt="2025-03-31T03:31:54.919" v="1371" actId="207"/>
        <pc:sldMkLst>
          <pc:docMk/>
          <pc:sldMk cId="1878436724" sldId="290"/>
        </pc:sldMkLst>
        <pc:spChg chg="mod">
          <ac:chgData name="Alex Meyer" userId="434c9848-7f9b-4e1d-a1c3-fd0f120a196f" providerId="ADAL" clId="{AB580FA1-B5E8-4BD0-856B-8AA75906A21D}" dt="2025-03-31T03:31:54.919" v="1371" actId="207"/>
          <ac:spMkLst>
            <pc:docMk/>
            <pc:sldMk cId="1878436724" sldId="290"/>
            <ac:spMk id="6" creationId="{D0F0E7CA-B2CD-F464-A1AE-9B096BC2CBF6}"/>
          </ac:spMkLst>
        </pc:spChg>
        <pc:picChg chg="add mod">
          <ac:chgData name="Alex Meyer" userId="434c9848-7f9b-4e1d-a1c3-fd0f120a196f" providerId="ADAL" clId="{AB580FA1-B5E8-4BD0-856B-8AA75906A21D}" dt="2025-03-31T03:31:47.660" v="1354"/>
          <ac:picMkLst>
            <pc:docMk/>
            <pc:sldMk cId="1878436724" sldId="290"/>
            <ac:picMk id="2" creationId="{AA731B66-621B-7A91-3E6A-C2DF28858D05}"/>
          </ac:picMkLst>
        </pc:picChg>
        <pc:picChg chg="add mod">
          <ac:chgData name="Alex Meyer" userId="434c9848-7f9b-4e1d-a1c3-fd0f120a196f" providerId="ADAL" clId="{AB580FA1-B5E8-4BD0-856B-8AA75906A21D}" dt="2025-03-31T03:31:47.660" v="1354"/>
          <ac:picMkLst>
            <pc:docMk/>
            <pc:sldMk cId="1878436724" sldId="290"/>
            <ac:picMk id="4" creationId="{505476B5-0057-9BC1-66C2-CD84340C76C1}"/>
          </ac:picMkLst>
        </pc:picChg>
      </pc:sldChg>
      <pc:sldChg chg="addSp modSp add mod">
        <pc:chgData name="Alex Meyer" userId="434c9848-7f9b-4e1d-a1c3-fd0f120a196f" providerId="ADAL" clId="{AB580FA1-B5E8-4BD0-856B-8AA75906A21D}" dt="2025-03-31T03:33:38.334" v="1405" actId="207"/>
        <pc:sldMkLst>
          <pc:docMk/>
          <pc:sldMk cId="2993442290" sldId="291"/>
        </pc:sldMkLst>
        <pc:spChg chg="add mod">
          <ac:chgData name="Alex Meyer" userId="434c9848-7f9b-4e1d-a1c3-fd0f120a196f" providerId="ADAL" clId="{AB580FA1-B5E8-4BD0-856B-8AA75906A21D}" dt="2025-03-31T03:33:22.887" v="1377" actId="692"/>
          <ac:spMkLst>
            <pc:docMk/>
            <pc:sldMk cId="2993442290" sldId="291"/>
            <ac:spMk id="4" creationId="{13A73890-9A49-7CDC-2580-DAEC2A1DC287}"/>
          </ac:spMkLst>
        </pc:spChg>
        <pc:spChg chg="mod">
          <ac:chgData name="Alex Meyer" userId="434c9848-7f9b-4e1d-a1c3-fd0f120a196f" providerId="ADAL" clId="{AB580FA1-B5E8-4BD0-856B-8AA75906A21D}" dt="2025-03-31T03:33:38.334" v="1405" actId="207"/>
          <ac:spMkLst>
            <pc:docMk/>
            <pc:sldMk cId="2993442290" sldId="291"/>
            <ac:spMk id="6" creationId="{D4676981-CE80-BD2B-E671-ED358829D289}"/>
          </ac:spMkLst>
        </pc:spChg>
        <pc:picChg chg="add mod">
          <ac:chgData name="Alex Meyer" userId="434c9848-7f9b-4e1d-a1c3-fd0f120a196f" providerId="ADAL" clId="{AB580FA1-B5E8-4BD0-856B-8AA75906A21D}" dt="2025-03-31T03:32:02.457" v="1373" actId="1076"/>
          <ac:picMkLst>
            <pc:docMk/>
            <pc:sldMk cId="2993442290" sldId="291"/>
            <ac:picMk id="2" creationId="{9452ED30-AED9-D8AD-B653-B7626370396C}"/>
          </ac:picMkLst>
        </pc:picChg>
      </pc:sldChg>
      <pc:sldChg chg="modSp add mod ord">
        <pc:chgData name="Alex Meyer" userId="434c9848-7f9b-4e1d-a1c3-fd0f120a196f" providerId="ADAL" clId="{AB580FA1-B5E8-4BD0-856B-8AA75906A21D}" dt="2025-03-31T03:22:28.571" v="465" actId="20577"/>
        <pc:sldMkLst>
          <pc:docMk/>
          <pc:sldMk cId="254454992" sldId="292"/>
        </pc:sldMkLst>
        <pc:spChg chg="mod">
          <ac:chgData name="Alex Meyer" userId="434c9848-7f9b-4e1d-a1c3-fd0f120a196f" providerId="ADAL" clId="{AB580FA1-B5E8-4BD0-856B-8AA75906A21D}" dt="2025-03-31T03:22:28.571" v="465" actId="20577"/>
          <ac:spMkLst>
            <pc:docMk/>
            <pc:sldMk cId="254454992" sldId="292"/>
            <ac:spMk id="4" creationId="{3421C680-E5FB-A7E5-967C-311FDB2BCB46}"/>
          </ac:spMkLst>
        </pc:spChg>
      </pc:sldChg>
      <pc:sldChg chg="addSp modSp add mod modNotesTx">
        <pc:chgData name="Alex Meyer" userId="434c9848-7f9b-4e1d-a1c3-fd0f120a196f" providerId="ADAL" clId="{AB580FA1-B5E8-4BD0-856B-8AA75906A21D}" dt="2025-03-31T03:26:05.320" v="669" actId="20577"/>
        <pc:sldMkLst>
          <pc:docMk/>
          <pc:sldMk cId="4222471632" sldId="293"/>
        </pc:sldMkLst>
        <pc:spChg chg="mod">
          <ac:chgData name="Alex Meyer" userId="434c9848-7f9b-4e1d-a1c3-fd0f120a196f" providerId="ADAL" clId="{AB580FA1-B5E8-4BD0-856B-8AA75906A21D}" dt="2025-03-31T03:25:56.234" v="665"/>
          <ac:spMkLst>
            <pc:docMk/>
            <pc:sldMk cId="4222471632" sldId="293"/>
            <ac:spMk id="6" creationId="{D928D76E-7D02-B8CB-189D-0639FE01B6BD}"/>
          </ac:spMkLst>
        </pc:spChg>
        <pc:picChg chg="add mod">
          <ac:chgData name="Alex Meyer" userId="434c9848-7f9b-4e1d-a1c3-fd0f120a196f" providerId="ADAL" clId="{AB580FA1-B5E8-4BD0-856B-8AA75906A21D}" dt="2025-03-31T03:25:47.802" v="663"/>
          <ac:picMkLst>
            <pc:docMk/>
            <pc:sldMk cId="4222471632" sldId="293"/>
            <ac:picMk id="2" creationId="{13A787CB-A887-B32B-EAAF-1C9ADC0A8D29}"/>
          </ac:picMkLst>
        </pc:picChg>
        <pc:picChg chg="add mod">
          <ac:chgData name="Alex Meyer" userId="434c9848-7f9b-4e1d-a1c3-fd0f120a196f" providerId="ADAL" clId="{AB580FA1-B5E8-4BD0-856B-8AA75906A21D}" dt="2025-03-31T03:25:47.802" v="663"/>
          <ac:picMkLst>
            <pc:docMk/>
            <pc:sldMk cId="4222471632" sldId="293"/>
            <ac:picMk id="4" creationId="{CEA4500C-A972-D5A1-5FBE-B2CB345A16A0}"/>
          </ac:picMkLst>
        </pc:picChg>
      </pc:sldChg>
      <pc:sldChg chg="addSp modSp add mod modNotesTx">
        <pc:chgData name="Alex Meyer" userId="434c9848-7f9b-4e1d-a1c3-fd0f120a196f" providerId="ADAL" clId="{AB580FA1-B5E8-4BD0-856B-8AA75906A21D}" dt="2025-03-31T03:28:24.392" v="1099" actId="20577"/>
        <pc:sldMkLst>
          <pc:docMk/>
          <pc:sldMk cId="2621719780" sldId="294"/>
        </pc:sldMkLst>
        <pc:spChg chg="mod">
          <ac:chgData name="Alex Meyer" userId="434c9848-7f9b-4e1d-a1c3-fd0f120a196f" providerId="ADAL" clId="{AB580FA1-B5E8-4BD0-856B-8AA75906A21D}" dt="2025-03-31T03:26:24.025" v="702" actId="207"/>
          <ac:spMkLst>
            <pc:docMk/>
            <pc:sldMk cId="2621719780" sldId="294"/>
            <ac:spMk id="6" creationId="{1DF5BA0D-1D67-6654-032A-36401E1EB76D}"/>
          </ac:spMkLst>
        </pc:spChg>
        <pc:picChg chg="add mod">
          <ac:chgData name="Alex Meyer" userId="434c9848-7f9b-4e1d-a1c3-fd0f120a196f" providerId="ADAL" clId="{AB580FA1-B5E8-4BD0-856B-8AA75906A21D}" dt="2025-03-31T03:26:12.980" v="670"/>
          <ac:picMkLst>
            <pc:docMk/>
            <pc:sldMk cId="2621719780" sldId="294"/>
            <ac:picMk id="2" creationId="{BCF75C86-345D-6EFD-BAB2-250C16A0124E}"/>
          </ac:picMkLst>
        </pc:picChg>
      </pc:sldChg>
      <pc:sldChg chg="addSp delSp modSp add mod ord modNotesTx">
        <pc:chgData name="Alex Meyer" userId="434c9848-7f9b-4e1d-a1c3-fd0f120a196f" providerId="ADAL" clId="{AB580FA1-B5E8-4BD0-856B-8AA75906A21D}" dt="2025-03-31T14:09:42.143" v="2881" actId="14100"/>
        <pc:sldMkLst>
          <pc:docMk/>
          <pc:sldMk cId="2525449831" sldId="295"/>
        </pc:sldMkLst>
      </pc:sldChg>
      <pc:sldChg chg="addSp modSp add mod modNotesTx">
        <pc:chgData name="Alex Meyer" userId="434c9848-7f9b-4e1d-a1c3-fd0f120a196f" providerId="ADAL" clId="{AB580FA1-B5E8-4BD0-856B-8AA75906A21D}" dt="2025-03-31T03:30:04.850" v="1199" actId="207"/>
        <pc:sldMkLst>
          <pc:docMk/>
          <pc:sldMk cId="991142397" sldId="296"/>
        </pc:sldMkLst>
        <pc:spChg chg="mod">
          <ac:chgData name="Alex Meyer" userId="434c9848-7f9b-4e1d-a1c3-fd0f120a196f" providerId="ADAL" clId="{AB580FA1-B5E8-4BD0-856B-8AA75906A21D}" dt="2025-03-31T03:30:04.850" v="1199" actId="207"/>
          <ac:spMkLst>
            <pc:docMk/>
            <pc:sldMk cId="991142397" sldId="296"/>
            <ac:spMk id="6" creationId="{45909640-E60C-4247-5459-42C466CF5309}"/>
          </ac:spMkLst>
        </pc:spChg>
        <pc:graphicFrameChg chg="add mod">
          <ac:chgData name="Alex Meyer" userId="434c9848-7f9b-4e1d-a1c3-fd0f120a196f" providerId="ADAL" clId="{AB580FA1-B5E8-4BD0-856B-8AA75906A21D}" dt="2025-03-31T03:29:48.245" v="1171" actId="14100"/>
          <ac:graphicFrameMkLst>
            <pc:docMk/>
            <pc:sldMk cId="991142397" sldId="296"/>
            <ac:graphicFrameMk id="5" creationId="{6375D57C-FA67-214F-D72B-8E845DE04568}"/>
          </ac:graphicFrameMkLst>
        </pc:graphicFrameChg>
        <pc:picChg chg="add mod">
          <ac:chgData name="Alex Meyer" userId="434c9848-7f9b-4e1d-a1c3-fd0f120a196f" providerId="ADAL" clId="{AB580FA1-B5E8-4BD0-856B-8AA75906A21D}" dt="2025-03-31T03:29:48.245" v="1171" actId="14100"/>
          <ac:picMkLst>
            <pc:docMk/>
            <pc:sldMk cId="991142397" sldId="296"/>
            <ac:picMk id="2" creationId="{01A3F335-C675-35EA-EADE-57AF58EA6CE2}"/>
          </ac:picMkLst>
        </pc:picChg>
        <pc:picChg chg="add mod">
          <ac:chgData name="Alex Meyer" userId="434c9848-7f9b-4e1d-a1c3-fd0f120a196f" providerId="ADAL" clId="{AB580FA1-B5E8-4BD0-856B-8AA75906A21D}" dt="2025-03-31T03:29:48.245" v="1171" actId="14100"/>
          <ac:picMkLst>
            <pc:docMk/>
            <pc:sldMk cId="991142397" sldId="296"/>
            <ac:picMk id="4" creationId="{46B6A495-CFEF-FBB7-4FD2-549DF9EC75AB}"/>
          </ac:picMkLst>
        </pc:picChg>
        <pc:cxnChg chg="add mod">
          <ac:chgData name="Alex Meyer" userId="434c9848-7f9b-4e1d-a1c3-fd0f120a196f" providerId="ADAL" clId="{AB580FA1-B5E8-4BD0-856B-8AA75906A21D}" dt="2025-03-31T03:29:48.245" v="1171" actId="14100"/>
          <ac:cxnSpMkLst>
            <pc:docMk/>
            <pc:sldMk cId="991142397" sldId="296"/>
            <ac:cxnSpMk id="7" creationId="{FA0A8F2B-9794-7C8B-26F9-D4DCF17EFCE8}"/>
          </ac:cxnSpMkLst>
        </pc:cxnChg>
        <pc:cxnChg chg="add mod">
          <ac:chgData name="Alex Meyer" userId="434c9848-7f9b-4e1d-a1c3-fd0f120a196f" providerId="ADAL" clId="{AB580FA1-B5E8-4BD0-856B-8AA75906A21D}" dt="2025-03-31T03:29:48.245" v="1171" actId="14100"/>
          <ac:cxnSpMkLst>
            <pc:docMk/>
            <pc:sldMk cId="991142397" sldId="296"/>
            <ac:cxnSpMk id="8" creationId="{0C09F1B3-C521-E82C-9AC2-B35D90C885DB}"/>
          </ac:cxnSpMkLst>
        </pc:cxnChg>
      </pc:sldChg>
      <pc:sldChg chg="addSp modSp add mod">
        <pc:chgData name="Alex Meyer" userId="434c9848-7f9b-4e1d-a1c3-fd0f120a196f" providerId="ADAL" clId="{AB580FA1-B5E8-4BD0-856B-8AA75906A21D}" dt="2025-03-31T03:30:53.844" v="1292" actId="207"/>
        <pc:sldMkLst>
          <pc:docMk/>
          <pc:sldMk cId="2916705861" sldId="297"/>
        </pc:sldMkLst>
        <pc:spChg chg="mod">
          <ac:chgData name="Alex Meyer" userId="434c9848-7f9b-4e1d-a1c3-fd0f120a196f" providerId="ADAL" clId="{AB580FA1-B5E8-4BD0-856B-8AA75906A21D}" dt="2025-03-31T03:30:53.844" v="1292" actId="207"/>
          <ac:spMkLst>
            <pc:docMk/>
            <pc:sldMk cId="2916705861" sldId="297"/>
            <ac:spMk id="6" creationId="{7E628760-E16D-7EBF-C163-BAC0BBDB55EF}"/>
          </ac:spMkLst>
        </pc:spChg>
        <pc:picChg chg="add mod">
          <ac:chgData name="Alex Meyer" userId="434c9848-7f9b-4e1d-a1c3-fd0f120a196f" providerId="ADAL" clId="{AB580FA1-B5E8-4BD0-856B-8AA75906A21D}" dt="2025-03-31T03:30:23.490" v="1239"/>
          <ac:picMkLst>
            <pc:docMk/>
            <pc:sldMk cId="2916705861" sldId="297"/>
            <ac:picMk id="2" creationId="{4B27A73D-B91B-5A2B-99E4-D5D22CDD9723}"/>
          </ac:picMkLst>
        </pc:picChg>
      </pc:sldChg>
      <pc:sldChg chg="addSp modSp add mod">
        <pc:chgData name="Alex Meyer" userId="434c9848-7f9b-4e1d-a1c3-fd0f120a196f" providerId="ADAL" clId="{AB580FA1-B5E8-4BD0-856B-8AA75906A21D}" dt="2025-03-31T03:30:50.468" v="1291" actId="207"/>
        <pc:sldMkLst>
          <pc:docMk/>
          <pc:sldMk cId="3352026213" sldId="298"/>
        </pc:sldMkLst>
        <pc:spChg chg="mod">
          <ac:chgData name="Alex Meyer" userId="434c9848-7f9b-4e1d-a1c3-fd0f120a196f" providerId="ADAL" clId="{AB580FA1-B5E8-4BD0-856B-8AA75906A21D}" dt="2025-03-31T03:30:50.468" v="1291" actId="207"/>
          <ac:spMkLst>
            <pc:docMk/>
            <pc:sldMk cId="3352026213" sldId="298"/>
            <ac:spMk id="6" creationId="{BBC5E256-CE81-799A-25F2-92A2545E5F22}"/>
          </ac:spMkLst>
        </pc:spChg>
        <pc:picChg chg="add mod">
          <ac:chgData name="Alex Meyer" userId="434c9848-7f9b-4e1d-a1c3-fd0f120a196f" providerId="ADAL" clId="{AB580FA1-B5E8-4BD0-856B-8AA75906A21D}" dt="2025-03-31T03:30:31.257" v="1241" actId="1076"/>
          <ac:picMkLst>
            <pc:docMk/>
            <pc:sldMk cId="3352026213" sldId="298"/>
            <ac:picMk id="2" creationId="{FE302AC2-CE72-0286-E1DB-E5548845A990}"/>
          </ac:picMkLst>
        </pc:picChg>
      </pc:sldChg>
      <pc:sldChg chg="modSp add mod ord">
        <pc:chgData name="Alex Meyer" userId="434c9848-7f9b-4e1d-a1c3-fd0f120a196f" providerId="ADAL" clId="{AB580FA1-B5E8-4BD0-856B-8AA75906A21D}" dt="2025-03-31T03:30:07.358" v="1201" actId="20577"/>
        <pc:sldMkLst>
          <pc:docMk/>
          <pc:sldMk cId="3155544697" sldId="299"/>
        </pc:sldMkLst>
        <pc:spChg chg="mod">
          <ac:chgData name="Alex Meyer" userId="434c9848-7f9b-4e1d-a1c3-fd0f120a196f" providerId="ADAL" clId="{AB580FA1-B5E8-4BD0-856B-8AA75906A21D}" dt="2025-03-31T03:30:07.358" v="1201" actId="20577"/>
          <ac:spMkLst>
            <pc:docMk/>
            <pc:sldMk cId="3155544697" sldId="299"/>
            <ac:spMk id="4" creationId="{A87D99B1-59C8-BA71-E8F9-49EBC7CA9941}"/>
          </ac:spMkLst>
        </pc:spChg>
      </pc:sldChg>
      <pc:sldChg chg="modSp add mod ord">
        <pc:chgData name="Alex Meyer" userId="434c9848-7f9b-4e1d-a1c3-fd0f120a196f" providerId="ADAL" clId="{AB580FA1-B5E8-4BD0-856B-8AA75906A21D}" dt="2025-03-31T03:31:40.086" v="1353" actId="20577"/>
        <pc:sldMkLst>
          <pc:docMk/>
          <pc:sldMk cId="478775026" sldId="300"/>
        </pc:sldMkLst>
        <pc:spChg chg="mod">
          <ac:chgData name="Alex Meyer" userId="434c9848-7f9b-4e1d-a1c3-fd0f120a196f" providerId="ADAL" clId="{AB580FA1-B5E8-4BD0-856B-8AA75906A21D}" dt="2025-03-31T03:31:40.086" v="1353" actId="20577"/>
          <ac:spMkLst>
            <pc:docMk/>
            <pc:sldMk cId="478775026" sldId="300"/>
            <ac:spMk id="4" creationId="{3614310B-F4D8-2B9C-F907-B7A525B07B03}"/>
          </ac:spMkLst>
        </pc:spChg>
      </pc:sldChg>
      <pc:sldChg chg="add del ord">
        <pc:chgData name="Alex Meyer" userId="434c9848-7f9b-4e1d-a1c3-fd0f120a196f" providerId="ADAL" clId="{AB580FA1-B5E8-4BD0-856B-8AA75906A21D}" dt="2025-03-31T03:33:54.977" v="1409" actId="47"/>
        <pc:sldMkLst>
          <pc:docMk/>
          <pc:sldMk cId="499631848" sldId="301"/>
        </pc:sldMkLst>
      </pc:sldChg>
      <pc:sldChg chg="addSp modSp add mod ord modAnim">
        <pc:chgData name="Alex Meyer" userId="434c9848-7f9b-4e1d-a1c3-fd0f120a196f" providerId="ADAL" clId="{AB580FA1-B5E8-4BD0-856B-8AA75906A21D}" dt="2025-03-31T03:36:09.616" v="1687" actId="1076"/>
        <pc:sldMkLst>
          <pc:docMk/>
          <pc:sldMk cId="2196737412" sldId="301"/>
        </pc:sldMkLst>
        <pc:spChg chg="mod">
          <ac:chgData name="Alex Meyer" userId="434c9848-7f9b-4e1d-a1c3-fd0f120a196f" providerId="ADAL" clId="{AB580FA1-B5E8-4BD0-856B-8AA75906A21D}" dt="2025-03-31T03:36:07.528" v="1686" actId="1076"/>
          <ac:spMkLst>
            <pc:docMk/>
            <pc:sldMk cId="2196737412" sldId="301"/>
            <ac:spMk id="2" creationId="{73F1B014-D942-146C-0372-2A7FD11FC6F6}"/>
          </ac:spMkLst>
        </pc:spChg>
        <pc:spChg chg="mod">
          <ac:chgData name="Alex Meyer" userId="434c9848-7f9b-4e1d-a1c3-fd0f120a196f" providerId="ADAL" clId="{AB580FA1-B5E8-4BD0-856B-8AA75906A21D}" dt="2025-03-31T03:35:26.168" v="1591" actId="20577"/>
          <ac:spMkLst>
            <pc:docMk/>
            <pc:sldMk cId="2196737412" sldId="301"/>
            <ac:spMk id="3" creationId="{407B0D19-5744-DDF4-3606-779CB4191C26}"/>
          </ac:spMkLst>
        </pc:spChg>
        <pc:picChg chg="add mod">
          <ac:chgData name="Alex Meyer" userId="434c9848-7f9b-4e1d-a1c3-fd0f120a196f" providerId="ADAL" clId="{AB580FA1-B5E8-4BD0-856B-8AA75906A21D}" dt="2025-03-31T03:36:09.616" v="1687" actId="1076"/>
          <ac:picMkLst>
            <pc:docMk/>
            <pc:sldMk cId="2196737412" sldId="301"/>
            <ac:picMk id="4" creationId="{AF18DFEF-4B24-122A-8AA5-EF3ADDFF7FEF}"/>
          </ac:picMkLst>
        </pc:picChg>
      </pc:sldChg>
      <pc:sldChg chg="addSp modSp add mod ord">
        <pc:chgData name="Alex Meyer" userId="434c9848-7f9b-4e1d-a1c3-fd0f120a196f" providerId="ADAL" clId="{AB580FA1-B5E8-4BD0-856B-8AA75906A21D}" dt="2025-03-31T03:35:14.625" v="1566"/>
        <pc:sldMkLst>
          <pc:docMk/>
          <pc:sldMk cId="2990350106" sldId="302"/>
        </pc:sldMkLst>
        <pc:spChg chg="mod">
          <ac:chgData name="Alex Meyer" userId="434c9848-7f9b-4e1d-a1c3-fd0f120a196f" providerId="ADAL" clId="{AB580FA1-B5E8-4BD0-856B-8AA75906A21D}" dt="2025-03-31T03:35:04.775" v="1563" actId="1076"/>
          <ac:spMkLst>
            <pc:docMk/>
            <pc:sldMk cId="2990350106" sldId="302"/>
            <ac:spMk id="2" creationId="{4ED6C6ED-FCF5-AF14-2F65-E0D22900A4FB}"/>
          </ac:spMkLst>
        </pc:spChg>
        <pc:spChg chg="mod">
          <ac:chgData name="Alex Meyer" userId="434c9848-7f9b-4e1d-a1c3-fd0f120a196f" providerId="ADAL" clId="{AB580FA1-B5E8-4BD0-856B-8AA75906A21D}" dt="2025-03-31T03:34:40.906" v="1491" actId="20577"/>
          <ac:spMkLst>
            <pc:docMk/>
            <pc:sldMk cId="2990350106" sldId="302"/>
            <ac:spMk id="3" creationId="{05D53901-B13A-95FF-24DB-C41B3BC5EBFB}"/>
          </ac:spMkLst>
        </pc:spChg>
        <pc:picChg chg="add mod">
          <ac:chgData name="Alex Meyer" userId="434c9848-7f9b-4e1d-a1c3-fd0f120a196f" providerId="ADAL" clId="{AB580FA1-B5E8-4BD0-856B-8AA75906A21D}" dt="2025-03-31T03:35:05.890" v="1564"/>
          <ac:picMkLst>
            <pc:docMk/>
            <pc:sldMk cId="2990350106" sldId="302"/>
            <ac:picMk id="4" creationId="{53CDB3F4-57D3-71D9-5D28-FEB98CFB10C5}"/>
          </ac:picMkLst>
        </pc:picChg>
        <pc:picChg chg="add mod">
          <ac:chgData name="Alex Meyer" userId="434c9848-7f9b-4e1d-a1c3-fd0f120a196f" providerId="ADAL" clId="{AB580FA1-B5E8-4BD0-856B-8AA75906A21D}" dt="2025-03-31T03:35:05.890" v="1564"/>
          <ac:picMkLst>
            <pc:docMk/>
            <pc:sldMk cId="2990350106" sldId="302"/>
            <ac:picMk id="5" creationId="{3A1DCE14-1607-D84B-4ED8-27DD78D50EA9}"/>
          </ac:picMkLst>
        </pc:picChg>
      </pc:sldChg>
      <pc:sldChg chg="addSp modSp add mod modNotesTx">
        <pc:chgData name="Alex Meyer" userId="434c9848-7f9b-4e1d-a1c3-fd0f120a196f" providerId="ADAL" clId="{AB580FA1-B5E8-4BD0-856B-8AA75906A21D}" dt="2025-03-31T03:37:47.188" v="1828" actId="1076"/>
        <pc:sldMkLst>
          <pc:docMk/>
          <pc:sldMk cId="52764193" sldId="303"/>
        </pc:sldMkLst>
        <pc:spChg chg="mod">
          <ac:chgData name="Alex Meyer" userId="434c9848-7f9b-4e1d-a1c3-fd0f120a196f" providerId="ADAL" clId="{AB580FA1-B5E8-4BD0-856B-8AA75906A21D}" dt="2025-03-31T03:37:43.012" v="1827" actId="20577"/>
          <ac:spMkLst>
            <pc:docMk/>
            <pc:sldMk cId="52764193" sldId="303"/>
            <ac:spMk id="2" creationId="{CFDCAFDD-E651-E901-F5BE-B3615DF52B81}"/>
          </ac:spMkLst>
        </pc:spChg>
        <pc:spChg chg="mod">
          <ac:chgData name="Alex Meyer" userId="434c9848-7f9b-4e1d-a1c3-fd0f120a196f" providerId="ADAL" clId="{AB580FA1-B5E8-4BD0-856B-8AA75906A21D}" dt="2025-03-31T03:36:18.780" v="1710" actId="20577"/>
          <ac:spMkLst>
            <pc:docMk/>
            <pc:sldMk cId="52764193" sldId="303"/>
            <ac:spMk id="3" creationId="{BEDFF91A-0472-11BB-164A-870AF739E7DA}"/>
          </ac:spMkLst>
        </pc:spChg>
        <pc:picChg chg="add mod">
          <ac:chgData name="Alex Meyer" userId="434c9848-7f9b-4e1d-a1c3-fd0f120a196f" providerId="ADAL" clId="{AB580FA1-B5E8-4BD0-856B-8AA75906A21D}" dt="2025-03-31T03:37:47.188" v="1828" actId="1076"/>
          <ac:picMkLst>
            <pc:docMk/>
            <pc:sldMk cId="52764193" sldId="303"/>
            <ac:picMk id="4" creationId="{551BC6AC-E2BA-05BF-BB5B-30445A43F216}"/>
          </ac:picMkLst>
        </pc:picChg>
      </pc:sldChg>
      <pc:sldChg chg="addSp modSp add mod modNotesTx">
        <pc:chgData name="Alex Meyer" userId="434c9848-7f9b-4e1d-a1c3-fd0f120a196f" providerId="ADAL" clId="{AB580FA1-B5E8-4BD0-856B-8AA75906A21D}" dt="2025-03-31T03:39:36.823" v="2142" actId="313"/>
        <pc:sldMkLst>
          <pc:docMk/>
          <pc:sldMk cId="3878706240" sldId="304"/>
        </pc:sldMkLst>
        <pc:spChg chg="mod">
          <ac:chgData name="Alex Meyer" userId="434c9848-7f9b-4e1d-a1c3-fd0f120a196f" providerId="ADAL" clId="{AB580FA1-B5E8-4BD0-856B-8AA75906A21D}" dt="2025-03-31T03:39:03.864" v="2006" actId="1076"/>
          <ac:spMkLst>
            <pc:docMk/>
            <pc:sldMk cId="3878706240" sldId="304"/>
            <ac:spMk id="2" creationId="{372A86D0-9367-3DAE-0D50-F73F170A9F75}"/>
          </ac:spMkLst>
        </pc:spChg>
        <pc:spChg chg="mod">
          <ac:chgData name="Alex Meyer" userId="434c9848-7f9b-4e1d-a1c3-fd0f120a196f" providerId="ADAL" clId="{AB580FA1-B5E8-4BD0-856B-8AA75906A21D}" dt="2025-03-31T03:38:12.736" v="1851" actId="20577"/>
          <ac:spMkLst>
            <pc:docMk/>
            <pc:sldMk cId="3878706240" sldId="304"/>
            <ac:spMk id="3" creationId="{AD5656C4-0A5F-839C-C72C-87BA464C90F0}"/>
          </ac:spMkLst>
        </pc:spChg>
        <pc:picChg chg="add mod">
          <ac:chgData name="Alex Meyer" userId="434c9848-7f9b-4e1d-a1c3-fd0f120a196f" providerId="ADAL" clId="{AB580FA1-B5E8-4BD0-856B-8AA75906A21D}" dt="2025-03-31T03:39:11.760" v="2009" actId="1076"/>
          <ac:picMkLst>
            <pc:docMk/>
            <pc:sldMk cId="3878706240" sldId="304"/>
            <ac:picMk id="4" creationId="{1BEAA3ED-646C-5297-F845-300848B382AB}"/>
          </ac:picMkLst>
        </pc:picChg>
        <pc:picChg chg="add mod">
          <ac:chgData name="Alex Meyer" userId="434c9848-7f9b-4e1d-a1c3-fd0f120a196f" providerId="ADAL" clId="{AB580FA1-B5E8-4BD0-856B-8AA75906A21D}" dt="2025-03-31T03:39:14.817" v="2010" actId="1076"/>
          <ac:picMkLst>
            <pc:docMk/>
            <pc:sldMk cId="3878706240" sldId="304"/>
            <ac:picMk id="5" creationId="{5F4E4D66-92AF-3CF1-AAF9-5039DF32C1EB}"/>
          </ac:picMkLst>
        </pc:picChg>
      </pc:sldChg>
      <pc:sldChg chg="addSp modSp add mod">
        <pc:chgData name="Alex Meyer" userId="434c9848-7f9b-4e1d-a1c3-fd0f120a196f" providerId="ADAL" clId="{AB580FA1-B5E8-4BD0-856B-8AA75906A21D}" dt="2025-03-31T03:40:49.299" v="2251" actId="1076"/>
        <pc:sldMkLst>
          <pc:docMk/>
          <pc:sldMk cId="3090487207" sldId="305"/>
        </pc:sldMkLst>
        <pc:spChg chg="mod">
          <ac:chgData name="Alex Meyer" userId="434c9848-7f9b-4e1d-a1c3-fd0f120a196f" providerId="ADAL" clId="{AB580FA1-B5E8-4BD0-856B-8AA75906A21D}" dt="2025-03-31T03:40:44.166" v="2249" actId="1076"/>
          <ac:spMkLst>
            <pc:docMk/>
            <pc:sldMk cId="3090487207" sldId="305"/>
            <ac:spMk id="2" creationId="{57B07891-8B30-0942-C416-6BB3E70CE898}"/>
          </ac:spMkLst>
        </pc:spChg>
        <pc:spChg chg="mod">
          <ac:chgData name="Alex Meyer" userId="434c9848-7f9b-4e1d-a1c3-fd0f120a196f" providerId="ADAL" clId="{AB580FA1-B5E8-4BD0-856B-8AA75906A21D}" dt="2025-03-31T03:39:51.094" v="2166" actId="20577"/>
          <ac:spMkLst>
            <pc:docMk/>
            <pc:sldMk cId="3090487207" sldId="305"/>
            <ac:spMk id="3" creationId="{AF04C4C5-ACDE-4738-4E1E-CED588FC9824}"/>
          </ac:spMkLst>
        </pc:spChg>
        <pc:picChg chg="add mod">
          <ac:chgData name="Alex Meyer" userId="434c9848-7f9b-4e1d-a1c3-fd0f120a196f" providerId="ADAL" clId="{AB580FA1-B5E8-4BD0-856B-8AA75906A21D}" dt="2025-03-31T03:40:46.879" v="2250" actId="1076"/>
          <ac:picMkLst>
            <pc:docMk/>
            <pc:sldMk cId="3090487207" sldId="305"/>
            <ac:picMk id="4" creationId="{D1F6E1D4-006A-3026-DA1D-4EDEDD5097C3}"/>
          </ac:picMkLst>
        </pc:picChg>
        <pc:picChg chg="add mod">
          <ac:chgData name="Alex Meyer" userId="434c9848-7f9b-4e1d-a1c3-fd0f120a196f" providerId="ADAL" clId="{AB580FA1-B5E8-4BD0-856B-8AA75906A21D}" dt="2025-03-31T03:40:49.299" v="2251" actId="1076"/>
          <ac:picMkLst>
            <pc:docMk/>
            <pc:sldMk cId="3090487207" sldId="305"/>
            <ac:picMk id="5" creationId="{C06E8449-3CBB-41F5-7451-1C7C89938E46}"/>
          </ac:picMkLst>
        </pc:picChg>
      </pc:sldChg>
      <pc:sldChg chg="addSp modSp add mod ord">
        <pc:chgData name="Alex Meyer" userId="434c9848-7f9b-4e1d-a1c3-fd0f120a196f" providerId="ADAL" clId="{AB580FA1-B5E8-4BD0-856B-8AA75906A21D}" dt="2025-03-31T13:56:13.128" v="2417" actId="1076"/>
        <pc:sldMkLst>
          <pc:docMk/>
          <pc:sldMk cId="168857894" sldId="306"/>
        </pc:sldMkLst>
        <pc:spChg chg="mod">
          <ac:chgData name="Alex Meyer" userId="434c9848-7f9b-4e1d-a1c3-fd0f120a196f" providerId="ADAL" clId="{AB580FA1-B5E8-4BD0-856B-8AA75906A21D}" dt="2025-03-31T03:42:09.474" v="2414" actId="20577"/>
          <ac:spMkLst>
            <pc:docMk/>
            <pc:sldMk cId="168857894" sldId="306"/>
            <ac:spMk id="2" creationId="{5A22474D-7E57-42FB-7036-93352ADDDDB1}"/>
          </ac:spMkLst>
        </pc:spChg>
        <pc:spChg chg="mod">
          <ac:chgData name="Alex Meyer" userId="434c9848-7f9b-4e1d-a1c3-fd0f120a196f" providerId="ADAL" clId="{AB580FA1-B5E8-4BD0-856B-8AA75906A21D}" dt="2025-03-31T03:41:34.723" v="2289" actId="20577"/>
          <ac:spMkLst>
            <pc:docMk/>
            <pc:sldMk cId="168857894" sldId="306"/>
            <ac:spMk id="3" creationId="{EEE51BD2-BBC0-7B35-A986-F0E0300B6C79}"/>
          </ac:spMkLst>
        </pc:spChg>
        <pc:picChg chg="add mod">
          <ac:chgData name="Alex Meyer" userId="434c9848-7f9b-4e1d-a1c3-fd0f120a196f" providerId="ADAL" clId="{AB580FA1-B5E8-4BD0-856B-8AA75906A21D}" dt="2025-03-31T13:56:13.128" v="2417" actId="1076"/>
          <ac:picMkLst>
            <pc:docMk/>
            <pc:sldMk cId="168857894" sldId="306"/>
            <ac:picMk id="5" creationId="{6AF440A2-14D5-622C-87E5-A4939826AE40}"/>
          </ac:picMkLst>
        </pc:picChg>
      </pc:sldChg>
      <pc:sldChg chg="addSp modSp add mod">
        <pc:chgData name="Alex Meyer" userId="434c9848-7f9b-4e1d-a1c3-fd0f120a196f" providerId="ADAL" clId="{AB580FA1-B5E8-4BD0-856B-8AA75906A21D}" dt="2025-03-31T14:23:22.908" v="3738" actId="1076"/>
        <pc:sldMkLst>
          <pc:docMk/>
          <pc:sldMk cId="789865670" sldId="307"/>
        </pc:sldMkLst>
        <pc:spChg chg="mod">
          <ac:chgData name="Alex Meyer" userId="434c9848-7f9b-4e1d-a1c3-fd0f120a196f" providerId="ADAL" clId="{AB580FA1-B5E8-4BD0-856B-8AA75906A21D}" dt="2025-03-31T14:22:59.740" v="3730" actId="20577"/>
          <ac:spMkLst>
            <pc:docMk/>
            <pc:sldMk cId="789865670" sldId="307"/>
            <ac:spMk id="2" creationId="{CFC31A81-52FA-8AC9-21A2-61E6A7854781}"/>
          </ac:spMkLst>
        </pc:spChg>
        <pc:spChg chg="mod">
          <ac:chgData name="Alex Meyer" userId="434c9848-7f9b-4e1d-a1c3-fd0f120a196f" providerId="ADAL" clId="{AB580FA1-B5E8-4BD0-856B-8AA75906A21D}" dt="2025-03-31T14:19:07.109" v="3660" actId="20577"/>
          <ac:spMkLst>
            <pc:docMk/>
            <pc:sldMk cId="789865670" sldId="307"/>
            <ac:spMk id="3" creationId="{2F4E2857-2DBC-B09C-FFFC-6E65043CBD1C}"/>
          </ac:spMkLst>
        </pc:spChg>
        <pc:picChg chg="add mod">
          <ac:chgData name="Alex Meyer" userId="434c9848-7f9b-4e1d-a1c3-fd0f120a196f" providerId="ADAL" clId="{AB580FA1-B5E8-4BD0-856B-8AA75906A21D}" dt="2025-03-31T14:23:22.908" v="3738" actId="1076"/>
          <ac:picMkLst>
            <pc:docMk/>
            <pc:sldMk cId="789865670" sldId="307"/>
            <ac:picMk id="4" creationId="{F44746AE-0490-8B28-43AA-BCD2844418DB}"/>
          </ac:picMkLst>
        </pc:picChg>
        <pc:picChg chg="add mod">
          <ac:chgData name="Alex Meyer" userId="434c9848-7f9b-4e1d-a1c3-fd0f120a196f" providerId="ADAL" clId="{AB580FA1-B5E8-4BD0-856B-8AA75906A21D}" dt="2025-03-31T14:23:21.324" v="3737" actId="1076"/>
          <ac:picMkLst>
            <pc:docMk/>
            <pc:sldMk cId="789865670" sldId="307"/>
            <ac:picMk id="5" creationId="{9EB4A365-AC7B-B571-584D-6DDE43DC9708}"/>
          </ac:picMkLst>
        </pc:picChg>
      </pc:sldChg>
      <pc:sldChg chg="addSp delSp modSp add mod modNotesTx">
        <pc:chgData name="Alex Meyer" userId="434c9848-7f9b-4e1d-a1c3-fd0f120a196f" providerId="ADAL" clId="{AB580FA1-B5E8-4BD0-856B-8AA75906A21D}" dt="2025-03-31T14:06:45.416" v="2677" actId="20577"/>
        <pc:sldMkLst>
          <pc:docMk/>
          <pc:sldMk cId="4467202" sldId="308"/>
        </pc:sldMkLst>
        <pc:spChg chg="mod">
          <ac:chgData name="Alex Meyer" userId="434c9848-7f9b-4e1d-a1c3-fd0f120a196f" providerId="ADAL" clId="{AB580FA1-B5E8-4BD0-856B-8AA75906A21D}" dt="2025-03-31T14:04:29.805" v="2462" actId="20577"/>
          <ac:spMkLst>
            <pc:docMk/>
            <pc:sldMk cId="4467202" sldId="308"/>
            <ac:spMk id="6" creationId="{47B968F8-B801-3FDC-CA7F-D22741B85AF9}"/>
          </ac:spMkLst>
        </pc:spChg>
        <pc:spChg chg="add mod">
          <ac:chgData name="Alex Meyer" userId="434c9848-7f9b-4e1d-a1c3-fd0f120a196f" providerId="ADAL" clId="{AB580FA1-B5E8-4BD0-856B-8AA75906A21D}" dt="2025-03-31T14:06:45.416" v="2677" actId="20577"/>
          <ac:spMkLst>
            <pc:docMk/>
            <pc:sldMk cId="4467202" sldId="308"/>
            <ac:spMk id="12" creationId="{82E3F504-CEA0-C869-6963-E96944D4C505}"/>
          </ac:spMkLst>
        </pc:spChg>
        <pc:picChg chg="add mod">
          <ac:chgData name="Alex Meyer" userId="434c9848-7f9b-4e1d-a1c3-fd0f120a196f" providerId="ADAL" clId="{AB580FA1-B5E8-4BD0-856B-8AA75906A21D}" dt="2025-03-31T14:05:42.450" v="2629" actId="1076"/>
          <ac:picMkLst>
            <pc:docMk/>
            <pc:sldMk cId="4467202" sldId="308"/>
            <ac:picMk id="10" creationId="{AC3BC6C8-A8A1-75F3-A22A-DB4B5F2AEB84}"/>
          </ac:picMkLst>
        </pc:picChg>
      </pc:sldChg>
      <pc:sldChg chg="new del">
        <pc:chgData name="Alex Meyer" userId="434c9848-7f9b-4e1d-a1c3-fd0f120a196f" providerId="ADAL" clId="{AB580FA1-B5E8-4BD0-856B-8AA75906A21D}" dt="2025-03-31T03:41:16.320" v="2253" actId="47"/>
        <pc:sldMkLst>
          <pc:docMk/>
          <pc:sldMk cId="2122495522" sldId="308"/>
        </pc:sldMkLst>
      </pc:sldChg>
      <pc:sldChg chg="add">
        <pc:chgData name="Alex Meyer" userId="434c9848-7f9b-4e1d-a1c3-fd0f120a196f" providerId="ADAL" clId="{AB580FA1-B5E8-4BD0-856B-8AA75906A21D}" dt="2025-03-31T14:04:09.246" v="2457" actId="2890"/>
        <pc:sldMkLst>
          <pc:docMk/>
          <pc:sldMk cId="961340274" sldId="309"/>
        </pc:sldMkLst>
      </pc:sldChg>
      <pc:sldChg chg="addSp modSp add mod">
        <pc:chgData name="Alex Meyer" userId="434c9848-7f9b-4e1d-a1c3-fd0f120a196f" providerId="ADAL" clId="{AB580FA1-B5E8-4BD0-856B-8AA75906A21D}" dt="2025-03-31T14:25:29.936" v="3863" actId="20577"/>
        <pc:sldMkLst>
          <pc:docMk/>
          <pc:sldMk cId="4115673608" sldId="310"/>
        </pc:sldMkLst>
        <pc:spChg chg="mod">
          <ac:chgData name="Alex Meyer" userId="434c9848-7f9b-4e1d-a1c3-fd0f120a196f" providerId="ADAL" clId="{AB580FA1-B5E8-4BD0-856B-8AA75906A21D}" dt="2025-03-31T14:24:58.717" v="3822" actId="1076"/>
          <ac:spMkLst>
            <pc:docMk/>
            <pc:sldMk cId="4115673608" sldId="310"/>
            <ac:spMk id="2" creationId="{4C7A7C68-F063-5AA5-068A-85B6D66CB111}"/>
          </ac:spMkLst>
        </pc:spChg>
        <pc:spChg chg="mod">
          <ac:chgData name="Alex Meyer" userId="434c9848-7f9b-4e1d-a1c3-fd0f120a196f" providerId="ADAL" clId="{AB580FA1-B5E8-4BD0-856B-8AA75906A21D}" dt="2025-03-31T14:25:29.936" v="3863" actId="20577"/>
          <ac:spMkLst>
            <pc:docMk/>
            <pc:sldMk cId="4115673608" sldId="310"/>
            <ac:spMk id="3" creationId="{AF831395-7B14-9025-7AD9-9F2ED1DEAE6B}"/>
          </ac:spMkLst>
        </pc:spChg>
        <pc:picChg chg="add mod">
          <ac:chgData name="Alex Meyer" userId="434c9848-7f9b-4e1d-a1c3-fd0f120a196f" providerId="ADAL" clId="{AB580FA1-B5E8-4BD0-856B-8AA75906A21D}" dt="2025-03-31T14:25:02.918" v="3824" actId="1076"/>
          <ac:picMkLst>
            <pc:docMk/>
            <pc:sldMk cId="4115673608" sldId="310"/>
            <ac:picMk id="4" creationId="{7B3EB353-9429-EB14-9ED7-3027A91F8C41}"/>
          </ac:picMkLst>
        </pc:picChg>
      </pc:sldChg>
      <pc:sldChg chg="addSp modSp add mod">
        <pc:chgData name="Alex Meyer" userId="434c9848-7f9b-4e1d-a1c3-fd0f120a196f" providerId="ADAL" clId="{AB580FA1-B5E8-4BD0-856B-8AA75906A21D}" dt="2025-03-31T14:27:10.045" v="4103" actId="1076"/>
        <pc:sldMkLst>
          <pc:docMk/>
          <pc:sldMk cId="3734372646" sldId="311"/>
        </pc:sldMkLst>
        <pc:spChg chg="mod">
          <ac:chgData name="Alex Meyer" userId="434c9848-7f9b-4e1d-a1c3-fd0f120a196f" providerId="ADAL" clId="{AB580FA1-B5E8-4BD0-856B-8AA75906A21D}" dt="2025-03-31T14:27:00.580" v="4102" actId="20577"/>
          <ac:spMkLst>
            <pc:docMk/>
            <pc:sldMk cId="3734372646" sldId="311"/>
            <ac:spMk id="2" creationId="{F2F8ABD0-9CD2-B319-852F-56432DE3D0FC}"/>
          </ac:spMkLst>
        </pc:spChg>
        <pc:spChg chg="mod">
          <ac:chgData name="Alex Meyer" userId="434c9848-7f9b-4e1d-a1c3-fd0f120a196f" providerId="ADAL" clId="{AB580FA1-B5E8-4BD0-856B-8AA75906A21D}" dt="2025-03-31T14:26:06.386" v="3917" actId="1076"/>
          <ac:spMkLst>
            <pc:docMk/>
            <pc:sldMk cId="3734372646" sldId="311"/>
            <ac:spMk id="3" creationId="{16B16D6E-CA01-5EF7-4CF5-39352C93A654}"/>
          </ac:spMkLst>
        </pc:spChg>
        <pc:picChg chg="add mod">
          <ac:chgData name="Alex Meyer" userId="434c9848-7f9b-4e1d-a1c3-fd0f120a196f" providerId="ADAL" clId="{AB580FA1-B5E8-4BD0-856B-8AA75906A21D}" dt="2025-03-31T14:27:10.045" v="4103" actId="1076"/>
          <ac:picMkLst>
            <pc:docMk/>
            <pc:sldMk cId="3734372646" sldId="311"/>
            <ac:picMk id="5" creationId="{D98918FC-D76F-3718-7219-957B721DE06E}"/>
          </ac:picMkLst>
        </pc:picChg>
      </pc:sldChg>
      <pc:sldChg chg="modSp add mod ord">
        <pc:chgData name="Alex Meyer" userId="434c9848-7f9b-4e1d-a1c3-fd0f120a196f" providerId="ADAL" clId="{AB580FA1-B5E8-4BD0-856B-8AA75906A21D}" dt="2025-03-31T14:29:00.962" v="4258"/>
        <pc:sldMkLst>
          <pc:docMk/>
          <pc:sldMk cId="1788861203" sldId="312"/>
        </pc:sldMkLst>
        <pc:spChg chg="mod">
          <ac:chgData name="Alex Meyer" userId="434c9848-7f9b-4e1d-a1c3-fd0f120a196f" providerId="ADAL" clId="{AB580FA1-B5E8-4BD0-856B-8AA75906A21D}" dt="2025-03-31T14:16:53.447" v="3595" actId="20577"/>
          <ac:spMkLst>
            <pc:docMk/>
            <pc:sldMk cId="1788861203" sldId="312"/>
            <ac:spMk id="2" creationId="{47A602DE-0369-D55D-F691-B1608735E441}"/>
          </ac:spMkLst>
        </pc:spChg>
        <pc:spChg chg="mod">
          <ac:chgData name="Alex Meyer" userId="434c9848-7f9b-4e1d-a1c3-fd0f120a196f" providerId="ADAL" clId="{AB580FA1-B5E8-4BD0-856B-8AA75906A21D}" dt="2025-03-31T14:15:01.351" v="3369" actId="20577"/>
          <ac:spMkLst>
            <pc:docMk/>
            <pc:sldMk cId="1788861203" sldId="312"/>
            <ac:spMk id="3" creationId="{F742B92C-D85F-49F0-1388-3B154E4A11F4}"/>
          </ac:spMkLst>
        </pc:spChg>
      </pc:sldChg>
      <pc:sldChg chg="modSp add mod ord">
        <pc:chgData name="Alex Meyer" userId="434c9848-7f9b-4e1d-a1c3-fd0f120a196f" providerId="ADAL" clId="{AB580FA1-B5E8-4BD0-856B-8AA75906A21D}" dt="2025-03-31T14:18:38.156" v="3631" actId="20577"/>
        <pc:sldMkLst>
          <pc:docMk/>
          <pc:sldMk cId="1473621764" sldId="313"/>
        </pc:sldMkLst>
        <pc:spChg chg="mod">
          <ac:chgData name="Alex Meyer" userId="434c9848-7f9b-4e1d-a1c3-fd0f120a196f" providerId="ADAL" clId="{AB580FA1-B5E8-4BD0-856B-8AA75906A21D}" dt="2025-03-31T14:18:38.156" v="3631" actId="20577"/>
          <ac:spMkLst>
            <pc:docMk/>
            <pc:sldMk cId="1473621764" sldId="313"/>
            <ac:spMk id="4" creationId="{7F46DAE9-15E8-CCB6-2D68-FE4744AC3C7A}"/>
          </ac:spMkLst>
        </pc:spChg>
      </pc:sldChg>
      <pc:sldChg chg="modSp add mod ord">
        <pc:chgData name="Alex Meyer" userId="434c9848-7f9b-4e1d-a1c3-fd0f120a196f" providerId="ADAL" clId="{AB580FA1-B5E8-4BD0-856B-8AA75906A21D}" dt="2025-03-31T14:24:37.334" v="3797" actId="1076"/>
        <pc:sldMkLst>
          <pc:docMk/>
          <pc:sldMk cId="683099338" sldId="314"/>
        </pc:sldMkLst>
        <pc:spChg chg="mod">
          <ac:chgData name="Alex Meyer" userId="434c9848-7f9b-4e1d-a1c3-fd0f120a196f" providerId="ADAL" clId="{AB580FA1-B5E8-4BD0-856B-8AA75906A21D}" dt="2025-03-31T14:24:37.334" v="3797" actId="1076"/>
          <ac:spMkLst>
            <pc:docMk/>
            <pc:sldMk cId="683099338" sldId="314"/>
            <ac:spMk id="4" creationId="{CF83F927-5341-DFF4-88ED-E409D43CF39B}"/>
          </ac:spMkLst>
        </pc:spChg>
      </pc:sldChg>
      <pc:sldChg chg="addSp modSp add mod modNotesTx">
        <pc:chgData name="Alex Meyer" userId="434c9848-7f9b-4e1d-a1c3-fd0f120a196f" providerId="ADAL" clId="{AB580FA1-B5E8-4BD0-856B-8AA75906A21D}" dt="2025-03-31T14:28:27.851" v="4219" actId="20577"/>
        <pc:sldMkLst>
          <pc:docMk/>
          <pc:sldMk cId="3393050010" sldId="315"/>
        </pc:sldMkLst>
        <pc:spChg chg="mod">
          <ac:chgData name="Alex Meyer" userId="434c9848-7f9b-4e1d-a1c3-fd0f120a196f" providerId="ADAL" clId="{AB580FA1-B5E8-4BD0-856B-8AA75906A21D}" dt="2025-03-31T14:27:52.269" v="4170" actId="20577"/>
          <ac:spMkLst>
            <pc:docMk/>
            <pc:sldMk cId="3393050010" sldId="315"/>
            <ac:spMk id="2" creationId="{CE6AF0E4-7D8C-AF18-B9B1-78158E3522C2}"/>
          </ac:spMkLst>
        </pc:spChg>
        <pc:spChg chg="mod">
          <ac:chgData name="Alex Meyer" userId="434c9848-7f9b-4e1d-a1c3-fd0f120a196f" providerId="ADAL" clId="{AB580FA1-B5E8-4BD0-856B-8AA75906A21D}" dt="2025-03-31T14:28:27.851" v="4219" actId="20577"/>
          <ac:spMkLst>
            <pc:docMk/>
            <pc:sldMk cId="3393050010" sldId="315"/>
            <ac:spMk id="3" creationId="{F943C70D-ECE8-86B1-4545-6B180282C772}"/>
          </ac:spMkLst>
        </pc:spChg>
        <pc:picChg chg="add mod">
          <ac:chgData name="Alex Meyer" userId="434c9848-7f9b-4e1d-a1c3-fd0f120a196f" providerId="ADAL" clId="{AB580FA1-B5E8-4BD0-856B-8AA75906A21D}" dt="2025-03-31T14:27:45.409" v="4140" actId="1076"/>
          <ac:picMkLst>
            <pc:docMk/>
            <pc:sldMk cId="3393050010" sldId="315"/>
            <ac:picMk id="4" creationId="{96BDDA0D-EF90-102C-B54B-1ACD4D5E3382}"/>
          </ac:picMkLst>
        </pc:picChg>
      </pc:sldChg>
      <pc:sldChg chg="addSp delSp modSp add mod">
        <pc:chgData name="Alex Meyer" userId="434c9848-7f9b-4e1d-a1c3-fd0f120a196f" providerId="ADAL" clId="{AB580FA1-B5E8-4BD0-856B-8AA75906A21D}" dt="2025-03-31T14:28:20.940" v="4213" actId="478"/>
        <pc:sldMkLst>
          <pc:docMk/>
          <pc:sldMk cId="2789835993" sldId="316"/>
        </pc:sldMkLst>
        <pc:spChg chg="mod">
          <ac:chgData name="Alex Meyer" userId="434c9848-7f9b-4e1d-a1c3-fd0f120a196f" providerId="ADAL" clId="{AB580FA1-B5E8-4BD0-856B-8AA75906A21D}" dt="2025-03-31T14:28:17.089" v="4212" actId="20577"/>
          <ac:spMkLst>
            <pc:docMk/>
            <pc:sldMk cId="2789835993" sldId="316"/>
            <ac:spMk id="3" creationId="{FC92019E-324C-2674-081E-E59077FE3E19}"/>
          </ac:spMkLst>
        </pc:spChg>
        <pc:picChg chg="add mod">
          <ac:chgData name="Alex Meyer" userId="434c9848-7f9b-4e1d-a1c3-fd0f120a196f" providerId="ADAL" clId="{AB580FA1-B5E8-4BD0-856B-8AA75906A21D}" dt="2025-03-31T14:28:09.011" v="4176"/>
          <ac:picMkLst>
            <pc:docMk/>
            <pc:sldMk cId="2789835993" sldId="316"/>
            <ac:picMk id="6" creationId="{215B55DA-3997-1787-4E1D-BF28F3A39FE0}"/>
          </ac:picMkLst>
        </pc:picChg>
        <pc:picChg chg="add mod">
          <ac:chgData name="Alex Meyer" userId="434c9848-7f9b-4e1d-a1c3-fd0f120a196f" providerId="ADAL" clId="{AB580FA1-B5E8-4BD0-856B-8AA75906A21D}" dt="2025-03-31T14:28:09.011" v="4176"/>
          <ac:picMkLst>
            <pc:docMk/>
            <pc:sldMk cId="2789835993" sldId="316"/>
            <ac:picMk id="7" creationId="{9B774DCA-4F0E-80F8-1C24-2A91EFA77278}"/>
          </ac:picMkLst>
        </pc:picChg>
      </pc:sldChg>
      <pc:sldChg chg="addSp modSp add mod">
        <pc:chgData name="Alex Meyer" userId="434c9848-7f9b-4e1d-a1c3-fd0f120a196f" providerId="ADAL" clId="{AB580FA1-B5E8-4BD0-856B-8AA75906A21D}" dt="2025-03-31T14:29:52.251" v="4280" actId="1076"/>
        <pc:sldMkLst>
          <pc:docMk/>
          <pc:sldMk cId="119006467" sldId="317"/>
        </pc:sldMkLst>
        <pc:spChg chg="mod">
          <ac:chgData name="Alex Meyer" userId="434c9848-7f9b-4e1d-a1c3-fd0f120a196f" providerId="ADAL" clId="{AB580FA1-B5E8-4BD0-856B-8AA75906A21D}" dt="2025-03-31T14:29:31.264" v="4276" actId="27636"/>
          <ac:spMkLst>
            <pc:docMk/>
            <pc:sldMk cId="119006467" sldId="317"/>
            <ac:spMk id="2" creationId="{349080E3-8774-620A-DDCD-2E2668E533FD}"/>
          </ac:spMkLst>
        </pc:spChg>
        <pc:spChg chg="mod">
          <ac:chgData name="Alex Meyer" userId="434c9848-7f9b-4e1d-a1c3-fd0f120a196f" providerId="ADAL" clId="{AB580FA1-B5E8-4BD0-856B-8AA75906A21D}" dt="2025-03-31T14:29:13.050" v="4268" actId="20577"/>
          <ac:spMkLst>
            <pc:docMk/>
            <pc:sldMk cId="119006467" sldId="317"/>
            <ac:spMk id="3" creationId="{0FEAF1A4-9969-9E68-C8D6-8177D044304B}"/>
          </ac:spMkLst>
        </pc:spChg>
        <pc:picChg chg="add mod">
          <ac:chgData name="Alex Meyer" userId="434c9848-7f9b-4e1d-a1c3-fd0f120a196f" providerId="ADAL" clId="{AB580FA1-B5E8-4BD0-856B-8AA75906A21D}" dt="2025-03-31T14:29:26.717" v="4272" actId="1076"/>
          <ac:picMkLst>
            <pc:docMk/>
            <pc:sldMk cId="119006467" sldId="317"/>
            <ac:picMk id="4" creationId="{80BB72CD-07D2-3F65-A901-058831EF6BDB}"/>
          </ac:picMkLst>
        </pc:picChg>
        <pc:picChg chg="add mod">
          <ac:chgData name="Alex Meyer" userId="434c9848-7f9b-4e1d-a1c3-fd0f120a196f" providerId="ADAL" clId="{AB580FA1-B5E8-4BD0-856B-8AA75906A21D}" dt="2025-03-31T14:29:52.251" v="4280" actId="1076"/>
          <ac:picMkLst>
            <pc:docMk/>
            <pc:sldMk cId="119006467" sldId="317"/>
            <ac:picMk id="5" creationId="{5032AA1D-2718-43A4-A2DB-03DC88B5AC7F}"/>
          </ac:picMkLst>
        </pc:picChg>
      </pc:sldChg>
      <pc:sldChg chg="addSp delSp modSp add mod ord delAnim modAnim">
        <pc:chgData name="Alex Meyer" userId="434c9848-7f9b-4e1d-a1c3-fd0f120a196f" providerId="ADAL" clId="{AB580FA1-B5E8-4BD0-856B-8AA75906A21D}" dt="2025-03-31T14:28:57.047" v="4256" actId="20577"/>
        <pc:sldMkLst>
          <pc:docMk/>
          <pc:sldMk cId="1782983631" sldId="318"/>
        </pc:sldMkLst>
        <pc:spChg chg="add del mod">
          <ac:chgData name="Alex Meyer" userId="434c9848-7f9b-4e1d-a1c3-fd0f120a196f" providerId="ADAL" clId="{AB580FA1-B5E8-4BD0-856B-8AA75906A21D}" dt="2025-03-31T14:28:57.047" v="4256" actId="20577"/>
          <ac:spMkLst>
            <pc:docMk/>
            <pc:sldMk cId="1782983631" sldId="318"/>
            <ac:spMk id="4" creationId="{84E1BB21-C5DB-4D5C-E582-6A9CC6CF3C6B}"/>
          </ac:spMkLst>
        </pc:spChg>
      </pc:sldChg>
    </pc:docChg>
  </pc:docChgLst>
  <pc:docChgLst>
    <pc:chgData name="Alex Meyer" userId="434c9848-7f9b-4e1d-a1c3-fd0f120a196f" providerId="ADAL" clId="{31117024-25D8-48AD-82E5-5A854DA4E300}"/>
    <pc:docChg chg="undo custSel addSld delSld modSld sldOrd">
      <pc:chgData name="Alex Meyer" userId="434c9848-7f9b-4e1d-a1c3-fd0f120a196f" providerId="ADAL" clId="{31117024-25D8-48AD-82E5-5A854DA4E300}" dt="2025-05-15T04:08:13.500" v="2272"/>
      <pc:docMkLst>
        <pc:docMk/>
      </pc:docMkLst>
      <pc:sldChg chg="modSp mod">
        <pc:chgData name="Alex Meyer" userId="434c9848-7f9b-4e1d-a1c3-fd0f120a196f" providerId="ADAL" clId="{31117024-25D8-48AD-82E5-5A854DA4E300}" dt="2025-05-14T15:24:40.124" v="1718" actId="20577"/>
        <pc:sldMkLst>
          <pc:docMk/>
          <pc:sldMk cId="2409549668" sldId="259"/>
        </pc:sldMkLst>
        <pc:spChg chg="mod">
          <ac:chgData name="Alex Meyer" userId="434c9848-7f9b-4e1d-a1c3-fd0f120a196f" providerId="ADAL" clId="{31117024-25D8-48AD-82E5-5A854DA4E300}" dt="2025-05-14T15:24:40.124" v="1718" actId="20577"/>
          <ac:spMkLst>
            <pc:docMk/>
            <pc:sldMk cId="2409549668" sldId="259"/>
            <ac:spMk id="4" creationId="{CB070EC0-1375-F994-D626-C2AFC4515C19}"/>
          </ac:spMkLst>
        </pc:spChg>
      </pc:sldChg>
      <pc:sldChg chg="modSp mod">
        <pc:chgData name="Alex Meyer" userId="434c9848-7f9b-4e1d-a1c3-fd0f120a196f" providerId="ADAL" clId="{31117024-25D8-48AD-82E5-5A854DA4E300}" dt="2025-05-14T15:36:42.994" v="2074" actId="20577"/>
        <pc:sldMkLst>
          <pc:docMk/>
          <pc:sldMk cId="1730672832" sldId="284"/>
        </pc:sldMkLst>
        <pc:spChg chg="mod">
          <ac:chgData name="Alex Meyer" userId="434c9848-7f9b-4e1d-a1c3-fd0f120a196f" providerId="ADAL" clId="{31117024-25D8-48AD-82E5-5A854DA4E300}" dt="2025-05-14T15:36:42.994" v="2074" actId="20577"/>
          <ac:spMkLst>
            <pc:docMk/>
            <pc:sldMk cId="1730672832" sldId="284"/>
            <ac:spMk id="3" creationId="{9A05F48D-3EFE-4B50-2AA1-17D215EA5D19}"/>
          </ac:spMkLst>
        </pc:spChg>
        <pc:picChg chg="mod">
          <ac:chgData name="Alex Meyer" userId="434c9848-7f9b-4e1d-a1c3-fd0f120a196f" providerId="ADAL" clId="{31117024-25D8-48AD-82E5-5A854DA4E300}" dt="2025-05-14T15:31:36.410" v="1942" actId="1076"/>
          <ac:picMkLst>
            <pc:docMk/>
            <pc:sldMk cId="1730672832" sldId="284"/>
            <ac:picMk id="2" creationId="{CE26484A-9AF7-7396-A0E1-C6CDEDFF3594}"/>
          </ac:picMkLst>
        </pc:picChg>
      </pc:sldChg>
      <pc:sldChg chg="ord">
        <pc:chgData name="Alex Meyer" userId="434c9848-7f9b-4e1d-a1c3-fd0f120a196f" providerId="ADAL" clId="{31117024-25D8-48AD-82E5-5A854DA4E300}" dt="2025-05-15T04:08:13.500" v="2272"/>
        <pc:sldMkLst>
          <pc:docMk/>
          <pc:sldMk cId="1031411861" sldId="285"/>
        </pc:sldMkLst>
      </pc:sldChg>
      <pc:sldChg chg="del ord">
        <pc:chgData name="Alex Meyer" userId="434c9848-7f9b-4e1d-a1c3-fd0f120a196f" providerId="ADAL" clId="{31117024-25D8-48AD-82E5-5A854DA4E300}" dt="2025-05-14T15:36:28.125" v="2024" actId="47"/>
        <pc:sldMkLst>
          <pc:docMk/>
          <pc:sldMk cId="2525449831" sldId="295"/>
        </pc:sldMkLst>
      </pc:sldChg>
      <pc:sldChg chg="modSp mod ord">
        <pc:chgData name="Alex Meyer" userId="434c9848-7f9b-4e1d-a1c3-fd0f120a196f" providerId="ADAL" clId="{31117024-25D8-48AD-82E5-5A854DA4E300}" dt="2025-05-14T15:36:03.173" v="2023" actId="20577"/>
        <pc:sldMkLst>
          <pc:docMk/>
          <pc:sldMk cId="4467202" sldId="308"/>
        </pc:sldMkLst>
        <pc:spChg chg="mod">
          <ac:chgData name="Alex Meyer" userId="434c9848-7f9b-4e1d-a1c3-fd0f120a196f" providerId="ADAL" clId="{31117024-25D8-48AD-82E5-5A854DA4E300}" dt="2025-05-14T15:36:03.173" v="2023" actId="20577"/>
          <ac:spMkLst>
            <pc:docMk/>
            <pc:sldMk cId="4467202" sldId="308"/>
            <ac:spMk id="6" creationId="{47B968F8-B801-3FDC-CA7F-D22741B85AF9}"/>
          </ac:spMkLst>
        </pc:spChg>
      </pc:sldChg>
      <pc:sldChg chg="ord">
        <pc:chgData name="Alex Meyer" userId="434c9848-7f9b-4e1d-a1c3-fd0f120a196f" providerId="ADAL" clId="{31117024-25D8-48AD-82E5-5A854DA4E300}" dt="2025-05-14T15:34:40.698" v="1977"/>
        <pc:sldMkLst>
          <pc:docMk/>
          <pc:sldMk cId="961340274" sldId="309"/>
        </pc:sldMkLst>
      </pc:sldChg>
      <pc:sldChg chg="modSp new mod">
        <pc:chgData name="Alex Meyer" userId="434c9848-7f9b-4e1d-a1c3-fd0f120a196f" providerId="ADAL" clId="{31117024-25D8-48AD-82E5-5A854DA4E300}" dt="2025-05-15T03:46:08.255" v="2268" actId="20577"/>
        <pc:sldMkLst>
          <pc:docMk/>
          <pc:sldMk cId="3903496448" sldId="324"/>
        </pc:sldMkLst>
        <pc:spChg chg="mod">
          <ac:chgData name="Alex Meyer" userId="434c9848-7f9b-4e1d-a1c3-fd0f120a196f" providerId="ADAL" clId="{31117024-25D8-48AD-82E5-5A854DA4E300}" dt="2025-05-15T03:46:08.255" v="2268" actId="20577"/>
          <ac:spMkLst>
            <pc:docMk/>
            <pc:sldMk cId="3903496448" sldId="324"/>
            <ac:spMk id="2" creationId="{3B590EE6-1E8B-2059-CE25-7E3F7722408B}"/>
          </ac:spMkLst>
        </pc:spChg>
        <pc:spChg chg="mod">
          <ac:chgData name="Alex Meyer" userId="434c9848-7f9b-4e1d-a1c3-fd0f120a196f" providerId="ADAL" clId="{31117024-25D8-48AD-82E5-5A854DA4E300}" dt="2025-05-14T15:38:40.925" v="2094" actId="255"/>
          <ac:spMkLst>
            <pc:docMk/>
            <pc:sldMk cId="3903496448" sldId="324"/>
            <ac:spMk id="3" creationId="{A8271CF5-5C16-B06D-EFA7-72E97415F07D}"/>
          </ac:spMkLst>
        </pc:spChg>
      </pc:sldChg>
      <pc:sldChg chg="modSp new mod">
        <pc:chgData name="Alex Meyer" userId="434c9848-7f9b-4e1d-a1c3-fd0f120a196f" providerId="ADAL" clId="{31117024-25D8-48AD-82E5-5A854DA4E300}" dt="2025-05-14T15:23:58.852" v="1528" actId="114"/>
        <pc:sldMkLst>
          <pc:docMk/>
          <pc:sldMk cId="357718602" sldId="325"/>
        </pc:sldMkLst>
        <pc:spChg chg="mod">
          <ac:chgData name="Alex Meyer" userId="434c9848-7f9b-4e1d-a1c3-fd0f120a196f" providerId="ADAL" clId="{31117024-25D8-48AD-82E5-5A854DA4E300}" dt="2025-05-14T15:23:58.852" v="1528" actId="114"/>
          <ac:spMkLst>
            <pc:docMk/>
            <pc:sldMk cId="357718602" sldId="325"/>
            <ac:spMk id="2" creationId="{555C05E1-EEFA-FB98-22AA-2FE8C4167519}"/>
          </ac:spMkLst>
        </pc:spChg>
        <pc:spChg chg="mod">
          <ac:chgData name="Alex Meyer" userId="434c9848-7f9b-4e1d-a1c3-fd0f120a196f" providerId="ADAL" clId="{31117024-25D8-48AD-82E5-5A854DA4E300}" dt="2025-05-14T14:44:43.087" v="31" actId="20577"/>
          <ac:spMkLst>
            <pc:docMk/>
            <pc:sldMk cId="357718602" sldId="325"/>
            <ac:spMk id="3" creationId="{E66AB210-34A5-4826-D2AE-E04515E00C91}"/>
          </ac:spMkLst>
        </pc:spChg>
      </pc:sldChg>
      <pc:sldChg chg="add">
        <pc:chgData name="Alex Meyer" userId="434c9848-7f9b-4e1d-a1c3-fd0f120a196f" providerId="ADAL" clId="{31117024-25D8-48AD-82E5-5A854DA4E300}" dt="2025-05-14T14:50:21.699" v="541" actId="2890"/>
        <pc:sldMkLst>
          <pc:docMk/>
          <pc:sldMk cId="2807656430" sldId="326"/>
        </pc:sldMkLst>
      </pc:sldChg>
      <pc:sldChg chg="addSp delSp modSp add del mod ord">
        <pc:chgData name="Alex Meyer" userId="434c9848-7f9b-4e1d-a1c3-fd0f120a196f" providerId="ADAL" clId="{31117024-25D8-48AD-82E5-5A854DA4E300}" dt="2025-05-14T15:35:50" v="1980" actId="47"/>
        <pc:sldMkLst>
          <pc:docMk/>
          <pc:sldMk cId="1308482502" sldId="327"/>
        </pc:sldMkLst>
        <pc:spChg chg="add del mod">
          <ac:chgData name="Alex Meyer" userId="434c9848-7f9b-4e1d-a1c3-fd0f120a196f" providerId="ADAL" clId="{31117024-25D8-48AD-82E5-5A854DA4E300}" dt="2025-05-14T14:54:36.107" v="792" actId="20577"/>
          <ac:spMkLst>
            <pc:docMk/>
            <pc:sldMk cId="1308482502" sldId="327"/>
            <ac:spMk id="2" creationId="{791C7E0A-E709-447C-4A20-AF1FDD8D35DA}"/>
          </ac:spMkLst>
        </pc:spChg>
        <pc:spChg chg="mod">
          <ac:chgData name="Alex Meyer" userId="434c9848-7f9b-4e1d-a1c3-fd0f120a196f" providerId="ADAL" clId="{31117024-25D8-48AD-82E5-5A854DA4E300}" dt="2025-05-14T14:50:48.665" v="611" actId="20577"/>
          <ac:spMkLst>
            <pc:docMk/>
            <pc:sldMk cId="1308482502" sldId="327"/>
            <ac:spMk id="3" creationId="{771CEA8C-FD0E-F8C1-E57B-4C99DDC3A4E1}"/>
          </ac:spMkLst>
        </pc:spChg>
        <pc:picChg chg="add mod">
          <ac:chgData name="Alex Meyer" userId="434c9848-7f9b-4e1d-a1c3-fd0f120a196f" providerId="ADAL" clId="{31117024-25D8-48AD-82E5-5A854DA4E300}" dt="2025-05-14T14:53:25.551" v="659"/>
          <ac:picMkLst>
            <pc:docMk/>
            <pc:sldMk cId="1308482502" sldId="327"/>
            <ac:picMk id="5" creationId="{45D1CF1F-0ED2-DB84-8B6C-D6F982746880}"/>
          </ac:picMkLst>
        </pc:picChg>
        <pc:picChg chg="add mod">
          <ac:chgData name="Alex Meyer" userId="434c9848-7f9b-4e1d-a1c3-fd0f120a196f" providerId="ADAL" clId="{31117024-25D8-48AD-82E5-5A854DA4E300}" dt="2025-05-14T14:53:30.544" v="661"/>
          <ac:picMkLst>
            <pc:docMk/>
            <pc:sldMk cId="1308482502" sldId="327"/>
            <ac:picMk id="7" creationId="{02B487EC-5140-3B89-A5DA-63B728714572}"/>
          </ac:picMkLst>
        </pc:picChg>
        <pc:picChg chg="add mod">
          <ac:chgData name="Alex Meyer" userId="434c9848-7f9b-4e1d-a1c3-fd0f120a196f" providerId="ADAL" clId="{31117024-25D8-48AD-82E5-5A854DA4E300}" dt="2025-05-14T14:53:59.733" v="691" actId="962"/>
          <ac:picMkLst>
            <pc:docMk/>
            <pc:sldMk cId="1308482502" sldId="327"/>
            <ac:picMk id="9" creationId="{4E4A6228-5DB9-23DC-1850-7353894E0E05}"/>
          </ac:picMkLst>
        </pc:picChg>
      </pc:sldChg>
      <pc:sldChg chg="addSp delSp modSp add mod">
        <pc:chgData name="Alex Meyer" userId="434c9848-7f9b-4e1d-a1c3-fd0f120a196f" providerId="ADAL" clId="{31117024-25D8-48AD-82E5-5A854DA4E300}" dt="2025-05-14T15:05:40.373" v="1182" actId="14100"/>
        <pc:sldMkLst>
          <pc:docMk/>
          <pc:sldMk cId="2716038830" sldId="328"/>
        </pc:sldMkLst>
        <pc:spChg chg="add del mod">
          <ac:chgData name="Alex Meyer" userId="434c9848-7f9b-4e1d-a1c3-fd0f120a196f" providerId="ADAL" clId="{31117024-25D8-48AD-82E5-5A854DA4E300}" dt="2025-05-14T15:01:29.909" v="1161" actId="20577"/>
          <ac:spMkLst>
            <pc:docMk/>
            <pc:sldMk cId="2716038830" sldId="328"/>
            <ac:spMk id="2" creationId="{878A11B5-6650-E921-4E95-48B39A14A4A1}"/>
          </ac:spMkLst>
        </pc:spChg>
        <pc:spChg chg="mod">
          <ac:chgData name="Alex Meyer" userId="434c9848-7f9b-4e1d-a1c3-fd0f120a196f" providerId="ADAL" clId="{31117024-25D8-48AD-82E5-5A854DA4E300}" dt="2025-05-14T14:58:53.392" v="1020" actId="20577"/>
          <ac:spMkLst>
            <pc:docMk/>
            <pc:sldMk cId="2716038830" sldId="328"/>
            <ac:spMk id="3" creationId="{56493B04-085A-B2FA-EF2C-3495CABD4636}"/>
          </ac:spMkLst>
        </pc:spChg>
        <pc:picChg chg="add mod">
          <ac:chgData name="Alex Meyer" userId="434c9848-7f9b-4e1d-a1c3-fd0f120a196f" providerId="ADAL" clId="{31117024-25D8-48AD-82E5-5A854DA4E300}" dt="2025-05-14T14:53:34.599" v="665"/>
          <ac:picMkLst>
            <pc:docMk/>
            <pc:sldMk cId="2716038830" sldId="328"/>
            <ac:picMk id="5" creationId="{9EDE98EF-10D8-1B75-D268-0C9E96B86632}"/>
          </ac:picMkLst>
        </pc:picChg>
        <pc:picChg chg="add mod">
          <ac:chgData name="Alex Meyer" userId="434c9848-7f9b-4e1d-a1c3-fd0f120a196f" providerId="ADAL" clId="{31117024-25D8-48AD-82E5-5A854DA4E300}" dt="2025-05-14T15:05:08.877" v="1177" actId="1076"/>
          <ac:picMkLst>
            <pc:docMk/>
            <pc:sldMk cId="2716038830" sldId="328"/>
            <ac:picMk id="7" creationId="{21B82EE5-299D-62EB-21DD-26A5314E35C6}"/>
          </ac:picMkLst>
        </pc:picChg>
        <pc:picChg chg="add mod">
          <ac:chgData name="Alex Meyer" userId="434c9848-7f9b-4e1d-a1c3-fd0f120a196f" providerId="ADAL" clId="{31117024-25D8-48AD-82E5-5A854DA4E300}" dt="2025-05-14T15:04:17.981" v="1170" actId="1076"/>
          <ac:picMkLst>
            <pc:docMk/>
            <pc:sldMk cId="2716038830" sldId="328"/>
            <ac:picMk id="9" creationId="{2CC7EAAF-166E-F133-9E80-B0138F1D5640}"/>
          </ac:picMkLst>
        </pc:picChg>
        <pc:picChg chg="add mod">
          <ac:chgData name="Alex Meyer" userId="434c9848-7f9b-4e1d-a1c3-fd0f120a196f" providerId="ADAL" clId="{31117024-25D8-48AD-82E5-5A854DA4E300}" dt="2025-05-14T15:05:03.580" v="1176" actId="1076"/>
          <ac:picMkLst>
            <pc:docMk/>
            <pc:sldMk cId="2716038830" sldId="328"/>
            <ac:picMk id="11" creationId="{376C9C92-E724-62FA-1823-00D049429FEA}"/>
          </ac:picMkLst>
        </pc:picChg>
        <pc:cxnChg chg="add mod">
          <ac:chgData name="Alex Meyer" userId="434c9848-7f9b-4e1d-a1c3-fd0f120a196f" providerId="ADAL" clId="{31117024-25D8-48AD-82E5-5A854DA4E300}" dt="2025-05-14T15:05:28.722" v="1179" actId="1582"/>
          <ac:cxnSpMkLst>
            <pc:docMk/>
            <pc:sldMk cId="2716038830" sldId="328"/>
            <ac:cxnSpMk id="13" creationId="{E668914F-A4C5-526B-A587-1C643CF01C60}"/>
          </ac:cxnSpMkLst>
        </pc:cxnChg>
        <pc:cxnChg chg="add mod">
          <ac:chgData name="Alex Meyer" userId="434c9848-7f9b-4e1d-a1c3-fd0f120a196f" providerId="ADAL" clId="{31117024-25D8-48AD-82E5-5A854DA4E300}" dt="2025-05-14T15:05:40.373" v="1182" actId="14100"/>
          <ac:cxnSpMkLst>
            <pc:docMk/>
            <pc:sldMk cId="2716038830" sldId="328"/>
            <ac:cxnSpMk id="14" creationId="{4CB3CD33-A897-BF68-8C25-89B83A6398F1}"/>
          </ac:cxnSpMkLst>
        </pc:cxnChg>
      </pc:sldChg>
      <pc:sldChg chg="modSp add mod ord">
        <pc:chgData name="Alex Meyer" userId="434c9848-7f9b-4e1d-a1c3-fd0f120a196f" providerId="ADAL" clId="{31117024-25D8-48AD-82E5-5A854DA4E300}" dt="2025-05-14T15:06:14.752" v="1207" actId="20577"/>
        <pc:sldMkLst>
          <pc:docMk/>
          <pc:sldMk cId="3839384498" sldId="329"/>
        </pc:sldMkLst>
        <pc:spChg chg="mod">
          <ac:chgData name="Alex Meyer" userId="434c9848-7f9b-4e1d-a1c3-fd0f120a196f" providerId="ADAL" clId="{31117024-25D8-48AD-82E5-5A854DA4E300}" dt="2025-05-14T15:06:14.752" v="1207" actId="20577"/>
          <ac:spMkLst>
            <pc:docMk/>
            <pc:sldMk cId="3839384498" sldId="329"/>
            <ac:spMk id="4" creationId="{799D37AC-4983-019C-1B97-0A65F3732D14}"/>
          </ac:spMkLst>
        </pc:spChg>
      </pc:sldChg>
      <pc:sldChg chg="modSp add mod ord">
        <pc:chgData name="Alex Meyer" userId="434c9848-7f9b-4e1d-a1c3-fd0f120a196f" providerId="ADAL" clId="{31117024-25D8-48AD-82E5-5A854DA4E300}" dt="2025-05-14T15:06:46.307" v="1255" actId="20577"/>
        <pc:sldMkLst>
          <pc:docMk/>
          <pc:sldMk cId="1102652486" sldId="330"/>
        </pc:sldMkLst>
        <pc:spChg chg="mod">
          <ac:chgData name="Alex Meyer" userId="434c9848-7f9b-4e1d-a1c3-fd0f120a196f" providerId="ADAL" clId="{31117024-25D8-48AD-82E5-5A854DA4E300}" dt="2025-05-14T15:06:46.307" v="1255" actId="20577"/>
          <ac:spMkLst>
            <pc:docMk/>
            <pc:sldMk cId="1102652486" sldId="330"/>
            <ac:spMk id="4" creationId="{F84C5A43-86F2-844D-61A2-BDABD3970F7F}"/>
          </ac:spMkLst>
        </pc:spChg>
      </pc:sldChg>
      <pc:sldChg chg="addSp delSp modSp add mod ord">
        <pc:chgData name="Alex Meyer" userId="434c9848-7f9b-4e1d-a1c3-fd0f120a196f" providerId="ADAL" clId="{31117024-25D8-48AD-82E5-5A854DA4E300}" dt="2025-05-15T04:07:43.968" v="2270" actId="20577"/>
        <pc:sldMkLst>
          <pc:docMk/>
          <pc:sldMk cId="1546753609" sldId="331"/>
        </pc:sldMkLst>
        <pc:spChg chg="mod">
          <ac:chgData name="Alex Meyer" userId="434c9848-7f9b-4e1d-a1c3-fd0f120a196f" providerId="ADAL" clId="{31117024-25D8-48AD-82E5-5A854DA4E300}" dt="2025-05-15T04:07:43.968" v="2270" actId="20577"/>
          <ac:spMkLst>
            <pc:docMk/>
            <pc:sldMk cId="1546753609" sldId="331"/>
            <ac:spMk id="2" creationId="{A31DC659-270A-3AAA-82A9-254A82027736}"/>
          </ac:spMkLst>
        </pc:spChg>
        <pc:spChg chg="mod">
          <ac:chgData name="Alex Meyer" userId="434c9848-7f9b-4e1d-a1c3-fd0f120a196f" providerId="ADAL" clId="{31117024-25D8-48AD-82E5-5A854DA4E300}" dt="2025-05-14T15:07:13.901" v="1306" actId="27636"/>
          <ac:spMkLst>
            <pc:docMk/>
            <pc:sldMk cId="1546753609" sldId="331"/>
            <ac:spMk id="3" creationId="{19983114-B580-F0C3-1611-62665ED8DBF4}"/>
          </ac:spMkLst>
        </pc:spChg>
        <pc:picChg chg="add mod">
          <ac:chgData name="Alex Meyer" userId="434c9848-7f9b-4e1d-a1c3-fd0f120a196f" providerId="ADAL" clId="{31117024-25D8-48AD-82E5-5A854DA4E300}" dt="2025-05-14T15:23:03.465" v="1472" actId="1076"/>
          <ac:picMkLst>
            <pc:docMk/>
            <pc:sldMk cId="1546753609" sldId="331"/>
            <ac:picMk id="5" creationId="{5414A16B-530B-4D44-4750-915A42462536}"/>
          </ac:picMkLst>
        </pc:picChg>
        <pc:picChg chg="add del mod">
          <ac:chgData name="Alex Meyer" userId="434c9848-7f9b-4e1d-a1c3-fd0f120a196f" providerId="ADAL" clId="{31117024-25D8-48AD-82E5-5A854DA4E300}" dt="2025-05-14T15:22:16.234" v="1461" actId="478"/>
          <ac:picMkLst>
            <pc:docMk/>
            <pc:sldMk cId="1546753609" sldId="331"/>
            <ac:picMk id="7" creationId="{02B91ED9-86CB-0606-174B-2A1A628126A9}"/>
          </ac:picMkLst>
        </pc:picChg>
        <pc:picChg chg="add mod">
          <ac:chgData name="Alex Meyer" userId="434c9848-7f9b-4e1d-a1c3-fd0f120a196f" providerId="ADAL" clId="{31117024-25D8-48AD-82E5-5A854DA4E300}" dt="2025-05-14T15:23:05.262" v="1473" actId="1076"/>
          <ac:picMkLst>
            <pc:docMk/>
            <pc:sldMk cId="1546753609" sldId="331"/>
            <ac:picMk id="9" creationId="{E25D5E81-0133-B7DF-D4B6-7B82293196A6}"/>
          </ac:picMkLst>
        </pc:picChg>
        <pc:picChg chg="add mod">
          <ac:chgData name="Alex Meyer" userId="434c9848-7f9b-4e1d-a1c3-fd0f120a196f" providerId="ADAL" clId="{31117024-25D8-48AD-82E5-5A854DA4E300}" dt="2025-05-14T15:23:09.561" v="1474" actId="1076"/>
          <ac:picMkLst>
            <pc:docMk/>
            <pc:sldMk cId="1546753609" sldId="331"/>
            <ac:picMk id="11" creationId="{5E446365-518D-A237-D97F-569414D97881}"/>
          </ac:picMkLst>
        </pc:picChg>
      </pc:sldChg>
      <pc:sldChg chg="add">
        <pc:chgData name="Alex Meyer" userId="434c9848-7f9b-4e1d-a1c3-fd0f120a196f" providerId="ADAL" clId="{31117024-25D8-48AD-82E5-5A854DA4E300}" dt="2025-05-14T15:24:06.589" v="1529" actId="2890"/>
        <pc:sldMkLst>
          <pc:docMk/>
          <pc:sldMk cId="2406744838" sldId="332"/>
        </pc:sldMkLst>
      </pc:sldChg>
      <pc:sldChg chg="addSp delSp modSp add mod ord">
        <pc:chgData name="Alex Meyer" userId="434c9848-7f9b-4e1d-a1c3-fd0f120a196f" providerId="ADAL" clId="{31117024-25D8-48AD-82E5-5A854DA4E300}" dt="2025-05-14T15:32:34.446" v="1973" actId="20577"/>
        <pc:sldMkLst>
          <pc:docMk/>
          <pc:sldMk cId="3223779726" sldId="333"/>
        </pc:sldMkLst>
        <pc:spChg chg="mod">
          <ac:chgData name="Alex Meyer" userId="434c9848-7f9b-4e1d-a1c3-fd0f120a196f" providerId="ADAL" clId="{31117024-25D8-48AD-82E5-5A854DA4E300}" dt="2025-05-14T15:32:34.446" v="1973" actId="20577"/>
          <ac:spMkLst>
            <pc:docMk/>
            <pc:sldMk cId="3223779726" sldId="333"/>
            <ac:spMk id="2" creationId="{B0929848-60B3-5F53-9E8D-314EA026167A}"/>
          </ac:spMkLst>
        </pc:spChg>
        <pc:spChg chg="mod">
          <ac:chgData name="Alex Meyer" userId="434c9848-7f9b-4e1d-a1c3-fd0f120a196f" providerId="ADAL" clId="{31117024-25D8-48AD-82E5-5A854DA4E300}" dt="2025-05-14T15:25:27.567" v="1753" actId="20577"/>
          <ac:spMkLst>
            <pc:docMk/>
            <pc:sldMk cId="3223779726" sldId="333"/>
            <ac:spMk id="3" creationId="{36F9C935-9485-3458-B091-3C2DD339E585}"/>
          </ac:spMkLst>
        </pc:spChg>
        <pc:picChg chg="add del mod">
          <ac:chgData name="Alex Meyer" userId="434c9848-7f9b-4e1d-a1c3-fd0f120a196f" providerId="ADAL" clId="{31117024-25D8-48AD-82E5-5A854DA4E300}" dt="2025-05-14T15:32:04.934" v="1943" actId="478"/>
          <ac:picMkLst>
            <pc:docMk/>
            <pc:sldMk cId="3223779726" sldId="333"/>
            <ac:picMk id="4" creationId="{387A4B5C-F9E7-BB60-6600-AB2D8C462590}"/>
          </ac:picMkLst>
        </pc:picChg>
      </pc:sldChg>
      <pc:sldChg chg="modSp add mod ord">
        <pc:chgData name="Alex Meyer" userId="434c9848-7f9b-4e1d-a1c3-fd0f120a196f" providerId="ADAL" clId="{31117024-25D8-48AD-82E5-5A854DA4E300}" dt="2025-05-14T15:26:52.286" v="1778" actId="20577"/>
        <pc:sldMkLst>
          <pc:docMk/>
          <pc:sldMk cId="2457591009" sldId="334"/>
        </pc:sldMkLst>
        <pc:spChg chg="mod">
          <ac:chgData name="Alex Meyer" userId="434c9848-7f9b-4e1d-a1c3-fd0f120a196f" providerId="ADAL" clId="{31117024-25D8-48AD-82E5-5A854DA4E300}" dt="2025-05-14T15:26:52.286" v="1778" actId="20577"/>
          <ac:spMkLst>
            <pc:docMk/>
            <pc:sldMk cId="2457591009" sldId="334"/>
            <ac:spMk id="4" creationId="{CE4F3A98-7025-1F18-C1D3-BD544AD56957}"/>
          </ac:spMkLst>
        </pc:spChg>
      </pc:sldChg>
      <pc:sldChg chg="addSp modSp add mod ord">
        <pc:chgData name="Alex Meyer" userId="434c9848-7f9b-4e1d-a1c3-fd0f120a196f" providerId="ADAL" clId="{31117024-25D8-48AD-82E5-5A854DA4E300}" dt="2025-05-14T15:30:51.313" v="1919" actId="27636"/>
        <pc:sldMkLst>
          <pc:docMk/>
          <pc:sldMk cId="1852761374" sldId="335"/>
        </pc:sldMkLst>
        <pc:spChg chg="mod">
          <ac:chgData name="Alex Meyer" userId="434c9848-7f9b-4e1d-a1c3-fd0f120a196f" providerId="ADAL" clId="{31117024-25D8-48AD-82E5-5A854DA4E300}" dt="2025-05-14T15:30:40.492" v="1878" actId="20577"/>
          <ac:spMkLst>
            <pc:docMk/>
            <pc:sldMk cId="1852761374" sldId="335"/>
            <ac:spMk id="2" creationId="{FF723507-6DFC-F527-EE41-EF2F7BFAB035}"/>
          </ac:spMkLst>
        </pc:spChg>
        <pc:spChg chg="mod">
          <ac:chgData name="Alex Meyer" userId="434c9848-7f9b-4e1d-a1c3-fd0f120a196f" providerId="ADAL" clId="{31117024-25D8-48AD-82E5-5A854DA4E300}" dt="2025-05-14T15:30:51.313" v="1919" actId="27636"/>
          <ac:spMkLst>
            <pc:docMk/>
            <pc:sldMk cId="1852761374" sldId="335"/>
            <ac:spMk id="3" creationId="{B1E63043-497A-B138-79C7-0F96728D81E0}"/>
          </ac:spMkLst>
        </pc:spChg>
        <pc:picChg chg="add mod">
          <ac:chgData name="Alex Meyer" userId="434c9848-7f9b-4e1d-a1c3-fd0f120a196f" providerId="ADAL" clId="{31117024-25D8-48AD-82E5-5A854DA4E300}" dt="2025-05-14T15:30:37.613" v="1877" actId="1076"/>
          <ac:picMkLst>
            <pc:docMk/>
            <pc:sldMk cId="1852761374" sldId="335"/>
            <ac:picMk id="5" creationId="{3BBDA4ED-D57A-1245-F6C3-AD5D84D11A6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76AB43-E5B2-4D52-B430-D22E5C7F1BA6}"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95857-85C3-4D5A-B4D1-8656CDDA7894}" type="slidenum">
              <a:rPr lang="en-US" smtClean="0"/>
              <a:t>‹#›</a:t>
            </a:fld>
            <a:endParaRPr lang="en-US"/>
          </a:p>
        </p:txBody>
      </p:sp>
    </p:spTree>
    <p:extLst>
      <p:ext uri="{BB962C8B-B14F-4D97-AF65-F5344CB8AC3E}">
        <p14:creationId xmlns:p14="http://schemas.microsoft.com/office/powerpoint/2010/main" val="3341744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B5D3C-CF34-E092-D8D2-56D34A1C87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127A50-8AA4-27F7-94CA-CEBDDBAEF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DA742A-506F-FC0D-5C67-70ABC00259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C7D30C-797B-61B5-67FB-675EDA511D34}"/>
              </a:ext>
            </a:extLst>
          </p:cNvPr>
          <p:cNvSpPr>
            <a:spLocks noGrp="1"/>
          </p:cNvSpPr>
          <p:nvPr>
            <p:ph type="sldNum" sz="quarter" idx="5"/>
          </p:nvPr>
        </p:nvSpPr>
        <p:spPr/>
        <p:txBody>
          <a:bodyPr/>
          <a:lstStyle/>
          <a:p>
            <a:fld id="{D3795857-85C3-4D5A-B4D1-8656CDDA7894}" type="slidenum">
              <a:rPr lang="en-US" smtClean="0"/>
              <a:t>10</a:t>
            </a:fld>
            <a:endParaRPr lang="en-US"/>
          </a:p>
        </p:txBody>
      </p:sp>
    </p:spTree>
    <p:extLst>
      <p:ext uri="{BB962C8B-B14F-4D97-AF65-F5344CB8AC3E}">
        <p14:creationId xmlns:p14="http://schemas.microsoft.com/office/powerpoint/2010/main" val="2828036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A7CBF-83E0-B3F8-AD07-D7112D1ED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611F8-AB99-01E1-BBF6-9B7155CEE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B8A2D-6A07-BEEA-1330-9CAD84F40F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7E7283-CE8A-3E04-6243-655F91B88C64}"/>
              </a:ext>
            </a:extLst>
          </p:cNvPr>
          <p:cNvSpPr>
            <a:spLocks noGrp="1"/>
          </p:cNvSpPr>
          <p:nvPr>
            <p:ph type="sldNum" sz="quarter" idx="5"/>
          </p:nvPr>
        </p:nvSpPr>
        <p:spPr/>
        <p:txBody>
          <a:bodyPr/>
          <a:lstStyle/>
          <a:p>
            <a:fld id="{D3795857-85C3-4D5A-B4D1-8656CDDA7894}" type="slidenum">
              <a:rPr lang="en-US" smtClean="0"/>
              <a:t>11</a:t>
            </a:fld>
            <a:endParaRPr lang="en-US"/>
          </a:p>
        </p:txBody>
      </p:sp>
    </p:spTree>
    <p:extLst>
      <p:ext uri="{BB962C8B-B14F-4D97-AF65-F5344CB8AC3E}">
        <p14:creationId xmlns:p14="http://schemas.microsoft.com/office/powerpoint/2010/main" val="3364548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the Instrumentation Key as we will need that in subsequent steps.</a:t>
            </a:r>
          </a:p>
          <a:p>
            <a:endParaRPr lang="en-US" dirty="0"/>
          </a:p>
        </p:txBody>
      </p:sp>
      <p:sp>
        <p:nvSpPr>
          <p:cNvPr id="4" name="Slide Number Placeholder 3"/>
          <p:cNvSpPr>
            <a:spLocks noGrp="1"/>
          </p:cNvSpPr>
          <p:nvPr>
            <p:ph type="sldNum" sz="quarter" idx="5"/>
          </p:nvPr>
        </p:nvSpPr>
        <p:spPr/>
        <p:txBody>
          <a:bodyPr/>
          <a:lstStyle/>
          <a:p>
            <a:fld id="{D3795857-85C3-4D5A-B4D1-8656CDDA7894}" type="slidenum">
              <a:rPr lang="en-US" smtClean="0"/>
              <a:t>17</a:t>
            </a:fld>
            <a:endParaRPr lang="en-US"/>
          </a:p>
        </p:txBody>
      </p:sp>
    </p:spTree>
    <p:extLst>
      <p:ext uri="{BB962C8B-B14F-4D97-AF65-F5344CB8AC3E}">
        <p14:creationId xmlns:p14="http://schemas.microsoft.com/office/powerpoint/2010/main" val="1661061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90000"/>
              </a:lnSpc>
              <a:spcBef>
                <a:spcPts val="0"/>
              </a:spcBef>
              <a:spcAft>
                <a:spcPts val="0"/>
              </a:spcAft>
              <a:buClr>
                <a:schemeClr val="dk1"/>
              </a:buClr>
              <a:buSzPts val="900"/>
              <a:buFont typeface="Arial"/>
              <a:buNone/>
            </a:pPr>
            <a:r>
              <a:rPr lang="en-US" dirty="0"/>
              <a:t>First and foremost, this feature is labeled as a ‘preview feature’ so it is not enabled by default so we have to navigate to System Administration -&gt; Workspaces -&gt; Feature Management and search for ‘monitoring and telemetry’. You can see the Status below is marked as the yellow triangle with exclamation point, indicating it is not enabled.</a:t>
            </a:r>
          </a:p>
          <a:p>
            <a:pPr marL="0" marR="0" lvl="0" indent="0" algn="l" rtl="0">
              <a:lnSpc>
                <a:spcPct val="90000"/>
              </a:lnSpc>
              <a:spcBef>
                <a:spcPts val="340"/>
              </a:spcBef>
              <a:spcAft>
                <a:spcPts val="0"/>
              </a:spcAft>
              <a:buClr>
                <a:schemeClr val="dk1"/>
              </a:buClr>
              <a:buSzPts val="900"/>
              <a:buFont typeface="Arial"/>
              <a:buNone/>
            </a:pPr>
            <a:endParaRPr lang="en-US" dirty="0"/>
          </a:p>
          <a:p>
            <a:pPr marL="0" marR="0" lvl="0" indent="0" algn="l" rtl="0">
              <a:lnSpc>
                <a:spcPct val="90000"/>
              </a:lnSpc>
              <a:spcBef>
                <a:spcPts val="340"/>
              </a:spcBef>
              <a:spcAft>
                <a:spcPts val="0"/>
              </a:spcAft>
              <a:buClr>
                <a:schemeClr val="dk1"/>
              </a:buClr>
              <a:buSzPts val="900"/>
              <a:buFont typeface="Arial"/>
              <a:buNone/>
            </a:pPr>
            <a:r>
              <a:rPr lang="en-US" dirty="0"/>
              <a:t>After enabling the feature, you can see the Status change to the green check mark.</a:t>
            </a:r>
          </a:p>
          <a:p>
            <a:endParaRPr lang="en-US" dirty="0"/>
          </a:p>
        </p:txBody>
      </p:sp>
      <p:sp>
        <p:nvSpPr>
          <p:cNvPr id="4" name="Slide Number Placeholder 3"/>
          <p:cNvSpPr>
            <a:spLocks noGrp="1"/>
          </p:cNvSpPr>
          <p:nvPr>
            <p:ph type="sldNum" sz="quarter" idx="5"/>
          </p:nvPr>
        </p:nvSpPr>
        <p:spPr/>
        <p:txBody>
          <a:bodyPr/>
          <a:lstStyle/>
          <a:p>
            <a:fld id="{D3795857-85C3-4D5A-B4D1-8656CDDA7894}" type="slidenum">
              <a:rPr lang="en-US" smtClean="0"/>
              <a:t>18</a:t>
            </a:fld>
            <a:endParaRPr lang="en-US"/>
          </a:p>
        </p:txBody>
      </p:sp>
    </p:spTree>
    <p:extLst>
      <p:ext uri="{BB962C8B-B14F-4D97-AF65-F5344CB8AC3E}">
        <p14:creationId xmlns:p14="http://schemas.microsoft.com/office/powerpoint/2010/main" val="3836196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 can navigate to System Administration -&gt; Setup -&gt; Monitoring and Telemetry Parameters.</a:t>
            </a:r>
          </a:p>
        </p:txBody>
      </p:sp>
      <p:sp>
        <p:nvSpPr>
          <p:cNvPr id="4" name="Slide Number Placeholder 3"/>
          <p:cNvSpPr>
            <a:spLocks noGrp="1"/>
          </p:cNvSpPr>
          <p:nvPr>
            <p:ph type="sldNum" sz="quarter" idx="5"/>
          </p:nvPr>
        </p:nvSpPr>
        <p:spPr/>
        <p:txBody>
          <a:bodyPr/>
          <a:lstStyle/>
          <a:p>
            <a:fld id="{D3795857-85C3-4D5A-B4D1-8656CDDA7894}" type="slidenum">
              <a:rPr lang="en-US" smtClean="0"/>
              <a:t>20</a:t>
            </a:fld>
            <a:endParaRPr lang="en-US"/>
          </a:p>
        </p:txBody>
      </p:sp>
    </p:spTree>
    <p:extLst>
      <p:ext uri="{BB962C8B-B14F-4D97-AF65-F5344CB8AC3E}">
        <p14:creationId xmlns:p14="http://schemas.microsoft.com/office/powerpoint/2010/main" val="640639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now configure which events we want to enable in the Configure tab, specifically for our case we want to enable the Form Runs, User Sessions, X++ exceptions, and custom metrics/traces.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https://alexdmeyer.com/2025/03/19/d365fo-telemetry-data-faqs/</a:t>
            </a:r>
          </a:p>
          <a:p>
            <a:endParaRPr lang="en-US" dirty="0"/>
          </a:p>
        </p:txBody>
      </p:sp>
      <p:sp>
        <p:nvSpPr>
          <p:cNvPr id="4" name="Slide Number Placeholder 3"/>
          <p:cNvSpPr>
            <a:spLocks noGrp="1"/>
          </p:cNvSpPr>
          <p:nvPr>
            <p:ph type="sldNum" sz="quarter" idx="5"/>
          </p:nvPr>
        </p:nvSpPr>
        <p:spPr/>
        <p:txBody>
          <a:bodyPr/>
          <a:lstStyle/>
          <a:p>
            <a:fld id="{D3795857-85C3-4D5A-B4D1-8656CDDA7894}" type="slidenum">
              <a:rPr lang="en-US" smtClean="0"/>
              <a:t>21</a:t>
            </a:fld>
            <a:endParaRPr lang="en-US"/>
          </a:p>
        </p:txBody>
      </p:sp>
    </p:spTree>
    <p:extLst>
      <p:ext uri="{BB962C8B-B14F-4D97-AF65-F5344CB8AC3E}">
        <p14:creationId xmlns:p14="http://schemas.microsoft.com/office/powerpoint/2010/main" val="3210799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Environment ID – From LCS environment metadata</a:t>
            </a:r>
          </a:p>
          <a:p>
            <a:r>
              <a:rPr lang="en-US" dirty="0"/>
              <a:t>Environment Mode – Development / Test / Production</a:t>
            </a:r>
          </a:p>
        </p:txBody>
      </p:sp>
      <p:sp>
        <p:nvSpPr>
          <p:cNvPr id="4" name="Slide Number Placeholder 3"/>
          <p:cNvSpPr>
            <a:spLocks noGrp="1"/>
          </p:cNvSpPr>
          <p:nvPr>
            <p:ph type="sldNum" sz="quarter" idx="5"/>
          </p:nvPr>
        </p:nvSpPr>
        <p:spPr/>
        <p:txBody>
          <a:bodyPr/>
          <a:lstStyle/>
          <a:p>
            <a:fld id="{D3795857-85C3-4D5A-B4D1-8656CDDA7894}" type="slidenum">
              <a:rPr lang="en-US" smtClean="0"/>
              <a:t>22</a:t>
            </a:fld>
            <a:endParaRPr lang="en-US"/>
          </a:p>
        </p:txBody>
      </p:sp>
    </p:spTree>
    <p:extLst>
      <p:ext uri="{BB962C8B-B14F-4D97-AF65-F5344CB8AC3E}">
        <p14:creationId xmlns:p14="http://schemas.microsoft.com/office/powerpoint/2010/main" val="1348357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Environment Mode – Development / Test / </a:t>
            </a:r>
            <a:r>
              <a:rPr lang="en-US" dirty="0" err="1"/>
              <a:t>Producation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Instrumentation Key – From Log Analytics / App Insight resource</a:t>
            </a:r>
          </a:p>
        </p:txBody>
      </p:sp>
      <p:sp>
        <p:nvSpPr>
          <p:cNvPr id="4" name="Slide Number Placeholder 3"/>
          <p:cNvSpPr>
            <a:spLocks noGrp="1"/>
          </p:cNvSpPr>
          <p:nvPr>
            <p:ph type="sldNum" sz="quarter" idx="5"/>
          </p:nvPr>
        </p:nvSpPr>
        <p:spPr/>
        <p:txBody>
          <a:bodyPr/>
          <a:lstStyle/>
          <a:p>
            <a:fld id="{D3795857-85C3-4D5A-B4D1-8656CDDA7894}" type="slidenum">
              <a:rPr lang="en-US" smtClean="0"/>
              <a:t>23</a:t>
            </a:fld>
            <a:endParaRPr lang="en-US"/>
          </a:p>
        </p:txBody>
      </p:sp>
    </p:spTree>
    <p:extLst>
      <p:ext uri="{BB962C8B-B14F-4D97-AF65-F5344CB8AC3E}">
        <p14:creationId xmlns:p14="http://schemas.microsoft.com/office/powerpoint/2010/main" val="475952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 Dimensions field is where D365FO specific info is stored:</a:t>
            </a:r>
          </a:p>
          <a:p>
            <a:pPr marL="171450" indent="-171450">
              <a:buFontTx/>
              <a:buChar char="-"/>
            </a:pPr>
            <a:r>
              <a:rPr lang="en-US" dirty="0"/>
              <a:t>Legal Entity</a:t>
            </a:r>
          </a:p>
          <a:p>
            <a:pPr marL="171450" indent="-171450">
              <a:buFontTx/>
              <a:buChar char="-"/>
            </a:pPr>
            <a:r>
              <a:rPr lang="en-US" dirty="0"/>
              <a:t>AAD Tenant</a:t>
            </a:r>
          </a:p>
          <a:p>
            <a:pPr marL="171450" indent="-171450">
              <a:buFontTx/>
              <a:buChar char="-"/>
            </a:pPr>
            <a:r>
              <a:rPr lang="en-US" dirty="0"/>
              <a:t>Environment ID (from LCS)</a:t>
            </a:r>
          </a:p>
          <a:p>
            <a:pPr marL="171450" indent="-171450">
              <a:buFontTx/>
              <a:buChar char="-"/>
            </a:pPr>
            <a:endParaRPr lang="en-US" dirty="0"/>
          </a:p>
          <a:p>
            <a:pPr marL="0" indent="0">
              <a:buFontTx/>
              <a:buNone/>
            </a:pPr>
            <a:r>
              <a:rPr lang="en-US" dirty="0" err="1"/>
              <a:t>Cloud_RoleInstance</a:t>
            </a:r>
            <a:r>
              <a:rPr lang="en-US" dirty="0"/>
              <a:t> field will store AOS instance in Tier 2 and above – if wanting to query across all AOS instances use Environment ID field from Custom Dimensions</a:t>
            </a:r>
          </a:p>
        </p:txBody>
      </p:sp>
      <p:sp>
        <p:nvSpPr>
          <p:cNvPr id="4" name="Slide Number Placeholder 3"/>
          <p:cNvSpPr>
            <a:spLocks noGrp="1"/>
          </p:cNvSpPr>
          <p:nvPr>
            <p:ph type="sldNum" sz="quarter" idx="5"/>
          </p:nvPr>
        </p:nvSpPr>
        <p:spPr/>
        <p:txBody>
          <a:bodyPr/>
          <a:lstStyle/>
          <a:p>
            <a:fld id="{D3795857-85C3-4D5A-B4D1-8656CDDA7894}" type="slidenum">
              <a:rPr lang="en-US" smtClean="0"/>
              <a:t>24</a:t>
            </a:fld>
            <a:endParaRPr lang="en-US"/>
          </a:p>
        </p:txBody>
      </p:sp>
    </p:spTree>
    <p:extLst>
      <p:ext uri="{BB962C8B-B14F-4D97-AF65-F5344CB8AC3E}">
        <p14:creationId xmlns:p14="http://schemas.microsoft.com/office/powerpoint/2010/main" val="3687931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Export to Power BI – M Query</a:t>
            </a:r>
          </a:p>
          <a:p>
            <a:r>
              <a:rPr lang="en-US" dirty="0"/>
              <a:t>Text file with query syntax</a:t>
            </a:r>
          </a:p>
          <a:p>
            <a:endParaRPr lang="en-US" dirty="0"/>
          </a:p>
          <a:p>
            <a:r>
              <a:rPr lang="en-US" dirty="0"/>
              <a:t>Export to Power BI – New Dataset</a:t>
            </a:r>
          </a:p>
          <a:p>
            <a:r>
              <a:rPr lang="en-US" dirty="0"/>
              <a:t>Launches new Power BI project in browser</a:t>
            </a:r>
          </a:p>
          <a:p>
            <a:endParaRPr lang="en-US" dirty="0"/>
          </a:p>
        </p:txBody>
      </p:sp>
      <p:sp>
        <p:nvSpPr>
          <p:cNvPr id="4" name="Slide Number Placeholder 3"/>
          <p:cNvSpPr>
            <a:spLocks noGrp="1"/>
          </p:cNvSpPr>
          <p:nvPr>
            <p:ph type="sldNum" sz="quarter" idx="5"/>
          </p:nvPr>
        </p:nvSpPr>
        <p:spPr/>
        <p:txBody>
          <a:bodyPr/>
          <a:lstStyle/>
          <a:p>
            <a:fld id="{D3795857-85C3-4D5A-B4D1-8656CDDA7894}" type="slidenum">
              <a:rPr lang="en-US" smtClean="0"/>
              <a:t>27</a:t>
            </a:fld>
            <a:endParaRPr lang="en-US"/>
          </a:p>
        </p:txBody>
      </p:sp>
    </p:spTree>
    <p:extLst>
      <p:ext uri="{BB962C8B-B14F-4D97-AF65-F5344CB8AC3E}">
        <p14:creationId xmlns:p14="http://schemas.microsoft.com/office/powerpoint/2010/main" val="1478355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https://dynamicsax4u.wordpress.com/2017/08/15/form-event-execution-sequence-in-dynamics-ax/</a:t>
            </a:r>
          </a:p>
          <a:p>
            <a:endParaRPr lang="en-US" dirty="0"/>
          </a:p>
        </p:txBody>
      </p:sp>
      <p:sp>
        <p:nvSpPr>
          <p:cNvPr id="4" name="Slide Number Placeholder 3"/>
          <p:cNvSpPr>
            <a:spLocks noGrp="1"/>
          </p:cNvSpPr>
          <p:nvPr>
            <p:ph type="sldNum" sz="quarter" idx="5"/>
          </p:nvPr>
        </p:nvSpPr>
        <p:spPr/>
        <p:txBody>
          <a:bodyPr/>
          <a:lstStyle/>
          <a:p>
            <a:fld id="{D3795857-85C3-4D5A-B4D1-8656CDDA7894}" type="slidenum">
              <a:rPr lang="en-US" smtClean="0"/>
              <a:t>36</a:t>
            </a:fld>
            <a:endParaRPr lang="en-US"/>
          </a:p>
        </p:txBody>
      </p:sp>
    </p:spTree>
    <p:extLst>
      <p:ext uri="{BB962C8B-B14F-4D97-AF65-F5344CB8AC3E}">
        <p14:creationId xmlns:p14="http://schemas.microsoft.com/office/powerpoint/2010/main" val="2212045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somewhat confusing because the form name is ‘</a:t>
            </a:r>
            <a:r>
              <a:rPr lang="en-US" dirty="0" err="1"/>
              <a:t>SalesTable</a:t>
            </a:r>
            <a:r>
              <a:rPr lang="en-US" dirty="0"/>
              <a:t>’ and the </a:t>
            </a:r>
            <a:r>
              <a:rPr lang="en-US" dirty="0" err="1"/>
              <a:t>datasource</a:t>
            </a:r>
            <a:r>
              <a:rPr lang="en-US" dirty="0"/>
              <a:t> name is also ‘</a:t>
            </a:r>
            <a:r>
              <a:rPr lang="en-US" dirty="0" err="1"/>
              <a:t>SalesTable</a:t>
            </a:r>
            <a:r>
              <a:rPr lang="en-US" dirty="0"/>
              <a:t>’</a:t>
            </a:r>
          </a:p>
        </p:txBody>
      </p:sp>
      <p:sp>
        <p:nvSpPr>
          <p:cNvPr id="4" name="Slide Number Placeholder 3"/>
          <p:cNvSpPr>
            <a:spLocks noGrp="1"/>
          </p:cNvSpPr>
          <p:nvPr>
            <p:ph type="sldNum" sz="quarter" idx="5"/>
          </p:nvPr>
        </p:nvSpPr>
        <p:spPr/>
        <p:txBody>
          <a:bodyPr/>
          <a:lstStyle/>
          <a:p>
            <a:fld id="{D3795857-85C3-4D5A-B4D1-8656CDDA7894}" type="slidenum">
              <a:rPr lang="en-US" smtClean="0"/>
              <a:t>37</a:t>
            </a:fld>
            <a:endParaRPr lang="en-US"/>
          </a:p>
        </p:txBody>
      </p:sp>
    </p:spTree>
    <p:extLst>
      <p:ext uri="{BB962C8B-B14F-4D97-AF65-F5344CB8AC3E}">
        <p14:creationId xmlns:p14="http://schemas.microsoft.com/office/powerpoint/2010/main" val="1999983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795857-85C3-4D5A-B4D1-8656CDDA7894}" type="slidenum">
              <a:rPr lang="en-US" smtClean="0"/>
              <a:t>40</a:t>
            </a:fld>
            <a:endParaRPr lang="en-US"/>
          </a:p>
        </p:txBody>
      </p:sp>
    </p:spTree>
    <p:extLst>
      <p:ext uri="{BB962C8B-B14F-4D97-AF65-F5344CB8AC3E}">
        <p14:creationId xmlns:p14="http://schemas.microsoft.com/office/powerpoint/2010/main" val="670981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90000"/>
              </a:lnSpc>
              <a:spcBef>
                <a:spcPts val="0"/>
              </a:spcBef>
              <a:spcAft>
                <a:spcPts val="0"/>
              </a:spcAft>
              <a:buNone/>
            </a:pPr>
            <a:r>
              <a:rPr lang="en-US" dirty="0"/>
              <a:t>In this case, the batch job I created allows for a parameter input of the number of days we want to execute this process for. By default we are looking to find any user that has accessed the system within the last 90 days.</a:t>
            </a:r>
          </a:p>
          <a:p>
            <a:pPr marL="0" lvl="0" indent="0" algn="l" rtl="0">
              <a:lnSpc>
                <a:spcPct val="90000"/>
              </a:lnSpc>
              <a:spcBef>
                <a:spcPts val="340"/>
              </a:spcBef>
              <a:spcAft>
                <a:spcPts val="0"/>
              </a:spcAft>
              <a:buNone/>
            </a:pPr>
            <a:r>
              <a:rPr lang="en-US" dirty="0"/>
              <a:t>Once this set of users are found we compare that to all of the users within the </a:t>
            </a:r>
            <a:r>
              <a:rPr lang="en-US" dirty="0" err="1"/>
              <a:t>UserInfo</a:t>
            </a:r>
            <a:r>
              <a:rPr lang="en-US" dirty="0"/>
              <a:t> table, if a user exists in the </a:t>
            </a:r>
            <a:r>
              <a:rPr lang="en-US" dirty="0" err="1"/>
              <a:t>UserInfo</a:t>
            </a:r>
            <a:r>
              <a:rPr lang="en-US" dirty="0"/>
              <a:t> table but does not exist in the user result set from the telemetry data, we disable the user and commit that to the database.</a:t>
            </a:r>
          </a:p>
        </p:txBody>
      </p:sp>
      <p:sp>
        <p:nvSpPr>
          <p:cNvPr id="4" name="Slide Number Placeholder 3"/>
          <p:cNvSpPr>
            <a:spLocks noGrp="1"/>
          </p:cNvSpPr>
          <p:nvPr>
            <p:ph type="sldNum" sz="quarter" idx="5"/>
          </p:nvPr>
        </p:nvSpPr>
        <p:spPr/>
        <p:txBody>
          <a:bodyPr/>
          <a:lstStyle/>
          <a:p>
            <a:fld id="{D3795857-85C3-4D5A-B4D1-8656CDDA7894}" type="slidenum">
              <a:rPr lang="en-US" smtClean="0"/>
              <a:t>44</a:t>
            </a:fld>
            <a:endParaRPr lang="en-US"/>
          </a:p>
        </p:txBody>
      </p:sp>
    </p:spTree>
    <p:extLst>
      <p:ext uri="{BB962C8B-B14F-4D97-AF65-F5344CB8AC3E}">
        <p14:creationId xmlns:p14="http://schemas.microsoft.com/office/powerpoint/2010/main" val="131163841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99DBA28-4A88-8FEC-5975-51748A7C2B34}"/>
              </a:ext>
            </a:extLst>
          </p:cNvPr>
          <p:cNvSpPr/>
          <p:nvPr userDrawn="1"/>
        </p:nvSpPr>
        <p:spPr>
          <a:xfrm>
            <a:off x="0" y="1"/>
            <a:ext cx="12192000" cy="3840480"/>
          </a:xfrm>
          <a:prstGeom prst="rect">
            <a:avLst/>
          </a:prstGeom>
          <a:gradFill flip="none" rotWithShape="1">
            <a:gsLst>
              <a:gs pos="0">
                <a:srgbClr val="9C3C9A"/>
              </a:gs>
              <a:gs pos="40000">
                <a:srgbClr val="ED3F7B"/>
              </a:gs>
              <a:gs pos="80000">
                <a:srgbClr val="F9ED4E"/>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ity skyline with many blue lights&#10;&#10;AI-generated content may be incorrect.">
            <a:extLst>
              <a:ext uri="{FF2B5EF4-FFF2-40B4-BE49-F238E27FC236}">
                <a16:creationId xmlns:a16="http://schemas.microsoft.com/office/drawing/2014/main" id="{6A399047-29B9-4A00-1B29-747FCE260DCE}"/>
              </a:ext>
            </a:extLst>
          </p:cNvPr>
          <p:cNvPicPr>
            <a:picLocks noChangeAspect="1"/>
          </p:cNvPicPr>
          <p:nvPr userDrawn="1"/>
        </p:nvPicPr>
        <p:blipFill>
          <a:blip r:embed="rId2"/>
          <a:srcRect l="1808" r="1663"/>
          <a:stretch/>
        </p:blipFill>
        <p:spPr>
          <a:xfrm>
            <a:off x="-1" y="586839"/>
            <a:ext cx="12191999" cy="4238039"/>
          </a:xfrm>
          <a:prstGeom prst="rect">
            <a:avLst/>
          </a:prstGeom>
        </p:spPr>
      </p:pic>
      <p:pic>
        <p:nvPicPr>
          <p:cNvPr id="15" name="Picture 14" descr="A purple and yellow city skyline&#10;&#10;AI-generated content may be incorrect.">
            <a:extLst>
              <a:ext uri="{FF2B5EF4-FFF2-40B4-BE49-F238E27FC236}">
                <a16:creationId xmlns:a16="http://schemas.microsoft.com/office/drawing/2014/main" id="{261BE470-0F59-AC23-6494-86C4E29710A4}"/>
              </a:ext>
            </a:extLst>
          </p:cNvPr>
          <p:cNvPicPr>
            <a:picLocks noChangeAspect="1"/>
          </p:cNvPicPr>
          <p:nvPr userDrawn="1"/>
        </p:nvPicPr>
        <p:blipFill>
          <a:blip r:embed="rId3"/>
          <a:srcRect l="3124" r="5642"/>
          <a:stretch/>
        </p:blipFill>
        <p:spPr>
          <a:xfrm flipH="1">
            <a:off x="0" y="777698"/>
            <a:ext cx="12192000" cy="4484011"/>
          </a:xfrm>
          <a:prstGeom prst="rect">
            <a:avLst/>
          </a:prstGeom>
        </p:spPr>
      </p:pic>
      <p:pic>
        <p:nvPicPr>
          <p:cNvPr id="19" name="Picture 18" descr="A city skyline at night&#10;&#10;AI-generated content may be incorrect.">
            <a:extLst>
              <a:ext uri="{FF2B5EF4-FFF2-40B4-BE49-F238E27FC236}">
                <a16:creationId xmlns:a16="http://schemas.microsoft.com/office/drawing/2014/main" id="{00653E19-581D-5710-3AA1-6B3CF3917ED5}"/>
              </a:ext>
            </a:extLst>
          </p:cNvPr>
          <p:cNvPicPr>
            <a:picLocks noChangeAspect="1"/>
          </p:cNvPicPr>
          <p:nvPr userDrawn="1"/>
        </p:nvPicPr>
        <p:blipFill>
          <a:blip r:embed="rId4"/>
          <a:srcRect l="2867" t="22029" r="2494" b="5361"/>
          <a:stretch/>
        </p:blipFill>
        <p:spPr>
          <a:xfrm>
            <a:off x="0" y="1596290"/>
            <a:ext cx="12191998" cy="5261709"/>
          </a:xfrm>
          <a:prstGeom prst="rect">
            <a:avLst/>
          </a:prstGeom>
        </p:spPr>
      </p:pic>
      <p:sp>
        <p:nvSpPr>
          <p:cNvPr id="7" name="TextBox 6">
            <a:extLst>
              <a:ext uri="{FF2B5EF4-FFF2-40B4-BE49-F238E27FC236}">
                <a16:creationId xmlns:a16="http://schemas.microsoft.com/office/drawing/2014/main" id="{A2B1DF37-A950-0B8C-2DB0-35007DB17288}"/>
              </a:ext>
            </a:extLst>
          </p:cNvPr>
          <p:cNvSpPr txBox="1"/>
          <p:nvPr userDrawn="1"/>
        </p:nvSpPr>
        <p:spPr>
          <a:xfrm>
            <a:off x="94521" y="6369700"/>
            <a:ext cx="183896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sng" dirty="0" err="1">
                <a:solidFill>
                  <a:schemeClr val="bg1"/>
                </a:solidFill>
                <a:latin typeface="Open Sans ExtraBold" pitchFamily="2" charset="0"/>
                <a:ea typeface="Open Sans ExtraBold" pitchFamily="2" charset="0"/>
                <a:cs typeface="Open Sans ExtraBold" pitchFamily="2" charset="0"/>
              </a:rPr>
              <a:t>dynamicscon.com</a:t>
            </a:r>
            <a:endParaRPr lang="en-US" sz="1400" b="1" i="0" u="sng" dirty="0">
              <a:solidFill>
                <a:schemeClr val="bg1"/>
              </a:solidFill>
              <a:latin typeface="Open Sans ExtraBold" pitchFamily="2" charset="0"/>
              <a:ea typeface="Open Sans ExtraBold" pitchFamily="2" charset="0"/>
              <a:cs typeface="Open Sans ExtraBold" pitchFamily="2" charset="0"/>
            </a:endParaRPr>
          </a:p>
        </p:txBody>
      </p:sp>
      <p:grpSp>
        <p:nvGrpSpPr>
          <p:cNvPr id="8" name="Group 7">
            <a:extLst>
              <a:ext uri="{FF2B5EF4-FFF2-40B4-BE49-F238E27FC236}">
                <a16:creationId xmlns:a16="http://schemas.microsoft.com/office/drawing/2014/main" id="{0418F232-04F8-4E2E-F9AF-7253BF82138A}"/>
              </a:ext>
            </a:extLst>
          </p:cNvPr>
          <p:cNvGrpSpPr/>
          <p:nvPr userDrawn="1"/>
        </p:nvGrpSpPr>
        <p:grpSpPr>
          <a:xfrm>
            <a:off x="1601913" y="958184"/>
            <a:ext cx="8988174" cy="5443417"/>
            <a:chOff x="1601913" y="958184"/>
            <a:chExt cx="8988174" cy="5443417"/>
          </a:xfrm>
        </p:grpSpPr>
        <p:pic>
          <p:nvPicPr>
            <p:cNvPr id="3" name="Picture 2" descr="A logo of a city&#10;&#10;AI-generated content may be incorrect.">
              <a:extLst>
                <a:ext uri="{FF2B5EF4-FFF2-40B4-BE49-F238E27FC236}">
                  <a16:creationId xmlns:a16="http://schemas.microsoft.com/office/drawing/2014/main" id="{4772473F-1BC2-B356-662E-EAFC4C164EAF}"/>
                </a:ext>
              </a:extLst>
            </p:cNvPr>
            <p:cNvPicPr>
              <a:picLocks noChangeAspect="1"/>
            </p:cNvPicPr>
            <p:nvPr userDrawn="1"/>
          </p:nvPicPr>
          <p:blipFill>
            <a:blip r:embed="rId5"/>
            <a:stretch>
              <a:fillRect/>
            </a:stretch>
          </p:blipFill>
          <p:spPr>
            <a:xfrm>
              <a:off x="2028007" y="3847837"/>
              <a:ext cx="4224746" cy="2553764"/>
            </a:xfrm>
            <a:prstGeom prst="rect">
              <a:avLst/>
            </a:prstGeom>
          </p:spPr>
        </p:pic>
        <p:pic>
          <p:nvPicPr>
            <p:cNvPr id="6" name="Picture 5" descr="A yellow text on a black background&#10;&#10;AI-generated content may be incorrect.">
              <a:extLst>
                <a:ext uri="{FF2B5EF4-FFF2-40B4-BE49-F238E27FC236}">
                  <a16:creationId xmlns:a16="http://schemas.microsoft.com/office/drawing/2014/main" id="{6DFF3C90-20D3-7E53-F389-45BBC1E09FA2}"/>
                </a:ext>
              </a:extLst>
            </p:cNvPr>
            <p:cNvPicPr>
              <a:picLocks noChangeAspect="1"/>
            </p:cNvPicPr>
            <p:nvPr userDrawn="1"/>
          </p:nvPicPr>
          <p:blipFill>
            <a:blip r:embed="rId6"/>
            <a:stretch>
              <a:fillRect/>
            </a:stretch>
          </p:blipFill>
          <p:spPr>
            <a:xfrm>
              <a:off x="1601913" y="958184"/>
              <a:ext cx="8988174" cy="4644391"/>
            </a:xfrm>
            <a:prstGeom prst="rect">
              <a:avLst/>
            </a:prstGeom>
          </p:spPr>
        </p:pic>
      </p:grpSp>
      <p:pic>
        <p:nvPicPr>
          <p:cNvPr id="4" name="Picture 3">
            <a:extLst>
              <a:ext uri="{FF2B5EF4-FFF2-40B4-BE49-F238E27FC236}">
                <a16:creationId xmlns:a16="http://schemas.microsoft.com/office/drawing/2014/main" id="{8B9F7B16-B410-A365-F137-A120E7389A82}"/>
              </a:ext>
            </a:extLst>
          </p:cNvPr>
          <p:cNvPicPr>
            <a:picLocks noChangeAspect="1"/>
          </p:cNvPicPr>
          <p:nvPr userDrawn="1"/>
        </p:nvPicPr>
        <p:blipFill>
          <a:blip r:embed="rId7"/>
          <a:stretch>
            <a:fillRect/>
          </a:stretch>
        </p:blipFill>
        <p:spPr>
          <a:xfrm>
            <a:off x="-923279" y="616079"/>
            <a:ext cx="4433677" cy="342105"/>
          </a:xfrm>
          <a:prstGeom prst="rect">
            <a:avLst/>
          </a:prstGeom>
        </p:spPr>
      </p:pic>
      <p:pic>
        <p:nvPicPr>
          <p:cNvPr id="11" name="Picture 10" descr="A couple of superheroes sitting on a fountain&#10;&#10;AI-generated content may be incorrect.">
            <a:extLst>
              <a:ext uri="{FF2B5EF4-FFF2-40B4-BE49-F238E27FC236}">
                <a16:creationId xmlns:a16="http://schemas.microsoft.com/office/drawing/2014/main" id="{54F15541-A593-CDD9-2CC1-59DE0D0C70D4}"/>
              </a:ext>
            </a:extLst>
          </p:cNvPr>
          <p:cNvPicPr>
            <a:picLocks noChangeAspect="1"/>
          </p:cNvPicPr>
          <p:nvPr userDrawn="1"/>
        </p:nvPicPr>
        <p:blipFill>
          <a:blip r:embed="rId8"/>
          <a:stretch>
            <a:fillRect/>
          </a:stretch>
        </p:blipFill>
        <p:spPr>
          <a:xfrm>
            <a:off x="9036293" y="3881406"/>
            <a:ext cx="2986058" cy="2986058"/>
          </a:xfrm>
          <a:prstGeom prst="rect">
            <a:avLst/>
          </a:prstGeom>
        </p:spPr>
      </p:pic>
    </p:spTree>
    <p:extLst>
      <p:ext uri="{BB962C8B-B14F-4D97-AF65-F5344CB8AC3E}">
        <p14:creationId xmlns:p14="http://schemas.microsoft.com/office/powerpoint/2010/main" val="4038943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Subtitle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30">
            <a:extLst>
              <a:ext uri="{FF2B5EF4-FFF2-40B4-BE49-F238E27FC236}">
                <a16:creationId xmlns:a16="http://schemas.microsoft.com/office/drawing/2014/main" id="{34E64832-2A5E-1A03-F2D8-77A19644A590}"/>
              </a:ext>
            </a:extLst>
          </p:cNvPr>
          <p:cNvSpPr>
            <a:spLocks noGrp="1"/>
          </p:cNvSpPr>
          <p:nvPr>
            <p:ph type="title" hasCustomPrompt="1"/>
          </p:nvPr>
        </p:nvSpPr>
        <p:spPr>
          <a:xfrm>
            <a:off x="831850" y="2024023"/>
            <a:ext cx="10515600" cy="1325563"/>
          </a:xfrm>
        </p:spPr>
        <p:txBody>
          <a:bodyPr>
            <a:noAutofit/>
          </a:bodyPr>
          <a:lstStyle>
            <a:lvl1pPr algn="ctr">
              <a:defRPr sz="72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5" name="Text Placeholder 2">
            <a:extLst>
              <a:ext uri="{FF2B5EF4-FFF2-40B4-BE49-F238E27FC236}">
                <a16:creationId xmlns:a16="http://schemas.microsoft.com/office/drawing/2014/main" id="{D18C36EB-5529-72B2-87F7-9801C49E1409}"/>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rgbClr val="ED3F7B"/>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Tree>
    <p:extLst>
      <p:ext uri="{BB962C8B-B14F-4D97-AF65-F5344CB8AC3E}">
        <p14:creationId xmlns:p14="http://schemas.microsoft.com/office/powerpoint/2010/main" val="337458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Content Placeholder 2">
            <a:extLst>
              <a:ext uri="{FF2B5EF4-FFF2-40B4-BE49-F238E27FC236}">
                <a16:creationId xmlns:a16="http://schemas.microsoft.com/office/drawing/2014/main" id="{0D67A401-534F-83F4-D0F0-DF35AB8A0B7B}"/>
              </a:ext>
            </a:extLst>
          </p:cNvPr>
          <p:cNvSpPr>
            <a:spLocks noGrp="1"/>
          </p:cNvSpPr>
          <p:nvPr>
            <p:ph idx="1"/>
          </p:nvPr>
        </p:nvSpPr>
        <p:spPr>
          <a:xfrm>
            <a:off x="394315" y="1357460"/>
            <a:ext cx="11381889" cy="4402317"/>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C6740080-3552-E965-5C4B-6B5AF93B8A6A}"/>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Tree>
    <p:extLst>
      <p:ext uri="{BB962C8B-B14F-4D97-AF65-F5344CB8AC3E}">
        <p14:creationId xmlns:p14="http://schemas.microsoft.com/office/powerpoint/2010/main" val="261601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2 Content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4" name="Title 1">
            <a:extLst>
              <a:ext uri="{FF2B5EF4-FFF2-40B4-BE49-F238E27FC236}">
                <a16:creationId xmlns:a16="http://schemas.microsoft.com/office/drawing/2014/main" id="{D7D6ECEB-EEAA-5121-61A6-4A2F0688054C}"/>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5" name="Content Placeholder 2">
            <a:extLst>
              <a:ext uri="{FF2B5EF4-FFF2-40B4-BE49-F238E27FC236}">
                <a16:creationId xmlns:a16="http://schemas.microsoft.com/office/drawing/2014/main" id="{352C302F-939E-5E71-CBFC-43FD0274D19C}"/>
              </a:ext>
            </a:extLst>
          </p:cNvPr>
          <p:cNvSpPr>
            <a:spLocks noGrp="1"/>
          </p:cNvSpPr>
          <p:nvPr>
            <p:ph sz="half" idx="1"/>
          </p:nvPr>
        </p:nvSpPr>
        <p:spPr>
          <a:xfrm>
            <a:off x="394316" y="1349603"/>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A3E95EFA-C277-0DB3-1F35-091DEE00B28A}"/>
              </a:ext>
            </a:extLst>
          </p:cNvPr>
          <p:cNvSpPr>
            <a:spLocks noGrp="1"/>
          </p:cNvSpPr>
          <p:nvPr>
            <p:ph sz="half" idx="10"/>
          </p:nvPr>
        </p:nvSpPr>
        <p:spPr>
          <a:xfrm>
            <a:off x="6150721" y="1347708"/>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0358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Images, and Text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57ABDAF7-7D88-44D0-BC27-CB75499A2B93}"/>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E59044C0-65DE-877D-FE31-0C379C882ED9}"/>
              </a:ext>
            </a:extLst>
          </p:cNvPr>
          <p:cNvSpPr>
            <a:spLocks noGrp="1"/>
          </p:cNvSpPr>
          <p:nvPr>
            <p:ph idx="10" hasCustomPrompt="1"/>
          </p:nvPr>
        </p:nvSpPr>
        <p:spPr>
          <a:xfrm>
            <a:off x="394316" y="3963177"/>
            <a:ext cx="11381889" cy="179660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3">
            <a:extLst>
              <a:ext uri="{FF2B5EF4-FFF2-40B4-BE49-F238E27FC236}">
                <a16:creationId xmlns:a16="http://schemas.microsoft.com/office/drawing/2014/main" id="{CD3B1E3C-48F2-9EDD-568B-3257F7F03F2E}"/>
              </a:ext>
            </a:extLst>
          </p:cNvPr>
          <p:cNvSpPr>
            <a:spLocks noGrp="1"/>
          </p:cNvSpPr>
          <p:nvPr>
            <p:ph sz="half" idx="2" hasCustomPrompt="1"/>
          </p:nvPr>
        </p:nvSpPr>
        <p:spPr>
          <a:xfrm>
            <a:off x="6151106"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3">
            <a:extLst>
              <a:ext uri="{FF2B5EF4-FFF2-40B4-BE49-F238E27FC236}">
                <a16:creationId xmlns:a16="http://schemas.microsoft.com/office/drawing/2014/main" id="{7AE59C2F-82FD-FF57-D52C-2AEC5B9B7A47}"/>
              </a:ext>
            </a:extLst>
          </p:cNvPr>
          <p:cNvSpPr>
            <a:spLocks noGrp="1"/>
          </p:cNvSpPr>
          <p:nvPr>
            <p:ph sz="half" idx="11" hasCustomPrompt="1"/>
          </p:nvPr>
        </p:nvSpPr>
        <p:spPr>
          <a:xfrm>
            <a:off x="406507"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332185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and Images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75D37107-7096-0614-CEF7-0D912343D16F}"/>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C296992B-24BA-732D-725C-7E0BED47CBE5}"/>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3">
            <a:extLst>
              <a:ext uri="{FF2B5EF4-FFF2-40B4-BE49-F238E27FC236}">
                <a16:creationId xmlns:a16="http://schemas.microsoft.com/office/drawing/2014/main" id="{F9112EFE-81F5-14F1-1C1D-2681575C2102}"/>
              </a:ext>
            </a:extLst>
          </p:cNvPr>
          <p:cNvSpPr>
            <a:spLocks noGrp="1"/>
          </p:cNvSpPr>
          <p:nvPr>
            <p:ph sz="half" idx="2" hasCustomPrompt="1"/>
          </p:nvPr>
        </p:nvSpPr>
        <p:spPr>
          <a:xfrm>
            <a:off x="6137983"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3">
            <a:extLst>
              <a:ext uri="{FF2B5EF4-FFF2-40B4-BE49-F238E27FC236}">
                <a16:creationId xmlns:a16="http://schemas.microsoft.com/office/drawing/2014/main" id="{16A787EF-7FEA-D30D-A9B7-EEED79B97893}"/>
              </a:ext>
            </a:extLst>
          </p:cNvPr>
          <p:cNvSpPr>
            <a:spLocks noGrp="1"/>
          </p:cNvSpPr>
          <p:nvPr>
            <p:ph sz="half" idx="11" hasCustomPrompt="1"/>
          </p:nvPr>
        </p:nvSpPr>
        <p:spPr>
          <a:xfrm>
            <a:off x="393384"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066574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3 Images, and Text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958F9B1B-D84E-1657-0E32-A18DC98AC94E}"/>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E6C5BFDD-F131-538C-82BF-60AA8B957B28}"/>
              </a:ext>
            </a:extLst>
          </p:cNvPr>
          <p:cNvSpPr>
            <a:spLocks noGrp="1"/>
          </p:cNvSpPr>
          <p:nvPr>
            <p:ph idx="10" hasCustomPrompt="1"/>
          </p:nvPr>
        </p:nvSpPr>
        <p:spPr>
          <a:xfrm>
            <a:off x="394316" y="3963176"/>
            <a:ext cx="11381889" cy="18060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3">
            <a:extLst>
              <a:ext uri="{FF2B5EF4-FFF2-40B4-BE49-F238E27FC236}">
                <a16:creationId xmlns:a16="http://schemas.microsoft.com/office/drawing/2014/main" id="{6DD7C7B0-5AB2-66CE-356D-80AB0118272A}"/>
              </a:ext>
            </a:extLst>
          </p:cNvPr>
          <p:cNvSpPr>
            <a:spLocks noGrp="1"/>
          </p:cNvSpPr>
          <p:nvPr>
            <p:ph sz="half" idx="11" hasCustomPrompt="1"/>
          </p:nvPr>
        </p:nvSpPr>
        <p:spPr>
          <a:xfrm>
            <a:off x="392451" y="135822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3">
            <a:extLst>
              <a:ext uri="{FF2B5EF4-FFF2-40B4-BE49-F238E27FC236}">
                <a16:creationId xmlns:a16="http://schemas.microsoft.com/office/drawing/2014/main" id="{43DC631C-88B6-4BA4-B1AA-125C4ADE11AF}"/>
              </a:ext>
            </a:extLst>
          </p:cNvPr>
          <p:cNvSpPr>
            <a:spLocks noGrp="1"/>
          </p:cNvSpPr>
          <p:nvPr>
            <p:ph sz="half" idx="12" hasCustomPrompt="1"/>
          </p:nvPr>
        </p:nvSpPr>
        <p:spPr>
          <a:xfrm>
            <a:off x="8032426" y="1347708"/>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6" name="Content Placeholder 3">
            <a:extLst>
              <a:ext uri="{FF2B5EF4-FFF2-40B4-BE49-F238E27FC236}">
                <a16:creationId xmlns:a16="http://schemas.microsoft.com/office/drawing/2014/main" id="{30019110-3022-F1D1-B092-9611490C83EE}"/>
              </a:ext>
            </a:extLst>
          </p:cNvPr>
          <p:cNvSpPr>
            <a:spLocks noGrp="1"/>
          </p:cNvSpPr>
          <p:nvPr>
            <p:ph sz="half" idx="13" hasCustomPrompt="1"/>
          </p:nvPr>
        </p:nvSpPr>
        <p:spPr>
          <a:xfrm>
            <a:off x="4212438" y="1356863"/>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935096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and 3 Images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8649AB42-CA9D-5E2C-ED3F-55D46A6AB021}"/>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F7E398D8-6201-A512-3F12-7ED26425DC73}"/>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5" name="Content Placeholder 3">
            <a:extLst>
              <a:ext uri="{FF2B5EF4-FFF2-40B4-BE49-F238E27FC236}">
                <a16:creationId xmlns:a16="http://schemas.microsoft.com/office/drawing/2014/main" id="{8532DE5C-A3E2-9779-9A27-45FFC0E8B66E}"/>
              </a:ext>
            </a:extLst>
          </p:cNvPr>
          <p:cNvSpPr>
            <a:spLocks noGrp="1"/>
          </p:cNvSpPr>
          <p:nvPr>
            <p:ph sz="half" idx="11" hasCustomPrompt="1"/>
          </p:nvPr>
        </p:nvSpPr>
        <p:spPr>
          <a:xfrm>
            <a:off x="392451" y="3209036"/>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6" name="Content Placeholder 3">
            <a:extLst>
              <a:ext uri="{FF2B5EF4-FFF2-40B4-BE49-F238E27FC236}">
                <a16:creationId xmlns:a16="http://schemas.microsoft.com/office/drawing/2014/main" id="{D6622280-39E4-F04A-3004-6BEB8C8CF1A1}"/>
              </a:ext>
            </a:extLst>
          </p:cNvPr>
          <p:cNvSpPr>
            <a:spLocks noGrp="1"/>
          </p:cNvSpPr>
          <p:nvPr>
            <p:ph sz="half" idx="12" hasCustomPrompt="1"/>
          </p:nvPr>
        </p:nvSpPr>
        <p:spPr>
          <a:xfrm>
            <a:off x="8032426" y="3198522"/>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7" name="Content Placeholder 3">
            <a:extLst>
              <a:ext uri="{FF2B5EF4-FFF2-40B4-BE49-F238E27FC236}">
                <a16:creationId xmlns:a16="http://schemas.microsoft.com/office/drawing/2014/main" id="{94305A9A-0B32-C7E3-CE1A-0604730CC5AB}"/>
              </a:ext>
            </a:extLst>
          </p:cNvPr>
          <p:cNvSpPr>
            <a:spLocks noGrp="1"/>
          </p:cNvSpPr>
          <p:nvPr>
            <p:ph sz="half" idx="13" hasCustomPrompt="1"/>
          </p:nvPr>
        </p:nvSpPr>
        <p:spPr>
          <a:xfrm>
            <a:off x="4212438" y="3207677"/>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117043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and 4 Images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F30958D4-94C7-5B2D-F38C-6DE49E011335}"/>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17BBF2D8-7EFE-508F-4E6A-CD43C6C4D069}"/>
              </a:ext>
            </a:extLst>
          </p:cNvPr>
          <p:cNvSpPr>
            <a:spLocks noGrp="1"/>
          </p:cNvSpPr>
          <p:nvPr>
            <p:ph sz="half" idx="1" hasCustomPrompt="1"/>
          </p:nvPr>
        </p:nvSpPr>
        <p:spPr>
          <a:xfrm>
            <a:off x="3056199" y="1347708"/>
            <a:ext cx="6036643" cy="4421495"/>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2">
            <a:extLst>
              <a:ext uri="{FF2B5EF4-FFF2-40B4-BE49-F238E27FC236}">
                <a16:creationId xmlns:a16="http://schemas.microsoft.com/office/drawing/2014/main" id="{173F1AFD-3513-7DE6-31AF-11380D97A5CA}"/>
              </a:ext>
            </a:extLst>
          </p:cNvPr>
          <p:cNvSpPr>
            <a:spLocks noGrp="1"/>
          </p:cNvSpPr>
          <p:nvPr>
            <p:ph sz="half" idx="10" hasCustomPrompt="1"/>
          </p:nvPr>
        </p:nvSpPr>
        <p:spPr>
          <a:xfrm>
            <a:off x="394316" y="1347708"/>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2">
            <a:extLst>
              <a:ext uri="{FF2B5EF4-FFF2-40B4-BE49-F238E27FC236}">
                <a16:creationId xmlns:a16="http://schemas.microsoft.com/office/drawing/2014/main" id="{CDE99042-B944-D3E3-48CE-0BA44DD378ED}"/>
              </a:ext>
            </a:extLst>
          </p:cNvPr>
          <p:cNvSpPr>
            <a:spLocks noGrp="1"/>
          </p:cNvSpPr>
          <p:nvPr>
            <p:ph sz="half" idx="11" hasCustomPrompt="1"/>
          </p:nvPr>
        </p:nvSpPr>
        <p:spPr>
          <a:xfrm>
            <a:off x="394316" y="3578624"/>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6" name="Content Placeholder 2">
            <a:extLst>
              <a:ext uri="{FF2B5EF4-FFF2-40B4-BE49-F238E27FC236}">
                <a16:creationId xmlns:a16="http://schemas.microsoft.com/office/drawing/2014/main" id="{3536DF96-D18C-05A4-89C3-BD28375FB943}"/>
              </a:ext>
            </a:extLst>
          </p:cNvPr>
          <p:cNvSpPr>
            <a:spLocks noGrp="1"/>
          </p:cNvSpPr>
          <p:nvPr>
            <p:ph sz="half" idx="12" hasCustomPrompt="1"/>
          </p:nvPr>
        </p:nvSpPr>
        <p:spPr>
          <a:xfrm>
            <a:off x="9206057" y="1347708"/>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7" name="Content Placeholder 2">
            <a:extLst>
              <a:ext uri="{FF2B5EF4-FFF2-40B4-BE49-F238E27FC236}">
                <a16:creationId xmlns:a16="http://schemas.microsoft.com/office/drawing/2014/main" id="{225803C7-0B27-D664-4217-93EA10297177}"/>
              </a:ext>
            </a:extLst>
          </p:cNvPr>
          <p:cNvSpPr>
            <a:spLocks noGrp="1"/>
          </p:cNvSpPr>
          <p:nvPr>
            <p:ph sz="half" idx="13" hasCustomPrompt="1"/>
          </p:nvPr>
        </p:nvSpPr>
        <p:spPr>
          <a:xfrm>
            <a:off x="9206057" y="3578624"/>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36735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2 Text, and 2 Images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AE02E582-579C-EFF5-3EDC-EEA3CCCC2678}"/>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5C038665-153F-0B31-B067-B0588C59361E}"/>
              </a:ext>
            </a:extLst>
          </p:cNvPr>
          <p:cNvSpPr>
            <a:spLocks noGrp="1"/>
          </p:cNvSpPr>
          <p:nvPr>
            <p:ph sz="half" idx="1" hasCustomPrompt="1"/>
          </p:nvPr>
        </p:nvSpPr>
        <p:spPr>
          <a:xfrm>
            <a:off x="394316"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2">
            <a:extLst>
              <a:ext uri="{FF2B5EF4-FFF2-40B4-BE49-F238E27FC236}">
                <a16:creationId xmlns:a16="http://schemas.microsoft.com/office/drawing/2014/main" id="{561709AC-2F2B-8B78-0EED-55EC063F156D}"/>
              </a:ext>
            </a:extLst>
          </p:cNvPr>
          <p:cNvSpPr>
            <a:spLocks noGrp="1"/>
          </p:cNvSpPr>
          <p:nvPr>
            <p:ph sz="half" idx="12" hasCustomPrompt="1"/>
          </p:nvPr>
        </p:nvSpPr>
        <p:spPr>
          <a:xfrm>
            <a:off x="4810926" y="1352141"/>
            <a:ext cx="2570148" cy="2176720"/>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2">
            <a:extLst>
              <a:ext uri="{FF2B5EF4-FFF2-40B4-BE49-F238E27FC236}">
                <a16:creationId xmlns:a16="http://schemas.microsoft.com/office/drawing/2014/main" id="{452E8B48-D665-6114-7498-7ACA53C41FB2}"/>
              </a:ext>
            </a:extLst>
          </p:cNvPr>
          <p:cNvSpPr>
            <a:spLocks noGrp="1"/>
          </p:cNvSpPr>
          <p:nvPr>
            <p:ph sz="half" idx="13" hasCustomPrompt="1"/>
          </p:nvPr>
        </p:nvSpPr>
        <p:spPr>
          <a:xfrm>
            <a:off x="4810926" y="3633699"/>
            <a:ext cx="2570148" cy="212607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6" name="Content Placeholder 2">
            <a:extLst>
              <a:ext uri="{FF2B5EF4-FFF2-40B4-BE49-F238E27FC236}">
                <a16:creationId xmlns:a16="http://schemas.microsoft.com/office/drawing/2014/main" id="{BD974744-3FE8-1ECB-F688-A8D96292CB4B}"/>
              </a:ext>
            </a:extLst>
          </p:cNvPr>
          <p:cNvSpPr>
            <a:spLocks noGrp="1"/>
          </p:cNvSpPr>
          <p:nvPr>
            <p:ph sz="half" idx="14" hasCustomPrompt="1"/>
          </p:nvPr>
        </p:nvSpPr>
        <p:spPr>
          <a:xfrm>
            <a:off x="7478697"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Tree>
    <p:extLst>
      <p:ext uri="{BB962C8B-B14F-4D97-AF65-F5344CB8AC3E}">
        <p14:creationId xmlns:p14="http://schemas.microsoft.com/office/powerpoint/2010/main" val="151676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30">
            <a:extLst>
              <a:ext uri="{FF2B5EF4-FFF2-40B4-BE49-F238E27FC236}">
                <a16:creationId xmlns:a16="http://schemas.microsoft.com/office/drawing/2014/main" id="{34E64832-2A5E-1A03-F2D8-77A19644A590}"/>
              </a:ext>
            </a:extLst>
          </p:cNvPr>
          <p:cNvSpPr>
            <a:spLocks noGrp="1"/>
          </p:cNvSpPr>
          <p:nvPr>
            <p:ph type="title" hasCustomPrompt="1"/>
          </p:nvPr>
        </p:nvSpPr>
        <p:spPr>
          <a:xfrm>
            <a:off x="831850" y="2024023"/>
            <a:ext cx="10515600" cy="1325563"/>
          </a:xfrm>
        </p:spPr>
        <p:txBody>
          <a:bodyPr>
            <a:noAutofit/>
          </a:bodyPr>
          <a:lstStyle>
            <a:lvl1pPr algn="ctr">
              <a:defRPr sz="72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5" name="Text Placeholder 2">
            <a:extLst>
              <a:ext uri="{FF2B5EF4-FFF2-40B4-BE49-F238E27FC236}">
                <a16:creationId xmlns:a16="http://schemas.microsoft.com/office/drawing/2014/main" id="{D18C36EB-5529-72B2-87F7-9801C49E1409}"/>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rgbClr val="42ABE3"/>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Tree>
    <p:extLst>
      <p:ext uri="{BB962C8B-B14F-4D97-AF65-F5344CB8AC3E}">
        <p14:creationId xmlns:p14="http://schemas.microsoft.com/office/powerpoint/2010/main" val="4195665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Content Placeholder 2">
            <a:extLst>
              <a:ext uri="{FF2B5EF4-FFF2-40B4-BE49-F238E27FC236}">
                <a16:creationId xmlns:a16="http://schemas.microsoft.com/office/drawing/2014/main" id="{D5D4767A-CB43-DDF1-3971-339148541C2B}"/>
              </a:ext>
            </a:extLst>
          </p:cNvPr>
          <p:cNvSpPr>
            <a:spLocks noGrp="1"/>
          </p:cNvSpPr>
          <p:nvPr>
            <p:ph idx="1"/>
          </p:nvPr>
        </p:nvSpPr>
        <p:spPr>
          <a:xfrm>
            <a:off x="394315" y="1357460"/>
            <a:ext cx="11381889" cy="4402317"/>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432706FC-B096-B52E-4615-7DC39DAD98F2}"/>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Tree>
    <p:extLst>
      <p:ext uri="{BB962C8B-B14F-4D97-AF65-F5344CB8AC3E}">
        <p14:creationId xmlns:p14="http://schemas.microsoft.com/office/powerpoint/2010/main" val="1160922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49A06A9C-FB58-4491-3974-B1E6EA36892D}"/>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C7BC5458-4486-FE70-DBF3-3F5730396A06}"/>
              </a:ext>
            </a:extLst>
          </p:cNvPr>
          <p:cNvSpPr>
            <a:spLocks noGrp="1"/>
          </p:cNvSpPr>
          <p:nvPr>
            <p:ph sz="half" idx="1"/>
          </p:nvPr>
        </p:nvSpPr>
        <p:spPr>
          <a:xfrm>
            <a:off x="394316" y="1349603"/>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01EA29B-6DEB-BEA0-914D-B70BED13D1F3}"/>
              </a:ext>
            </a:extLst>
          </p:cNvPr>
          <p:cNvSpPr>
            <a:spLocks noGrp="1"/>
          </p:cNvSpPr>
          <p:nvPr>
            <p:ph sz="half" idx="10"/>
          </p:nvPr>
        </p:nvSpPr>
        <p:spPr>
          <a:xfrm>
            <a:off x="6150721" y="1347708"/>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1752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A2936479-8D30-0366-98A8-B1F99459F4AF}"/>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85F462C1-2CFF-D0A0-6B38-AB8AFBAE6F58}"/>
              </a:ext>
            </a:extLst>
          </p:cNvPr>
          <p:cNvSpPr>
            <a:spLocks noGrp="1"/>
          </p:cNvSpPr>
          <p:nvPr>
            <p:ph idx="10" hasCustomPrompt="1"/>
          </p:nvPr>
        </p:nvSpPr>
        <p:spPr>
          <a:xfrm>
            <a:off x="394316" y="3963177"/>
            <a:ext cx="11381889" cy="179660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3">
            <a:extLst>
              <a:ext uri="{FF2B5EF4-FFF2-40B4-BE49-F238E27FC236}">
                <a16:creationId xmlns:a16="http://schemas.microsoft.com/office/drawing/2014/main" id="{89B68249-C779-95E6-8347-096090E8A8B2}"/>
              </a:ext>
            </a:extLst>
          </p:cNvPr>
          <p:cNvSpPr>
            <a:spLocks noGrp="1"/>
          </p:cNvSpPr>
          <p:nvPr>
            <p:ph sz="half" idx="2" hasCustomPrompt="1"/>
          </p:nvPr>
        </p:nvSpPr>
        <p:spPr>
          <a:xfrm>
            <a:off x="6151106"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3">
            <a:extLst>
              <a:ext uri="{FF2B5EF4-FFF2-40B4-BE49-F238E27FC236}">
                <a16:creationId xmlns:a16="http://schemas.microsoft.com/office/drawing/2014/main" id="{5B8F2154-FAB8-6148-B867-71F96F377399}"/>
              </a:ext>
            </a:extLst>
          </p:cNvPr>
          <p:cNvSpPr>
            <a:spLocks noGrp="1"/>
          </p:cNvSpPr>
          <p:nvPr>
            <p:ph sz="half" idx="11" hasCustomPrompt="1"/>
          </p:nvPr>
        </p:nvSpPr>
        <p:spPr>
          <a:xfrm>
            <a:off x="406507"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650237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5D1443E7-83B6-9D9D-95B0-95C13945E4D7}"/>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D53D06AF-E740-17F1-FABD-186A5F24F6C3}"/>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3">
            <a:extLst>
              <a:ext uri="{FF2B5EF4-FFF2-40B4-BE49-F238E27FC236}">
                <a16:creationId xmlns:a16="http://schemas.microsoft.com/office/drawing/2014/main" id="{9A4AA9F0-8950-9B11-B323-EB868A65E590}"/>
              </a:ext>
            </a:extLst>
          </p:cNvPr>
          <p:cNvSpPr>
            <a:spLocks noGrp="1"/>
          </p:cNvSpPr>
          <p:nvPr>
            <p:ph sz="half" idx="2" hasCustomPrompt="1"/>
          </p:nvPr>
        </p:nvSpPr>
        <p:spPr>
          <a:xfrm>
            <a:off x="6137983"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3">
            <a:extLst>
              <a:ext uri="{FF2B5EF4-FFF2-40B4-BE49-F238E27FC236}">
                <a16:creationId xmlns:a16="http://schemas.microsoft.com/office/drawing/2014/main" id="{AA9AD557-FD79-25E6-091F-823A037D9039}"/>
              </a:ext>
            </a:extLst>
          </p:cNvPr>
          <p:cNvSpPr>
            <a:spLocks noGrp="1"/>
          </p:cNvSpPr>
          <p:nvPr>
            <p:ph sz="half" idx="11" hasCustomPrompt="1"/>
          </p:nvPr>
        </p:nvSpPr>
        <p:spPr>
          <a:xfrm>
            <a:off x="393384"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1487313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E3C0A905-A4EE-CDDD-2A6B-C7475222E89C}"/>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8B915BCC-F1D1-C2EF-6928-13D7487A979E}"/>
              </a:ext>
            </a:extLst>
          </p:cNvPr>
          <p:cNvSpPr>
            <a:spLocks noGrp="1"/>
          </p:cNvSpPr>
          <p:nvPr>
            <p:ph idx="10" hasCustomPrompt="1"/>
          </p:nvPr>
        </p:nvSpPr>
        <p:spPr>
          <a:xfrm>
            <a:off x="394316" y="3963176"/>
            <a:ext cx="11381889" cy="18060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3">
            <a:extLst>
              <a:ext uri="{FF2B5EF4-FFF2-40B4-BE49-F238E27FC236}">
                <a16:creationId xmlns:a16="http://schemas.microsoft.com/office/drawing/2014/main" id="{4EDDDE5A-0B5C-DE40-DB11-7ECFC3CB0C08}"/>
              </a:ext>
            </a:extLst>
          </p:cNvPr>
          <p:cNvSpPr>
            <a:spLocks noGrp="1"/>
          </p:cNvSpPr>
          <p:nvPr>
            <p:ph sz="half" idx="11" hasCustomPrompt="1"/>
          </p:nvPr>
        </p:nvSpPr>
        <p:spPr>
          <a:xfrm>
            <a:off x="392451" y="135822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3">
            <a:extLst>
              <a:ext uri="{FF2B5EF4-FFF2-40B4-BE49-F238E27FC236}">
                <a16:creationId xmlns:a16="http://schemas.microsoft.com/office/drawing/2014/main" id="{986D1CA3-81B6-D575-9ADA-66E89436E03C}"/>
              </a:ext>
            </a:extLst>
          </p:cNvPr>
          <p:cNvSpPr>
            <a:spLocks noGrp="1"/>
          </p:cNvSpPr>
          <p:nvPr>
            <p:ph sz="half" idx="12" hasCustomPrompt="1"/>
          </p:nvPr>
        </p:nvSpPr>
        <p:spPr>
          <a:xfrm>
            <a:off x="8032426" y="1347708"/>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3">
            <a:extLst>
              <a:ext uri="{FF2B5EF4-FFF2-40B4-BE49-F238E27FC236}">
                <a16:creationId xmlns:a16="http://schemas.microsoft.com/office/drawing/2014/main" id="{15E11FC8-53E7-5FFB-404E-CC2FB9E2EB1E}"/>
              </a:ext>
            </a:extLst>
          </p:cNvPr>
          <p:cNvSpPr>
            <a:spLocks noGrp="1"/>
          </p:cNvSpPr>
          <p:nvPr>
            <p:ph sz="half" idx="13" hasCustomPrompt="1"/>
          </p:nvPr>
        </p:nvSpPr>
        <p:spPr>
          <a:xfrm>
            <a:off x="4212438" y="1356863"/>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15655059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A858BFC4-4E31-2888-F812-62A2B962DF7B}"/>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31F95820-6C20-4F94-DDD8-E825B362F339}"/>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3">
            <a:extLst>
              <a:ext uri="{FF2B5EF4-FFF2-40B4-BE49-F238E27FC236}">
                <a16:creationId xmlns:a16="http://schemas.microsoft.com/office/drawing/2014/main" id="{E7187696-4112-ED8D-1C60-7ADC2672CE52}"/>
              </a:ext>
            </a:extLst>
          </p:cNvPr>
          <p:cNvSpPr>
            <a:spLocks noGrp="1"/>
          </p:cNvSpPr>
          <p:nvPr>
            <p:ph sz="half" idx="11" hasCustomPrompt="1"/>
          </p:nvPr>
        </p:nvSpPr>
        <p:spPr>
          <a:xfrm>
            <a:off x="392451" y="3209036"/>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3">
            <a:extLst>
              <a:ext uri="{FF2B5EF4-FFF2-40B4-BE49-F238E27FC236}">
                <a16:creationId xmlns:a16="http://schemas.microsoft.com/office/drawing/2014/main" id="{233FA28F-BE9A-BE71-1D57-A205E28D420D}"/>
              </a:ext>
            </a:extLst>
          </p:cNvPr>
          <p:cNvSpPr>
            <a:spLocks noGrp="1"/>
          </p:cNvSpPr>
          <p:nvPr>
            <p:ph sz="half" idx="12" hasCustomPrompt="1"/>
          </p:nvPr>
        </p:nvSpPr>
        <p:spPr>
          <a:xfrm>
            <a:off x="8032426" y="3198522"/>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3">
            <a:extLst>
              <a:ext uri="{FF2B5EF4-FFF2-40B4-BE49-F238E27FC236}">
                <a16:creationId xmlns:a16="http://schemas.microsoft.com/office/drawing/2014/main" id="{6275704D-EFE8-1909-BFE1-CAC283341426}"/>
              </a:ext>
            </a:extLst>
          </p:cNvPr>
          <p:cNvSpPr>
            <a:spLocks noGrp="1"/>
          </p:cNvSpPr>
          <p:nvPr>
            <p:ph sz="half" idx="13" hasCustomPrompt="1"/>
          </p:nvPr>
        </p:nvSpPr>
        <p:spPr>
          <a:xfrm>
            <a:off x="4212438" y="3207677"/>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1226502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and Subtitle 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19DF1874-DFE4-A1C9-9DBD-34D1F411A50A}"/>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A70F513F-4F4E-BFBF-DE4B-21F592BBC76A}"/>
              </a:ext>
            </a:extLst>
          </p:cNvPr>
          <p:cNvSpPr>
            <a:spLocks noGrp="1"/>
          </p:cNvSpPr>
          <p:nvPr>
            <p:ph sz="half" idx="1" hasCustomPrompt="1"/>
          </p:nvPr>
        </p:nvSpPr>
        <p:spPr>
          <a:xfrm>
            <a:off x="3056199" y="1347708"/>
            <a:ext cx="6036643" cy="4421495"/>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2">
            <a:extLst>
              <a:ext uri="{FF2B5EF4-FFF2-40B4-BE49-F238E27FC236}">
                <a16:creationId xmlns:a16="http://schemas.microsoft.com/office/drawing/2014/main" id="{3B14CE42-4C50-3788-F472-3BF58358B155}"/>
              </a:ext>
            </a:extLst>
          </p:cNvPr>
          <p:cNvSpPr>
            <a:spLocks noGrp="1"/>
          </p:cNvSpPr>
          <p:nvPr>
            <p:ph sz="half" idx="10" hasCustomPrompt="1"/>
          </p:nvPr>
        </p:nvSpPr>
        <p:spPr>
          <a:xfrm>
            <a:off x="394316" y="1347708"/>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2">
            <a:extLst>
              <a:ext uri="{FF2B5EF4-FFF2-40B4-BE49-F238E27FC236}">
                <a16:creationId xmlns:a16="http://schemas.microsoft.com/office/drawing/2014/main" id="{D7433F95-E050-2FC7-892D-F468C8DB83D4}"/>
              </a:ext>
            </a:extLst>
          </p:cNvPr>
          <p:cNvSpPr>
            <a:spLocks noGrp="1"/>
          </p:cNvSpPr>
          <p:nvPr>
            <p:ph sz="half" idx="11" hasCustomPrompt="1"/>
          </p:nvPr>
        </p:nvSpPr>
        <p:spPr>
          <a:xfrm>
            <a:off x="394316" y="3578624"/>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2">
            <a:extLst>
              <a:ext uri="{FF2B5EF4-FFF2-40B4-BE49-F238E27FC236}">
                <a16:creationId xmlns:a16="http://schemas.microsoft.com/office/drawing/2014/main" id="{440198F9-6632-99BA-A505-76ECD1470727}"/>
              </a:ext>
            </a:extLst>
          </p:cNvPr>
          <p:cNvSpPr>
            <a:spLocks noGrp="1"/>
          </p:cNvSpPr>
          <p:nvPr>
            <p:ph sz="half" idx="12" hasCustomPrompt="1"/>
          </p:nvPr>
        </p:nvSpPr>
        <p:spPr>
          <a:xfrm>
            <a:off x="9206057" y="1347708"/>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8" name="Content Placeholder 2">
            <a:extLst>
              <a:ext uri="{FF2B5EF4-FFF2-40B4-BE49-F238E27FC236}">
                <a16:creationId xmlns:a16="http://schemas.microsoft.com/office/drawing/2014/main" id="{82610093-46F8-9D87-110A-7D7D72C35237}"/>
              </a:ext>
            </a:extLst>
          </p:cNvPr>
          <p:cNvSpPr>
            <a:spLocks noGrp="1"/>
          </p:cNvSpPr>
          <p:nvPr>
            <p:ph sz="half" idx="13" hasCustomPrompt="1"/>
          </p:nvPr>
        </p:nvSpPr>
        <p:spPr>
          <a:xfrm>
            <a:off x="9206057" y="3578624"/>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188432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A582943D-7B16-B6C5-5304-D5B0ED879CBA}"/>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B2854EEB-977D-57C9-827F-0F27D4A454D3}"/>
              </a:ext>
            </a:extLst>
          </p:cNvPr>
          <p:cNvSpPr>
            <a:spLocks noGrp="1"/>
          </p:cNvSpPr>
          <p:nvPr>
            <p:ph sz="half" idx="1" hasCustomPrompt="1"/>
          </p:nvPr>
        </p:nvSpPr>
        <p:spPr>
          <a:xfrm>
            <a:off x="394316"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2">
            <a:extLst>
              <a:ext uri="{FF2B5EF4-FFF2-40B4-BE49-F238E27FC236}">
                <a16:creationId xmlns:a16="http://schemas.microsoft.com/office/drawing/2014/main" id="{4A482B45-889F-5142-BC0F-D45E525DF049}"/>
              </a:ext>
            </a:extLst>
          </p:cNvPr>
          <p:cNvSpPr>
            <a:spLocks noGrp="1"/>
          </p:cNvSpPr>
          <p:nvPr>
            <p:ph sz="half" idx="12" hasCustomPrompt="1"/>
          </p:nvPr>
        </p:nvSpPr>
        <p:spPr>
          <a:xfrm>
            <a:off x="4810926" y="1352141"/>
            <a:ext cx="2570148" cy="2176720"/>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2">
            <a:extLst>
              <a:ext uri="{FF2B5EF4-FFF2-40B4-BE49-F238E27FC236}">
                <a16:creationId xmlns:a16="http://schemas.microsoft.com/office/drawing/2014/main" id="{47CDB073-0680-7F55-1F46-B744F046286B}"/>
              </a:ext>
            </a:extLst>
          </p:cNvPr>
          <p:cNvSpPr>
            <a:spLocks noGrp="1"/>
          </p:cNvSpPr>
          <p:nvPr>
            <p:ph sz="half" idx="13" hasCustomPrompt="1"/>
          </p:nvPr>
        </p:nvSpPr>
        <p:spPr>
          <a:xfrm>
            <a:off x="4810926" y="3633699"/>
            <a:ext cx="2570148" cy="212607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2">
            <a:extLst>
              <a:ext uri="{FF2B5EF4-FFF2-40B4-BE49-F238E27FC236}">
                <a16:creationId xmlns:a16="http://schemas.microsoft.com/office/drawing/2014/main" id="{5525C6F3-1234-EE7F-022F-A09807F53B31}"/>
              </a:ext>
            </a:extLst>
          </p:cNvPr>
          <p:cNvSpPr>
            <a:spLocks noGrp="1"/>
          </p:cNvSpPr>
          <p:nvPr>
            <p:ph sz="half" idx="14" hasCustomPrompt="1"/>
          </p:nvPr>
        </p:nvSpPr>
        <p:spPr>
          <a:xfrm>
            <a:off x="7478697"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Tree>
    <p:extLst>
      <p:ext uri="{BB962C8B-B14F-4D97-AF65-F5344CB8AC3E}">
        <p14:creationId xmlns:p14="http://schemas.microsoft.com/office/powerpoint/2010/main" val="661474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2F4F6-A377-102F-21E4-65F7106631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C45FDF-F36E-1E86-88D7-F805B5A83E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BB2589-A922-4544-404A-A5703F7B89BC}"/>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5" name="Footer Placeholder 4">
            <a:extLst>
              <a:ext uri="{FF2B5EF4-FFF2-40B4-BE49-F238E27FC236}">
                <a16:creationId xmlns:a16="http://schemas.microsoft.com/office/drawing/2014/main" id="{9527BCE2-1626-CD37-772A-B152E26139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023B5B-D966-84C6-A3D9-951249CB4244}"/>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3252388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73C7F-EE87-485B-467F-06692F7260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EE542E-DC40-CFC3-16BA-CADE736DCA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9B1641-5E9A-ADFA-3070-E42BCA5B88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CE8E95-6A05-5B6C-FFD0-0083B214A34D}"/>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6" name="Footer Placeholder 5">
            <a:extLst>
              <a:ext uri="{FF2B5EF4-FFF2-40B4-BE49-F238E27FC236}">
                <a16:creationId xmlns:a16="http://schemas.microsoft.com/office/drawing/2014/main" id="{4A18B8AE-4F5D-C434-057E-AAB644D00C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FE0E1-414E-FFE8-C837-4DEE2CC0FE57}"/>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824789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EFE54-3880-AA4C-F032-2D3D21FB7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458F92-0635-A403-EA30-92607F5B76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0930E7-EAFB-9465-9872-D7CF1AA56D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67C39-2BDC-C99B-F4D7-7DFC3791F6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6F93E6-2F44-E7A1-99A4-D82A692E7B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BC3099-B0E4-3DC2-6B63-B9D964FC8951}"/>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8" name="Footer Placeholder 7">
            <a:extLst>
              <a:ext uri="{FF2B5EF4-FFF2-40B4-BE49-F238E27FC236}">
                <a16:creationId xmlns:a16="http://schemas.microsoft.com/office/drawing/2014/main" id="{58E86309-1628-B814-C2FD-76AF47DF5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6F44B4-C8B5-51DB-5307-0E7AE738A899}"/>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36984586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C7A67-8478-A358-5499-248DAD0DBA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C39709-B1B9-B59F-1F65-AEA8F5E3C65A}"/>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4" name="Footer Placeholder 3">
            <a:extLst>
              <a:ext uri="{FF2B5EF4-FFF2-40B4-BE49-F238E27FC236}">
                <a16:creationId xmlns:a16="http://schemas.microsoft.com/office/drawing/2014/main" id="{1526886E-3AEB-8E0B-421B-8F1888555D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EEE027-F325-70E1-CE56-8D8EC1C9DD44}"/>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2210693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74D02B-FAC9-3918-9CB5-CE8CE9CC8F1B}"/>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3" name="Footer Placeholder 2">
            <a:extLst>
              <a:ext uri="{FF2B5EF4-FFF2-40B4-BE49-F238E27FC236}">
                <a16:creationId xmlns:a16="http://schemas.microsoft.com/office/drawing/2014/main" id="{D6DB6D17-0A99-46F0-7353-6CAB6A9496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2C6C87-2EE8-E13D-5C78-88F5BD5AF54D}"/>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9454905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56B0B-A774-A488-FFE5-7C3FAB9F80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A747E3-FCF2-B714-176D-EBE2372540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3505F0-740D-1966-EE8D-87BDD39322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2F6CEA-0F88-E037-7A45-5FAB3008F29A}"/>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6" name="Footer Placeholder 5">
            <a:extLst>
              <a:ext uri="{FF2B5EF4-FFF2-40B4-BE49-F238E27FC236}">
                <a16:creationId xmlns:a16="http://schemas.microsoft.com/office/drawing/2014/main" id="{57B7324D-739C-A329-31D7-0754104E8C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41A541-BD2E-AA13-06CB-49D937B5525E}"/>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26809374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F8B69-B14E-E370-0B98-73FDEA1D28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B4CDCD-2995-3354-FC2F-6FB3A96D2C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908B48-1FF4-DDEB-CE3B-17A5B40556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C1679-7946-EB79-6C8B-47AB5F6CA65C}"/>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6" name="Footer Placeholder 5">
            <a:extLst>
              <a:ext uri="{FF2B5EF4-FFF2-40B4-BE49-F238E27FC236}">
                <a16:creationId xmlns:a16="http://schemas.microsoft.com/office/drawing/2014/main" id="{40E7FBDF-C98E-8C97-BA0B-14CD65830F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60114F-7C56-A33F-2D7F-663B25BCA46D}"/>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1582831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A0BE-E6E1-DDB5-576A-6E1389D036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5544BC-A011-19F6-5A94-37C13412D9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0A6D42-E720-F2C2-0E6B-63D13F4E749E}"/>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5" name="Footer Placeholder 4">
            <a:extLst>
              <a:ext uri="{FF2B5EF4-FFF2-40B4-BE49-F238E27FC236}">
                <a16:creationId xmlns:a16="http://schemas.microsoft.com/office/drawing/2014/main" id="{FCE91BEC-D288-76D0-6302-126DD60560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67C70-3296-899F-EFA8-146733509D50}"/>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39006949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E536A0-8893-DFB5-F3D9-BF93C292E7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DAB9BA-8C69-613C-DBE2-2A3A334950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681C4-FC08-6253-721C-406630474D7B}"/>
              </a:ext>
            </a:extLst>
          </p:cNvPr>
          <p:cNvSpPr>
            <a:spLocks noGrp="1"/>
          </p:cNvSpPr>
          <p:nvPr>
            <p:ph type="dt" sz="half" idx="10"/>
          </p:nvPr>
        </p:nvSpPr>
        <p:spPr/>
        <p:txBody>
          <a:bodyPr/>
          <a:lstStyle/>
          <a:p>
            <a:fld id="{16AF657A-ACF9-4E40-A2DA-3323CFDC064A}" type="datetimeFigureOut">
              <a:rPr lang="en-US" smtClean="0"/>
              <a:t>5/13/2025</a:t>
            </a:fld>
            <a:endParaRPr lang="en-US"/>
          </a:p>
        </p:txBody>
      </p:sp>
      <p:sp>
        <p:nvSpPr>
          <p:cNvPr id="5" name="Footer Placeholder 4">
            <a:extLst>
              <a:ext uri="{FF2B5EF4-FFF2-40B4-BE49-F238E27FC236}">
                <a16:creationId xmlns:a16="http://schemas.microsoft.com/office/drawing/2014/main" id="{575F6646-D7D1-5D3E-EFFE-D858528F4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241F9-6864-9CFD-8B75-C903A3827F52}"/>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4282462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5B7E9-8EA7-88AC-CDDC-5E81BBB88E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23C6FC-51FE-80FC-BA42-121E4A2683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28646-EEDB-4412-5DEC-0955445A65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F657A-ACF9-4E40-A2DA-3323CFDC064A}" type="datetimeFigureOut">
              <a:rPr lang="en-US" smtClean="0"/>
              <a:t>5/13/2025</a:t>
            </a:fld>
            <a:endParaRPr lang="en-US"/>
          </a:p>
        </p:txBody>
      </p:sp>
      <p:sp>
        <p:nvSpPr>
          <p:cNvPr id="5" name="Footer Placeholder 4">
            <a:extLst>
              <a:ext uri="{FF2B5EF4-FFF2-40B4-BE49-F238E27FC236}">
                <a16:creationId xmlns:a16="http://schemas.microsoft.com/office/drawing/2014/main" id="{CD04D493-2110-A893-929D-F273EB9DB5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C08D4F-B5C1-966A-1FDE-A22812AF25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0DF7C2-04DF-C149-BAB4-89733FA27B6E}" type="slidenum">
              <a:rPr lang="en-US" smtClean="0"/>
              <a:t>‹#›</a:t>
            </a:fld>
            <a:endParaRPr lang="en-US"/>
          </a:p>
        </p:txBody>
      </p:sp>
    </p:spTree>
    <p:extLst>
      <p:ext uri="{BB962C8B-B14F-4D97-AF65-F5344CB8AC3E}">
        <p14:creationId xmlns:p14="http://schemas.microsoft.com/office/powerpoint/2010/main" val="1231782894"/>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51" r:id="rId20"/>
    <p:sldLayoutId id="2147483652" r:id="rId21"/>
    <p:sldLayoutId id="2147483653" r:id="rId22"/>
    <p:sldLayoutId id="2147483654" r:id="rId23"/>
    <p:sldLayoutId id="2147483655" r:id="rId24"/>
    <p:sldLayoutId id="2147483656" r:id="rId25"/>
    <p:sldLayoutId id="2147483657" r:id="rId26"/>
    <p:sldLayoutId id="2147483658" r:id="rId27"/>
    <p:sldLayoutId id="2147483659"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d365fosecurity.com/" TargetMode="External"/><Relationship Id="rId7" Type="http://schemas.openxmlformats.org/officeDocument/2006/relationships/image" Target="../media/image13.png"/><Relationship Id="rId2" Type="http://schemas.openxmlformats.org/officeDocument/2006/relationships/hyperlink" Target="http://msftcloudblogs.com/" TargetMode="External"/><Relationship Id="rId1" Type="http://schemas.openxmlformats.org/officeDocument/2006/relationships/slideLayout" Target="../slideLayouts/slideLayout3.xml"/><Relationship Id="rId6" Type="http://schemas.openxmlformats.org/officeDocument/2006/relationships/hyperlink" Target="https://mvp.microsoft.com/en-us/PublicProfile/5003547" TargetMode="External"/><Relationship Id="rId5" Type="http://schemas.openxmlformats.org/officeDocument/2006/relationships/hyperlink" Target="https://www.linkedin.com/in/alex-meyer-b6338837/" TargetMode="External"/><Relationship Id="rId4" Type="http://schemas.openxmlformats.org/officeDocument/2006/relationships/hyperlink" Target="https://www.gofastpath.com/podcast"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s://azure.microsoft.com/en-us/pricing/details/monitor/"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dynamicsax4u.wordpress.com/2017/08/15/form-event-execution-sequence-in-dynamics-ax/"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learn.microsoft.com/en-us/azure/azure-monitor/reference/tables/apppageview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hyperlink" Target="https://learn.microsoft.com/en-us/azure/azure-monitor/reference/queries/apppageview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github.com/microsoft/ISM-Telemetry-for-Finance-and-Operations" TargetMode="Externa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hyperlink" Target="https://alexdmeyer.com/2025/05/06/ism-telemetry-for-finance-and-operations-overview/" TargetMode="External"/><Relationship Id="rId3" Type="http://schemas.openxmlformats.org/officeDocument/2006/relationships/hyperlink" Target="https://alexdmeyer.com/2023/03/28/utilizing-telemetry-data-within-d365fo/" TargetMode="External"/><Relationship Id="rId7" Type="http://schemas.openxmlformats.org/officeDocument/2006/relationships/hyperlink" Target="https://azure.microsoft.com/en-us/pricing/details/monitor/" TargetMode="External"/><Relationship Id="rId2" Type="http://schemas.openxmlformats.org/officeDocument/2006/relationships/hyperlink" Target="https://alexdmeyer.com/2022/10/31/overview-of-telemetry-data-in-d365fo/" TargetMode="External"/><Relationship Id="rId1" Type="http://schemas.openxmlformats.org/officeDocument/2006/relationships/slideLayout" Target="../slideLayouts/slideLayout3.xml"/><Relationship Id="rId6" Type="http://schemas.openxmlformats.org/officeDocument/2006/relationships/hyperlink" Target="https://learn.microsoft.com/en-us/azure/azure-monitor/logs/data-retention-configure?tabs=portal-3%2Cportal-1%2Cportal-2" TargetMode="External"/><Relationship Id="rId5" Type="http://schemas.openxmlformats.org/officeDocument/2006/relationships/hyperlink" Target="https://alexdmeyer.com/2025/03/19/d365fo-telemetry-data-faqs/" TargetMode="External"/><Relationship Id="rId4" Type="http://schemas.openxmlformats.org/officeDocument/2006/relationships/hyperlink" Target="https://alexdmeyer.com/2023/10/03/using-telemetry-data-for-read-auditing-in-d365fo/" TargetMode="External"/></Relationships>
</file>

<file path=ppt/slides/_rels/slide5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d365foblog.com/" TargetMode="External"/><Relationship Id="rId7" Type="http://schemas.openxmlformats.org/officeDocument/2006/relationships/hyperlink" Target="https://alexdmeyer.com/resources/downloads/" TargetMode="External"/><Relationship Id="rId2" Type="http://schemas.openxmlformats.org/officeDocument/2006/relationships/hyperlink" Target="mailto:alex.meyer@delinea.com" TargetMode="External"/><Relationship Id="rId1" Type="http://schemas.openxmlformats.org/officeDocument/2006/relationships/slideLayout" Target="../slideLayouts/slideLayout3.xml"/><Relationship Id="rId6" Type="http://schemas.openxmlformats.org/officeDocument/2006/relationships/hyperlink" Target="http://d365fosecurity.com/" TargetMode="External"/><Relationship Id="rId5" Type="http://schemas.openxmlformats.org/officeDocument/2006/relationships/hyperlink" Target="https://twitter.com/alexmeyer_ITGuy" TargetMode="External"/><Relationship Id="rId4" Type="http://schemas.openxmlformats.org/officeDocument/2006/relationships/hyperlink" Target="https://github.com/ameyer505" TargetMode="External"/><Relationship Id="rId9" Type="http://schemas.openxmlformats.org/officeDocument/2006/relationships/image" Target="../media/image1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7BDC9-6361-825B-8F78-AD6810056DDC}"/>
            </a:ext>
          </a:extLst>
        </p:cNvPr>
        <p:cNvGrpSpPr/>
        <p:nvPr/>
      </p:nvGrpSpPr>
      <p:grpSpPr>
        <a:xfrm>
          <a:off x="0" y="0"/>
          <a:ext cx="0" cy="0"/>
          <a:chOff x="0" y="0"/>
          <a:chExt cx="0" cy="0"/>
        </a:xfrm>
      </p:grpSpPr>
      <p:pic>
        <p:nvPicPr>
          <p:cNvPr id="9" name="Picture 8" descr="A city skyline with buildings in the background&#10;&#10;AI-generated content may be incorrect.">
            <a:extLst>
              <a:ext uri="{FF2B5EF4-FFF2-40B4-BE49-F238E27FC236}">
                <a16:creationId xmlns:a16="http://schemas.microsoft.com/office/drawing/2014/main" id="{751D1D74-14DF-2680-3E2F-19071F160E31}"/>
              </a:ext>
            </a:extLst>
          </p:cNvPr>
          <p:cNvPicPr>
            <a:picLocks noChangeAspect="1"/>
          </p:cNvPicPr>
          <p:nvPr/>
        </p:nvPicPr>
        <p:blipFill>
          <a:blip r:embed="rId2"/>
          <a:stretch>
            <a:fillRect/>
          </a:stretch>
        </p:blipFill>
        <p:spPr>
          <a:xfrm>
            <a:off x="0" y="1785"/>
            <a:ext cx="12192000" cy="6854430"/>
          </a:xfrm>
          <a:prstGeom prst="rect">
            <a:avLst/>
          </a:prstGeom>
        </p:spPr>
      </p:pic>
      <p:sp>
        <p:nvSpPr>
          <p:cNvPr id="3" name="TextBox 2">
            <a:extLst>
              <a:ext uri="{FF2B5EF4-FFF2-40B4-BE49-F238E27FC236}">
                <a16:creationId xmlns:a16="http://schemas.microsoft.com/office/drawing/2014/main" id="{2361A7BA-CBAE-37C1-D845-36EB779B331E}"/>
              </a:ext>
            </a:extLst>
          </p:cNvPr>
          <p:cNvSpPr txBox="1"/>
          <p:nvPr/>
        </p:nvSpPr>
        <p:spPr>
          <a:xfrm>
            <a:off x="753327" y="118018"/>
            <a:ext cx="1068534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dirty="0">
                <a:solidFill>
                  <a:schemeClr val="bg1"/>
                </a:solidFill>
                <a:latin typeface="open sans"/>
                <a:ea typeface="open sans"/>
                <a:cs typeface="open sans"/>
              </a:rPr>
              <a:t>Dynamics 365 Finance &amp; Operations Telemetry and Monitoring Overview</a:t>
            </a:r>
          </a:p>
          <a:p>
            <a:pPr algn="ctr"/>
            <a:endParaRPr lang="en-US" sz="4000" b="1" dirty="0">
              <a:solidFill>
                <a:schemeClr val="bg1"/>
              </a:solidFill>
              <a:latin typeface="open sans"/>
              <a:ea typeface="open sans"/>
              <a:cs typeface="open sans"/>
            </a:endParaRPr>
          </a:p>
          <a:p>
            <a:pPr algn="ctr"/>
            <a:r>
              <a:rPr lang="en-US" sz="4000" b="1" i="1" dirty="0" err="1">
                <a:solidFill>
                  <a:schemeClr val="bg1"/>
                </a:solidFill>
                <a:latin typeface="open sans"/>
                <a:ea typeface="open sans"/>
                <a:cs typeface="open sans"/>
              </a:rPr>
              <a:t>DynamicsCon</a:t>
            </a:r>
            <a:r>
              <a:rPr lang="en-US" sz="4000" b="1" i="1" dirty="0">
                <a:solidFill>
                  <a:schemeClr val="bg1"/>
                </a:solidFill>
                <a:latin typeface="open sans"/>
                <a:ea typeface="open sans"/>
                <a:cs typeface="open sans"/>
              </a:rPr>
              <a:t> 2025</a:t>
            </a:r>
            <a:endParaRPr lang="en-US" i="1" dirty="0"/>
          </a:p>
        </p:txBody>
      </p:sp>
    </p:spTree>
    <p:extLst>
      <p:ext uri="{BB962C8B-B14F-4D97-AF65-F5344CB8AC3E}">
        <p14:creationId xmlns:p14="http://schemas.microsoft.com/office/powerpoint/2010/main" val="538592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949EBF-BF50-BE13-960B-0C8B8B23A533}"/>
              </a:ext>
            </a:extLst>
          </p:cNvPr>
          <p:cNvSpPr>
            <a:spLocks noGrp="1"/>
          </p:cNvSpPr>
          <p:nvPr>
            <p:ph idx="1"/>
          </p:nvPr>
        </p:nvSpPr>
        <p:spPr/>
        <p:txBody>
          <a:bodyPr vert="horz" lIns="91440" tIns="45720" rIns="91440" bIns="45720" rtlCol="0" anchor="t">
            <a:normAutofit/>
          </a:bodyPr>
          <a:lstStyle/>
          <a:p>
            <a:endParaRPr lang="en-US" dirty="0">
              <a:latin typeface="Open Sans Light"/>
              <a:ea typeface="Open Sans Light"/>
              <a:cs typeface="Open Sans Light"/>
            </a:endParaRPr>
          </a:p>
          <a:p>
            <a:endParaRPr lang="en-US" dirty="0"/>
          </a:p>
        </p:txBody>
      </p:sp>
      <p:sp>
        <p:nvSpPr>
          <p:cNvPr id="5" name="Title 4">
            <a:extLst>
              <a:ext uri="{FF2B5EF4-FFF2-40B4-BE49-F238E27FC236}">
                <a16:creationId xmlns:a16="http://schemas.microsoft.com/office/drawing/2014/main" id="{7F863422-292E-BC9D-A753-602C935A1B6A}"/>
              </a:ext>
            </a:extLst>
          </p:cNvPr>
          <p:cNvSpPr>
            <a:spLocks noGrp="1"/>
          </p:cNvSpPr>
          <p:nvPr>
            <p:ph type="title"/>
          </p:nvPr>
        </p:nvSpPr>
        <p:spPr>
          <a:xfrm>
            <a:off x="394316" y="367259"/>
            <a:ext cx="11381889" cy="1832543"/>
          </a:xfrm>
        </p:spPr>
        <p:txBody>
          <a:bodyPr>
            <a:normAutofit/>
          </a:bodyPr>
          <a:lstStyle/>
          <a:p>
            <a:endParaRPr lang="en-US" sz="2200" dirty="0">
              <a:solidFill>
                <a:srgbClr val="ED3F7B"/>
              </a:solidFill>
              <a:latin typeface="Source Sans Pro"/>
              <a:ea typeface="Source Sans Pro"/>
              <a:cs typeface="Open Sans ExtraBold"/>
            </a:endParaRPr>
          </a:p>
          <a:p>
            <a:endParaRPr lang="en-US" dirty="0">
              <a:solidFill>
                <a:srgbClr val="ED3F7B"/>
              </a:solidFill>
            </a:endParaRPr>
          </a:p>
        </p:txBody>
      </p:sp>
      <p:sp>
        <p:nvSpPr>
          <p:cNvPr id="3" name="Content Placeholder 4">
            <a:extLst>
              <a:ext uri="{FF2B5EF4-FFF2-40B4-BE49-F238E27FC236}">
                <a16:creationId xmlns:a16="http://schemas.microsoft.com/office/drawing/2014/main" id="{801AD2CB-0055-4C34-374E-F094C9768B02}"/>
              </a:ext>
            </a:extLst>
          </p:cNvPr>
          <p:cNvSpPr txBox="1">
            <a:spLocks/>
          </p:cNvSpPr>
          <p:nvPr/>
        </p:nvSpPr>
        <p:spPr>
          <a:xfrm>
            <a:off x="483438" y="1076920"/>
            <a:ext cx="7775494" cy="468285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
                <a:schemeClr val="dk1"/>
              </a:buClr>
              <a:buSzPts val="1080"/>
              <a:buFont typeface="Arial" panose="020B0604020202020204" pitchFamily="34" charset="0"/>
              <a:buNone/>
            </a:pPr>
            <a:r>
              <a:rPr lang="en-US" sz="1800" dirty="0"/>
              <a:t>Principal Software Development Engineer</a:t>
            </a:r>
          </a:p>
          <a:p>
            <a:pPr marL="0" indent="0">
              <a:lnSpc>
                <a:spcPct val="150000"/>
              </a:lnSpc>
              <a:spcBef>
                <a:spcPts val="0"/>
              </a:spcBef>
              <a:buClr>
                <a:schemeClr val="dk1"/>
              </a:buClr>
              <a:buSzPts val="1080"/>
              <a:buFont typeface="Arial" panose="020B0604020202020204" pitchFamily="34" charset="0"/>
              <a:buNone/>
            </a:pPr>
            <a:r>
              <a:rPr lang="en-US" sz="1800" dirty="0"/>
              <a:t>Delinea</a:t>
            </a:r>
            <a:endParaRPr lang="en-US" sz="1200" dirty="0"/>
          </a:p>
          <a:p>
            <a:pPr marL="287338" indent="-287338">
              <a:lnSpc>
                <a:spcPct val="150000"/>
              </a:lnSpc>
              <a:spcBef>
                <a:spcPts val="0"/>
              </a:spcBef>
              <a:buClr>
                <a:schemeClr val="dk1"/>
              </a:buClr>
              <a:buSzPts val="1080"/>
              <a:buFont typeface="Arial"/>
              <a:buChar char="•"/>
            </a:pPr>
            <a:r>
              <a:rPr lang="en-US" sz="1400" dirty="0"/>
              <a:t>Email: alex.meyer@delinea.com</a:t>
            </a:r>
          </a:p>
          <a:p>
            <a:pPr marL="287338" indent="-287338">
              <a:lnSpc>
                <a:spcPct val="150000"/>
              </a:lnSpc>
              <a:spcBef>
                <a:spcPts val="0"/>
              </a:spcBef>
              <a:buClr>
                <a:schemeClr val="dk1"/>
              </a:buClr>
              <a:buSzPts val="1080"/>
              <a:buFont typeface="Arial"/>
              <a:buChar char="•"/>
            </a:pPr>
            <a:r>
              <a:rPr lang="en-US" sz="1400" dirty="0"/>
              <a:t>Blog: </a:t>
            </a:r>
            <a:r>
              <a:rPr lang="en-US" sz="1400" u="sng" dirty="0">
                <a:solidFill>
                  <a:srgbClr val="002060"/>
                </a:solidFill>
                <a:hlinkClick r:id="rId2">
                  <a:extLst>
                    <a:ext uri="{A12FA001-AC4F-418D-AE19-62706E023703}">
                      <ahyp:hlinkClr xmlns:ahyp="http://schemas.microsoft.com/office/drawing/2018/hyperlinkcolor" val="tx"/>
                    </a:ext>
                  </a:extLst>
                </a:hlinkClick>
              </a:rPr>
              <a:t>http://msftcloudblogs.com</a:t>
            </a:r>
            <a:endParaRPr lang="en-US" sz="1400" dirty="0">
              <a:solidFill>
                <a:srgbClr val="002060"/>
              </a:solidFill>
            </a:endParaRPr>
          </a:p>
          <a:p>
            <a:pPr marL="287338" indent="-287338">
              <a:lnSpc>
                <a:spcPct val="150000"/>
              </a:lnSpc>
              <a:spcBef>
                <a:spcPts val="0"/>
              </a:spcBef>
              <a:buClr>
                <a:schemeClr val="dk1"/>
              </a:buClr>
              <a:buSzPts val="1080"/>
              <a:buFont typeface="Arial"/>
              <a:buChar char="•"/>
            </a:pPr>
            <a:r>
              <a:rPr lang="en-US" sz="1400" dirty="0"/>
              <a:t>Security Class: </a:t>
            </a:r>
            <a:r>
              <a:rPr lang="en-US" sz="1400" u="sng" dirty="0">
                <a:solidFill>
                  <a:srgbClr val="002060"/>
                </a:solidFill>
                <a:hlinkClick r:id="rId3">
                  <a:extLst>
                    <a:ext uri="{A12FA001-AC4F-418D-AE19-62706E023703}">
                      <ahyp:hlinkClr xmlns:ahyp="http://schemas.microsoft.com/office/drawing/2018/hyperlinkcolor" val="tx"/>
                    </a:ext>
                  </a:extLst>
                </a:hlinkClick>
              </a:rPr>
              <a:t>http://d365fosecurity.com</a:t>
            </a:r>
            <a:endParaRPr lang="en-US" sz="1400" dirty="0">
              <a:solidFill>
                <a:srgbClr val="002060"/>
              </a:solidFill>
            </a:endParaRPr>
          </a:p>
          <a:p>
            <a:pPr marL="287338" indent="-287338">
              <a:lnSpc>
                <a:spcPct val="150000"/>
              </a:lnSpc>
              <a:spcBef>
                <a:spcPts val="0"/>
              </a:spcBef>
              <a:buClr>
                <a:schemeClr val="dk1"/>
              </a:buClr>
              <a:buSzPts val="1080"/>
              <a:buFont typeface="Arial"/>
              <a:buChar char="•"/>
            </a:pPr>
            <a:r>
              <a:rPr lang="en-US" sz="1400" dirty="0"/>
              <a:t>Podcast: </a:t>
            </a:r>
            <a:r>
              <a:rPr lang="en-US" sz="1400" u="sng" dirty="0">
                <a:solidFill>
                  <a:srgbClr val="002060"/>
                </a:solidFill>
                <a:hlinkClick r:id="rId4">
                  <a:extLst>
                    <a:ext uri="{A12FA001-AC4F-418D-AE19-62706E023703}">
                      <ahyp:hlinkClr xmlns:ahyp="http://schemas.microsoft.com/office/drawing/2018/hyperlinkcolor" val="tx"/>
                    </a:ext>
                  </a:extLst>
                </a:hlinkClick>
              </a:rPr>
              <a:t>https://www.gofastpath.com/podcast</a:t>
            </a:r>
            <a:endParaRPr lang="en-US" sz="1400" dirty="0">
              <a:solidFill>
                <a:srgbClr val="002060"/>
              </a:solidFill>
            </a:endParaRPr>
          </a:p>
          <a:p>
            <a:pPr marL="287338" indent="-287338">
              <a:lnSpc>
                <a:spcPct val="150000"/>
              </a:lnSpc>
              <a:spcBef>
                <a:spcPts val="0"/>
              </a:spcBef>
              <a:buClr>
                <a:schemeClr val="dk1"/>
              </a:buClr>
              <a:buSzPts val="1080"/>
              <a:buFont typeface="Arial"/>
              <a:buChar char="•"/>
            </a:pPr>
            <a:r>
              <a:rPr lang="en-US" sz="1400" u="sng" dirty="0">
                <a:solidFill>
                  <a:srgbClr val="002060"/>
                </a:solidFill>
                <a:hlinkClick r:id="rId5">
                  <a:extLst>
                    <a:ext uri="{A12FA001-AC4F-418D-AE19-62706E023703}">
                      <ahyp:hlinkClr xmlns:ahyp="http://schemas.microsoft.com/office/drawing/2018/hyperlinkcolor" val="tx"/>
                    </a:ext>
                  </a:extLst>
                </a:hlinkClick>
              </a:rPr>
              <a:t>LinkedIn</a:t>
            </a:r>
            <a:endParaRPr lang="en-US" sz="1400" dirty="0">
              <a:solidFill>
                <a:srgbClr val="002060"/>
              </a:solidFill>
            </a:endParaRPr>
          </a:p>
          <a:p>
            <a:pPr marL="287338" indent="-287338">
              <a:lnSpc>
                <a:spcPct val="150000"/>
              </a:lnSpc>
              <a:spcBef>
                <a:spcPts val="0"/>
              </a:spcBef>
              <a:buClr>
                <a:schemeClr val="dk1"/>
              </a:buClr>
              <a:buSzPts val="1080"/>
              <a:buFont typeface="Arial"/>
              <a:buChar char="•"/>
            </a:pPr>
            <a:r>
              <a:rPr lang="en-US" sz="1400" u="sng" dirty="0">
                <a:solidFill>
                  <a:srgbClr val="002060"/>
                </a:solidFill>
                <a:hlinkClick r:id="rId6">
                  <a:extLst>
                    <a:ext uri="{A12FA001-AC4F-418D-AE19-62706E023703}">
                      <ahyp:hlinkClr xmlns:ahyp="http://schemas.microsoft.com/office/drawing/2018/hyperlinkcolor" val="tx"/>
                    </a:ext>
                  </a:extLst>
                </a:hlinkClick>
              </a:rPr>
              <a:t>Microsoft MVP Profile</a:t>
            </a:r>
            <a:endParaRPr lang="en-US" sz="1400" dirty="0">
              <a:solidFill>
                <a:srgbClr val="002060"/>
              </a:solidFill>
            </a:endParaRPr>
          </a:p>
          <a:p>
            <a:pPr marL="287338" indent="-218758">
              <a:lnSpc>
                <a:spcPct val="150000"/>
              </a:lnSpc>
              <a:spcBef>
                <a:spcPts val="0"/>
              </a:spcBef>
              <a:buClr>
                <a:schemeClr val="dk1"/>
              </a:buClr>
              <a:buSzPts val="1080"/>
              <a:buFont typeface="Arial"/>
              <a:buNone/>
            </a:pPr>
            <a:endParaRPr lang="en-US" sz="1400" dirty="0"/>
          </a:p>
          <a:p>
            <a:pPr marL="0" indent="0">
              <a:lnSpc>
                <a:spcPct val="150000"/>
              </a:lnSpc>
              <a:spcBef>
                <a:spcPts val="0"/>
              </a:spcBef>
              <a:buSzPts val="1080"/>
              <a:buFont typeface="Arial" panose="020B0604020202020204" pitchFamily="34" charset="0"/>
              <a:buNone/>
            </a:pPr>
            <a:r>
              <a:rPr lang="en-US" sz="1400" dirty="0"/>
              <a:t>Background:</a:t>
            </a:r>
          </a:p>
          <a:p>
            <a:pPr marL="342900" indent="-342900">
              <a:lnSpc>
                <a:spcPct val="150000"/>
              </a:lnSpc>
              <a:spcBef>
                <a:spcPts val="0"/>
              </a:spcBef>
              <a:buSzPts val="1080"/>
              <a:buFont typeface="Arial"/>
              <a:buChar char="•"/>
            </a:pPr>
            <a:r>
              <a:rPr lang="en-US" sz="1400" dirty="0"/>
              <a:t>Awarded Microsoft MVP in Business Applications since 2019</a:t>
            </a:r>
          </a:p>
          <a:p>
            <a:pPr marL="342900" indent="-342900">
              <a:lnSpc>
                <a:spcPct val="150000"/>
              </a:lnSpc>
              <a:spcBef>
                <a:spcPts val="0"/>
              </a:spcBef>
              <a:buSzPts val="1080"/>
              <a:buFont typeface="Arial"/>
              <a:buChar char="•"/>
            </a:pPr>
            <a:r>
              <a:rPr lang="en-US" sz="1400" dirty="0"/>
              <a:t>Been working with AX since 2013 and D365FO since 2016</a:t>
            </a:r>
          </a:p>
          <a:p>
            <a:pPr marL="342900" indent="-342900">
              <a:lnSpc>
                <a:spcPct val="150000"/>
              </a:lnSpc>
              <a:spcBef>
                <a:spcPts val="0"/>
              </a:spcBef>
              <a:buSzPts val="1080"/>
              <a:buFont typeface="Arial"/>
              <a:buChar char="•"/>
            </a:pPr>
            <a:r>
              <a:rPr lang="en-US" sz="1400" dirty="0"/>
              <a:t>Have spoken at Summit (US &amp; Europe), Focus, and local chapters around AX/D365FO security and have done webinars around native controls in both versions</a:t>
            </a:r>
          </a:p>
          <a:p>
            <a:pPr>
              <a:lnSpc>
                <a:spcPct val="100000"/>
              </a:lnSpc>
              <a:spcBef>
                <a:spcPts val="0"/>
              </a:spcBef>
            </a:pPr>
            <a:endParaRPr lang="en-US" sz="1200" dirty="0"/>
          </a:p>
        </p:txBody>
      </p:sp>
      <p:sp>
        <p:nvSpPr>
          <p:cNvPr id="4" name="Title 3">
            <a:extLst>
              <a:ext uri="{FF2B5EF4-FFF2-40B4-BE49-F238E27FC236}">
                <a16:creationId xmlns:a16="http://schemas.microsoft.com/office/drawing/2014/main" id="{11213E11-9C50-7386-D6CD-5D45FD0D9095}"/>
              </a:ext>
            </a:extLst>
          </p:cNvPr>
          <p:cNvSpPr txBox="1">
            <a:spLocks/>
          </p:cNvSpPr>
          <p:nvPr/>
        </p:nvSpPr>
        <p:spPr>
          <a:xfrm>
            <a:off x="394316" y="258999"/>
            <a:ext cx="11381889" cy="11192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9C3C9A"/>
                </a:solidFill>
                <a:latin typeface="Open Sans ExtraBold" pitchFamily="2" charset="0"/>
                <a:ea typeface="Open Sans ExtraBold" pitchFamily="2" charset="0"/>
                <a:cs typeface="Open Sans ExtraBold" pitchFamily="2" charset="0"/>
              </a:defRPr>
            </a:lvl1pPr>
          </a:lstStyle>
          <a:p>
            <a:r>
              <a:rPr lang="en-US"/>
              <a:t>Alex Meyer</a:t>
            </a:r>
            <a:endParaRPr lang="en-US" dirty="0"/>
          </a:p>
        </p:txBody>
      </p:sp>
      <p:pic>
        <p:nvPicPr>
          <p:cNvPr id="6" name="Google Shape;146;p3">
            <a:extLst>
              <a:ext uri="{FF2B5EF4-FFF2-40B4-BE49-F238E27FC236}">
                <a16:creationId xmlns:a16="http://schemas.microsoft.com/office/drawing/2014/main" id="{3A3EB434-8B20-4813-CBE9-72FFB31C3F12}"/>
              </a:ext>
            </a:extLst>
          </p:cNvPr>
          <p:cNvPicPr preferRelativeResize="0"/>
          <p:nvPr/>
        </p:nvPicPr>
        <p:blipFill rotWithShape="1">
          <a:blip r:embed="rId7">
            <a:alphaModFix/>
          </a:blip>
          <a:srcRect/>
          <a:stretch/>
        </p:blipFill>
        <p:spPr>
          <a:xfrm>
            <a:off x="8554449" y="2537772"/>
            <a:ext cx="2781285" cy="3491894"/>
          </a:xfrm>
          <a:prstGeom prst="rect">
            <a:avLst/>
          </a:prstGeom>
          <a:noFill/>
          <a:ln>
            <a:noFill/>
          </a:ln>
        </p:spPr>
      </p:pic>
      <p:pic>
        <p:nvPicPr>
          <p:cNvPr id="7" name="Google Shape;147;p3" descr="Qr code&#10;&#10;Description automatically generated">
            <a:extLst>
              <a:ext uri="{FF2B5EF4-FFF2-40B4-BE49-F238E27FC236}">
                <a16:creationId xmlns:a16="http://schemas.microsoft.com/office/drawing/2014/main" id="{6587CEC8-107D-DB62-FA20-1353C9A9B570}"/>
              </a:ext>
            </a:extLst>
          </p:cNvPr>
          <p:cNvPicPr preferRelativeResize="0"/>
          <p:nvPr/>
        </p:nvPicPr>
        <p:blipFill rotWithShape="1">
          <a:blip r:embed="rId8">
            <a:alphaModFix/>
          </a:blip>
          <a:srcRect/>
          <a:stretch/>
        </p:blipFill>
        <p:spPr>
          <a:xfrm>
            <a:off x="8843962" y="258999"/>
            <a:ext cx="2202258" cy="2202258"/>
          </a:xfrm>
          <a:prstGeom prst="rect">
            <a:avLst/>
          </a:prstGeom>
          <a:noFill/>
          <a:ln>
            <a:noFill/>
          </a:ln>
        </p:spPr>
      </p:pic>
    </p:spTree>
    <p:extLst>
      <p:ext uri="{BB962C8B-B14F-4D97-AF65-F5344CB8AC3E}">
        <p14:creationId xmlns:p14="http://schemas.microsoft.com/office/powerpoint/2010/main" val="256883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F4E1922-02B1-5A2D-D14D-06E9A76FCC46}"/>
              </a:ext>
            </a:extLst>
          </p:cNvPr>
          <p:cNvSpPr>
            <a:spLocks noGrp="1"/>
          </p:cNvSpPr>
          <p:nvPr>
            <p:ph idx="1"/>
          </p:nvPr>
        </p:nvSpPr>
        <p:spPr>
          <a:xfrm>
            <a:off x="405055" y="2272574"/>
            <a:ext cx="11381889" cy="4402317"/>
          </a:xfrm>
        </p:spPr>
        <p:txBody>
          <a:bodyPr vert="horz" lIns="91440" tIns="45720" rIns="91440" bIns="45720" rtlCol="0" anchor="ctr">
            <a:noAutofit/>
          </a:bodyPr>
          <a:lstStyle/>
          <a:p>
            <a:pPr>
              <a:spcBef>
                <a:spcPts val="0"/>
              </a:spcBef>
              <a:buClr>
                <a:srgbClr val="E88C23"/>
              </a:buClr>
              <a:buSzPts val="1980"/>
            </a:pPr>
            <a:r>
              <a:rPr lang="en-US" sz="1800" dirty="0"/>
              <a:t>Telemetry &amp; Monitoring Prerequisites</a:t>
            </a:r>
          </a:p>
          <a:p>
            <a:pPr>
              <a:spcBef>
                <a:spcPts val="360"/>
              </a:spcBef>
              <a:buClr>
                <a:srgbClr val="E88C23"/>
              </a:buClr>
              <a:buSzPts val="1980"/>
            </a:pPr>
            <a:endParaRPr lang="en-US" sz="1800" dirty="0"/>
          </a:p>
          <a:p>
            <a:pPr>
              <a:spcBef>
                <a:spcPts val="360"/>
              </a:spcBef>
              <a:buClr>
                <a:srgbClr val="E88C23"/>
              </a:buClr>
              <a:buSzPts val="1980"/>
            </a:pPr>
            <a:r>
              <a:rPr lang="en-US" sz="1800" dirty="0"/>
              <a:t>Setup / Configuration of Telemetry &amp; Monitoring Feature</a:t>
            </a:r>
          </a:p>
          <a:p>
            <a:pPr>
              <a:spcBef>
                <a:spcPts val="360"/>
              </a:spcBef>
              <a:buClr>
                <a:srgbClr val="E88C23"/>
              </a:buClr>
              <a:buSzPts val="1980"/>
            </a:pPr>
            <a:endParaRPr lang="en-US" sz="1800" dirty="0"/>
          </a:p>
          <a:p>
            <a:pPr>
              <a:spcBef>
                <a:spcPts val="360"/>
              </a:spcBef>
              <a:buClr>
                <a:srgbClr val="E88C23"/>
              </a:buClr>
              <a:buSzPts val="1980"/>
            </a:pPr>
            <a:r>
              <a:rPr lang="en-US" sz="1800" dirty="0"/>
              <a:t>View Data in Application Insights</a:t>
            </a:r>
            <a:endParaRPr lang="en-US" sz="1000" dirty="0"/>
          </a:p>
          <a:p>
            <a:pPr marL="742950" lvl="2" indent="-285750">
              <a:spcBef>
                <a:spcPts val="360"/>
              </a:spcBef>
              <a:buClr>
                <a:schemeClr val="dk1"/>
              </a:buClr>
              <a:buSzPts val="1620"/>
            </a:pPr>
            <a:r>
              <a:rPr lang="en-US" sz="1400" dirty="0"/>
              <a:t>Form Runs</a:t>
            </a:r>
            <a:endParaRPr lang="en-US" dirty="0"/>
          </a:p>
          <a:p>
            <a:pPr marL="742950" lvl="2" indent="-285750">
              <a:spcBef>
                <a:spcPts val="360"/>
              </a:spcBef>
              <a:buClr>
                <a:schemeClr val="dk1"/>
              </a:buClr>
              <a:buSzPts val="1620"/>
            </a:pPr>
            <a:r>
              <a:rPr lang="en-US" sz="1400" dirty="0"/>
              <a:t>Exception Events</a:t>
            </a:r>
            <a:endParaRPr lang="en-US" dirty="0"/>
          </a:p>
          <a:p>
            <a:pPr marL="742950" lvl="2" indent="-285750">
              <a:spcBef>
                <a:spcPts val="360"/>
              </a:spcBef>
              <a:buClr>
                <a:schemeClr val="dk1"/>
              </a:buClr>
              <a:buSzPts val="1620"/>
            </a:pPr>
            <a:r>
              <a:rPr lang="en-US" sz="1400" dirty="0"/>
              <a:t>Custom Events</a:t>
            </a:r>
            <a:endParaRPr lang="en-US" dirty="0"/>
          </a:p>
          <a:p>
            <a:pPr marL="388621" lvl="1" indent="-285750">
              <a:spcBef>
                <a:spcPts val="360"/>
              </a:spcBef>
              <a:buClr>
                <a:schemeClr val="dk1"/>
              </a:buClr>
              <a:buSzPts val="1620"/>
            </a:pPr>
            <a:endParaRPr lang="en-US" sz="1800" dirty="0"/>
          </a:p>
          <a:p>
            <a:pPr>
              <a:spcBef>
                <a:spcPts val="360"/>
              </a:spcBef>
              <a:buClr>
                <a:srgbClr val="E88C23"/>
              </a:buClr>
              <a:buSzPts val="1980"/>
            </a:pPr>
            <a:endParaRPr lang="en-US" sz="1800" dirty="0"/>
          </a:p>
          <a:p>
            <a:pPr>
              <a:spcBef>
                <a:spcPts val="360"/>
              </a:spcBef>
              <a:buClr>
                <a:srgbClr val="E88C23"/>
              </a:buClr>
              <a:buSzPts val="1980"/>
            </a:pPr>
            <a:r>
              <a:rPr lang="en-US" sz="1800" dirty="0"/>
              <a:t>Reporting From </a:t>
            </a:r>
            <a:r>
              <a:rPr lang="en-US" sz="1800" dirty="0" err="1"/>
              <a:t>PowerBI</a:t>
            </a:r>
            <a:endParaRPr lang="en-US" sz="1800" dirty="0"/>
          </a:p>
          <a:p>
            <a:pPr>
              <a:spcBef>
                <a:spcPts val="360"/>
              </a:spcBef>
              <a:buClr>
                <a:srgbClr val="E88C23"/>
              </a:buClr>
              <a:buSzPts val="1980"/>
            </a:pPr>
            <a:endParaRPr lang="en-US" sz="1800" dirty="0"/>
          </a:p>
          <a:p>
            <a:pPr>
              <a:spcBef>
                <a:spcPts val="360"/>
              </a:spcBef>
              <a:buClr>
                <a:srgbClr val="E88C23"/>
              </a:buClr>
              <a:buSzPts val="1980"/>
            </a:pPr>
            <a:r>
              <a:rPr lang="en-US" sz="1800" dirty="0"/>
              <a:t>Report via Code (.NET / C#)</a:t>
            </a:r>
          </a:p>
          <a:p>
            <a:pPr>
              <a:spcBef>
                <a:spcPts val="360"/>
              </a:spcBef>
              <a:buClr>
                <a:srgbClr val="E88C23"/>
              </a:buClr>
              <a:buSzPts val="1980"/>
            </a:pPr>
            <a:endParaRPr lang="en-US" sz="1800" dirty="0"/>
          </a:p>
          <a:p>
            <a:pPr>
              <a:spcBef>
                <a:spcPts val="360"/>
              </a:spcBef>
              <a:buClr>
                <a:srgbClr val="E88C23"/>
              </a:buClr>
              <a:buSzPts val="1980"/>
            </a:pPr>
            <a:r>
              <a:rPr lang="en-US" sz="1800" dirty="0"/>
              <a:t>Using Telemetry Data Within D365FO</a:t>
            </a:r>
            <a:endParaRPr lang="en-US" dirty="0"/>
          </a:p>
          <a:p>
            <a:pPr marL="291436" lvl="0" indent="-165706" algn="l" rtl="0">
              <a:lnSpc>
                <a:spcPct val="90000"/>
              </a:lnSpc>
              <a:spcBef>
                <a:spcPts val="360"/>
              </a:spcBef>
              <a:spcAft>
                <a:spcPts val="0"/>
              </a:spcAft>
              <a:buClr>
                <a:srgbClr val="E88C23"/>
              </a:buClr>
              <a:buSzPts val="1980"/>
              <a:buFont typeface="Arial"/>
              <a:buNone/>
            </a:pPr>
            <a:endParaRPr lang="en-US" sz="1800" dirty="0"/>
          </a:p>
          <a:p>
            <a:endParaRPr lang="en-US" dirty="0"/>
          </a:p>
          <a:p>
            <a:pPr>
              <a:spcBef>
                <a:spcPct val="0"/>
              </a:spcBef>
            </a:pPr>
            <a:endParaRPr lang="en-US" sz="2500" dirty="0">
              <a:solidFill>
                <a:srgbClr val="9C3C9A"/>
              </a:solidFill>
              <a:latin typeface="Open Sans ExtraBold"/>
              <a:ea typeface="Open Sans ExtraBold"/>
              <a:cs typeface="Open Sans ExtraBold"/>
            </a:endParaRPr>
          </a:p>
          <a:p>
            <a:pPr>
              <a:spcBef>
                <a:spcPct val="0"/>
              </a:spcBef>
            </a:pPr>
            <a:endParaRPr lang="en-US" sz="7200" dirty="0">
              <a:solidFill>
                <a:srgbClr val="9C3C9A"/>
              </a:solidFill>
              <a:latin typeface="Open Sans ExtraBold"/>
              <a:ea typeface="Open Sans ExtraBold"/>
              <a:cs typeface="Open Sans ExtraBold"/>
            </a:endParaRPr>
          </a:p>
        </p:txBody>
      </p:sp>
      <p:sp>
        <p:nvSpPr>
          <p:cNvPr id="6" name="Title 5">
            <a:extLst>
              <a:ext uri="{FF2B5EF4-FFF2-40B4-BE49-F238E27FC236}">
                <a16:creationId xmlns:a16="http://schemas.microsoft.com/office/drawing/2014/main" id="{6723E46C-66B0-023B-79C1-D239F4879A28}"/>
              </a:ext>
            </a:extLst>
          </p:cNvPr>
          <p:cNvSpPr>
            <a:spLocks noGrp="1"/>
          </p:cNvSpPr>
          <p:nvPr>
            <p:ph type="title"/>
          </p:nvPr>
        </p:nvSpPr>
        <p:spPr/>
        <p:txBody>
          <a:bodyPr/>
          <a:lstStyle/>
          <a:p>
            <a:r>
              <a:rPr lang="en-US" dirty="0"/>
              <a:t>Agenda</a:t>
            </a:r>
          </a:p>
        </p:txBody>
      </p:sp>
      <p:pic>
        <p:nvPicPr>
          <p:cNvPr id="8" name="Picture 7" descr="A logo with yellow letters and a pink circle&#10;&#10;AI-generated content may be incorrect.">
            <a:extLst>
              <a:ext uri="{FF2B5EF4-FFF2-40B4-BE49-F238E27FC236}">
                <a16:creationId xmlns:a16="http://schemas.microsoft.com/office/drawing/2014/main" id="{2D22CC76-0245-C3D4-D35F-0C0FD40D9A8B}"/>
              </a:ext>
            </a:extLst>
          </p:cNvPr>
          <p:cNvPicPr>
            <a:picLocks noChangeAspect="1"/>
          </p:cNvPicPr>
          <p:nvPr/>
        </p:nvPicPr>
        <p:blipFill>
          <a:blip r:embed="rId2"/>
          <a:stretch>
            <a:fillRect/>
          </a:stretch>
        </p:blipFill>
        <p:spPr>
          <a:xfrm>
            <a:off x="10452080" y="499448"/>
            <a:ext cx="1003358" cy="1004286"/>
          </a:xfrm>
          <a:prstGeom prst="rect">
            <a:avLst/>
          </a:prstGeom>
        </p:spPr>
      </p:pic>
    </p:spTree>
    <p:extLst>
      <p:ext uri="{BB962C8B-B14F-4D97-AF65-F5344CB8AC3E}">
        <p14:creationId xmlns:p14="http://schemas.microsoft.com/office/powerpoint/2010/main" val="829331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5C05E1-EEFA-FB98-22AA-2FE8C4167519}"/>
              </a:ext>
            </a:extLst>
          </p:cNvPr>
          <p:cNvSpPr>
            <a:spLocks noGrp="1"/>
          </p:cNvSpPr>
          <p:nvPr>
            <p:ph idx="1"/>
          </p:nvPr>
        </p:nvSpPr>
        <p:spPr/>
        <p:txBody>
          <a:bodyPr/>
          <a:lstStyle/>
          <a:p>
            <a:r>
              <a:rPr lang="en-US" b="1" i="1" dirty="0"/>
              <a:t>What is </a:t>
            </a:r>
          </a:p>
          <a:p>
            <a:r>
              <a:rPr lang="en-US" dirty="0"/>
              <a:t>What is the </a:t>
            </a:r>
            <a:r>
              <a:rPr lang="en-US" b="1" i="1" dirty="0"/>
              <a:t>architecture</a:t>
            </a:r>
            <a:r>
              <a:rPr lang="en-US" dirty="0"/>
              <a:t> of</a:t>
            </a:r>
          </a:p>
          <a:p>
            <a:r>
              <a:rPr lang="en-US" dirty="0"/>
              <a:t>What is the </a:t>
            </a:r>
            <a:r>
              <a:rPr lang="en-US" b="1" i="1" dirty="0"/>
              <a:t>performance impact </a:t>
            </a:r>
            <a:r>
              <a:rPr lang="en-US" dirty="0"/>
              <a:t>of </a:t>
            </a:r>
            <a:endParaRPr lang="en-US" b="1" i="1" dirty="0"/>
          </a:p>
          <a:p>
            <a:r>
              <a:rPr lang="en-US" dirty="0"/>
              <a:t>What is the </a:t>
            </a:r>
            <a:r>
              <a:rPr lang="en-US" b="1" i="1" dirty="0"/>
              <a:t>cost </a:t>
            </a:r>
            <a:r>
              <a:rPr lang="en-US" dirty="0"/>
              <a:t>of</a:t>
            </a:r>
          </a:p>
          <a:p>
            <a:r>
              <a:rPr lang="en-US" dirty="0"/>
              <a:t>How long is </a:t>
            </a:r>
            <a:r>
              <a:rPr lang="en-US" b="1" i="1" dirty="0"/>
              <a:t>data stored </a:t>
            </a:r>
            <a:r>
              <a:rPr lang="en-US" dirty="0"/>
              <a:t>for</a:t>
            </a:r>
          </a:p>
          <a:p>
            <a:r>
              <a:rPr lang="en-US" dirty="0"/>
              <a:t>What </a:t>
            </a:r>
            <a:r>
              <a:rPr lang="en-US" b="1" i="1" dirty="0"/>
              <a:t>custom events</a:t>
            </a:r>
            <a:r>
              <a:rPr lang="en-US" dirty="0"/>
              <a:t> can I capture with</a:t>
            </a:r>
          </a:p>
          <a:p>
            <a:pPr marL="0" indent="0">
              <a:buNone/>
            </a:pPr>
            <a:endParaRPr lang="en-US" dirty="0"/>
          </a:p>
          <a:p>
            <a:pPr marL="0" indent="0">
              <a:buNone/>
            </a:pPr>
            <a:r>
              <a:rPr lang="en-US" dirty="0"/>
              <a:t>… the monitoring and telemetry feature within D365FSC</a:t>
            </a:r>
          </a:p>
        </p:txBody>
      </p:sp>
      <p:sp>
        <p:nvSpPr>
          <p:cNvPr id="3" name="Title 2">
            <a:extLst>
              <a:ext uri="{FF2B5EF4-FFF2-40B4-BE49-F238E27FC236}">
                <a16:creationId xmlns:a16="http://schemas.microsoft.com/office/drawing/2014/main" id="{E66AB210-34A5-4826-D2AE-E04515E00C91}"/>
              </a:ext>
            </a:extLst>
          </p:cNvPr>
          <p:cNvSpPr>
            <a:spLocks noGrp="1"/>
          </p:cNvSpPr>
          <p:nvPr>
            <p:ph type="title"/>
          </p:nvPr>
        </p:nvSpPr>
        <p:spPr/>
        <p:txBody>
          <a:bodyPr/>
          <a:lstStyle/>
          <a:p>
            <a:r>
              <a:rPr lang="en-US" dirty="0"/>
              <a:t>Questions We Will Answer Today</a:t>
            </a:r>
          </a:p>
        </p:txBody>
      </p:sp>
    </p:spTree>
    <p:extLst>
      <p:ext uri="{BB962C8B-B14F-4D97-AF65-F5344CB8AC3E}">
        <p14:creationId xmlns:p14="http://schemas.microsoft.com/office/powerpoint/2010/main" val="357718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070EC0-1375-F994-D626-C2AFC4515C19}"/>
              </a:ext>
            </a:extLst>
          </p:cNvPr>
          <p:cNvSpPr>
            <a:spLocks noGrp="1"/>
          </p:cNvSpPr>
          <p:nvPr>
            <p:ph type="title"/>
          </p:nvPr>
        </p:nvSpPr>
        <p:spPr/>
        <p:txBody>
          <a:bodyPr/>
          <a:lstStyle/>
          <a:p>
            <a:r>
              <a:rPr lang="en-US" sz="6000" dirty="0"/>
              <a:t>Telemetry and Monitoring Feature Overview</a:t>
            </a:r>
          </a:p>
        </p:txBody>
      </p:sp>
      <p:sp>
        <p:nvSpPr>
          <p:cNvPr id="3" name="Content Placeholder 2">
            <a:extLst>
              <a:ext uri="{FF2B5EF4-FFF2-40B4-BE49-F238E27FC236}">
                <a16:creationId xmlns:a16="http://schemas.microsoft.com/office/drawing/2014/main" id="{C0716CC3-47DC-2359-2773-C5BE072B345A}"/>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240954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1EE1A-01B6-A402-37B3-ED8D31095E4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929848-60B3-5F53-9E8D-314EA026167A}"/>
              </a:ext>
            </a:extLst>
          </p:cNvPr>
          <p:cNvSpPr>
            <a:spLocks noGrp="1"/>
          </p:cNvSpPr>
          <p:nvPr>
            <p:ph idx="1"/>
          </p:nvPr>
        </p:nvSpPr>
        <p:spPr/>
        <p:txBody>
          <a:bodyPr/>
          <a:lstStyle/>
          <a:p>
            <a:pPr marL="342900" indent="-342900">
              <a:buFont typeface="Arial" panose="020B0604020202020204" pitchFamily="34" charset="0"/>
              <a:buChar char="•"/>
            </a:pPr>
            <a:r>
              <a:rPr lang="en-US" sz="2400" dirty="0"/>
              <a:t>Actions tracked within a source system</a:t>
            </a:r>
          </a:p>
          <a:p>
            <a:pPr marL="342900" indent="-342900">
              <a:buFont typeface="Arial" panose="020B0604020202020204" pitchFamily="34" charset="0"/>
              <a:buChar char="•"/>
            </a:pPr>
            <a:r>
              <a:rPr lang="en-US" sz="2400" dirty="0"/>
              <a:t>Different than Change Tracking</a:t>
            </a:r>
          </a:p>
          <a:p>
            <a:pPr lvl="1"/>
            <a:r>
              <a:rPr lang="en-US" sz="2400" dirty="0"/>
              <a:t>Captures user interaction events not just when things are changed </a:t>
            </a:r>
          </a:p>
          <a:p>
            <a:pPr marL="342900" indent="-342900">
              <a:buFont typeface="Arial" panose="020B0604020202020204" pitchFamily="34" charset="0"/>
              <a:buChar char="•"/>
            </a:pPr>
            <a:r>
              <a:rPr lang="en-US" sz="2400" dirty="0"/>
              <a:t>In some systems a ‘telemetry’ or ‘monitoring’ feature must be enabled</a:t>
            </a:r>
          </a:p>
          <a:p>
            <a:pPr marL="342900" indent="-342900">
              <a:buFont typeface="Arial" panose="020B0604020202020204" pitchFamily="34" charset="0"/>
              <a:buChar char="•"/>
            </a:pPr>
            <a:r>
              <a:rPr lang="en-US" sz="2400" dirty="0"/>
              <a:t>Select which events to capture</a:t>
            </a:r>
          </a:p>
          <a:p>
            <a:pPr lvl="1"/>
            <a:r>
              <a:rPr lang="en-US" sz="2400" dirty="0"/>
              <a:t>For Microsoft Dynamics the options are:</a:t>
            </a:r>
          </a:p>
          <a:p>
            <a:pPr lvl="2"/>
            <a:r>
              <a:rPr lang="en-US" sz="2200" dirty="0"/>
              <a:t>Page Views, Exceptions, Custom Events</a:t>
            </a:r>
          </a:p>
          <a:p>
            <a:pPr marL="342900" indent="-342900">
              <a:buFont typeface="Arial" panose="020B0604020202020204" pitchFamily="34" charset="0"/>
              <a:buChar char="•"/>
            </a:pPr>
            <a:r>
              <a:rPr lang="en-US" sz="2400" dirty="0"/>
              <a:t>Need to keep in mind storage impacts / data retention policies</a:t>
            </a:r>
          </a:p>
        </p:txBody>
      </p:sp>
      <p:sp>
        <p:nvSpPr>
          <p:cNvPr id="3" name="Title 2">
            <a:extLst>
              <a:ext uri="{FF2B5EF4-FFF2-40B4-BE49-F238E27FC236}">
                <a16:creationId xmlns:a16="http://schemas.microsoft.com/office/drawing/2014/main" id="{36F9C935-9485-3458-B091-3C2DD339E585}"/>
              </a:ext>
            </a:extLst>
          </p:cNvPr>
          <p:cNvSpPr>
            <a:spLocks noGrp="1"/>
          </p:cNvSpPr>
          <p:nvPr>
            <p:ph type="title"/>
          </p:nvPr>
        </p:nvSpPr>
        <p:spPr/>
        <p:txBody>
          <a:bodyPr/>
          <a:lstStyle/>
          <a:p>
            <a:r>
              <a:rPr lang="en-US" dirty="0"/>
              <a:t>What is Telemetry and Monitoring</a:t>
            </a:r>
          </a:p>
        </p:txBody>
      </p:sp>
    </p:spTree>
    <p:extLst>
      <p:ext uri="{BB962C8B-B14F-4D97-AF65-F5344CB8AC3E}">
        <p14:creationId xmlns:p14="http://schemas.microsoft.com/office/powerpoint/2010/main" val="3223779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8124C-06C2-AE6E-95F5-7B2642129B4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E4F3A98-7025-1F18-C1D3-BD544AD56957}"/>
              </a:ext>
            </a:extLst>
          </p:cNvPr>
          <p:cNvSpPr>
            <a:spLocks noGrp="1"/>
          </p:cNvSpPr>
          <p:nvPr>
            <p:ph type="title"/>
          </p:nvPr>
        </p:nvSpPr>
        <p:spPr/>
        <p:txBody>
          <a:bodyPr/>
          <a:lstStyle/>
          <a:p>
            <a:r>
              <a:rPr lang="en-US" sz="6000" dirty="0"/>
              <a:t>Telemetry and Monitoring Feature Architecture</a:t>
            </a:r>
          </a:p>
        </p:txBody>
      </p:sp>
      <p:sp>
        <p:nvSpPr>
          <p:cNvPr id="3" name="Content Placeholder 2">
            <a:extLst>
              <a:ext uri="{FF2B5EF4-FFF2-40B4-BE49-F238E27FC236}">
                <a16:creationId xmlns:a16="http://schemas.microsoft.com/office/drawing/2014/main" id="{B7EEA3CA-C1D9-4746-5CCA-F26100E5C687}"/>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245759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686C3-79EB-6B01-1675-BB5EAD1D09A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723507-6DFC-F527-EE41-EF2F7BFAB035}"/>
              </a:ext>
            </a:extLst>
          </p:cNvPr>
          <p:cNvSpPr>
            <a:spLocks noGrp="1"/>
          </p:cNvSpPr>
          <p:nvPr>
            <p:ph idx="1"/>
          </p:nvPr>
        </p:nvSpPr>
        <p:spPr>
          <a:xfrm>
            <a:off x="394316" y="1357460"/>
            <a:ext cx="5159462" cy="4402317"/>
          </a:xfrm>
        </p:spPr>
        <p:txBody>
          <a:bodyPr/>
          <a:lstStyle/>
          <a:p>
            <a:r>
              <a:rPr lang="en-US" dirty="0"/>
              <a:t>Utilizes Azure Application Insights</a:t>
            </a:r>
          </a:p>
          <a:p>
            <a:endParaRPr lang="en-US" dirty="0"/>
          </a:p>
          <a:p>
            <a:r>
              <a:rPr lang="en-US" dirty="0"/>
              <a:t>Part of the Azure Monitor suite of solutions</a:t>
            </a:r>
          </a:p>
        </p:txBody>
      </p:sp>
      <p:sp>
        <p:nvSpPr>
          <p:cNvPr id="3" name="Title 2">
            <a:extLst>
              <a:ext uri="{FF2B5EF4-FFF2-40B4-BE49-F238E27FC236}">
                <a16:creationId xmlns:a16="http://schemas.microsoft.com/office/drawing/2014/main" id="{B1E63043-497A-B138-79C7-0F96728D81E0}"/>
              </a:ext>
            </a:extLst>
          </p:cNvPr>
          <p:cNvSpPr>
            <a:spLocks noGrp="1"/>
          </p:cNvSpPr>
          <p:nvPr>
            <p:ph type="title"/>
          </p:nvPr>
        </p:nvSpPr>
        <p:spPr/>
        <p:txBody>
          <a:bodyPr>
            <a:normAutofit fontScale="90000"/>
          </a:bodyPr>
          <a:lstStyle/>
          <a:p>
            <a:r>
              <a:rPr lang="en-US" dirty="0"/>
              <a:t>Monitoring and Telemetry Architecture</a:t>
            </a:r>
          </a:p>
        </p:txBody>
      </p:sp>
      <p:pic>
        <p:nvPicPr>
          <p:cNvPr id="5" name="Picture 4">
            <a:extLst>
              <a:ext uri="{FF2B5EF4-FFF2-40B4-BE49-F238E27FC236}">
                <a16:creationId xmlns:a16="http://schemas.microsoft.com/office/drawing/2014/main" id="{3BBDA4ED-D57A-1245-F6C3-AD5D84D11A6D}"/>
              </a:ext>
            </a:extLst>
          </p:cNvPr>
          <p:cNvPicPr>
            <a:picLocks noChangeAspect="1"/>
          </p:cNvPicPr>
          <p:nvPr/>
        </p:nvPicPr>
        <p:blipFill>
          <a:blip r:embed="rId2"/>
          <a:stretch>
            <a:fillRect/>
          </a:stretch>
        </p:blipFill>
        <p:spPr>
          <a:xfrm>
            <a:off x="5553778" y="1755744"/>
            <a:ext cx="5401429" cy="3077004"/>
          </a:xfrm>
          <a:prstGeom prst="rect">
            <a:avLst/>
          </a:prstGeom>
        </p:spPr>
      </p:pic>
    </p:spTree>
    <p:extLst>
      <p:ext uri="{BB962C8B-B14F-4D97-AF65-F5344CB8AC3E}">
        <p14:creationId xmlns:p14="http://schemas.microsoft.com/office/powerpoint/2010/main" val="1852761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F7FF0-C575-7C42-58A0-04F3D13157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6AE5E4-BAB6-B561-468C-78E0F6A30642}"/>
              </a:ext>
            </a:extLst>
          </p:cNvPr>
          <p:cNvSpPr>
            <a:spLocks noGrp="1"/>
          </p:cNvSpPr>
          <p:nvPr>
            <p:ph type="title"/>
          </p:nvPr>
        </p:nvSpPr>
        <p:spPr/>
        <p:txBody>
          <a:bodyPr/>
          <a:lstStyle/>
          <a:p>
            <a:r>
              <a:rPr lang="en-US" sz="6000" dirty="0"/>
              <a:t>Telemetry and Monitoring Cost</a:t>
            </a:r>
          </a:p>
        </p:txBody>
      </p:sp>
      <p:sp>
        <p:nvSpPr>
          <p:cNvPr id="3" name="Content Placeholder 2">
            <a:extLst>
              <a:ext uri="{FF2B5EF4-FFF2-40B4-BE49-F238E27FC236}">
                <a16:creationId xmlns:a16="http://schemas.microsoft.com/office/drawing/2014/main" id="{7F7A7D2B-7986-4621-1426-1413E0A9DD07}"/>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240674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0728-F012-1E79-0CB4-FFCB1ED72E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80CEA6-DD7A-E777-0794-163B269B143F}"/>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47B968F8-B801-3FDC-CA7F-D22741B85AF9}"/>
              </a:ext>
            </a:extLst>
          </p:cNvPr>
          <p:cNvSpPr>
            <a:spLocks noGrp="1"/>
          </p:cNvSpPr>
          <p:nvPr>
            <p:ph type="title"/>
          </p:nvPr>
        </p:nvSpPr>
        <p:spPr/>
        <p:txBody>
          <a:bodyPr/>
          <a:lstStyle/>
          <a:p>
            <a:r>
              <a:rPr lang="en-US" dirty="0">
                <a:latin typeface="Source Sans Pro"/>
                <a:ea typeface="Source Sans Pro"/>
                <a:cs typeface="Open Sans ExtraBold"/>
              </a:rPr>
              <a:t>Cost of Telemetry and Monitoring Data</a:t>
            </a:r>
          </a:p>
        </p:txBody>
      </p:sp>
      <p:pic>
        <p:nvPicPr>
          <p:cNvPr id="10" name="Picture 9">
            <a:extLst>
              <a:ext uri="{FF2B5EF4-FFF2-40B4-BE49-F238E27FC236}">
                <a16:creationId xmlns:a16="http://schemas.microsoft.com/office/drawing/2014/main" id="{AC3BC6C8-A8A1-75F3-A22A-DB4B5F2AEB84}"/>
              </a:ext>
            </a:extLst>
          </p:cNvPr>
          <p:cNvPicPr>
            <a:picLocks noChangeAspect="1"/>
          </p:cNvPicPr>
          <p:nvPr/>
        </p:nvPicPr>
        <p:blipFill>
          <a:blip r:embed="rId3"/>
          <a:stretch>
            <a:fillRect/>
          </a:stretch>
        </p:blipFill>
        <p:spPr>
          <a:xfrm>
            <a:off x="5091074" y="1349603"/>
            <a:ext cx="6574167" cy="4861090"/>
          </a:xfrm>
          <a:prstGeom prst="rect">
            <a:avLst/>
          </a:prstGeom>
        </p:spPr>
      </p:pic>
      <p:sp>
        <p:nvSpPr>
          <p:cNvPr id="12" name="Content Placeholder 2">
            <a:extLst>
              <a:ext uri="{FF2B5EF4-FFF2-40B4-BE49-F238E27FC236}">
                <a16:creationId xmlns:a16="http://schemas.microsoft.com/office/drawing/2014/main" id="{82E3F504-CEA0-C869-6963-E96944D4C505}"/>
              </a:ext>
            </a:extLst>
          </p:cNvPr>
          <p:cNvSpPr txBox="1">
            <a:spLocks/>
          </p:cNvSpPr>
          <p:nvPr/>
        </p:nvSpPr>
        <p:spPr>
          <a:xfrm>
            <a:off x="526760" y="1451903"/>
            <a:ext cx="4198922" cy="442149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400" dirty="0"/>
              <a:t>Pricing based on data ingestion type and needed functionality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Price slightly different based on Azure region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hlinkClick r:id="rId4"/>
              </a:rPr>
              <a:t>Azure Monitor Pricing</a:t>
            </a:r>
            <a:endParaRPr lang="en-US" sz="2400" dirty="0"/>
          </a:p>
        </p:txBody>
      </p:sp>
    </p:spTree>
    <p:extLst>
      <p:ext uri="{BB962C8B-B14F-4D97-AF65-F5344CB8AC3E}">
        <p14:creationId xmlns:p14="http://schemas.microsoft.com/office/powerpoint/2010/main" val="446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43621-2BE2-A73E-E069-1033F76C6A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43B084-A4D8-066F-6CE1-FDC238869D83}"/>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BA02656F-123C-4F6B-8290-06E0B2772938}"/>
              </a:ext>
            </a:extLst>
          </p:cNvPr>
          <p:cNvSpPr>
            <a:spLocks noGrp="1"/>
          </p:cNvSpPr>
          <p:nvPr>
            <p:ph type="title"/>
          </p:nvPr>
        </p:nvSpPr>
        <p:spPr/>
        <p:txBody>
          <a:bodyPr/>
          <a:lstStyle/>
          <a:p>
            <a:r>
              <a:rPr lang="en-US" dirty="0">
                <a:latin typeface="Source Sans Pro"/>
                <a:ea typeface="Source Sans Pro"/>
                <a:cs typeface="Open Sans ExtraBold"/>
              </a:rPr>
              <a:t>Telemetry Data Pricing - Usage</a:t>
            </a:r>
          </a:p>
        </p:txBody>
      </p:sp>
      <p:pic>
        <p:nvPicPr>
          <p:cNvPr id="8" name="Picture 7">
            <a:extLst>
              <a:ext uri="{FF2B5EF4-FFF2-40B4-BE49-F238E27FC236}">
                <a16:creationId xmlns:a16="http://schemas.microsoft.com/office/drawing/2014/main" id="{1425A954-DD63-CDE0-079F-BC7BDD1BA4F8}"/>
              </a:ext>
            </a:extLst>
          </p:cNvPr>
          <p:cNvPicPr>
            <a:picLocks noChangeAspect="1"/>
          </p:cNvPicPr>
          <p:nvPr/>
        </p:nvPicPr>
        <p:blipFill>
          <a:blip r:embed="rId3"/>
          <a:stretch>
            <a:fillRect/>
          </a:stretch>
        </p:blipFill>
        <p:spPr>
          <a:xfrm>
            <a:off x="264130" y="1576676"/>
            <a:ext cx="11663739" cy="3931721"/>
          </a:xfrm>
          <a:prstGeom prst="rect">
            <a:avLst/>
          </a:prstGeom>
        </p:spPr>
      </p:pic>
    </p:spTree>
    <p:extLst>
      <p:ext uri="{BB962C8B-B14F-4D97-AF65-F5344CB8AC3E}">
        <p14:creationId xmlns:p14="http://schemas.microsoft.com/office/powerpoint/2010/main" val="96134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9F383-00A2-841D-C249-8949A883D3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9D37AC-4983-019C-1B97-0A65F3732D14}"/>
              </a:ext>
            </a:extLst>
          </p:cNvPr>
          <p:cNvSpPr>
            <a:spLocks noGrp="1"/>
          </p:cNvSpPr>
          <p:nvPr>
            <p:ph type="title"/>
          </p:nvPr>
        </p:nvSpPr>
        <p:spPr/>
        <p:txBody>
          <a:bodyPr/>
          <a:lstStyle/>
          <a:p>
            <a:r>
              <a:rPr lang="en-US" sz="6000" dirty="0"/>
              <a:t>Telemetry and Monitoring Performance Impact</a:t>
            </a:r>
          </a:p>
        </p:txBody>
      </p:sp>
      <p:sp>
        <p:nvSpPr>
          <p:cNvPr id="3" name="Content Placeholder 2">
            <a:extLst>
              <a:ext uri="{FF2B5EF4-FFF2-40B4-BE49-F238E27FC236}">
                <a16:creationId xmlns:a16="http://schemas.microsoft.com/office/drawing/2014/main" id="{E7A7F4A1-123D-2F01-9EFE-CC92296C3D64}"/>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383938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59778-3FB6-F335-5B20-71B708C3663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8A11B5-6650-E921-4E95-48B39A14A4A1}"/>
              </a:ext>
            </a:extLst>
          </p:cNvPr>
          <p:cNvSpPr>
            <a:spLocks noGrp="1"/>
          </p:cNvSpPr>
          <p:nvPr>
            <p:ph idx="1"/>
          </p:nvPr>
        </p:nvSpPr>
        <p:spPr/>
        <p:txBody>
          <a:bodyPr/>
          <a:lstStyle/>
          <a:p>
            <a:r>
              <a:rPr lang="en-US" dirty="0"/>
              <a:t>Microsoft has had their own telemetry for quite a while</a:t>
            </a:r>
          </a:p>
          <a:p>
            <a:pPr lvl="1"/>
            <a:r>
              <a:rPr lang="en-US" dirty="0"/>
              <a:t>Support tickets</a:t>
            </a:r>
          </a:p>
          <a:p>
            <a:pPr lvl="1"/>
            <a:r>
              <a:rPr lang="en-US" dirty="0"/>
              <a:t>Licensing renewals</a:t>
            </a:r>
          </a:p>
          <a:p>
            <a:r>
              <a:rPr lang="en-US" dirty="0"/>
              <a:t>When enabled you are ‘copying’ these events to your App Insights container</a:t>
            </a:r>
          </a:p>
          <a:p>
            <a:r>
              <a:rPr lang="en-US" dirty="0"/>
              <a:t>Custom event tracking </a:t>
            </a:r>
            <a:r>
              <a:rPr lang="en-US" b="1" i="1" dirty="0"/>
              <a:t>can</a:t>
            </a:r>
            <a:r>
              <a:rPr lang="en-US" dirty="0"/>
              <a:t> have an impact on performance if not properly designed</a:t>
            </a:r>
          </a:p>
        </p:txBody>
      </p:sp>
      <p:sp>
        <p:nvSpPr>
          <p:cNvPr id="3" name="Title 2">
            <a:extLst>
              <a:ext uri="{FF2B5EF4-FFF2-40B4-BE49-F238E27FC236}">
                <a16:creationId xmlns:a16="http://schemas.microsoft.com/office/drawing/2014/main" id="{56493B04-085A-B2FA-EF2C-3495CABD4636}"/>
              </a:ext>
            </a:extLst>
          </p:cNvPr>
          <p:cNvSpPr>
            <a:spLocks noGrp="1"/>
          </p:cNvSpPr>
          <p:nvPr>
            <p:ph type="title"/>
          </p:nvPr>
        </p:nvSpPr>
        <p:spPr/>
        <p:txBody>
          <a:bodyPr>
            <a:normAutofit/>
          </a:bodyPr>
          <a:lstStyle/>
          <a:p>
            <a:r>
              <a:rPr lang="en-US" sz="3200" dirty="0"/>
              <a:t>Performance Impact of Telemetry and Monitoring</a:t>
            </a:r>
          </a:p>
        </p:txBody>
      </p:sp>
      <p:pic>
        <p:nvPicPr>
          <p:cNvPr id="7" name="Picture 6">
            <a:extLst>
              <a:ext uri="{FF2B5EF4-FFF2-40B4-BE49-F238E27FC236}">
                <a16:creationId xmlns:a16="http://schemas.microsoft.com/office/drawing/2014/main" id="{21B82EE5-299D-62EB-21DD-26A5314E35C6}"/>
              </a:ext>
            </a:extLst>
          </p:cNvPr>
          <p:cNvPicPr>
            <a:picLocks noChangeAspect="1"/>
          </p:cNvPicPr>
          <p:nvPr/>
        </p:nvPicPr>
        <p:blipFill>
          <a:blip r:embed="rId2"/>
          <a:stretch>
            <a:fillRect/>
          </a:stretch>
        </p:blipFill>
        <p:spPr>
          <a:xfrm>
            <a:off x="1491915" y="4594969"/>
            <a:ext cx="3510013" cy="1574285"/>
          </a:xfrm>
          <a:prstGeom prst="rect">
            <a:avLst/>
          </a:prstGeom>
        </p:spPr>
      </p:pic>
      <p:pic>
        <p:nvPicPr>
          <p:cNvPr id="9" name="Picture 8" descr="A logo of a company&#10;&#10;AI-generated content may be incorrect.">
            <a:extLst>
              <a:ext uri="{FF2B5EF4-FFF2-40B4-BE49-F238E27FC236}">
                <a16:creationId xmlns:a16="http://schemas.microsoft.com/office/drawing/2014/main" id="{2CC7EAAF-166E-F133-9E80-B0138F1D5640}"/>
              </a:ext>
            </a:extLst>
          </p:cNvPr>
          <p:cNvPicPr>
            <a:picLocks noChangeAspect="1"/>
          </p:cNvPicPr>
          <p:nvPr/>
        </p:nvPicPr>
        <p:blipFill>
          <a:blip r:embed="rId3"/>
          <a:stretch>
            <a:fillRect/>
          </a:stretch>
        </p:blipFill>
        <p:spPr>
          <a:xfrm>
            <a:off x="7096260" y="4023359"/>
            <a:ext cx="2238140" cy="1269281"/>
          </a:xfrm>
          <a:prstGeom prst="rect">
            <a:avLst/>
          </a:prstGeom>
        </p:spPr>
      </p:pic>
      <p:pic>
        <p:nvPicPr>
          <p:cNvPr id="11" name="Picture 10" descr="A purple background with white text&#10;&#10;AI-generated content may be incorrect.">
            <a:extLst>
              <a:ext uri="{FF2B5EF4-FFF2-40B4-BE49-F238E27FC236}">
                <a16:creationId xmlns:a16="http://schemas.microsoft.com/office/drawing/2014/main" id="{376C9C92-E724-62FA-1823-00D049429FEA}"/>
              </a:ext>
            </a:extLst>
          </p:cNvPr>
          <p:cNvPicPr>
            <a:picLocks noChangeAspect="1"/>
          </p:cNvPicPr>
          <p:nvPr/>
        </p:nvPicPr>
        <p:blipFill>
          <a:blip r:embed="rId4"/>
          <a:stretch>
            <a:fillRect/>
          </a:stretch>
        </p:blipFill>
        <p:spPr>
          <a:xfrm>
            <a:off x="7344220" y="5382112"/>
            <a:ext cx="1742220" cy="975643"/>
          </a:xfrm>
          <a:prstGeom prst="rect">
            <a:avLst/>
          </a:prstGeom>
        </p:spPr>
      </p:pic>
      <p:cxnSp>
        <p:nvCxnSpPr>
          <p:cNvPr id="13" name="Straight Arrow Connector 12">
            <a:extLst>
              <a:ext uri="{FF2B5EF4-FFF2-40B4-BE49-F238E27FC236}">
                <a16:creationId xmlns:a16="http://schemas.microsoft.com/office/drawing/2014/main" id="{E668914F-A4C5-526B-A587-1C643CF01C60}"/>
              </a:ext>
            </a:extLst>
          </p:cNvPr>
          <p:cNvCxnSpPr/>
          <p:nvPr/>
        </p:nvCxnSpPr>
        <p:spPr>
          <a:xfrm flipV="1">
            <a:off x="5053263" y="4657999"/>
            <a:ext cx="2425566" cy="724113"/>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CB3CD33-A897-BF68-8C25-89B83A6398F1}"/>
              </a:ext>
            </a:extLst>
          </p:cNvPr>
          <p:cNvCxnSpPr>
            <a:cxnSpLocks/>
            <a:endCxn id="11" idx="1"/>
          </p:cNvCxnSpPr>
          <p:nvPr/>
        </p:nvCxnSpPr>
        <p:spPr>
          <a:xfrm>
            <a:off x="6096000" y="5091764"/>
            <a:ext cx="1248220" cy="77817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6038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CC061-B6AA-602F-1498-2360C358012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4C5A43-86F2-844D-61A2-BDABD3970F7F}"/>
              </a:ext>
            </a:extLst>
          </p:cNvPr>
          <p:cNvSpPr>
            <a:spLocks noGrp="1"/>
          </p:cNvSpPr>
          <p:nvPr>
            <p:ph type="title"/>
          </p:nvPr>
        </p:nvSpPr>
        <p:spPr/>
        <p:txBody>
          <a:bodyPr/>
          <a:lstStyle/>
          <a:p>
            <a:r>
              <a:rPr lang="en-US" sz="6000" dirty="0"/>
              <a:t>Retention Policy for Monitoring &amp; Telemetry</a:t>
            </a:r>
          </a:p>
        </p:txBody>
      </p:sp>
      <p:sp>
        <p:nvSpPr>
          <p:cNvPr id="3" name="Content Placeholder 2">
            <a:extLst>
              <a:ext uri="{FF2B5EF4-FFF2-40B4-BE49-F238E27FC236}">
                <a16:creationId xmlns:a16="http://schemas.microsoft.com/office/drawing/2014/main" id="{461903DE-E821-4B70-A3BD-16D1C2D20FBB}"/>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110265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CF0E8-8CA8-EA3A-7C7A-B5378D73680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1DC659-270A-3AAA-82A9-254A82027736}"/>
              </a:ext>
            </a:extLst>
          </p:cNvPr>
          <p:cNvSpPr>
            <a:spLocks noGrp="1"/>
          </p:cNvSpPr>
          <p:nvPr>
            <p:ph idx="1"/>
          </p:nvPr>
        </p:nvSpPr>
        <p:spPr>
          <a:xfrm>
            <a:off x="394315" y="1098223"/>
            <a:ext cx="11381889" cy="4402317"/>
          </a:xfrm>
        </p:spPr>
        <p:txBody>
          <a:bodyPr/>
          <a:lstStyle/>
          <a:p>
            <a:r>
              <a:rPr lang="en-US" dirty="0"/>
              <a:t>Retention policy is set at the Log Analytics workspace level</a:t>
            </a:r>
          </a:p>
          <a:p>
            <a:r>
              <a:rPr lang="en-US" dirty="0"/>
              <a:t>Default is 31 days – can be increased (increasing costs more $$$)</a:t>
            </a:r>
          </a:p>
        </p:txBody>
      </p:sp>
      <p:sp>
        <p:nvSpPr>
          <p:cNvPr id="3" name="Title 2">
            <a:extLst>
              <a:ext uri="{FF2B5EF4-FFF2-40B4-BE49-F238E27FC236}">
                <a16:creationId xmlns:a16="http://schemas.microsoft.com/office/drawing/2014/main" id="{19983114-B580-F0C3-1611-62665ED8DBF4}"/>
              </a:ext>
            </a:extLst>
          </p:cNvPr>
          <p:cNvSpPr>
            <a:spLocks noGrp="1"/>
          </p:cNvSpPr>
          <p:nvPr>
            <p:ph type="title"/>
          </p:nvPr>
        </p:nvSpPr>
        <p:spPr/>
        <p:txBody>
          <a:bodyPr>
            <a:normAutofit/>
          </a:bodyPr>
          <a:lstStyle/>
          <a:p>
            <a:r>
              <a:rPr lang="en-US" sz="3200" dirty="0"/>
              <a:t>Retention Policy for Monitoring and Telemetry</a:t>
            </a:r>
          </a:p>
        </p:txBody>
      </p:sp>
      <p:pic>
        <p:nvPicPr>
          <p:cNvPr id="5" name="Picture 4">
            <a:extLst>
              <a:ext uri="{FF2B5EF4-FFF2-40B4-BE49-F238E27FC236}">
                <a16:creationId xmlns:a16="http://schemas.microsoft.com/office/drawing/2014/main" id="{5414A16B-530B-4D44-4750-915A42462536}"/>
              </a:ext>
            </a:extLst>
          </p:cNvPr>
          <p:cNvPicPr>
            <a:picLocks noChangeAspect="1"/>
          </p:cNvPicPr>
          <p:nvPr/>
        </p:nvPicPr>
        <p:blipFill>
          <a:blip r:embed="rId2"/>
          <a:stretch>
            <a:fillRect/>
          </a:stretch>
        </p:blipFill>
        <p:spPr>
          <a:xfrm>
            <a:off x="360965" y="2264801"/>
            <a:ext cx="3940437" cy="3235739"/>
          </a:xfrm>
          <a:prstGeom prst="rect">
            <a:avLst/>
          </a:prstGeom>
        </p:spPr>
      </p:pic>
      <p:pic>
        <p:nvPicPr>
          <p:cNvPr id="9" name="Picture 8">
            <a:extLst>
              <a:ext uri="{FF2B5EF4-FFF2-40B4-BE49-F238E27FC236}">
                <a16:creationId xmlns:a16="http://schemas.microsoft.com/office/drawing/2014/main" id="{E25D5E81-0133-B7DF-D4B6-7B82293196A6}"/>
              </a:ext>
            </a:extLst>
          </p:cNvPr>
          <p:cNvPicPr>
            <a:picLocks noChangeAspect="1"/>
          </p:cNvPicPr>
          <p:nvPr/>
        </p:nvPicPr>
        <p:blipFill>
          <a:blip r:embed="rId3"/>
          <a:stretch>
            <a:fillRect/>
          </a:stretch>
        </p:blipFill>
        <p:spPr>
          <a:xfrm>
            <a:off x="5533317" y="2126773"/>
            <a:ext cx="5859785" cy="2089283"/>
          </a:xfrm>
          <a:prstGeom prst="rect">
            <a:avLst/>
          </a:prstGeom>
        </p:spPr>
      </p:pic>
      <p:pic>
        <p:nvPicPr>
          <p:cNvPr id="11" name="Picture 10">
            <a:extLst>
              <a:ext uri="{FF2B5EF4-FFF2-40B4-BE49-F238E27FC236}">
                <a16:creationId xmlns:a16="http://schemas.microsoft.com/office/drawing/2014/main" id="{5E446365-518D-A237-D97F-569414D97881}"/>
              </a:ext>
            </a:extLst>
          </p:cNvPr>
          <p:cNvPicPr>
            <a:picLocks noChangeAspect="1"/>
          </p:cNvPicPr>
          <p:nvPr/>
        </p:nvPicPr>
        <p:blipFill>
          <a:blip r:embed="rId4"/>
          <a:stretch>
            <a:fillRect/>
          </a:stretch>
        </p:blipFill>
        <p:spPr>
          <a:xfrm>
            <a:off x="7218099" y="4278548"/>
            <a:ext cx="2490220" cy="2443983"/>
          </a:xfrm>
          <a:prstGeom prst="rect">
            <a:avLst/>
          </a:prstGeom>
        </p:spPr>
      </p:pic>
    </p:spTree>
    <p:extLst>
      <p:ext uri="{BB962C8B-B14F-4D97-AF65-F5344CB8AC3E}">
        <p14:creationId xmlns:p14="http://schemas.microsoft.com/office/powerpoint/2010/main" val="1546753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BA37F-A91E-4DCB-D6B4-1FFF5C186F5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1DB1DE-FE18-C276-5F1A-86E25298435C}"/>
              </a:ext>
            </a:extLst>
          </p:cNvPr>
          <p:cNvSpPr>
            <a:spLocks noGrp="1"/>
          </p:cNvSpPr>
          <p:nvPr>
            <p:ph type="title"/>
          </p:nvPr>
        </p:nvSpPr>
        <p:spPr/>
        <p:txBody>
          <a:bodyPr/>
          <a:lstStyle/>
          <a:p>
            <a:r>
              <a:rPr lang="en-US" sz="6000" dirty="0"/>
              <a:t>Telemetry and Monitoring Prerequisites</a:t>
            </a:r>
          </a:p>
        </p:txBody>
      </p:sp>
      <p:sp>
        <p:nvSpPr>
          <p:cNvPr id="3" name="Content Placeholder 2">
            <a:extLst>
              <a:ext uri="{FF2B5EF4-FFF2-40B4-BE49-F238E27FC236}">
                <a16:creationId xmlns:a16="http://schemas.microsoft.com/office/drawing/2014/main" id="{E17F6DD5-FCD0-7239-C448-07EB7693136C}"/>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280765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83EE9-E3F1-9E73-782D-1424C541AF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05F48D-3EFE-4B50-2AA1-17D215EA5D19}"/>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pPr marL="342900" lvl="0" indent="-342900">
              <a:spcBef>
                <a:spcPts val="0"/>
              </a:spcBef>
              <a:buClr>
                <a:schemeClr val="dk1"/>
              </a:buClr>
              <a:buSzPts val="2520"/>
            </a:pPr>
            <a:r>
              <a:rPr lang="en-US" dirty="0"/>
              <a:t>Must be on D365FO 10.0.30 or newer</a:t>
            </a:r>
          </a:p>
          <a:p>
            <a:pPr marL="800100" lvl="1" indent="-342900">
              <a:spcBef>
                <a:spcPts val="0"/>
              </a:spcBef>
              <a:buClr>
                <a:schemeClr val="dk1"/>
              </a:buClr>
              <a:buSzPts val="2520"/>
            </a:pPr>
            <a:r>
              <a:rPr lang="en-US" dirty="0"/>
              <a:t>Must be on D365FO 10.0.41 or newer for stable version of feature</a:t>
            </a:r>
          </a:p>
          <a:p>
            <a:pPr marL="800100" lvl="1" indent="-342900">
              <a:spcBef>
                <a:spcPts val="0"/>
              </a:spcBef>
              <a:buClr>
                <a:schemeClr val="dk1"/>
              </a:buClr>
              <a:buSzPts val="2520"/>
            </a:pPr>
            <a:r>
              <a:rPr lang="en-US" dirty="0"/>
              <a:t>GA in 10.0.44 (no need to enable feature in Feature Management)</a:t>
            </a:r>
          </a:p>
          <a:p>
            <a:pPr marL="342900" lvl="0" indent="-182880">
              <a:spcBef>
                <a:spcPts val="560"/>
              </a:spcBef>
              <a:buClr>
                <a:schemeClr val="dk1"/>
              </a:buClr>
              <a:buSzPts val="2520"/>
              <a:buNone/>
            </a:pPr>
            <a:endParaRPr lang="en-US" dirty="0"/>
          </a:p>
          <a:p>
            <a:pPr marL="342900" lvl="0" indent="-342900">
              <a:spcBef>
                <a:spcPts val="560"/>
              </a:spcBef>
              <a:buClr>
                <a:schemeClr val="dk1"/>
              </a:buClr>
              <a:buSzPts val="2520"/>
            </a:pPr>
            <a:r>
              <a:rPr lang="en-US" dirty="0"/>
              <a:t>Must have an Application Insights / Log Analytics resource created within Azure</a:t>
            </a:r>
          </a:p>
          <a:p>
            <a:pPr marL="342900" lvl="0" indent="-182880">
              <a:spcBef>
                <a:spcPts val="560"/>
              </a:spcBef>
              <a:buClr>
                <a:schemeClr val="dk1"/>
              </a:buClr>
              <a:buSzPts val="2520"/>
              <a:buNone/>
            </a:pPr>
            <a:endParaRPr lang="en-US" dirty="0"/>
          </a:p>
          <a:p>
            <a:endParaRPr lang="en-US" dirty="0"/>
          </a:p>
          <a:p>
            <a:endParaRPr lang="en-US" dirty="0"/>
          </a:p>
        </p:txBody>
      </p:sp>
      <p:sp>
        <p:nvSpPr>
          <p:cNvPr id="6" name="Title 5">
            <a:extLst>
              <a:ext uri="{FF2B5EF4-FFF2-40B4-BE49-F238E27FC236}">
                <a16:creationId xmlns:a16="http://schemas.microsoft.com/office/drawing/2014/main" id="{1347D549-8E50-3280-FF61-68955C3081D5}"/>
              </a:ext>
            </a:extLst>
          </p:cNvPr>
          <p:cNvSpPr>
            <a:spLocks noGrp="1"/>
          </p:cNvSpPr>
          <p:nvPr>
            <p:ph type="title"/>
          </p:nvPr>
        </p:nvSpPr>
        <p:spPr/>
        <p:txBody>
          <a:bodyPr/>
          <a:lstStyle/>
          <a:p>
            <a:r>
              <a:rPr lang="en-US" dirty="0">
                <a:latin typeface="Source Sans Pro"/>
                <a:ea typeface="Source Sans Pro"/>
                <a:cs typeface="Open Sans ExtraBold"/>
              </a:rPr>
              <a:t>Telemetry &amp; Monitoring Prerequisites</a:t>
            </a:r>
          </a:p>
        </p:txBody>
      </p:sp>
      <p:pic>
        <p:nvPicPr>
          <p:cNvPr id="2" name="Picture 1">
            <a:extLst>
              <a:ext uri="{FF2B5EF4-FFF2-40B4-BE49-F238E27FC236}">
                <a16:creationId xmlns:a16="http://schemas.microsoft.com/office/drawing/2014/main" id="{CE26484A-9AF7-7396-A0E1-C6CDEDFF3594}"/>
              </a:ext>
            </a:extLst>
          </p:cNvPr>
          <p:cNvPicPr>
            <a:picLocks noChangeAspect="1"/>
          </p:cNvPicPr>
          <p:nvPr/>
        </p:nvPicPr>
        <p:blipFill>
          <a:blip r:embed="rId3"/>
          <a:stretch>
            <a:fillRect/>
          </a:stretch>
        </p:blipFill>
        <p:spPr>
          <a:xfrm>
            <a:off x="907084" y="4200745"/>
            <a:ext cx="10356351" cy="2048039"/>
          </a:xfrm>
          <a:prstGeom prst="rect">
            <a:avLst/>
          </a:prstGeom>
        </p:spPr>
      </p:pic>
    </p:spTree>
    <p:extLst>
      <p:ext uri="{BB962C8B-B14F-4D97-AF65-F5344CB8AC3E}">
        <p14:creationId xmlns:p14="http://schemas.microsoft.com/office/powerpoint/2010/main" val="1730672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DEA0A-30CE-EC54-81F5-E6120F752A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7D6FD2-69F2-D749-0F4F-2BC2C8CBD080}"/>
              </a:ext>
            </a:extLst>
          </p:cNvPr>
          <p:cNvSpPr>
            <a:spLocks noGrp="1"/>
          </p:cNvSpPr>
          <p:nvPr>
            <p:ph sz="half" idx="1"/>
          </p:nvPr>
        </p:nvSpPr>
        <p:spPr>
          <a:xfrm>
            <a:off x="415795" y="11210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Feature Management -&gt; Monitoring and Telemetry</a:t>
            </a:r>
          </a:p>
        </p:txBody>
      </p:sp>
      <p:sp>
        <p:nvSpPr>
          <p:cNvPr id="6" name="Title 5">
            <a:extLst>
              <a:ext uri="{FF2B5EF4-FFF2-40B4-BE49-F238E27FC236}">
                <a16:creationId xmlns:a16="http://schemas.microsoft.com/office/drawing/2014/main" id="{0E3E97F2-AA5C-5A25-F599-757CED1A88B6}"/>
              </a:ext>
            </a:extLst>
          </p:cNvPr>
          <p:cNvSpPr>
            <a:spLocks noGrp="1"/>
          </p:cNvSpPr>
          <p:nvPr>
            <p:ph type="title"/>
          </p:nvPr>
        </p:nvSpPr>
        <p:spPr/>
        <p:txBody>
          <a:bodyPr>
            <a:normAutofit fontScale="90000"/>
          </a:bodyPr>
          <a:lstStyle/>
          <a:p>
            <a:r>
              <a:rPr lang="en-US" dirty="0">
                <a:latin typeface="Source Sans Pro"/>
                <a:ea typeface="Source Sans Pro"/>
                <a:cs typeface="Open Sans ExtraBold"/>
              </a:rPr>
              <a:t>How to Enable Telemetry &amp; Monitoring Feature</a:t>
            </a:r>
          </a:p>
        </p:txBody>
      </p:sp>
      <p:pic>
        <p:nvPicPr>
          <p:cNvPr id="5" name="Google Shape;177;p7">
            <a:extLst>
              <a:ext uri="{FF2B5EF4-FFF2-40B4-BE49-F238E27FC236}">
                <a16:creationId xmlns:a16="http://schemas.microsoft.com/office/drawing/2014/main" id="{9DC016FD-934E-2303-1F3C-AE942ED98FCC}"/>
              </a:ext>
            </a:extLst>
          </p:cNvPr>
          <p:cNvPicPr preferRelativeResize="0">
            <a:picLocks/>
          </p:cNvPicPr>
          <p:nvPr/>
        </p:nvPicPr>
        <p:blipFill rotWithShape="1">
          <a:blip r:embed="rId3">
            <a:alphaModFix/>
          </a:blip>
          <a:srcRect/>
          <a:stretch/>
        </p:blipFill>
        <p:spPr>
          <a:xfrm>
            <a:off x="240843" y="4185470"/>
            <a:ext cx="11621413" cy="1551527"/>
          </a:xfrm>
          <a:prstGeom prst="rect">
            <a:avLst/>
          </a:prstGeom>
          <a:noFill/>
          <a:ln>
            <a:noFill/>
          </a:ln>
        </p:spPr>
      </p:pic>
      <p:pic>
        <p:nvPicPr>
          <p:cNvPr id="7" name="Google Shape;178;p7">
            <a:extLst>
              <a:ext uri="{FF2B5EF4-FFF2-40B4-BE49-F238E27FC236}">
                <a16:creationId xmlns:a16="http://schemas.microsoft.com/office/drawing/2014/main" id="{FB44492C-BBAD-F1BA-2102-7AF8349BBCA9}"/>
              </a:ext>
            </a:extLst>
          </p:cNvPr>
          <p:cNvPicPr preferRelativeResize="0"/>
          <p:nvPr/>
        </p:nvPicPr>
        <p:blipFill rotWithShape="1">
          <a:blip r:embed="rId4">
            <a:alphaModFix/>
          </a:blip>
          <a:srcRect/>
          <a:stretch/>
        </p:blipFill>
        <p:spPr>
          <a:xfrm>
            <a:off x="230102" y="2077352"/>
            <a:ext cx="11621413" cy="1839811"/>
          </a:xfrm>
          <a:prstGeom prst="rect">
            <a:avLst/>
          </a:prstGeom>
          <a:noFill/>
          <a:ln>
            <a:noFill/>
          </a:ln>
        </p:spPr>
      </p:pic>
    </p:spTree>
    <p:extLst>
      <p:ext uri="{BB962C8B-B14F-4D97-AF65-F5344CB8AC3E}">
        <p14:creationId xmlns:p14="http://schemas.microsoft.com/office/powerpoint/2010/main" val="103141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88367-5405-E7CC-4955-5B77C02892A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21C680-E5FB-A7E5-967C-311FDB2BCB46}"/>
              </a:ext>
            </a:extLst>
          </p:cNvPr>
          <p:cNvSpPr>
            <a:spLocks noGrp="1"/>
          </p:cNvSpPr>
          <p:nvPr>
            <p:ph type="title"/>
          </p:nvPr>
        </p:nvSpPr>
        <p:spPr/>
        <p:txBody>
          <a:bodyPr/>
          <a:lstStyle/>
          <a:p>
            <a:r>
              <a:rPr lang="en-US" sz="6000" dirty="0"/>
              <a:t>Telemetry and Monitoring Setup &amp; Configuration</a:t>
            </a:r>
          </a:p>
        </p:txBody>
      </p:sp>
      <p:sp>
        <p:nvSpPr>
          <p:cNvPr id="3" name="Content Placeholder 2">
            <a:extLst>
              <a:ext uri="{FF2B5EF4-FFF2-40B4-BE49-F238E27FC236}">
                <a16:creationId xmlns:a16="http://schemas.microsoft.com/office/drawing/2014/main" id="{E59C5C32-4E7A-1907-8C08-2945F67DBB1F}"/>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25445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736C3-EB9F-0EC7-25DE-CBFA992DF5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597367-9D45-98B9-0BD4-6B8D53555E82}"/>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D2E18CFB-41ED-8D0C-84AD-4063F0C94322}"/>
              </a:ext>
            </a:extLst>
          </p:cNvPr>
          <p:cNvSpPr>
            <a:spLocks noGrp="1"/>
          </p:cNvSpPr>
          <p:nvPr>
            <p:ph type="title"/>
          </p:nvPr>
        </p:nvSpPr>
        <p:spPr/>
        <p:txBody>
          <a:bodyPr>
            <a:normAutofit fontScale="90000"/>
          </a:bodyPr>
          <a:lstStyle/>
          <a:p>
            <a:r>
              <a:rPr lang="en-US" dirty="0">
                <a:latin typeface="Source Sans Pro"/>
                <a:ea typeface="Source Sans Pro"/>
                <a:cs typeface="Open Sans ExtraBold"/>
              </a:rPr>
              <a:t>How to Enable Telemetry &amp; Monitoring Feature</a:t>
            </a:r>
          </a:p>
        </p:txBody>
      </p:sp>
      <p:pic>
        <p:nvPicPr>
          <p:cNvPr id="2" name="Google Shape;187;p8" descr="Graphical user interface&#10;&#10;Description automatically generated">
            <a:extLst>
              <a:ext uri="{FF2B5EF4-FFF2-40B4-BE49-F238E27FC236}">
                <a16:creationId xmlns:a16="http://schemas.microsoft.com/office/drawing/2014/main" id="{06B32A8C-8AD3-A1E5-6526-BA657EA570DD}"/>
              </a:ext>
            </a:extLst>
          </p:cNvPr>
          <p:cNvPicPr preferRelativeResize="0">
            <a:picLocks/>
          </p:cNvPicPr>
          <p:nvPr/>
        </p:nvPicPr>
        <p:blipFill rotWithShape="1">
          <a:blip r:embed="rId3">
            <a:alphaModFix/>
          </a:blip>
          <a:srcRect/>
          <a:stretch/>
        </p:blipFill>
        <p:spPr>
          <a:xfrm>
            <a:off x="2736079" y="1416999"/>
            <a:ext cx="6719842" cy="4091398"/>
          </a:xfrm>
          <a:prstGeom prst="rect">
            <a:avLst/>
          </a:prstGeom>
          <a:noFill/>
          <a:ln>
            <a:noFill/>
          </a:ln>
        </p:spPr>
      </p:pic>
    </p:spTree>
    <p:extLst>
      <p:ext uri="{BB962C8B-B14F-4D97-AF65-F5344CB8AC3E}">
        <p14:creationId xmlns:p14="http://schemas.microsoft.com/office/powerpoint/2010/main" val="253173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D254D-1926-3965-CEA0-6D043B0A29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C5F3FF-0F5E-2F8B-2598-CD9F09E936DD}"/>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1BFB2025-54AE-0355-6D28-90A2A519C9B6}"/>
              </a:ext>
            </a:extLst>
          </p:cNvPr>
          <p:cNvSpPr>
            <a:spLocks noGrp="1"/>
          </p:cNvSpPr>
          <p:nvPr>
            <p:ph type="title"/>
          </p:nvPr>
        </p:nvSpPr>
        <p:spPr/>
        <p:txBody>
          <a:bodyPr/>
          <a:lstStyle/>
          <a:p>
            <a:r>
              <a:rPr lang="en-US" dirty="0">
                <a:latin typeface="Source Sans Pro"/>
                <a:ea typeface="Source Sans Pro"/>
                <a:cs typeface="Open Sans ExtraBold"/>
              </a:rPr>
              <a:t>Telemetry &amp; Monitoring Configuration</a:t>
            </a:r>
          </a:p>
        </p:txBody>
      </p:sp>
      <p:pic>
        <p:nvPicPr>
          <p:cNvPr id="4" name="Picture 3">
            <a:extLst>
              <a:ext uri="{FF2B5EF4-FFF2-40B4-BE49-F238E27FC236}">
                <a16:creationId xmlns:a16="http://schemas.microsoft.com/office/drawing/2014/main" id="{E7078CB4-F6A4-36B8-82F0-965E4A959522}"/>
              </a:ext>
            </a:extLst>
          </p:cNvPr>
          <p:cNvPicPr>
            <a:picLocks noChangeAspect="1"/>
          </p:cNvPicPr>
          <p:nvPr/>
        </p:nvPicPr>
        <p:blipFill>
          <a:blip r:embed="rId3"/>
          <a:stretch>
            <a:fillRect/>
          </a:stretch>
        </p:blipFill>
        <p:spPr>
          <a:xfrm>
            <a:off x="584166" y="4027668"/>
            <a:ext cx="11034583" cy="1480729"/>
          </a:xfrm>
          <a:prstGeom prst="rect">
            <a:avLst/>
          </a:prstGeom>
        </p:spPr>
      </p:pic>
      <p:sp>
        <p:nvSpPr>
          <p:cNvPr id="5" name="Content Placeholder 2">
            <a:extLst>
              <a:ext uri="{FF2B5EF4-FFF2-40B4-BE49-F238E27FC236}">
                <a16:creationId xmlns:a16="http://schemas.microsoft.com/office/drawing/2014/main" id="{D6E2DD26-8EA7-93C4-8A7B-556BAAE23B1D}"/>
              </a:ext>
            </a:extLst>
          </p:cNvPr>
          <p:cNvSpPr txBox="1">
            <a:spLocks/>
          </p:cNvSpPr>
          <p:nvPr/>
        </p:nvSpPr>
        <p:spPr>
          <a:xfrm>
            <a:off x="573251" y="1218252"/>
            <a:ext cx="10640267" cy="442149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dirty="0">
              <a:latin typeface="Source Sans Pro Light"/>
              <a:ea typeface="Source Sans Pro Light"/>
              <a:cs typeface="Open Sans Light"/>
            </a:endParaRPr>
          </a:p>
          <a:p>
            <a:pPr marL="617220" indent="-457200">
              <a:spcBef>
                <a:spcPts val="560"/>
              </a:spcBef>
              <a:buClr>
                <a:schemeClr val="dk1"/>
              </a:buClr>
              <a:buSzPts val="2520"/>
            </a:pPr>
            <a:r>
              <a:rPr lang="en-US" sz="2000" dirty="0"/>
              <a:t>Form runs – when a user navigates to a form / page</a:t>
            </a:r>
          </a:p>
          <a:p>
            <a:pPr marL="617220" indent="-457200">
              <a:spcBef>
                <a:spcPts val="560"/>
              </a:spcBef>
              <a:buClr>
                <a:schemeClr val="dk1"/>
              </a:buClr>
              <a:buSzPts val="2520"/>
            </a:pPr>
            <a:r>
              <a:rPr lang="en-US" sz="2000" dirty="0"/>
              <a:t>X++ exceptions – when an error occurs</a:t>
            </a:r>
          </a:p>
          <a:p>
            <a:pPr marL="617220" indent="-457200">
              <a:spcBef>
                <a:spcPts val="560"/>
              </a:spcBef>
              <a:buClr>
                <a:schemeClr val="dk1"/>
              </a:buClr>
              <a:buSzPts val="2520"/>
            </a:pPr>
            <a:r>
              <a:rPr lang="en-US" sz="2000" dirty="0"/>
              <a:t>User sessions – misnamed, custom events</a:t>
            </a:r>
          </a:p>
          <a:p>
            <a:pPr marL="617220" indent="-457200">
              <a:spcBef>
                <a:spcPts val="560"/>
              </a:spcBef>
              <a:buClr>
                <a:schemeClr val="dk1"/>
              </a:buClr>
              <a:buSzPts val="2520"/>
            </a:pPr>
            <a:r>
              <a:rPr lang="en-US" sz="2000" dirty="0"/>
              <a:t>Custom metrics / traces – custom created metric or trace events</a:t>
            </a:r>
          </a:p>
          <a:p>
            <a:pPr marL="617220" indent="-457200">
              <a:spcBef>
                <a:spcPts val="560"/>
              </a:spcBef>
              <a:buClr>
                <a:schemeClr val="dk1"/>
              </a:buClr>
              <a:buSzPts val="2520"/>
            </a:pPr>
            <a:r>
              <a:rPr lang="en-US" sz="2000" dirty="0"/>
              <a:t>DMF Errors – data management framework errors</a:t>
            </a:r>
          </a:p>
          <a:p>
            <a:pPr marL="617220" indent="-457200">
              <a:spcBef>
                <a:spcPts val="560"/>
              </a:spcBef>
              <a:buClr>
                <a:schemeClr val="dk1"/>
              </a:buClr>
              <a:buSzPts val="2520"/>
            </a:pPr>
            <a:r>
              <a:rPr lang="en-US" sz="2000" dirty="0"/>
              <a:t>Warehouse events – events pertaining to warehouse operations, including mobile app</a:t>
            </a:r>
          </a:p>
          <a:p>
            <a:endParaRPr lang="en-US" sz="2000" dirty="0"/>
          </a:p>
          <a:p>
            <a:endParaRPr lang="en-US" sz="2000" dirty="0"/>
          </a:p>
        </p:txBody>
      </p:sp>
    </p:spTree>
    <p:extLst>
      <p:ext uri="{BB962C8B-B14F-4D97-AF65-F5344CB8AC3E}">
        <p14:creationId xmlns:p14="http://schemas.microsoft.com/office/powerpoint/2010/main" val="404367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05A23-160D-8132-5AA7-6BA3B1C5A6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82DC1C-6557-71CA-A68C-1F432AB50F75}"/>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DE2274C1-CBF5-6FEB-A699-0F881B47F51C}"/>
              </a:ext>
            </a:extLst>
          </p:cNvPr>
          <p:cNvSpPr>
            <a:spLocks noGrp="1"/>
          </p:cNvSpPr>
          <p:nvPr>
            <p:ph type="title"/>
          </p:nvPr>
        </p:nvSpPr>
        <p:spPr/>
        <p:txBody>
          <a:bodyPr/>
          <a:lstStyle/>
          <a:p>
            <a:r>
              <a:rPr lang="en-US" dirty="0">
                <a:latin typeface="Source Sans Pro"/>
                <a:ea typeface="Source Sans Pro"/>
                <a:cs typeface="Open Sans ExtraBold"/>
              </a:rPr>
              <a:t>Telemetry &amp; Monitoring Configuration</a:t>
            </a:r>
          </a:p>
        </p:txBody>
      </p:sp>
      <p:pic>
        <p:nvPicPr>
          <p:cNvPr id="2" name="Content Placeholder 2">
            <a:extLst>
              <a:ext uri="{FF2B5EF4-FFF2-40B4-BE49-F238E27FC236}">
                <a16:creationId xmlns:a16="http://schemas.microsoft.com/office/drawing/2014/main" id="{9174E5B2-0DA0-F445-3108-84690723AA5C}"/>
              </a:ext>
            </a:extLst>
          </p:cNvPr>
          <p:cNvPicPr>
            <a:picLocks noChangeAspect="1"/>
          </p:cNvPicPr>
          <p:nvPr/>
        </p:nvPicPr>
        <p:blipFill>
          <a:blip r:embed="rId3"/>
          <a:stretch>
            <a:fillRect/>
          </a:stretch>
        </p:blipFill>
        <p:spPr>
          <a:xfrm>
            <a:off x="2274728" y="1159645"/>
            <a:ext cx="7621064" cy="1819529"/>
          </a:xfrm>
          <a:prstGeom prst="rect">
            <a:avLst/>
          </a:prstGeom>
        </p:spPr>
      </p:pic>
      <p:pic>
        <p:nvPicPr>
          <p:cNvPr id="4" name="Content Placeholder 2">
            <a:extLst>
              <a:ext uri="{FF2B5EF4-FFF2-40B4-BE49-F238E27FC236}">
                <a16:creationId xmlns:a16="http://schemas.microsoft.com/office/drawing/2014/main" id="{E05D267D-4AF6-E8D0-557E-1D02F1DA1D64}"/>
              </a:ext>
            </a:extLst>
          </p:cNvPr>
          <p:cNvPicPr>
            <a:picLocks noChangeAspect="1"/>
          </p:cNvPicPr>
          <p:nvPr/>
        </p:nvPicPr>
        <p:blipFill>
          <a:blip r:embed="rId4"/>
          <a:stretch>
            <a:fillRect/>
          </a:stretch>
        </p:blipFill>
        <p:spPr>
          <a:xfrm>
            <a:off x="3203350" y="3044398"/>
            <a:ext cx="5785299" cy="3223519"/>
          </a:xfrm>
          <a:prstGeom prst="rect">
            <a:avLst/>
          </a:prstGeom>
        </p:spPr>
      </p:pic>
    </p:spTree>
    <p:extLst>
      <p:ext uri="{BB962C8B-B14F-4D97-AF65-F5344CB8AC3E}">
        <p14:creationId xmlns:p14="http://schemas.microsoft.com/office/powerpoint/2010/main" val="323369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EDEC0-91F8-B8B9-7D6E-42F2966C1E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824FBB-FC25-1E47-47D5-1888CAB72424}"/>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D928D76E-7D02-B8CB-189D-0639FE01B6BD}"/>
              </a:ext>
            </a:extLst>
          </p:cNvPr>
          <p:cNvSpPr>
            <a:spLocks noGrp="1"/>
          </p:cNvSpPr>
          <p:nvPr>
            <p:ph type="title"/>
          </p:nvPr>
        </p:nvSpPr>
        <p:spPr/>
        <p:txBody>
          <a:bodyPr/>
          <a:lstStyle/>
          <a:p>
            <a:r>
              <a:rPr lang="en-US" dirty="0">
                <a:latin typeface="Source Sans Pro"/>
                <a:ea typeface="Source Sans Pro"/>
                <a:cs typeface="Open Sans ExtraBold"/>
              </a:rPr>
              <a:t>Telemetry &amp; Monitoring Configuration</a:t>
            </a:r>
            <a:endParaRPr lang="en-US" dirty="0">
              <a:solidFill>
                <a:srgbClr val="57B535"/>
              </a:solidFill>
              <a:latin typeface="Source Sans Pro"/>
              <a:ea typeface="Source Sans Pro"/>
              <a:cs typeface="Open Sans ExtraBold"/>
            </a:endParaRPr>
          </a:p>
        </p:txBody>
      </p:sp>
      <p:pic>
        <p:nvPicPr>
          <p:cNvPr id="2" name="Picture 1">
            <a:extLst>
              <a:ext uri="{FF2B5EF4-FFF2-40B4-BE49-F238E27FC236}">
                <a16:creationId xmlns:a16="http://schemas.microsoft.com/office/drawing/2014/main" id="{13A787CB-A887-B32B-EAAF-1C9ADC0A8D29}"/>
              </a:ext>
            </a:extLst>
          </p:cNvPr>
          <p:cNvPicPr>
            <a:picLocks noChangeAspect="1"/>
          </p:cNvPicPr>
          <p:nvPr/>
        </p:nvPicPr>
        <p:blipFill>
          <a:blip r:embed="rId3"/>
          <a:stretch>
            <a:fillRect/>
          </a:stretch>
        </p:blipFill>
        <p:spPr>
          <a:xfrm>
            <a:off x="368707" y="3984084"/>
            <a:ext cx="11454581" cy="1587764"/>
          </a:xfrm>
          <a:prstGeom prst="rect">
            <a:avLst/>
          </a:prstGeom>
        </p:spPr>
      </p:pic>
      <p:pic>
        <p:nvPicPr>
          <p:cNvPr id="4" name="Picture 3">
            <a:extLst>
              <a:ext uri="{FF2B5EF4-FFF2-40B4-BE49-F238E27FC236}">
                <a16:creationId xmlns:a16="http://schemas.microsoft.com/office/drawing/2014/main" id="{CEA4500C-A972-D5A1-5FBE-B2CB345A16A0}"/>
              </a:ext>
            </a:extLst>
          </p:cNvPr>
          <p:cNvPicPr>
            <a:picLocks noChangeAspect="1"/>
          </p:cNvPicPr>
          <p:nvPr/>
        </p:nvPicPr>
        <p:blipFill>
          <a:blip r:embed="rId4"/>
          <a:stretch>
            <a:fillRect/>
          </a:stretch>
        </p:blipFill>
        <p:spPr>
          <a:xfrm>
            <a:off x="652936" y="1534696"/>
            <a:ext cx="10864645" cy="2148558"/>
          </a:xfrm>
          <a:prstGeom prst="rect">
            <a:avLst/>
          </a:prstGeom>
        </p:spPr>
      </p:pic>
    </p:spTree>
    <p:extLst>
      <p:ext uri="{BB962C8B-B14F-4D97-AF65-F5344CB8AC3E}">
        <p14:creationId xmlns:p14="http://schemas.microsoft.com/office/powerpoint/2010/main" val="422247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AB5E6-275C-0E11-7460-2FBE270446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A47EBD-BF28-F762-9930-6C458210452A}"/>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1DF5BA0D-1D67-6654-032A-36401E1EB76D}"/>
              </a:ext>
            </a:extLst>
          </p:cNvPr>
          <p:cNvSpPr>
            <a:spLocks noGrp="1"/>
          </p:cNvSpPr>
          <p:nvPr>
            <p:ph type="title"/>
          </p:nvPr>
        </p:nvSpPr>
        <p:spPr/>
        <p:txBody>
          <a:bodyPr/>
          <a:lstStyle/>
          <a:p>
            <a:r>
              <a:rPr lang="en-US" dirty="0">
                <a:latin typeface="Source Sans Pro"/>
                <a:ea typeface="Source Sans Pro"/>
                <a:cs typeface="Open Sans ExtraBold"/>
              </a:rPr>
              <a:t>Telemetry Data in Log Analytics</a:t>
            </a:r>
          </a:p>
        </p:txBody>
      </p:sp>
      <p:pic>
        <p:nvPicPr>
          <p:cNvPr id="2" name="Content Placeholder 2">
            <a:extLst>
              <a:ext uri="{FF2B5EF4-FFF2-40B4-BE49-F238E27FC236}">
                <a16:creationId xmlns:a16="http://schemas.microsoft.com/office/drawing/2014/main" id="{BCF75C86-345D-6EFD-BAB2-250C16A0124E}"/>
              </a:ext>
            </a:extLst>
          </p:cNvPr>
          <p:cNvPicPr>
            <a:picLocks noChangeAspect="1"/>
          </p:cNvPicPr>
          <p:nvPr/>
        </p:nvPicPr>
        <p:blipFill>
          <a:blip r:embed="rId3"/>
          <a:stretch>
            <a:fillRect/>
          </a:stretch>
        </p:blipFill>
        <p:spPr>
          <a:xfrm>
            <a:off x="2573594" y="1545172"/>
            <a:ext cx="6648953" cy="4200503"/>
          </a:xfrm>
          <a:prstGeom prst="rect">
            <a:avLst/>
          </a:prstGeom>
        </p:spPr>
      </p:pic>
    </p:spTree>
    <p:extLst>
      <p:ext uri="{BB962C8B-B14F-4D97-AF65-F5344CB8AC3E}">
        <p14:creationId xmlns:p14="http://schemas.microsoft.com/office/powerpoint/2010/main" val="262171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20FF6-8205-2485-7F17-EE09D183F05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22474D-7E57-42FB-7036-93352ADDDDB1}"/>
              </a:ext>
            </a:extLst>
          </p:cNvPr>
          <p:cNvSpPr>
            <a:spLocks noGrp="1"/>
          </p:cNvSpPr>
          <p:nvPr>
            <p:ph idx="1"/>
          </p:nvPr>
        </p:nvSpPr>
        <p:spPr>
          <a:xfrm>
            <a:off x="415795" y="881050"/>
            <a:ext cx="11381889" cy="4402317"/>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Log Analytics data can be queried in Azure Portal using Kusto Query Language (KQL)</a:t>
            </a:r>
          </a:p>
          <a:p>
            <a:pPr lvl="1"/>
            <a:r>
              <a:rPr lang="en-US" dirty="0"/>
              <a:t>Similar to Microsoft SQL</a:t>
            </a:r>
          </a:p>
        </p:txBody>
      </p:sp>
      <p:sp>
        <p:nvSpPr>
          <p:cNvPr id="3" name="Title 2">
            <a:extLst>
              <a:ext uri="{FF2B5EF4-FFF2-40B4-BE49-F238E27FC236}">
                <a16:creationId xmlns:a16="http://schemas.microsoft.com/office/drawing/2014/main" id="{EEE51BD2-BBC0-7B35-A986-F0E0300B6C79}"/>
              </a:ext>
            </a:extLst>
          </p:cNvPr>
          <p:cNvSpPr>
            <a:spLocks noGrp="1"/>
          </p:cNvSpPr>
          <p:nvPr>
            <p:ph type="title"/>
          </p:nvPr>
        </p:nvSpPr>
        <p:spPr/>
        <p:txBody>
          <a:bodyPr/>
          <a:lstStyle/>
          <a:p>
            <a:r>
              <a:rPr lang="en-US" dirty="0"/>
              <a:t>Query Log Analytics Data Using KQL</a:t>
            </a:r>
          </a:p>
        </p:txBody>
      </p:sp>
      <p:pic>
        <p:nvPicPr>
          <p:cNvPr id="5" name="Picture 4">
            <a:extLst>
              <a:ext uri="{FF2B5EF4-FFF2-40B4-BE49-F238E27FC236}">
                <a16:creationId xmlns:a16="http://schemas.microsoft.com/office/drawing/2014/main" id="{6AF440A2-14D5-622C-87E5-A4939826AE40}"/>
              </a:ext>
            </a:extLst>
          </p:cNvPr>
          <p:cNvPicPr>
            <a:picLocks noChangeAspect="1"/>
          </p:cNvPicPr>
          <p:nvPr/>
        </p:nvPicPr>
        <p:blipFill>
          <a:blip r:embed="rId2"/>
          <a:stretch>
            <a:fillRect/>
          </a:stretch>
        </p:blipFill>
        <p:spPr>
          <a:xfrm>
            <a:off x="4642207" y="1945834"/>
            <a:ext cx="7063587" cy="4031116"/>
          </a:xfrm>
          <a:prstGeom prst="rect">
            <a:avLst/>
          </a:prstGeom>
        </p:spPr>
      </p:pic>
    </p:spTree>
    <p:extLst>
      <p:ext uri="{BB962C8B-B14F-4D97-AF65-F5344CB8AC3E}">
        <p14:creationId xmlns:p14="http://schemas.microsoft.com/office/powerpoint/2010/main" val="168857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84FAE-6A4C-7D5D-6B82-1AF899DEC9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7D99B1-59C8-BA71-E8F9-49EBC7CA9941}"/>
              </a:ext>
            </a:extLst>
          </p:cNvPr>
          <p:cNvSpPr>
            <a:spLocks noGrp="1"/>
          </p:cNvSpPr>
          <p:nvPr>
            <p:ph type="title"/>
          </p:nvPr>
        </p:nvSpPr>
        <p:spPr/>
        <p:txBody>
          <a:bodyPr/>
          <a:lstStyle/>
          <a:p>
            <a:r>
              <a:rPr lang="en-US" sz="6000" dirty="0"/>
              <a:t>Visualize Data in Power BI</a:t>
            </a:r>
          </a:p>
        </p:txBody>
      </p:sp>
      <p:sp>
        <p:nvSpPr>
          <p:cNvPr id="3" name="Content Placeholder 2">
            <a:extLst>
              <a:ext uri="{FF2B5EF4-FFF2-40B4-BE49-F238E27FC236}">
                <a16:creationId xmlns:a16="http://schemas.microsoft.com/office/drawing/2014/main" id="{A073BFE8-B8A9-BD6B-A3D9-3EE712579BE7}"/>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315554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EFC6B-1863-0F24-92B2-BF8FE685E9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294DE4-21BD-F037-03CA-D114D8FA8EDD}"/>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45909640-E60C-4247-5459-42C466CF5309}"/>
              </a:ext>
            </a:extLst>
          </p:cNvPr>
          <p:cNvSpPr>
            <a:spLocks noGrp="1"/>
          </p:cNvSpPr>
          <p:nvPr>
            <p:ph type="title"/>
          </p:nvPr>
        </p:nvSpPr>
        <p:spPr/>
        <p:txBody>
          <a:bodyPr/>
          <a:lstStyle/>
          <a:p>
            <a:r>
              <a:rPr lang="en-US" dirty="0">
                <a:latin typeface="Source Sans Pro"/>
                <a:ea typeface="Source Sans Pro"/>
                <a:cs typeface="Open Sans ExtraBold"/>
              </a:rPr>
              <a:t>Visualize Data in Power BI</a:t>
            </a:r>
          </a:p>
        </p:txBody>
      </p:sp>
      <p:pic>
        <p:nvPicPr>
          <p:cNvPr id="2" name="Content Placeholder 4">
            <a:extLst>
              <a:ext uri="{FF2B5EF4-FFF2-40B4-BE49-F238E27FC236}">
                <a16:creationId xmlns:a16="http://schemas.microsoft.com/office/drawing/2014/main" id="{01A3F335-C675-35EA-EADE-57AF58EA6CE2}"/>
              </a:ext>
            </a:extLst>
          </p:cNvPr>
          <p:cNvPicPr>
            <a:picLocks noChangeAspect="1"/>
          </p:cNvPicPr>
          <p:nvPr/>
        </p:nvPicPr>
        <p:blipFill>
          <a:blip r:embed="rId3"/>
          <a:stretch>
            <a:fillRect/>
          </a:stretch>
        </p:blipFill>
        <p:spPr>
          <a:xfrm>
            <a:off x="1052570" y="2392466"/>
            <a:ext cx="2867425" cy="2191056"/>
          </a:xfrm>
          <a:prstGeom prst="rect">
            <a:avLst/>
          </a:prstGeom>
        </p:spPr>
      </p:pic>
      <p:pic>
        <p:nvPicPr>
          <p:cNvPr id="4" name="Picture 3">
            <a:extLst>
              <a:ext uri="{FF2B5EF4-FFF2-40B4-BE49-F238E27FC236}">
                <a16:creationId xmlns:a16="http://schemas.microsoft.com/office/drawing/2014/main" id="{46B6A495-CFEF-FBB7-4FD2-549DF9EC75AB}"/>
              </a:ext>
            </a:extLst>
          </p:cNvPr>
          <p:cNvPicPr>
            <a:picLocks noChangeAspect="1"/>
          </p:cNvPicPr>
          <p:nvPr/>
        </p:nvPicPr>
        <p:blipFill>
          <a:blip r:embed="rId4"/>
          <a:stretch>
            <a:fillRect/>
          </a:stretch>
        </p:blipFill>
        <p:spPr>
          <a:xfrm>
            <a:off x="5679245" y="1486092"/>
            <a:ext cx="5678792" cy="1229048"/>
          </a:xfrm>
          <a:prstGeom prst="rect">
            <a:avLst/>
          </a:prstGeom>
        </p:spPr>
      </p:pic>
      <p:graphicFrame>
        <p:nvGraphicFramePr>
          <p:cNvPr id="5" name="Object 4">
            <a:extLst>
              <a:ext uri="{FF2B5EF4-FFF2-40B4-BE49-F238E27FC236}">
                <a16:creationId xmlns:a16="http://schemas.microsoft.com/office/drawing/2014/main" id="{6375D57C-FA67-214F-D72B-8E845DE04568}"/>
              </a:ext>
            </a:extLst>
          </p:cNvPr>
          <p:cNvGraphicFramePr>
            <a:graphicFrameLocks noChangeAspect="1"/>
          </p:cNvGraphicFramePr>
          <p:nvPr>
            <p:extLst>
              <p:ext uri="{D42A27DB-BD31-4B8C-83A1-F6EECF244321}">
                <p14:modId xmlns:p14="http://schemas.microsoft.com/office/powerpoint/2010/main" val="3683852307"/>
              </p:ext>
            </p:extLst>
          </p:nvPr>
        </p:nvGraphicFramePr>
        <p:xfrm>
          <a:off x="5679245" y="2856781"/>
          <a:ext cx="5519093" cy="3297443"/>
        </p:xfrm>
        <a:graphic>
          <a:graphicData uri="http://schemas.openxmlformats.org/presentationml/2006/ole">
            <mc:AlternateContent xmlns:mc="http://schemas.openxmlformats.org/markup-compatibility/2006">
              <mc:Choice xmlns:v="urn:schemas-microsoft-com:vml" Requires="v">
                <p:oleObj name="Bitmap Image" r:id="rId5" imgW="16479873" imgH="9846280" progId="Paint.Picture">
                  <p:embed/>
                </p:oleObj>
              </mc:Choice>
              <mc:Fallback>
                <p:oleObj name="Bitmap Image" r:id="rId5" imgW="16479873" imgH="9846280" progId="Paint.Picture">
                  <p:embed/>
                  <p:pic>
                    <p:nvPicPr>
                      <p:cNvPr id="5" name="Object 4">
                        <a:extLst>
                          <a:ext uri="{FF2B5EF4-FFF2-40B4-BE49-F238E27FC236}">
                            <a16:creationId xmlns:a16="http://schemas.microsoft.com/office/drawing/2014/main" id="{6375D57C-FA67-214F-D72B-8E845DE04568}"/>
                          </a:ext>
                        </a:extLst>
                      </p:cNvPr>
                      <p:cNvPicPr/>
                      <p:nvPr/>
                    </p:nvPicPr>
                    <p:blipFill>
                      <a:blip r:embed="rId6"/>
                      <a:stretch>
                        <a:fillRect/>
                      </a:stretch>
                    </p:blipFill>
                    <p:spPr>
                      <a:xfrm>
                        <a:off x="5679245" y="2856781"/>
                        <a:ext cx="5519093" cy="3297443"/>
                      </a:xfrm>
                      <a:prstGeom prst="rect">
                        <a:avLst/>
                      </a:prstGeom>
                    </p:spPr>
                  </p:pic>
                </p:oleObj>
              </mc:Fallback>
            </mc:AlternateContent>
          </a:graphicData>
        </a:graphic>
      </p:graphicFrame>
      <p:cxnSp>
        <p:nvCxnSpPr>
          <p:cNvPr id="7" name="Straight Arrow Connector 6">
            <a:extLst>
              <a:ext uri="{FF2B5EF4-FFF2-40B4-BE49-F238E27FC236}">
                <a16:creationId xmlns:a16="http://schemas.microsoft.com/office/drawing/2014/main" id="{FA0A8F2B-9794-7C8B-26F9-D4DCF17EFCE8}"/>
              </a:ext>
            </a:extLst>
          </p:cNvPr>
          <p:cNvCxnSpPr>
            <a:cxnSpLocks/>
          </p:cNvCxnSpPr>
          <p:nvPr/>
        </p:nvCxnSpPr>
        <p:spPr>
          <a:xfrm flipV="1">
            <a:off x="3949593" y="2100616"/>
            <a:ext cx="1632672" cy="96531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0C09F1B3-C521-E82C-9AC2-B35D90C885DB}"/>
              </a:ext>
            </a:extLst>
          </p:cNvPr>
          <p:cNvCxnSpPr/>
          <p:nvPr/>
        </p:nvCxnSpPr>
        <p:spPr>
          <a:xfrm>
            <a:off x="3934225" y="3895805"/>
            <a:ext cx="1648040" cy="60969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114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5F377-235A-B770-5AA6-B5CAC7D6FFA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3D24A8-C8DE-C288-1D5B-9B8ABCF03D7F}"/>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7E628760-E16D-7EBF-C163-BAC0BBDB55EF}"/>
              </a:ext>
            </a:extLst>
          </p:cNvPr>
          <p:cNvSpPr>
            <a:spLocks noGrp="1"/>
          </p:cNvSpPr>
          <p:nvPr>
            <p:ph type="title"/>
          </p:nvPr>
        </p:nvSpPr>
        <p:spPr/>
        <p:txBody>
          <a:bodyPr/>
          <a:lstStyle/>
          <a:p>
            <a:r>
              <a:rPr lang="en-US" dirty="0">
                <a:latin typeface="Source Sans Pro"/>
                <a:ea typeface="Source Sans Pro"/>
                <a:cs typeface="Open Sans ExtraBold"/>
              </a:rPr>
              <a:t>Visualize Data in Power BI – M Query</a:t>
            </a:r>
          </a:p>
        </p:txBody>
      </p:sp>
      <p:pic>
        <p:nvPicPr>
          <p:cNvPr id="2" name="Google Shape;241;p14" descr="Graphical user interface, text, application, email&#10;&#10;Description automatically generated">
            <a:extLst>
              <a:ext uri="{FF2B5EF4-FFF2-40B4-BE49-F238E27FC236}">
                <a16:creationId xmlns:a16="http://schemas.microsoft.com/office/drawing/2014/main" id="{4B27A73D-B91B-5A2B-99E4-D5D22CDD9723}"/>
              </a:ext>
            </a:extLst>
          </p:cNvPr>
          <p:cNvPicPr preferRelativeResize="0">
            <a:picLocks/>
          </p:cNvPicPr>
          <p:nvPr/>
        </p:nvPicPr>
        <p:blipFill rotWithShape="1">
          <a:blip r:embed="rId2">
            <a:alphaModFix/>
          </a:blip>
          <a:srcRect/>
          <a:stretch/>
        </p:blipFill>
        <p:spPr>
          <a:xfrm>
            <a:off x="1581283" y="1193941"/>
            <a:ext cx="9029433" cy="4862512"/>
          </a:xfrm>
          <a:prstGeom prst="rect">
            <a:avLst/>
          </a:prstGeom>
          <a:noFill/>
          <a:ln>
            <a:noFill/>
          </a:ln>
        </p:spPr>
      </p:pic>
    </p:spTree>
    <p:extLst>
      <p:ext uri="{BB962C8B-B14F-4D97-AF65-F5344CB8AC3E}">
        <p14:creationId xmlns:p14="http://schemas.microsoft.com/office/powerpoint/2010/main" val="291670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5D947-0F7B-5B0D-9586-323E91E5E2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2FCEAC-428D-165F-C48A-7891D333149D}"/>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BBC5E256-CE81-799A-25F2-92A2545E5F22}"/>
              </a:ext>
            </a:extLst>
          </p:cNvPr>
          <p:cNvSpPr>
            <a:spLocks noGrp="1"/>
          </p:cNvSpPr>
          <p:nvPr>
            <p:ph type="title"/>
          </p:nvPr>
        </p:nvSpPr>
        <p:spPr/>
        <p:txBody>
          <a:bodyPr>
            <a:normAutofit fontScale="90000"/>
          </a:bodyPr>
          <a:lstStyle/>
          <a:p>
            <a:r>
              <a:rPr lang="en-US" dirty="0">
                <a:latin typeface="Source Sans Pro"/>
                <a:ea typeface="Source Sans Pro"/>
                <a:cs typeface="Open Sans ExtraBold"/>
              </a:rPr>
              <a:t>Visualize Data in Power BI – Power Query Editor</a:t>
            </a:r>
          </a:p>
        </p:txBody>
      </p:sp>
      <p:pic>
        <p:nvPicPr>
          <p:cNvPr id="2" name="Content Placeholder 4">
            <a:extLst>
              <a:ext uri="{FF2B5EF4-FFF2-40B4-BE49-F238E27FC236}">
                <a16:creationId xmlns:a16="http://schemas.microsoft.com/office/drawing/2014/main" id="{FE302AC2-CE72-0286-E1DB-E5548845A990}"/>
              </a:ext>
            </a:extLst>
          </p:cNvPr>
          <p:cNvPicPr>
            <a:picLocks noChangeAspect="1"/>
          </p:cNvPicPr>
          <p:nvPr/>
        </p:nvPicPr>
        <p:blipFill>
          <a:blip r:embed="rId2"/>
          <a:stretch>
            <a:fillRect/>
          </a:stretch>
        </p:blipFill>
        <p:spPr>
          <a:xfrm>
            <a:off x="2463325" y="1517507"/>
            <a:ext cx="7265349" cy="4253592"/>
          </a:xfrm>
          <a:prstGeom prst="rect">
            <a:avLst/>
          </a:prstGeom>
        </p:spPr>
      </p:pic>
    </p:spTree>
    <p:extLst>
      <p:ext uri="{BB962C8B-B14F-4D97-AF65-F5344CB8AC3E}">
        <p14:creationId xmlns:p14="http://schemas.microsoft.com/office/powerpoint/2010/main" val="335202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053CE-D932-921B-723A-708AE72D6A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F7CCF0-D925-0784-3E56-3F60928492AF}"/>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E808D677-CE47-C8BC-E6EC-11CB589126BE}"/>
              </a:ext>
            </a:extLst>
          </p:cNvPr>
          <p:cNvSpPr>
            <a:spLocks noGrp="1"/>
          </p:cNvSpPr>
          <p:nvPr>
            <p:ph type="title"/>
          </p:nvPr>
        </p:nvSpPr>
        <p:spPr/>
        <p:txBody>
          <a:bodyPr/>
          <a:lstStyle/>
          <a:p>
            <a:r>
              <a:rPr lang="en-US" dirty="0">
                <a:latin typeface="Source Sans Pro"/>
                <a:ea typeface="Source Sans Pro"/>
                <a:cs typeface="Open Sans ExtraBold"/>
              </a:rPr>
              <a:t>Example Power BI Visualizations</a:t>
            </a:r>
          </a:p>
        </p:txBody>
      </p:sp>
      <p:pic>
        <p:nvPicPr>
          <p:cNvPr id="2" name="Picture 1">
            <a:extLst>
              <a:ext uri="{FF2B5EF4-FFF2-40B4-BE49-F238E27FC236}">
                <a16:creationId xmlns:a16="http://schemas.microsoft.com/office/drawing/2014/main" id="{05799737-FC49-FD29-4394-5517654105B8}"/>
              </a:ext>
            </a:extLst>
          </p:cNvPr>
          <p:cNvPicPr>
            <a:picLocks noChangeAspect="1"/>
          </p:cNvPicPr>
          <p:nvPr/>
        </p:nvPicPr>
        <p:blipFill>
          <a:blip r:embed="rId2"/>
          <a:stretch>
            <a:fillRect/>
          </a:stretch>
        </p:blipFill>
        <p:spPr>
          <a:xfrm>
            <a:off x="1139058" y="1467651"/>
            <a:ext cx="9913884" cy="4533694"/>
          </a:xfrm>
          <a:prstGeom prst="rect">
            <a:avLst/>
          </a:prstGeom>
        </p:spPr>
      </p:pic>
    </p:spTree>
    <p:extLst>
      <p:ext uri="{BB962C8B-B14F-4D97-AF65-F5344CB8AC3E}">
        <p14:creationId xmlns:p14="http://schemas.microsoft.com/office/powerpoint/2010/main" val="3873653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7B0A0-1B7C-CD22-9179-2AD5375A5E2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14310B-F4D8-2B9C-F907-B7A525B07B03}"/>
              </a:ext>
            </a:extLst>
          </p:cNvPr>
          <p:cNvSpPr>
            <a:spLocks noGrp="1"/>
          </p:cNvSpPr>
          <p:nvPr>
            <p:ph type="title"/>
          </p:nvPr>
        </p:nvSpPr>
        <p:spPr/>
        <p:txBody>
          <a:bodyPr/>
          <a:lstStyle/>
          <a:p>
            <a:r>
              <a:rPr lang="en-US" sz="6000" dirty="0"/>
              <a:t>Telemetry Event Types</a:t>
            </a:r>
          </a:p>
        </p:txBody>
      </p:sp>
      <p:sp>
        <p:nvSpPr>
          <p:cNvPr id="3" name="Content Placeholder 2">
            <a:extLst>
              <a:ext uri="{FF2B5EF4-FFF2-40B4-BE49-F238E27FC236}">
                <a16:creationId xmlns:a16="http://schemas.microsoft.com/office/drawing/2014/main" id="{C48F9F1B-D495-5129-104E-CDFCF615BF1C}"/>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47877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C2860-4718-92E8-20CB-9974220B87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39BA0-EA53-30D5-303A-E56C640B6289}"/>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D0F0E7CA-B2CD-F464-A1AE-9B096BC2CBF6}"/>
              </a:ext>
            </a:extLst>
          </p:cNvPr>
          <p:cNvSpPr>
            <a:spLocks noGrp="1"/>
          </p:cNvSpPr>
          <p:nvPr>
            <p:ph type="title"/>
          </p:nvPr>
        </p:nvSpPr>
        <p:spPr/>
        <p:txBody>
          <a:bodyPr/>
          <a:lstStyle/>
          <a:p>
            <a:r>
              <a:rPr lang="en-US" dirty="0">
                <a:latin typeface="Source Sans Pro"/>
                <a:ea typeface="Source Sans Pro"/>
                <a:cs typeface="Open Sans ExtraBold"/>
              </a:rPr>
              <a:t>Exception Events</a:t>
            </a:r>
          </a:p>
        </p:txBody>
      </p:sp>
      <p:pic>
        <p:nvPicPr>
          <p:cNvPr id="2" name="Google Shape;269;p18">
            <a:extLst>
              <a:ext uri="{FF2B5EF4-FFF2-40B4-BE49-F238E27FC236}">
                <a16:creationId xmlns:a16="http://schemas.microsoft.com/office/drawing/2014/main" id="{AA731B66-621B-7A91-3E6A-C2DF28858D05}"/>
              </a:ext>
            </a:extLst>
          </p:cNvPr>
          <p:cNvPicPr preferRelativeResize="0">
            <a:picLocks/>
          </p:cNvPicPr>
          <p:nvPr/>
        </p:nvPicPr>
        <p:blipFill rotWithShape="1">
          <a:blip r:embed="rId2">
            <a:alphaModFix/>
          </a:blip>
          <a:srcRect/>
          <a:stretch/>
        </p:blipFill>
        <p:spPr>
          <a:xfrm>
            <a:off x="6637337" y="1723512"/>
            <a:ext cx="3933621" cy="3547499"/>
          </a:xfrm>
          <a:prstGeom prst="rect">
            <a:avLst/>
          </a:prstGeom>
          <a:noFill/>
          <a:ln>
            <a:noFill/>
          </a:ln>
        </p:spPr>
      </p:pic>
      <p:pic>
        <p:nvPicPr>
          <p:cNvPr id="4" name="Google Shape;271;p18">
            <a:extLst>
              <a:ext uri="{FF2B5EF4-FFF2-40B4-BE49-F238E27FC236}">
                <a16:creationId xmlns:a16="http://schemas.microsoft.com/office/drawing/2014/main" id="{505476B5-0057-9BC1-66C2-CD84340C76C1}"/>
              </a:ext>
            </a:extLst>
          </p:cNvPr>
          <p:cNvPicPr preferRelativeResize="0"/>
          <p:nvPr/>
        </p:nvPicPr>
        <p:blipFill rotWithShape="1">
          <a:blip r:embed="rId3">
            <a:alphaModFix/>
          </a:blip>
          <a:srcRect/>
          <a:stretch/>
        </p:blipFill>
        <p:spPr>
          <a:xfrm>
            <a:off x="490627" y="2811462"/>
            <a:ext cx="4585746" cy="1733636"/>
          </a:xfrm>
          <a:prstGeom prst="rect">
            <a:avLst/>
          </a:prstGeom>
          <a:noFill/>
          <a:ln>
            <a:noFill/>
          </a:ln>
        </p:spPr>
      </p:pic>
    </p:spTree>
    <p:extLst>
      <p:ext uri="{BB962C8B-B14F-4D97-AF65-F5344CB8AC3E}">
        <p14:creationId xmlns:p14="http://schemas.microsoft.com/office/powerpoint/2010/main" val="187843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53F21-BC26-AF3D-BD87-E9C8D81369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B77FBB-A1D0-CA5B-D09C-AADEE7EF4355}"/>
              </a:ext>
            </a:extLst>
          </p:cNvPr>
          <p:cNvSpPr>
            <a:spLocks noGrp="1"/>
          </p:cNvSpPr>
          <p:nvPr>
            <p:ph sz="half" idx="1"/>
          </p:nvPr>
        </p:nvSpPr>
        <p:spPr>
          <a:xfrm>
            <a:off x="394316" y="1349603"/>
            <a:ext cx="10640267" cy="4421496"/>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
        <p:nvSpPr>
          <p:cNvPr id="6" name="Title 5">
            <a:extLst>
              <a:ext uri="{FF2B5EF4-FFF2-40B4-BE49-F238E27FC236}">
                <a16:creationId xmlns:a16="http://schemas.microsoft.com/office/drawing/2014/main" id="{D4676981-CE80-BD2B-E671-ED358829D289}"/>
              </a:ext>
            </a:extLst>
          </p:cNvPr>
          <p:cNvSpPr>
            <a:spLocks noGrp="1"/>
          </p:cNvSpPr>
          <p:nvPr>
            <p:ph type="title"/>
          </p:nvPr>
        </p:nvSpPr>
        <p:spPr/>
        <p:txBody>
          <a:bodyPr/>
          <a:lstStyle/>
          <a:p>
            <a:r>
              <a:rPr lang="en-US" dirty="0">
                <a:latin typeface="Source Sans Pro"/>
                <a:ea typeface="Source Sans Pro"/>
                <a:cs typeface="Open Sans ExtraBold"/>
              </a:rPr>
              <a:t>Exception Event Stack Trace</a:t>
            </a:r>
          </a:p>
        </p:txBody>
      </p:sp>
      <p:pic>
        <p:nvPicPr>
          <p:cNvPr id="2" name="Google Shape;276;p19">
            <a:extLst>
              <a:ext uri="{FF2B5EF4-FFF2-40B4-BE49-F238E27FC236}">
                <a16:creationId xmlns:a16="http://schemas.microsoft.com/office/drawing/2014/main" id="{9452ED30-AED9-D8AD-B653-B7626370396C}"/>
              </a:ext>
            </a:extLst>
          </p:cNvPr>
          <p:cNvPicPr preferRelativeResize="0">
            <a:picLocks/>
          </p:cNvPicPr>
          <p:nvPr/>
        </p:nvPicPr>
        <p:blipFill rotWithShape="1">
          <a:blip r:embed="rId2">
            <a:alphaModFix/>
          </a:blip>
          <a:srcRect/>
          <a:stretch/>
        </p:blipFill>
        <p:spPr>
          <a:xfrm>
            <a:off x="2395116" y="1427774"/>
            <a:ext cx="7659008" cy="4265153"/>
          </a:xfrm>
          <a:prstGeom prst="rect">
            <a:avLst/>
          </a:prstGeom>
          <a:noFill/>
          <a:ln>
            <a:noFill/>
          </a:ln>
        </p:spPr>
      </p:pic>
      <p:sp>
        <p:nvSpPr>
          <p:cNvPr id="4" name="Rectangle 3">
            <a:extLst>
              <a:ext uri="{FF2B5EF4-FFF2-40B4-BE49-F238E27FC236}">
                <a16:creationId xmlns:a16="http://schemas.microsoft.com/office/drawing/2014/main" id="{13A73890-9A49-7CDC-2580-DAEC2A1DC287}"/>
              </a:ext>
            </a:extLst>
          </p:cNvPr>
          <p:cNvSpPr/>
          <p:nvPr/>
        </p:nvSpPr>
        <p:spPr>
          <a:xfrm>
            <a:off x="3442447" y="4310742"/>
            <a:ext cx="4126326" cy="26125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344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89F0A-5F2E-26DF-7CBC-74FBA398F4D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D6C6ED-FCF5-AF14-2F65-E0D22900A4FB}"/>
              </a:ext>
            </a:extLst>
          </p:cNvPr>
          <p:cNvSpPr>
            <a:spLocks noGrp="1"/>
          </p:cNvSpPr>
          <p:nvPr>
            <p:ph idx="1"/>
          </p:nvPr>
        </p:nvSpPr>
        <p:spPr>
          <a:xfrm>
            <a:off x="394315" y="865682"/>
            <a:ext cx="11381889" cy="4402317"/>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Scenario – Want to capture when a user opens a sales order</a:t>
            </a:r>
          </a:p>
        </p:txBody>
      </p:sp>
      <p:sp>
        <p:nvSpPr>
          <p:cNvPr id="3" name="Title 2">
            <a:extLst>
              <a:ext uri="{FF2B5EF4-FFF2-40B4-BE49-F238E27FC236}">
                <a16:creationId xmlns:a16="http://schemas.microsoft.com/office/drawing/2014/main" id="{05D53901-B13A-95FF-24DB-C41B3BC5EBFB}"/>
              </a:ext>
            </a:extLst>
          </p:cNvPr>
          <p:cNvSpPr>
            <a:spLocks noGrp="1"/>
          </p:cNvSpPr>
          <p:nvPr>
            <p:ph type="title"/>
          </p:nvPr>
        </p:nvSpPr>
        <p:spPr/>
        <p:txBody>
          <a:bodyPr/>
          <a:lstStyle/>
          <a:p>
            <a:r>
              <a:rPr lang="en-US" dirty="0"/>
              <a:t>Custom Telemetry Events</a:t>
            </a:r>
          </a:p>
        </p:txBody>
      </p:sp>
      <p:pic>
        <p:nvPicPr>
          <p:cNvPr id="4" name="Google Shape;289;p21">
            <a:extLst>
              <a:ext uri="{FF2B5EF4-FFF2-40B4-BE49-F238E27FC236}">
                <a16:creationId xmlns:a16="http://schemas.microsoft.com/office/drawing/2014/main" id="{53CDB3F4-57D3-71D9-5D28-FEB98CFB10C5}"/>
              </a:ext>
            </a:extLst>
          </p:cNvPr>
          <p:cNvPicPr preferRelativeResize="0"/>
          <p:nvPr/>
        </p:nvPicPr>
        <p:blipFill rotWithShape="1">
          <a:blip r:embed="rId2">
            <a:alphaModFix/>
          </a:blip>
          <a:srcRect/>
          <a:stretch/>
        </p:blipFill>
        <p:spPr>
          <a:xfrm>
            <a:off x="312737" y="2354118"/>
            <a:ext cx="5505451" cy="3086123"/>
          </a:xfrm>
          <a:prstGeom prst="rect">
            <a:avLst/>
          </a:prstGeom>
          <a:noFill/>
          <a:ln>
            <a:noFill/>
          </a:ln>
        </p:spPr>
      </p:pic>
      <p:pic>
        <p:nvPicPr>
          <p:cNvPr id="5" name="Google Shape;290;p21">
            <a:extLst>
              <a:ext uri="{FF2B5EF4-FFF2-40B4-BE49-F238E27FC236}">
                <a16:creationId xmlns:a16="http://schemas.microsoft.com/office/drawing/2014/main" id="{3A1DCE14-1607-D84B-4ED8-27DD78D50EA9}"/>
              </a:ext>
            </a:extLst>
          </p:cNvPr>
          <p:cNvPicPr preferRelativeResize="0"/>
          <p:nvPr/>
        </p:nvPicPr>
        <p:blipFill rotWithShape="1">
          <a:blip r:embed="rId3">
            <a:alphaModFix/>
          </a:blip>
          <a:srcRect/>
          <a:stretch/>
        </p:blipFill>
        <p:spPr>
          <a:xfrm>
            <a:off x="6865937" y="1820439"/>
            <a:ext cx="5115639" cy="4153480"/>
          </a:xfrm>
          <a:prstGeom prst="rect">
            <a:avLst/>
          </a:prstGeom>
          <a:noFill/>
          <a:ln>
            <a:noFill/>
          </a:ln>
        </p:spPr>
      </p:pic>
    </p:spTree>
    <p:extLst>
      <p:ext uri="{BB962C8B-B14F-4D97-AF65-F5344CB8AC3E}">
        <p14:creationId xmlns:p14="http://schemas.microsoft.com/office/powerpoint/2010/main" val="2990350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C70E8-9E09-01D3-3B4C-094894A7930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F1B014-D942-146C-0372-2A7FD11FC6F6}"/>
              </a:ext>
            </a:extLst>
          </p:cNvPr>
          <p:cNvSpPr>
            <a:spLocks noGrp="1"/>
          </p:cNvSpPr>
          <p:nvPr>
            <p:ph idx="1"/>
          </p:nvPr>
        </p:nvSpPr>
        <p:spPr>
          <a:xfrm>
            <a:off x="415795" y="911786"/>
            <a:ext cx="11381889" cy="4402317"/>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Need to reference ‘</a:t>
            </a:r>
            <a:r>
              <a:rPr lang="en-US" dirty="0" err="1"/>
              <a:t>MonitoringandTelemetry</a:t>
            </a:r>
            <a:r>
              <a:rPr lang="en-US" dirty="0"/>
              <a:t>’ model</a:t>
            </a:r>
          </a:p>
          <a:p>
            <a:pPr lvl="1"/>
            <a:r>
              <a:rPr lang="en-US" dirty="0" err="1"/>
              <a:t>SysGlobalTelemetry</a:t>
            </a:r>
            <a:r>
              <a:rPr lang="en-US" dirty="0"/>
              <a:t> class</a:t>
            </a:r>
          </a:p>
        </p:txBody>
      </p:sp>
      <p:sp>
        <p:nvSpPr>
          <p:cNvPr id="3" name="Title 2">
            <a:extLst>
              <a:ext uri="{FF2B5EF4-FFF2-40B4-BE49-F238E27FC236}">
                <a16:creationId xmlns:a16="http://schemas.microsoft.com/office/drawing/2014/main" id="{407B0D19-5744-DDF4-3606-779CB4191C26}"/>
              </a:ext>
            </a:extLst>
          </p:cNvPr>
          <p:cNvSpPr>
            <a:spLocks noGrp="1"/>
          </p:cNvSpPr>
          <p:nvPr>
            <p:ph type="title"/>
          </p:nvPr>
        </p:nvSpPr>
        <p:spPr/>
        <p:txBody>
          <a:bodyPr/>
          <a:lstStyle/>
          <a:p>
            <a:r>
              <a:rPr lang="en-US" dirty="0"/>
              <a:t>Custom Telemetry Events</a:t>
            </a:r>
          </a:p>
        </p:txBody>
      </p:sp>
      <p:pic>
        <p:nvPicPr>
          <p:cNvPr id="4" name="Google Shape;298;p22">
            <a:extLst>
              <a:ext uri="{FF2B5EF4-FFF2-40B4-BE49-F238E27FC236}">
                <a16:creationId xmlns:a16="http://schemas.microsoft.com/office/drawing/2014/main" id="{AF18DFEF-4B24-122A-8AA5-EF3ADDFF7FEF}"/>
              </a:ext>
            </a:extLst>
          </p:cNvPr>
          <p:cNvPicPr preferRelativeResize="0">
            <a:picLocks/>
          </p:cNvPicPr>
          <p:nvPr/>
        </p:nvPicPr>
        <p:blipFill rotWithShape="1">
          <a:blip r:embed="rId2">
            <a:alphaModFix/>
          </a:blip>
          <a:srcRect/>
          <a:stretch/>
        </p:blipFill>
        <p:spPr>
          <a:xfrm>
            <a:off x="2446199" y="2435838"/>
            <a:ext cx="7278122" cy="3159572"/>
          </a:xfrm>
          <a:prstGeom prst="rect">
            <a:avLst/>
          </a:prstGeom>
          <a:noFill/>
          <a:ln>
            <a:noFill/>
          </a:ln>
        </p:spPr>
      </p:pic>
    </p:spTree>
    <p:extLst>
      <p:ext uri="{BB962C8B-B14F-4D97-AF65-F5344CB8AC3E}">
        <p14:creationId xmlns:p14="http://schemas.microsoft.com/office/powerpoint/2010/main" val="21967374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5D756-0221-70F4-88B3-A7F4E235D1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DCAFDD-E651-E901-F5BE-B3615DF52B81}"/>
              </a:ext>
            </a:extLst>
          </p:cNvPr>
          <p:cNvSpPr>
            <a:spLocks noGrp="1"/>
          </p:cNvSpPr>
          <p:nvPr>
            <p:ph idx="1"/>
          </p:nvPr>
        </p:nvSpPr>
        <p:spPr>
          <a:xfrm>
            <a:off x="415795" y="1227841"/>
            <a:ext cx="11381889" cy="4402317"/>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Need to find correct event to subscribe to</a:t>
            </a:r>
          </a:p>
          <a:p>
            <a:pPr lvl="1"/>
            <a:r>
              <a:rPr lang="en-US" dirty="0" err="1"/>
              <a:t>Datasource</a:t>
            </a:r>
            <a:r>
              <a:rPr lang="en-US" dirty="0"/>
              <a:t> – active</a:t>
            </a:r>
          </a:p>
          <a:p>
            <a:pPr lvl="1"/>
            <a:endParaRPr lang="en-US" dirty="0"/>
          </a:p>
          <a:p>
            <a:r>
              <a:rPr lang="en-US" dirty="0">
                <a:hlinkClick r:id="rId3"/>
              </a:rPr>
              <a:t>Form Event Execution Sequence</a:t>
            </a:r>
            <a:endParaRPr lang="en-US" dirty="0"/>
          </a:p>
        </p:txBody>
      </p:sp>
      <p:sp>
        <p:nvSpPr>
          <p:cNvPr id="3" name="Title 2">
            <a:extLst>
              <a:ext uri="{FF2B5EF4-FFF2-40B4-BE49-F238E27FC236}">
                <a16:creationId xmlns:a16="http://schemas.microsoft.com/office/drawing/2014/main" id="{BEDFF91A-0472-11BB-164A-870AF739E7DA}"/>
              </a:ext>
            </a:extLst>
          </p:cNvPr>
          <p:cNvSpPr>
            <a:spLocks noGrp="1"/>
          </p:cNvSpPr>
          <p:nvPr>
            <p:ph type="title"/>
          </p:nvPr>
        </p:nvSpPr>
        <p:spPr/>
        <p:txBody>
          <a:bodyPr/>
          <a:lstStyle/>
          <a:p>
            <a:r>
              <a:rPr lang="en-US" dirty="0"/>
              <a:t>Custom Telemetry Events</a:t>
            </a:r>
          </a:p>
        </p:txBody>
      </p:sp>
      <p:pic>
        <p:nvPicPr>
          <p:cNvPr id="4" name="Google Shape;308;p23">
            <a:extLst>
              <a:ext uri="{FF2B5EF4-FFF2-40B4-BE49-F238E27FC236}">
                <a16:creationId xmlns:a16="http://schemas.microsoft.com/office/drawing/2014/main" id="{551BC6AC-E2BA-05BF-BB5B-30445A43F216}"/>
              </a:ext>
            </a:extLst>
          </p:cNvPr>
          <p:cNvPicPr preferRelativeResize="0"/>
          <p:nvPr/>
        </p:nvPicPr>
        <p:blipFill rotWithShape="1">
          <a:blip r:embed="rId4">
            <a:alphaModFix/>
          </a:blip>
          <a:srcRect/>
          <a:stretch/>
        </p:blipFill>
        <p:spPr>
          <a:xfrm>
            <a:off x="6795247" y="2197633"/>
            <a:ext cx="4111630" cy="3722215"/>
          </a:xfrm>
          <a:prstGeom prst="rect">
            <a:avLst/>
          </a:prstGeom>
          <a:noFill/>
          <a:ln>
            <a:noFill/>
          </a:ln>
        </p:spPr>
      </p:pic>
    </p:spTree>
    <p:extLst>
      <p:ext uri="{BB962C8B-B14F-4D97-AF65-F5344CB8AC3E}">
        <p14:creationId xmlns:p14="http://schemas.microsoft.com/office/powerpoint/2010/main" val="52764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E4C0C-EE87-63C7-486F-67FB6A1261E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2A86D0-9367-3DAE-0D50-F73F170A9F75}"/>
              </a:ext>
            </a:extLst>
          </p:cNvPr>
          <p:cNvSpPr>
            <a:spLocks noGrp="1"/>
          </p:cNvSpPr>
          <p:nvPr>
            <p:ph idx="1"/>
          </p:nvPr>
        </p:nvSpPr>
        <p:spPr>
          <a:xfrm>
            <a:off x="394315" y="881050"/>
            <a:ext cx="11381889" cy="4402317"/>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Find </a:t>
            </a:r>
            <a:r>
              <a:rPr lang="en-US" dirty="0" err="1"/>
              <a:t>SalesTable</a:t>
            </a:r>
            <a:r>
              <a:rPr lang="en-US" dirty="0"/>
              <a:t> form -&gt; Go to </a:t>
            </a:r>
            <a:r>
              <a:rPr lang="en-US" dirty="0" err="1"/>
              <a:t>SalesTable</a:t>
            </a:r>
            <a:r>
              <a:rPr lang="en-US" dirty="0"/>
              <a:t> </a:t>
            </a:r>
            <a:r>
              <a:rPr lang="en-US" dirty="0" err="1"/>
              <a:t>datasource</a:t>
            </a:r>
            <a:r>
              <a:rPr lang="en-US" dirty="0"/>
              <a:t> -&gt; Copy event handler for ‘</a:t>
            </a:r>
            <a:r>
              <a:rPr lang="en-US" dirty="0" err="1"/>
              <a:t>OnActivated</a:t>
            </a:r>
            <a:r>
              <a:rPr lang="en-US" dirty="0"/>
              <a:t>’</a:t>
            </a:r>
          </a:p>
        </p:txBody>
      </p:sp>
      <p:sp>
        <p:nvSpPr>
          <p:cNvPr id="3" name="Title 2">
            <a:extLst>
              <a:ext uri="{FF2B5EF4-FFF2-40B4-BE49-F238E27FC236}">
                <a16:creationId xmlns:a16="http://schemas.microsoft.com/office/drawing/2014/main" id="{AD5656C4-0A5F-839C-C72C-87BA464C90F0}"/>
              </a:ext>
            </a:extLst>
          </p:cNvPr>
          <p:cNvSpPr>
            <a:spLocks noGrp="1"/>
          </p:cNvSpPr>
          <p:nvPr>
            <p:ph type="title"/>
          </p:nvPr>
        </p:nvSpPr>
        <p:spPr/>
        <p:txBody>
          <a:bodyPr/>
          <a:lstStyle/>
          <a:p>
            <a:r>
              <a:rPr lang="en-US" dirty="0"/>
              <a:t>Custom Telemetry Events</a:t>
            </a:r>
          </a:p>
        </p:txBody>
      </p:sp>
      <p:pic>
        <p:nvPicPr>
          <p:cNvPr id="4" name="Google Shape;316;p24">
            <a:extLst>
              <a:ext uri="{FF2B5EF4-FFF2-40B4-BE49-F238E27FC236}">
                <a16:creationId xmlns:a16="http://schemas.microsoft.com/office/drawing/2014/main" id="{1BEAA3ED-646C-5297-F845-300848B382AB}"/>
              </a:ext>
            </a:extLst>
          </p:cNvPr>
          <p:cNvPicPr preferRelativeResize="0">
            <a:picLocks/>
          </p:cNvPicPr>
          <p:nvPr/>
        </p:nvPicPr>
        <p:blipFill rotWithShape="1">
          <a:blip r:embed="rId3">
            <a:alphaModFix/>
          </a:blip>
          <a:srcRect/>
          <a:stretch/>
        </p:blipFill>
        <p:spPr>
          <a:xfrm>
            <a:off x="2497532" y="4567325"/>
            <a:ext cx="7196934" cy="1299447"/>
          </a:xfrm>
          <a:prstGeom prst="rect">
            <a:avLst/>
          </a:prstGeom>
          <a:noFill/>
          <a:ln>
            <a:noFill/>
          </a:ln>
        </p:spPr>
      </p:pic>
      <p:pic>
        <p:nvPicPr>
          <p:cNvPr id="5" name="Google Shape;318;p24">
            <a:extLst>
              <a:ext uri="{FF2B5EF4-FFF2-40B4-BE49-F238E27FC236}">
                <a16:creationId xmlns:a16="http://schemas.microsoft.com/office/drawing/2014/main" id="{5F4E4D66-92AF-3CF1-AAF9-5039DF32C1EB}"/>
              </a:ext>
            </a:extLst>
          </p:cNvPr>
          <p:cNvPicPr preferRelativeResize="0"/>
          <p:nvPr/>
        </p:nvPicPr>
        <p:blipFill rotWithShape="1">
          <a:blip r:embed="rId4">
            <a:alphaModFix/>
          </a:blip>
          <a:srcRect/>
          <a:stretch/>
        </p:blipFill>
        <p:spPr>
          <a:xfrm>
            <a:off x="2393592" y="2158412"/>
            <a:ext cx="7404813" cy="2249049"/>
          </a:xfrm>
          <a:prstGeom prst="rect">
            <a:avLst/>
          </a:prstGeom>
          <a:noFill/>
          <a:ln>
            <a:noFill/>
          </a:ln>
        </p:spPr>
      </p:pic>
    </p:spTree>
    <p:extLst>
      <p:ext uri="{BB962C8B-B14F-4D97-AF65-F5344CB8AC3E}">
        <p14:creationId xmlns:p14="http://schemas.microsoft.com/office/powerpoint/2010/main" val="3878706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A4FD5-5CCE-E264-0350-30DA15CF9CC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B07891-8B30-0942-C416-6BB3E70CE898}"/>
              </a:ext>
            </a:extLst>
          </p:cNvPr>
          <p:cNvSpPr>
            <a:spLocks noGrp="1"/>
          </p:cNvSpPr>
          <p:nvPr>
            <p:ph idx="1"/>
          </p:nvPr>
        </p:nvSpPr>
        <p:spPr>
          <a:xfrm>
            <a:off x="394315" y="860613"/>
            <a:ext cx="11381889" cy="4622540"/>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Now if I open a sales order, the event is captured in the ‘</a:t>
            </a:r>
            <a:r>
              <a:rPr lang="en-US" dirty="0" err="1"/>
              <a:t>customEvents</a:t>
            </a:r>
            <a:r>
              <a:rPr lang="en-US" dirty="0"/>
              <a:t>’ log</a:t>
            </a:r>
          </a:p>
        </p:txBody>
      </p:sp>
      <p:sp>
        <p:nvSpPr>
          <p:cNvPr id="3" name="Title 2">
            <a:extLst>
              <a:ext uri="{FF2B5EF4-FFF2-40B4-BE49-F238E27FC236}">
                <a16:creationId xmlns:a16="http://schemas.microsoft.com/office/drawing/2014/main" id="{AF04C4C5-ACDE-4738-4E1E-CED588FC9824}"/>
              </a:ext>
            </a:extLst>
          </p:cNvPr>
          <p:cNvSpPr>
            <a:spLocks noGrp="1"/>
          </p:cNvSpPr>
          <p:nvPr>
            <p:ph type="title"/>
          </p:nvPr>
        </p:nvSpPr>
        <p:spPr/>
        <p:txBody>
          <a:bodyPr/>
          <a:lstStyle/>
          <a:p>
            <a:r>
              <a:rPr lang="en-US" dirty="0"/>
              <a:t>Custom Telemetry Events</a:t>
            </a:r>
          </a:p>
        </p:txBody>
      </p:sp>
      <p:pic>
        <p:nvPicPr>
          <p:cNvPr id="4" name="Google Shape;324;p25">
            <a:extLst>
              <a:ext uri="{FF2B5EF4-FFF2-40B4-BE49-F238E27FC236}">
                <a16:creationId xmlns:a16="http://schemas.microsoft.com/office/drawing/2014/main" id="{D1F6E1D4-006A-3026-DA1D-4EDEDD5097C3}"/>
              </a:ext>
            </a:extLst>
          </p:cNvPr>
          <p:cNvPicPr preferRelativeResize="0"/>
          <p:nvPr/>
        </p:nvPicPr>
        <p:blipFill rotWithShape="1">
          <a:blip r:embed="rId2">
            <a:alphaModFix/>
          </a:blip>
          <a:srcRect/>
          <a:stretch/>
        </p:blipFill>
        <p:spPr>
          <a:xfrm>
            <a:off x="3726135" y="1818337"/>
            <a:ext cx="8050070" cy="2205443"/>
          </a:xfrm>
          <a:prstGeom prst="rect">
            <a:avLst/>
          </a:prstGeom>
          <a:noFill/>
          <a:ln>
            <a:noFill/>
          </a:ln>
        </p:spPr>
      </p:pic>
      <p:pic>
        <p:nvPicPr>
          <p:cNvPr id="5" name="Google Shape;325;p25">
            <a:extLst>
              <a:ext uri="{FF2B5EF4-FFF2-40B4-BE49-F238E27FC236}">
                <a16:creationId xmlns:a16="http://schemas.microsoft.com/office/drawing/2014/main" id="{C06E8449-3CBB-41F5-7451-1C7C89938E46}"/>
              </a:ext>
            </a:extLst>
          </p:cNvPr>
          <p:cNvPicPr preferRelativeResize="0"/>
          <p:nvPr/>
        </p:nvPicPr>
        <p:blipFill rotWithShape="1">
          <a:blip r:embed="rId3">
            <a:alphaModFix/>
          </a:blip>
          <a:srcRect/>
          <a:stretch/>
        </p:blipFill>
        <p:spPr>
          <a:xfrm>
            <a:off x="2570993" y="4272480"/>
            <a:ext cx="7028532" cy="2421346"/>
          </a:xfrm>
          <a:prstGeom prst="rect">
            <a:avLst/>
          </a:prstGeom>
          <a:noFill/>
          <a:ln>
            <a:noFill/>
          </a:ln>
        </p:spPr>
      </p:pic>
    </p:spTree>
    <p:extLst>
      <p:ext uri="{BB962C8B-B14F-4D97-AF65-F5344CB8AC3E}">
        <p14:creationId xmlns:p14="http://schemas.microsoft.com/office/powerpoint/2010/main" val="3090487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BFB7F-F735-C8DA-709B-EE3FF16E78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46DAE9-15E8-CCB6-2D68-FE4744AC3C7A}"/>
              </a:ext>
            </a:extLst>
          </p:cNvPr>
          <p:cNvSpPr>
            <a:spLocks noGrp="1"/>
          </p:cNvSpPr>
          <p:nvPr>
            <p:ph type="title"/>
          </p:nvPr>
        </p:nvSpPr>
        <p:spPr/>
        <p:txBody>
          <a:bodyPr/>
          <a:lstStyle/>
          <a:p>
            <a:r>
              <a:rPr lang="en-US" sz="6000" dirty="0"/>
              <a:t>Query Telemetry Data via Code</a:t>
            </a:r>
          </a:p>
        </p:txBody>
      </p:sp>
      <p:sp>
        <p:nvSpPr>
          <p:cNvPr id="3" name="Content Placeholder 2">
            <a:extLst>
              <a:ext uri="{FF2B5EF4-FFF2-40B4-BE49-F238E27FC236}">
                <a16:creationId xmlns:a16="http://schemas.microsoft.com/office/drawing/2014/main" id="{25068B17-B492-E32D-6145-42925661DCFC}"/>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147362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B579C-F4E4-87E2-CD6C-152DFDA2ECA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C31A81-52FA-8AC9-21A2-61E6A7854781}"/>
              </a:ext>
            </a:extLst>
          </p:cNvPr>
          <p:cNvSpPr>
            <a:spLocks noGrp="1"/>
          </p:cNvSpPr>
          <p:nvPr>
            <p:ph idx="1"/>
          </p:nvPr>
        </p:nvSpPr>
        <p:spPr>
          <a:xfrm>
            <a:off x="494780" y="1144607"/>
            <a:ext cx="11381889" cy="4402317"/>
          </a:xfrm>
        </p:spPr>
        <p:txBody>
          <a:bodyPr vert="horz" lIns="91440" tIns="45720" rIns="91440" bIns="45720" rtlCol="0" anchor="t">
            <a:normAutofit/>
          </a:bodyPr>
          <a:lstStyle/>
          <a:p>
            <a:r>
              <a:rPr lang="en-US" sz="2400" dirty="0">
                <a:latin typeface="Source Sans Pro Light"/>
                <a:ea typeface="Source Sans Pro Light"/>
                <a:cs typeface="Open Sans Light"/>
                <a:hlinkClick r:id="rId3"/>
              </a:rPr>
              <a:t>AppPageViews Documentation</a:t>
            </a:r>
            <a:endParaRPr lang="en-US" sz="2400" dirty="0">
              <a:latin typeface="Source Sans Pro Light"/>
              <a:ea typeface="Source Sans Pro Light"/>
              <a:cs typeface="Open Sans Light"/>
            </a:endParaRPr>
          </a:p>
          <a:p>
            <a:r>
              <a:rPr lang="en-US" sz="2400" dirty="0">
                <a:latin typeface="Source Sans Pro Light"/>
                <a:ea typeface="Source Sans Pro Light"/>
                <a:cs typeface="Open Sans Light"/>
                <a:hlinkClick r:id="rId4"/>
              </a:rPr>
              <a:t>AppPageViews Example Queries</a:t>
            </a:r>
            <a:endParaRPr lang="en-US" sz="2400" dirty="0">
              <a:latin typeface="Source Sans Pro Light"/>
              <a:ea typeface="Source Sans Pro Light"/>
              <a:cs typeface="Open Sans Light"/>
            </a:endParaRPr>
          </a:p>
        </p:txBody>
      </p:sp>
      <p:sp>
        <p:nvSpPr>
          <p:cNvPr id="3" name="Title 2">
            <a:extLst>
              <a:ext uri="{FF2B5EF4-FFF2-40B4-BE49-F238E27FC236}">
                <a16:creationId xmlns:a16="http://schemas.microsoft.com/office/drawing/2014/main" id="{2F4E2857-2DBC-B09C-FFFC-6E65043CBD1C}"/>
              </a:ext>
            </a:extLst>
          </p:cNvPr>
          <p:cNvSpPr>
            <a:spLocks noGrp="1"/>
          </p:cNvSpPr>
          <p:nvPr>
            <p:ph type="title"/>
          </p:nvPr>
        </p:nvSpPr>
        <p:spPr/>
        <p:txBody>
          <a:bodyPr/>
          <a:lstStyle/>
          <a:p>
            <a:r>
              <a:rPr lang="en-US" dirty="0"/>
              <a:t>Query Telemetry Data via Code</a:t>
            </a:r>
          </a:p>
        </p:txBody>
      </p:sp>
      <p:pic>
        <p:nvPicPr>
          <p:cNvPr id="4" name="Content Placeholder 9">
            <a:extLst>
              <a:ext uri="{FF2B5EF4-FFF2-40B4-BE49-F238E27FC236}">
                <a16:creationId xmlns:a16="http://schemas.microsoft.com/office/drawing/2014/main" id="{F44746AE-0490-8B28-43AA-BCD2844418DB}"/>
              </a:ext>
            </a:extLst>
          </p:cNvPr>
          <p:cNvPicPr>
            <a:picLocks noChangeAspect="1"/>
          </p:cNvPicPr>
          <p:nvPr/>
        </p:nvPicPr>
        <p:blipFill>
          <a:blip r:embed="rId5"/>
          <a:stretch>
            <a:fillRect/>
          </a:stretch>
        </p:blipFill>
        <p:spPr>
          <a:xfrm>
            <a:off x="3602554" y="3915380"/>
            <a:ext cx="4965411" cy="2942620"/>
          </a:xfrm>
          <a:prstGeom prst="rect">
            <a:avLst/>
          </a:prstGeom>
        </p:spPr>
      </p:pic>
      <p:pic>
        <p:nvPicPr>
          <p:cNvPr id="5" name="Picture 4">
            <a:extLst>
              <a:ext uri="{FF2B5EF4-FFF2-40B4-BE49-F238E27FC236}">
                <a16:creationId xmlns:a16="http://schemas.microsoft.com/office/drawing/2014/main" id="{9EB4A365-AC7B-B571-584D-6DDE43DC9708}"/>
              </a:ext>
            </a:extLst>
          </p:cNvPr>
          <p:cNvPicPr>
            <a:picLocks noChangeAspect="1"/>
          </p:cNvPicPr>
          <p:nvPr/>
        </p:nvPicPr>
        <p:blipFill>
          <a:blip r:embed="rId6"/>
          <a:stretch>
            <a:fillRect/>
          </a:stretch>
        </p:blipFill>
        <p:spPr>
          <a:xfrm>
            <a:off x="581358" y="2000806"/>
            <a:ext cx="9810237" cy="1883628"/>
          </a:xfrm>
          <a:prstGeom prst="rect">
            <a:avLst/>
          </a:prstGeom>
        </p:spPr>
      </p:pic>
    </p:spTree>
    <p:extLst>
      <p:ext uri="{BB962C8B-B14F-4D97-AF65-F5344CB8AC3E}">
        <p14:creationId xmlns:p14="http://schemas.microsoft.com/office/powerpoint/2010/main" val="7898656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2371E-F129-A4B9-BCFD-1CEE8FFB6D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83F927-5341-DFF4-88ED-E409D43CF39B}"/>
              </a:ext>
            </a:extLst>
          </p:cNvPr>
          <p:cNvSpPr>
            <a:spLocks noGrp="1"/>
          </p:cNvSpPr>
          <p:nvPr>
            <p:ph type="title"/>
          </p:nvPr>
        </p:nvSpPr>
        <p:spPr>
          <a:xfrm>
            <a:off x="844550" y="2766218"/>
            <a:ext cx="10515600" cy="1325563"/>
          </a:xfrm>
        </p:spPr>
        <p:txBody>
          <a:bodyPr/>
          <a:lstStyle/>
          <a:p>
            <a:r>
              <a:rPr lang="en-US" sz="6000" dirty="0"/>
              <a:t>Create Solution Using Telemetry Data Within D365FO</a:t>
            </a:r>
          </a:p>
        </p:txBody>
      </p:sp>
      <p:sp>
        <p:nvSpPr>
          <p:cNvPr id="3" name="Content Placeholder 2">
            <a:extLst>
              <a:ext uri="{FF2B5EF4-FFF2-40B4-BE49-F238E27FC236}">
                <a16:creationId xmlns:a16="http://schemas.microsoft.com/office/drawing/2014/main" id="{AEB00C99-79E1-01BD-2E13-3C6AEF27EAD7}"/>
              </a:ext>
            </a:extLst>
          </p:cNvPr>
          <p:cNvSpPr>
            <a:spLocks noGrp="1"/>
          </p:cNvSpPr>
          <p:nvPr>
            <p:ph type="body"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endParaRPr lang="en-US" dirty="0"/>
          </a:p>
        </p:txBody>
      </p:sp>
    </p:spTree>
    <p:extLst>
      <p:ext uri="{BB962C8B-B14F-4D97-AF65-F5344CB8AC3E}">
        <p14:creationId xmlns:p14="http://schemas.microsoft.com/office/powerpoint/2010/main" val="68309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349F8-035D-09E7-9000-E63E23AE813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7A7C68-F063-5AA5-068A-85B6D66CB111}"/>
              </a:ext>
            </a:extLst>
          </p:cNvPr>
          <p:cNvSpPr>
            <a:spLocks noGrp="1"/>
          </p:cNvSpPr>
          <p:nvPr>
            <p:ph idx="1"/>
          </p:nvPr>
        </p:nvSpPr>
        <p:spPr>
          <a:xfrm>
            <a:off x="415795" y="1227841"/>
            <a:ext cx="11381889" cy="4402317"/>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Let’s create a solution to disable a user that does not log in within a set timeframe</a:t>
            </a:r>
          </a:p>
        </p:txBody>
      </p:sp>
      <p:sp>
        <p:nvSpPr>
          <p:cNvPr id="3" name="Title 2">
            <a:extLst>
              <a:ext uri="{FF2B5EF4-FFF2-40B4-BE49-F238E27FC236}">
                <a16:creationId xmlns:a16="http://schemas.microsoft.com/office/drawing/2014/main" id="{AF831395-7B14-9025-7AD9-9F2ED1DEAE6B}"/>
              </a:ext>
            </a:extLst>
          </p:cNvPr>
          <p:cNvSpPr>
            <a:spLocks noGrp="1"/>
          </p:cNvSpPr>
          <p:nvPr>
            <p:ph type="title"/>
          </p:nvPr>
        </p:nvSpPr>
        <p:spPr/>
        <p:txBody>
          <a:bodyPr/>
          <a:lstStyle/>
          <a:p>
            <a:r>
              <a:rPr lang="en-US" dirty="0"/>
              <a:t>Create Solution Using Telemetry Data</a:t>
            </a:r>
          </a:p>
        </p:txBody>
      </p:sp>
      <p:pic>
        <p:nvPicPr>
          <p:cNvPr id="4" name="Picture 3">
            <a:extLst>
              <a:ext uri="{FF2B5EF4-FFF2-40B4-BE49-F238E27FC236}">
                <a16:creationId xmlns:a16="http://schemas.microsoft.com/office/drawing/2014/main" id="{7B3EB353-9429-EB14-9ED7-3027A91F8C41}"/>
              </a:ext>
            </a:extLst>
          </p:cNvPr>
          <p:cNvPicPr>
            <a:picLocks noChangeAspect="1"/>
          </p:cNvPicPr>
          <p:nvPr/>
        </p:nvPicPr>
        <p:blipFill>
          <a:blip r:embed="rId2"/>
          <a:stretch>
            <a:fillRect/>
          </a:stretch>
        </p:blipFill>
        <p:spPr>
          <a:xfrm>
            <a:off x="508497" y="2737237"/>
            <a:ext cx="11196484" cy="2150544"/>
          </a:xfrm>
          <a:prstGeom prst="rect">
            <a:avLst/>
          </a:prstGeom>
        </p:spPr>
      </p:pic>
    </p:spTree>
    <p:extLst>
      <p:ext uri="{BB962C8B-B14F-4D97-AF65-F5344CB8AC3E}">
        <p14:creationId xmlns:p14="http://schemas.microsoft.com/office/powerpoint/2010/main" val="4115673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9C6A0-458B-361C-B7B6-DCC59EE4239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F8ABD0-9CD2-B319-852F-56432DE3D0FC}"/>
              </a:ext>
            </a:extLst>
          </p:cNvPr>
          <p:cNvSpPr>
            <a:spLocks noGrp="1"/>
          </p:cNvSpPr>
          <p:nvPr>
            <p:ph idx="1"/>
          </p:nvPr>
        </p:nvSpPr>
        <p:spPr>
          <a:xfrm>
            <a:off x="405053" y="1283787"/>
            <a:ext cx="11381889" cy="4402317"/>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Using .NET SDK to query Log Analytics makes process easier</a:t>
            </a:r>
          </a:p>
          <a:p>
            <a:r>
              <a:rPr lang="en-US" dirty="0"/>
              <a:t>Created .NET class for X++ to call</a:t>
            </a:r>
          </a:p>
          <a:p>
            <a:r>
              <a:rPr lang="en-US" dirty="0"/>
              <a:t>Note: Not best practice to store secrets in code</a:t>
            </a:r>
          </a:p>
        </p:txBody>
      </p:sp>
      <p:sp>
        <p:nvSpPr>
          <p:cNvPr id="3" name="Title 2">
            <a:extLst>
              <a:ext uri="{FF2B5EF4-FFF2-40B4-BE49-F238E27FC236}">
                <a16:creationId xmlns:a16="http://schemas.microsoft.com/office/drawing/2014/main" id="{16B16D6E-CA01-5EF7-4CF5-39352C93A654}"/>
              </a:ext>
            </a:extLst>
          </p:cNvPr>
          <p:cNvSpPr>
            <a:spLocks noGrp="1"/>
          </p:cNvSpPr>
          <p:nvPr>
            <p:ph type="title"/>
          </p:nvPr>
        </p:nvSpPr>
        <p:spPr>
          <a:xfrm>
            <a:off x="405054" y="403743"/>
            <a:ext cx="11381889" cy="880044"/>
          </a:xfrm>
        </p:spPr>
        <p:txBody>
          <a:bodyPr/>
          <a:lstStyle/>
          <a:p>
            <a:r>
              <a:rPr lang="en-US" dirty="0"/>
              <a:t>Create Solution Using Telemetry Data</a:t>
            </a:r>
          </a:p>
        </p:txBody>
      </p:sp>
      <p:pic>
        <p:nvPicPr>
          <p:cNvPr id="5" name="Google Shape;363;p30">
            <a:extLst>
              <a:ext uri="{FF2B5EF4-FFF2-40B4-BE49-F238E27FC236}">
                <a16:creationId xmlns:a16="http://schemas.microsoft.com/office/drawing/2014/main" id="{D98918FC-D76F-3718-7219-957B721DE06E}"/>
              </a:ext>
            </a:extLst>
          </p:cNvPr>
          <p:cNvPicPr preferRelativeResize="0"/>
          <p:nvPr/>
        </p:nvPicPr>
        <p:blipFill rotWithShape="1">
          <a:blip r:embed="rId2">
            <a:alphaModFix/>
          </a:blip>
          <a:srcRect/>
          <a:stretch/>
        </p:blipFill>
        <p:spPr>
          <a:xfrm>
            <a:off x="3663939" y="3428478"/>
            <a:ext cx="4864115" cy="3025779"/>
          </a:xfrm>
          <a:prstGeom prst="rect">
            <a:avLst/>
          </a:prstGeom>
          <a:noFill/>
          <a:ln>
            <a:noFill/>
          </a:ln>
        </p:spPr>
      </p:pic>
    </p:spTree>
    <p:extLst>
      <p:ext uri="{BB962C8B-B14F-4D97-AF65-F5344CB8AC3E}">
        <p14:creationId xmlns:p14="http://schemas.microsoft.com/office/powerpoint/2010/main" val="3734372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B158A-9252-07AB-E50A-67EFC7B560A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6AF0E4-7D8C-AF18-B9B1-78158E3522C2}"/>
              </a:ext>
            </a:extLst>
          </p:cNvPr>
          <p:cNvSpPr>
            <a:spLocks noGrp="1"/>
          </p:cNvSpPr>
          <p:nvPr>
            <p:ph idx="1"/>
          </p:nvPr>
        </p:nvSpPr>
        <p:spPr>
          <a:xfrm>
            <a:off x="394316" y="1247303"/>
            <a:ext cx="5975749" cy="4402317"/>
          </a:xfrm>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t>Gets users who have logged in within the last x days</a:t>
            </a:r>
          </a:p>
          <a:p>
            <a:endParaRPr lang="en-US" dirty="0"/>
          </a:p>
          <a:p>
            <a:r>
              <a:rPr lang="en-US" dirty="0"/>
              <a:t>Checks to see if user is assigned </a:t>
            </a:r>
            <a:r>
              <a:rPr lang="en-US" dirty="0" err="1"/>
              <a:t>SysAdmin</a:t>
            </a:r>
            <a:r>
              <a:rPr lang="en-US" dirty="0"/>
              <a:t> before trying to disable user</a:t>
            </a:r>
          </a:p>
          <a:p>
            <a:endParaRPr lang="en-US" dirty="0"/>
          </a:p>
          <a:p>
            <a:r>
              <a:rPr lang="en-US" dirty="0"/>
              <a:t>Added to D365FO Admin Toolkit</a:t>
            </a:r>
          </a:p>
        </p:txBody>
      </p:sp>
      <p:sp>
        <p:nvSpPr>
          <p:cNvPr id="3" name="Title 2">
            <a:extLst>
              <a:ext uri="{FF2B5EF4-FFF2-40B4-BE49-F238E27FC236}">
                <a16:creationId xmlns:a16="http://schemas.microsoft.com/office/drawing/2014/main" id="{F943C70D-ECE8-86B1-4545-6B180282C772}"/>
              </a:ext>
            </a:extLst>
          </p:cNvPr>
          <p:cNvSpPr>
            <a:spLocks noGrp="1"/>
          </p:cNvSpPr>
          <p:nvPr>
            <p:ph type="title"/>
          </p:nvPr>
        </p:nvSpPr>
        <p:spPr/>
        <p:txBody>
          <a:bodyPr/>
          <a:lstStyle/>
          <a:p>
            <a:r>
              <a:rPr lang="en-US" dirty="0"/>
              <a:t>Create Solution Using Telemetry Data</a:t>
            </a:r>
          </a:p>
        </p:txBody>
      </p:sp>
      <p:pic>
        <p:nvPicPr>
          <p:cNvPr id="4" name="Google Shape;372;p31">
            <a:extLst>
              <a:ext uri="{FF2B5EF4-FFF2-40B4-BE49-F238E27FC236}">
                <a16:creationId xmlns:a16="http://schemas.microsoft.com/office/drawing/2014/main" id="{96BDDA0D-EF90-102C-B54B-1ACD4D5E3382}"/>
              </a:ext>
            </a:extLst>
          </p:cNvPr>
          <p:cNvPicPr preferRelativeResize="0">
            <a:picLocks/>
          </p:cNvPicPr>
          <p:nvPr/>
        </p:nvPicPr>
        <p:blipFill rotWithShape="1">
          <a:blip r:embed="rId3">
            <a:alphaModFix/>
          </a:blip>
          <a:srcRect/>
          <a:stretch/>
        </p:blipFill>
        <p:spPr>
          <a:xfrm>
            <a:off x="6652281" y="1247303"/>
            <a:ext cx="4992842" cy="4732710"/>
          </a:xfrm>
          <a:prstGeom prst="rect">
            <a:avLst/>
          </a:prstGeom>
          <a:noFill/>
          <a:ln>
            <a:noFill/>
          </a:ln>
        </p:spPr>
      </p:pic>
    </p:spTree>
    <p:extLst>
      <p:ext uri="{BB962C8B-B14F-4D97-AF65-F5344CB8AC3E}">
        <p14:creationId xmlns:p14="http://schemas.microsoft.com/office/powerpoint/2010/main" val="33930500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565CD-F2A8-798D-8F1B-FBE9E98496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92019E-324C-2674-081E-E59077FE3E19}"/>
              </a:ext>
            </a:extLst>
          </p:cNvPr>
          <p:cNvSpPr>
            <a:spLocks noGrp="1"/>
          </p:cNvSpPr>
          <p:nvPr>
            <p:ph type="title"/>
          </p:nvPr>
        </p:nvSpPr>
        <p:spPr/>
        <p:txBody>
          <a:bodyPr/>
          <a:lstStyle/>
          <a:p>
            <a:r>
              <a:rPr lang="en-US" dirty="0"/>
              <a:t>Create Solution Using Telemetry Data</a:t>
            </a:r>
          </a:p>
        </p:txBody>
      </p:sp>
      <p:pic>
        <p:nvPicPr>
          <p:cNvPr id="6" name="Google Shape;382;p32" descr="Graphical user interface, text, application, email&#10;&#10;Description automatically generated">
            <a:extLst>
              <a:ext uri="{FF2B5EF4-FFF2-40B4-BE49-F238E27FC236}">
                <a16:creationId xmlns:a16="http://schemas.microsoft.com/office/drawing/2014/main" id="{215B55DA-3997-1787-4E1D-BF28F3A39FE0}"/>
              </a:ext>
            </a:extLst>
          </p:cNvPr>
          <p:cNvPicPr preferRelativeResize="0"/>
          <p:nvPr/>
        </p:nvPicPr>
        <p:blipFill rotWithShape="1">
          <a:blip r:embed="rId2">
            <a:alphaModFix/>
          </a:blip>
          <a:srcRect/>
          <a:stretch/>
        </p:blipFill>
        <p:spPr>
          <a:xfrm>
            <a:off x="4408485" y="5065974"/>
            <a:ext cx="3619500" cy="1419225"/>
          </a:xfrm>
          <a:prstGeom prst="rect">
            <a:avLst/>
          </a:prstGeom>
          <a:noFill/>
          <a:ln>
            <a:noFill/>
          </a:ln>
        </p:spPr>
      </p:pic>
      <p:pic>
        <p:nvPicPr>
          <p:cNvPr id="7" name="Google Shape;383;p32">
            <a:extLst>
              <a:ext uri="{FF2B5EF4-FFF2-40B4-BE49-F238E27FC236}">
                <a16:creationId xmlns:a16="http://schemas.microsoft.com/office/drawing/2014/main" id="{9B774DCA-4F0E-80F8-1C24-2A91EFA77278}"/>
              </a:ext>
            </a:extLst>
          </p:cNvPr>
          <p:cNvPicPr preferRelativeResize="0"/>
          <p:nvPr/>
        </p:nvPicPr>
        <p:blipFill rotWithShape="1">
          <a:blip r:embed="rId3">
            <a:alphaModFix/>
          </a:blip>
          <a:srcRect/>
          <a:stretch/>
        </p:blipFill>
        <p:spPr>
          <a:xfrm>
            <a:off x="997807" y="1109438"/>
            <a:ext cx="10440857" cy="3781953"/>
          </a:xfrm>
          <a:prstGeom prst="rect">
            <a:avLst/>
          </a:prstGeom>
          <a:noFill/>
          <a:ln>
            <a:noFill/>
          </a:ln>
        </p:spPr>
      </p:pic>
    </p:spTree>
    <p:extLst>
      <p:ext uri="{BB962C8B-B14F-4D97-AF65-F5344CB8AC3E}">
        <p14:creationId xmlns:p14="http://schemas.microsoft.com/office/powerpoint/2010/main" val="2789835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7377E-7889-AA2D-1E68-CE2FEDA9340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E1BB21-C5DB-4D5C-E582-6A9CC6CF3C6B}"/>
              </a:ext>
            </a:extLst>
          </p:cNvPr>
          <p:cNvSpPr>
            <a:spLocks noGrp="1"/>
          </p:cNvSpPr>
          <p:nvPr>
            <p:ph type="title"/>
          </p:nvPr>
        </p:nvSpPr>
        <p:spPr>
          <a:xfrm>
            <a:off x="844550" y="2766218"/>
            <a:ext cx="10515600" cy="1325563"/>
          </a:xfrm>
        </p:spPr>
        <p:txBody>
          <a:bodyPr/>
          <a:lstStyle/>
          <a:p>
            <a:r>
              <a:rPr lang="en-US" sz="6000" dirty="0"/>
              <a:t>ISM Telemetry for FinOps</a:t>
            </a:r>
          </a:p>
        </p:txBody>
      </p:sp>
    </p:spTree>
    <p:extLst>
      <p:ext uri="{BB962C8B-B14F-4D97-AF65-F5344CB8AC3E}">
        <p14:creationId xmlns:p14="http://schemas.microsoft.com/office/powerpoint/2010/main" val="17829836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AEC66-2190-BE4D-08F9-E380CF6BC4F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067C7F-CD2B-5AAD-A694-F4D33F5040A1}"/>
              </a:ext>
            </a:extLst>
          </p:cNvPr>
          <p:cNvSpPr>
            <a:spLocks noGrp="1"/>
          </p:cNvSpPr>
          <p:nvPr>
            <p:ph idx="1"/>
          </p:nvPr>
        </p:nvSpPr>
        <p:spPr/>
        <p:txBody>
          <a:bodyPr vert="horz" lIns="91440" tIns="45720" rIns="91440" bIns="45720" rtlCol="0" anchor="t">
            <a:normAutofit/>
          </a:bodyPr>
          <a:lstStyle/>
          <a:p>
            <a:r>
              <a:rPr lang="en-US" sz="3600" dirty="0">
                <a:latin typeface="Poppins" pitchFamily="2" charset="77"/>
                <a:cs typeface="Poppins" pitchFamily="2" charset="77"/>
                <a:hlinkClick r:id="rId2"/>
              </a:rPr>
              <a:t>GitHub Link </a:t>
            </a:r>
            <a:endParaRPr lang="en-US" sz="3600" dirty="0">
              <a:latin typeface="Poppins" pitchFamily="2" charset="77"/>
              <a:cs typeface="Poppins" pitchFamily="2" charset="77"/>
            </a:endParaRPr>
          </a:p>
        </p:txBody>
      </p:sp>
      <p:sp>
        <p:nvSpPr>
          <p:cNvPr id="3" name="Title 2">
            <a:extLst>
              <a:ext uri="{FF2B5EF4-FFF2-40B4-BE49-F238E27FC236}">
                <a16:creationId xmlns:a16="http://schemas.microsoft.com/office/drawing/2014/main" id="{7B971A58-E9A4-E0E3-C45E-E833DF0A71CD}"/>
              </a:ext>
            </a:extLst>
          </p:cNvPr>
          <p:cNvSpPr>
            <a:spLocks noGrp="1"/>
          </p:cNvSpPr>
          <p:nvPr>
            <p:ph type="title"/>
          </p:nvPr>
        </p:nvSpPr>
        <p:spPr/>
        <p:txBody>
          <a:bodyPr/>
          <a:lstStyle/>
          <a:p>
            <a:r>
              <a:rPr lang="en-US" dirty="0"/>
              <a:t>ISM Telemetry for FinOps</a:t>
            </a:r>
          </a:p>
        </p:txBody>
      </p:sp>
      <p:pic>
        <p:nvPicPr>
          <p:cNvPr id="4" name="Picture 3">
            <a:extLst>
              <a:ext uri="{FF2B5EF4-FFF2-40B4-BE49-F238E27FC236}">
                <a16:creationId xmlns:a16="http://schemas.microsoft.com/office/drawing/2014/main" id="{E97A6C07-EDDD-E148-B1DC-2EC6B4EFBFC1}"/>
              </a:ext>
            </a:extLst>
          </p:cNvPr>
          <p:cNvPicPr>
            <a:picLocks noChangeAspect="1"/>
          </p:cNvPicPr>
          <p:nvPr/>
        </p:nvPicPr>
        <p:blipFill>
          <a:blip r:embed="rId3"/>
          <a:stretch>
            <a:fillRect/>
          </a:stretch>
        </p:blipFill>
        <p:spPr>
          <a:xfrm>
            <a:off x="5638602" y="2204977"/>
            <a:ext cx="5944430" cy="2648320"/>
          </a:xfrm>
          <a:prstGeom prst="rect">
            <a:avLst/>
          </a:prstGeom>
        </p:spPr>
      </p:pic>
      <p:pic>
        <p:nvPicPr>
          <p:cNvPr id="5" name="Picture 4">
            <a:extLst>
              <a:ext uri="{FF2B5EF4-FFF2-40B4-BE49-F238E27FC236}">
                <a16:creationId xmlns:a16="http://schemas.microsoft.com/office/drawing/2014/main" id="{57D6F188-C375-2B7B-489F-56DC98FCA300}"/>
              </a:ext>
            </a:extLst>
          </p:cNvPr>
          <p:cNvPicPr>
            <a:picLocks noChangeAspect="1"/>
          </p:cNvPicPr>
          <p:nvPr/>
        </p:nvPicPr>
        <p:blipFill>
          <a:blip r:embed="rId4"/>
          <a:stretch>
            <a:fillRect/>
          </a:stretch>
        </p:blipFill>
        <p:spPr>
          <a:xfrm>
            <a:off x="252563" y="2971846"/>
            <a:ext cx="4972744" cy="1114581"/>
          </a:xfrm>
          <a:prstGeom prst="rect">
            <a:avLst/>
          </a:prstGeom>
        </p:spPr>
      </p:pic>
    </p:spTree>
    <p:extLst>
      <p:ext uri="{BB962C8B-B14F-4D97-AF65-F5344CB8AC3E}">
        <p14:creationId xmlns:p14="http://schemas.microsoft.com/office/powerpoint/2010/main" val="2408762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17457-F7D9-A817-AB0E-8E1C3877AE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370305-D932-3453-D427-736B5F84EA65}"/>
              </a:ext>
            </a:extLst>
          </p:cNvPr>
          <p:cNvSpPr>
            <a:spLocks noGrp="1"/>
          </p:cNvSpPr>
          <p:nvPr>
            <p:ph type="title"/>
          </p:nvPr>
        </p:nvSpPr>
        <p:spPr/>
        <p:txBody>
          <a:bodyPr/>
          <a:lstStyle/>
          <a:p>
            <a:r>
              <a:rPr lang="en-US" dirty="0"/>
              <a:t>Custom Telemetry Events</a:t>
            </a:r>
          </a:p>
        </p:txBody>
      </p:sp>
      <p:pic>
        <p:nvPicPr>
          <p:cNvPr id="6" name="Picture 5">
            <a:extLst>
              <a:ext uri="{FF2B5EF4-FFF2-40B4-BE49-F238E27FC236}">
                <a16:creationId xmlns:a16="http://schemas.microsoft.com/office/drawing/2014/main" id="{CF69F41D-038D-FC4A-8B47-F98DAA710221}"/>
              </a:ext>
            </a:extLst>
          </p:cNvPr>
          <p:cNvPicPr>
            <a:picLocks noChangeAspect="1"/>
          </p:cNvPicPr>
          <p:nvPr/>
        </p:nvPicPr>
        <p:blipFill>
          <a:blip r:embed="rId2"/>
          <a:stretch>
            <a:fillRect/>
          </a:stretch>
        </p:blipFill>
        <p:spPr>
          <a:xfrm>
            <a:off x="7883334" y="1134534"/>
            <a:ext cx="4105467" cy="5604005"/>
          </a:xfrm>
          <a:prstGeom prst="rect">
            <a:avLst/>
          </a:prstGeom>
        </p:spPr>
      </p:pic>
      <p:pic>
        <p:nvPicPr>
          <p:cNvPr id="7" name="Picture 6">
            <a:extLst>
              <a:ext uri="{FF2B5EF4-FFF2-40B4-BE49-F238E27FC236}">
                <a16:creationId xmlns:a16="http://schemas.microsoft.com/office/drawing/2014/main" id="{53E43B74-70F9-40AD-8695-A36C66A164F6}"/>
              </a:ext>
            </a:extLst>
          </p:cNvPr>
          <p:cNvPicPr>
            <a:picLocks noChangeAspect="1"/>
          </p:cNvPicPr>
          <p:nvPr/>
        </p:nvPicPr>
        <p:blipFill>
          <a:blip r:embed="rId3"/>
          <a:stretch>
            <a:fillRect/>
          </a:stretch>
        </p:blipFill>
        <p:spPr>
          <a:xfrm>
            <a:off x="1411641" y="3804450"/>
            <a:ext cx="5315692" cy="2781688"/>
          </a:xfrm>
          <a:prstGeom prst="rect">
            <a:avLst/>
          </a:prstGeom>
        </p:spPr>
      </p:pic>
      <p:pic>
        <p:nvPicPr>
          <p:cNvPr id="8" name="Picture 7">
            <a:extLst>
              <a:ext uri="{FF2B5EF4-FFF2-40B4-BE49-F238E27FC236}">
                <a16:creationId xmlns:a16="http://schemas.microsoft.com/office/drawing/2014/main" id="{6891A124-84B8-2E4D-4A2A-50DFF7513351}"/>
              </a:ext>
            </a:extLst>
          </p:cNvPr>
          <p:cNvPicPr>
            <a:picLocks noChangeAspect="1"/>
          </p:cNvPicPr>
          <p:nvPr/>
        </p:nvPicPr>
        <p:blipFill>
          <a:blip r:embed="rId4"/>
          <a:stretch>
            <a:fillRect/>
          </a:stretch>
        </p:blipFill>
        <p:spPr>
          <a:xfrm>
            <a:off x="394316" y="1239111"/>
            <a:ext cx="7350342" cy="2465427"/>
          </a:xfrm>
          <a:prstGeom prst="rect">
            <a:avLst/>
          </a:prstGeom>
        </p:spPr>
      </p:pic>
    </p:spTree>
    <p:extLst>
      <p:ext uri="{BB962C8B-B14F-4D97-AF65-F5344CB8AC3E}">
        <p14:creationId xmlns:p14="http://schemas.microsoft.com/office/powerpoint/2010/main" val="11932741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0FB3C-B707-DEDA-F5CF-B01E26334AF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16402BE-F3EB-74C0-C2B2-AEDE47308143}"/>
              </a:ext>
            </a:extLst>
          </p:cNvPr>
          <p:cNvSpPr>
            <a:spLocks noGrp="1"/>
          </p:cNvSpPr>
          <p:nvPr>
            <p:ph type="title"/>
          </p:nvPr>
        </p:nvSpPr>
        <p:spPr/>
        <p:txBody>
          <a:bodyPr/>
          <a:lstStyle/>
          <a:p>
            <a:r>
              <a:rPr lang="en-US" dirty="0"/>
              <a:t>Azure Data Explorer</a:t>
            </a:r>
          </a:p>
        </p:txBody>
      </p:sp>
      <p:pic>
        <p:nvPicPr>
          <p:cNvPr id="6" name="Picture 5">
            <a:extLst>
              <a:ext uri="{FF2B5EF4-FFF2-40B4-BE49-F238E27FC236}">
                <a16:creationId xmlns:a16="http://schemas.microsoft.com/office/drawing/2014/main" id="{AD2704BC-0B12-6306-B8FB-ED4F053ACF62}"/>
              </a:ext>
            </a:extLst>
          </p:cNvPr>
          <p:cNvPicPr>
            <a:picLocks noChangeAspect="1"/>
          </p:cNvPicPr>
          <p:nvPr/>
        </p:nvPicPr>
        <p:blipFill>
          <a:blip r:embed="rId2"/>
          <a:stretch>
            <a:fillRect/>
          </a:stretch>
        </p:blipFill>
        <p:spPr>
          <a:xfrm>
            <a:off x="5613042" y="1095668"/>
            <a:ext cx="6159242" cy="5462325"/>
          </a:xfrm>
          <a:prstGeom prst="rect">
            <a:avLst/>
          </a:prstGeom>
        </p:spPr>
      </p:pic>
      <p:pic>
        <p:nvPicPr>
          <p:cNvPr id="7" name="Picture 6">
            <a:extLst>
              <a:ext uri="{FF2B5EF4-FFF2-40B4-BE49-F238E27FC236}">
                <a16:creationId xmlns:a16="http://schemas.microsoft.com/office/drawing/2014/main" id="{50F6D247-BD02-CADA-5B1D-BF225B40E006}"/>
              </a:ext>
            </a:extLst>
          </p:cNvPr>
          <p:cNvPicPr>
            <a:picLocks noChangeAspect="1"/>
          </p:cNvPicPr>
          <p:nvPr/>
        </p:nvPicPr>
        <p:blipFill>
          <a:blip r:embed="rId3"/>
          <a:stretch>
            <a:fillRect/>
          </a:stretch>
        </p:blipFill>
        <p:spPr>
          <a:xfrm>
            <a:off x="1581709" y="3327573"/>
            <a:ext cx="2445065" cy="3421450"/>
          </a:xfrm>
          <a:prstGeom prst="rect">
            <a:avLst/>
          </a:prstGeom>
        </p:spPr>
      </p:pic>
      <p:pic>
        <p:nvPicPr>
          <p:cNvPr id="8" name="Picture 7">
            <a:extLst>
              <a:ext uri="{FF2B5EF4-FFF2-40B4-BE49-F238E27FC236}">
                <a16:creationId xmlns:a16="http://schemas.microsoft.com/office/drawing/2014/main" id="{4EDCB8D9-12DE-04B3-C3A1-C6C17BEAF3B6}"/>
              </a:ext>
            </a:extLst>
          </p:cNvPr>
          <p:cNvPicPr>
            <a:picLocks noChangeAspect="1"/>
          </p:cNvPicPr>
          <p:nvPr/>
        </p:nvPicPr>
        <p:blipFill>
          <a:blip r:embed="rId4"/>
          <a:stretch>
            <a:fillRect/>
          </a:stretch>
        </p:blipFill>
        <p:spPr>
          <a:xfrm>
            <a:off x="618067" y="1095668"/>
            <a:ext cx="4805998" cy="2223967"/>
          </a:xfrm>
          <a:prstGeom prst="rect">
            <a:avLst/>
          </a:prstGeom>
        </p:spPr>
      </p:pic>
    </p:spTree>
    <p:extLst>
      <p:ext uri="{BB962C8B-B14F-4D97-AF65-F5344CB8AC3E}">
        <p14:creationId xmlns:p14="http://schemas.microsoft.com/office/powerpoint/2010/main" val="3200040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2E5D3-E3CA-35EB-5A25-D1B0F96A6AF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2D1F9F-99F6-D55E-7C81-5DABAB782A24}"/>
              </a:ext>
            </a:extLst>
          </p:cNvPr>
          <p:cNvSpPr>
            <a:spLocks noGrp="1"/>
          </p:cNvSpPr>
          <p:nvPr>
            <p:ph type="title"/>
          </p:nvPr>
        </p:nvSpPr>
        <p:spPr>
          <a:xfrm>
            <a:off x="844550" y="2766218"/>
            <a:ext cx="10515600" cy="1325563"/>
          </a:xfrm>
        </p:spPr>
        <p:txBody>
          <a:bodyPr/>
          <a:lstStyle/>
          <a:p>
            <a:r>
              <a:rPr lang="en-US" sz="6000" dirty="0"/>
              <a:t>Telemetry &amp; Monitoring Demo</a:t>
            </a:r>
          </a:p>
        </p:txBody>
      </p:sp>
    </p:spTree>
    <p:extLst>
      <p:ext uri="{BB962C8B-B14F-4D97-AF65-F5344CB8AC3E}">
        <p14:creationId xmlns:p14="http://schemas.microsoft.com/office/powerpoint/2010/main" val="36635921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40BE8-8D1F-E69C-E4AD-54B6F584739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A602DE-0369-D55D-F691-B1608735E441}"/>
              </a:ext>
            </a:extLst>
          </p:cNvPr>
          <p:cNvSpPr>
            <a:spLocks noGrp="1"/>
          </p:cNvSpPr>
          <p:nvPr>
            <p:ph idx="1"/>
          </p:nvPr>
        </p:nvSpPr>
        <p:spPr/>
        <p:txBody>
          <a:bodyPr vert="horz" lIns="91440" tIns="45720" rIns="91440" bIns="45720" rtlCol="0" anchor="t">
            <a:normAutofit/>
          </a:bodyPr>
          <a:lstStyle/>
          <a:p>
            <a:endParaRPr lang="en-US" sz="2400" dirty="0">
              <a:latin typeface="Source Sans Pro Light"/>
              <a:ea typeface="Source Sans Pro Light"/>
              <a:cs typeface="Open Sans Light"/>
            </a:endParaRPr>
          </a:p>
          <a:p>
            <a:r>
              <a:rPr lang="en-US" dirty="0">
                <a:hlinkClick r:id="rId2"/>
              </a:rPr>
              <a:t>Overview of Telemetry Data in D365FO</a:t>
            </a:r>
            <a:endParaRPr lang="en-US" dirty="0"/>
          </a:p>
          <a:p>
            <a:r>
              <a:rPr lang="en-US" dirty="0">
                <a:hlinkClick r:id="rId3"/>
              </a:rPr>
              <a:t>Utilizing Telemetry Data Within D365FO</a:t>
            </a:r>
            <a:endParaRPr lang="en-US" dirty="0"/>
          </a:p>
          <a:p>
            <a:r>
              <a:rPr lang="en-US" dirty="0">
                <a:hlinkClick r:id="rId4"/>
              </a:rPr>
              <a:t>Using Telemetry Data for Read Auditing in D365FO</a:t>
            </a:r>
            <a:endParaRPr lang="en-US" dirty="0"/>
          </a:p>
          <a:p>
            <a:r>
              <a:rPr lang="en-US" dirty="0">
                <a:hlinkClick r:id="rId5"/>
              </a:rPr>
              <a:t>D365FO Telemetry Data FAQs</a:t>
            </a:r>
            <a:endParaRPr lang="en-US" dirty="0"/>
          </a:p>
          <a:p>
            <a:r>
              <a:rPr lang="en-US" dirty="0">
                <a:hlinkClick r:id="rId6"/>
              </a:rPr>
              <a:t>Log Analytics Data Retention</a:t>
            </a:r>
            <a:endParaRPr lang="en-US" dirty="0"/>
          </a:p>
          <a:p>
            <a:r>
              <a:rPr lang="en-US" dirty="0">
                <a:hlinkClick r:id="rId7"/>
              </a:rPr>
              <a:t>Azure Monitor Pricing</a:t>
            </a:r>
            <a:endParaRPr lang="en-US" dirty="0"/>
          </a:p>
          <a:p>
            <a:r>
              <a:rPr lang="en-US" dirty="0">
                <a:hlinkClick r:id="rId8"/>
              </a:rPr>
              <a:t>ISM Telemetry for Finance and Operations Overview</a:t>
            </a:r>
            <a:endParaRPr lang="en-US" dirty="0"/>
          </a:p>
        </p:txBody>
      </p:sp>
      <p:sp>
        <p:nvSpPr>
          <p:cNvPr id="3" name="Title 2">
            <a:extLst>
              <a:ext uri="{FF2B5EF4-FFF2-40B4-BE49-F238E27FC236}">
                <a16:creationId xmlns:a16="http://schemas.microsoft.com/office/drawing/2014/main" id="{F742B92C-D85F-49F0-1388-3B154E4A11F4}"/>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17888612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69E2E-794D-3DF0-D0C8-3D264CAE735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080E3-8774-620A-DDCD-2E2668E533FD}"/>
              </a:ext>
            </a:extLst>
          </p:cNvPr>
          <p:cNvSpPr>
            <a:spLocks noGrp="1"/>
          </p:cNvSpPr>
          <p:nvPr>
            <p:ph idx="1"/>
          </p:nvPr>
        </p:nvSpPr>
        <p:spPr/>
        <p:txBody>
          <a:bodyPr vert="horz" lIns="91440" tIns="45720" rIns="91440" bIns="45720" rtlCol="0" anchor="t">
            <a:normAutofit fontScale="92500"/>
          </a:bodyPr>
          <a:lstStyle/>
          <a:p>
            <a:endParaRPr lang="en-US" sz="2400" dirty="0">
              <a:latin typeface="Source Sans Pro Light"/>
              <a:ea typeface="Source Sans Pro Light"/>
              <a:cs typeface="Open Sans Light"/>
            </a:endParaRPr>
          </a:p>
          <a:p>
            <a:pPr marL="0" lvl="0" indent="0" algn="l" rtl="0">
              <a:lnSpc>
                <a:spcPct val="150000"/>
              </a:lnSpc>
              <a:spcBef>
                <a:spcPts val="400"/>
              </a:spcBef>
              <a:spcAft>
                <a:spcPts val="0"/>
              </a:spcAft>
              <a:buClr>
                <a:schemeClr val="dk1"/>
              </a:buClr>
              <a:buSzPts val="1800"/>
              <a:buNone/>
            </a:pPr>
            <a:r>
              <a:rPr lang="en-US" sz="2800" dirty="0"/>
              <a:t>Email: </a:t>
            </a:r>
            <a:r>
              <a:rPr lang="en-US" sz="2800" dirty="0">
                <a:hlinkClick r:id="rId2"/>
              </a:rPr>
              <a:t>alex.meyer@delinea.com</a:t>
            </a:r>
            <a:endParaRPr lang="en-US" sz="2800" dirty="0"/>
          </a:p>
          <a:p>
            <a:pPr marL="0" lvl="0" indent="0" algn="l" rtl="0">
              <a:lnSpc>
                <a:spcPct val="150000"/>
              </a:lnSpc>
              <a:spcBef>
                <a:spcPts val="400"/>
              </a:spcBef>
              <a:spcAft>
                <a:spcPts val="0"/>
              </a:spcAft>
              <a:buClr>
                <a:schemeClr val="dk1"/>
              </a:buClr>
              <a:buSzPts val="1800"/>
              <a:buNone/>
            </a:pPr>
            <a:r>
              <a:rPr lang="en-US" sz="2800" dirty="0"/>
              <a:t>Blog: </a:t>
            </a:r>
            <a:r>
              <a:rPr lang="en-US" sz="2800" u="sng" dirty="0">
                <a:solidFill>
                  <a:schemeClr val="hlink"/>
                </a:solidFill>
                <a:hlinkClick r:id="rId3"/>
              </a:rPr>
              <a:t>http://d365foblog.com</a:t>
            </a:r>
            <a:endParaRPr lang="en-US" sz="2800" dirty="0"/>
          </a:p>
          <a:p>
            <a:pPr marL="0" lvl="0" indent="0" algn="l" rtl="0">
              <a:lnSpc>
                <a:spcPct val="150000"/>
              </a:lnSpc>
              <a:spcBef>
                <a:spcPts val="400"/>
              </a:spcBef>
              <a:spcAft>
                <a:spcPts val="0"/>
              </a:spcAft>
              <a:buClr>
                <a:schemeClr val="dk1"/>
              </a:buClr>
              <a:buSzPts val="1800"/>
              <a:buNone/>
            </a:pPr>
            <a:r>
              <a:rPr lang="en-US" sz="2800" dirty="0"/>
              <a:t>GitHub: </a:t>
            </a:r>
            <a:r>
              <a:rPr lang="en-US" sz="2800" u="sng" dirty="0">
                <a:solidFill>
                  <a:schemeClr val="hlink"/>
                </a:solidFill>
                <a:hlinkClick r:id="rId4"/>
              </a:rPr>
              <a:t>https://github.com/ameyer505</a:t>
            </a:r>
            <a:br>
              <a:rPr lang="en-US" sz="2800" dirty="0"/>
            </a:br>
            <a:r>
              <a:rPr lang="en-US" sz="2800" dirty="0"/>
              <a:t>Twitter: </a:t>
            </a:r>
            <a:r>
              <a:rPr lang="en-US" sz="2800" u="sng" dirty="0">
                <a:solidFill>
                  <a:schemeClr val="hlink"/>
                </a:solidFill>
                <a:hlinkClick r:id="rId5"/>
              </a:rPr>
              <a:t>https://twitter.com/alexmeyer_ITGuy</a:t>
            </a:r>
            <a:endParaRPr lang="en-US" sz="2800" dirty="0"/>
          </a:p>
          <a:p>
            <a:pPr marL="0" lvl="0" indent="0" algn="l" rtl="0">
              <a:lnSpc>
                <a:spcPct val="150000"/>
              </a:lnSpc>
              <a:spcBef>
                <a:spcPts val="400"/>
              </a:spcBef>
              <a:spcAft>
                <a:spcPts val="0"/>
              </a:spcAft>
              <a:buClr>
                <a:schemeClr val="dk1"/>
              </a:buClr>
              <a:buSzPts val="1800"/>
              <a:buNone/>
            </a:pPr>
            <a:r>
              <a:rPr lang="en-US" sz="2800" dirty="0"/>
              <a:t>D365FO Security Course: </a:t>
            </a:r>
            <a:r>
              <a:rPr lang="en-US" sz="2800" u="sng" dirty="0">
                <a:solidFill>
                  <a:schemeClr val="hlink"/>
                </a:solidFill>
                <a:hlinkClick r:id="rId6"/>
              </a:rPr>
              <a:t>http://d365fosecurity.com</a:t>
            </a:r>
            <a:endParaRPr lang="en-US" sz="2800" dirty="0"/>
          </a:p>
          <a:p>
            <a:pPr marL="0" lvl="0" indent="0" algn="l" rtl="0">
              <a:lnSpc>
                <a:spcPct val="150000"/>
              </a:lnSpc>
              <a:spcBef>
                <a:spcPts val="400"/>
              </a:spcBef>
              <a:spcAft>
                <a:spcPts val="0"/>
              </a:spcAft>
              <a:buClr>
                <a:schemeClr val="dk1"/>
              </a:buClr>
              <a:buSzPts val="1800"/>
              <a:buNone/>
            </a:pPr>
            <a:r>
              <a:rPr lang="en-US" sz="2800" dirty="0"/>
              <a:t>PowerPoint available at: </a:t>
            </a:r>
            <a:r>
              <a:rPr lang="en-US" sz="2800" u="sng" dirty="0">
                <a:solidFill>
                  <a:schemeClr val="hlink"/>
                </a:solidFill>
                <a:hlinkClick r:id="rId7"/>
              </a:rPr>
              <a:t>https://alexdmeyer.com/resources/downloads/</a:t>
            </a:r>
            <a:endParaRPr lang="en-US" sz="2800" dirty="0"/>
          </a:p>
        </p:txBody>
      </p:sp>
      <p:sp>
        <p:nvSpPr>
          <p:cNvPr id="3" name="Title 2">
            <a:extLst>
              <a:ext uri="{FF2B5EF4-FFF2-40B4-BE49-F238E27FC236}">
                <a16:creationId xmlns:a16="http://schemas.microsoft.com/office/drawing/2014/main" id="{0FEAF1A4-9969-9E68-C8D6-8177D044304B}"/>
              </a:ext>
            </a:extLst>
          </p:cNvPr>
          <p:cNvSpPr>
            <a:spLocks noGrp="1"/>
          </p:cNvSpPr>
          <p:nvPr>
            <p:ph type="title"/>
          </p:nvPr>
        </p:nvSpPr>
        <p:spPr/>
        <p:txBody>
          <a:bodyPr/>
          <a:lstStyle/>
          <a:p>
            <a:r>
              <a:rPr lang="en-US" dirty="0"/>
              <a:t>Questions?</a:t>
            </a:r>
          </a:p>
        </p:txBody>
      </p:sp>
      <p:pic>
        <p:nvPicPr>
          <p:cNvPr id="4" name="Google Shape;401;p35" descr="Qr code&#10;&#10;Description automatically generated">
            <a:extLst>
              <a:ext uri="{FF2B5EF4-FFF2-40B4-BE49-F238E27FC236}">
                <a16:creationId xmlns:a16="http://schemas.microsoft.com/office/drawing/2014/main" id="{80BB72CD-07D2-3F65-A901-058831EF6BDB}"/>
              </a:ext>
            </a:extLst>
          </p:cNvPr>
          <p:cNvPicPr preferRelativeResize="0"/>
          <p:nvPr/>
        </p:nvPicPr>
        <p:blipFill rotWithShape="1">
          <a:blip r:embed="rId8">
            <a:alphaModFix/>
          </a:blip>
          <a:srcRect/>
          <a:stretch/>
        </p:blipFill>
        <p:spPr>
          <a:xfrm>
            <a:off x="8539507" y="1357460"/>
            <a:ext cx="2202258" cy="2202258"/>
          </a:xfrm>
          <a:prstGeom prst="rect">
            <a:avLst/>
          </a:prstGeom>
          <a:noFill/>
          <a:ln>
            <a:noFill/>
          </a:ln>
        </p:spPr>
      </p:pic>
      <p:pic>
        <p:nvPicPr>
          <p:cNvPr id="5" name="Picture 4" descr="A logo with yellow letters and a pink circle&#10;&#10;AI-generated content may be incorrect.">
            <a:extLst>
              <a:ext uri="{FF2B5EF4-FFF2-40B4-BE49-F238E27FC236}">
                <a16:creationId xmlns:a16="http://schemas.microsoft.com/office/drawing/2014/main" id="{5032AA1D-2718-43A4-A2DB-03DC88B5AC7F}"/>
              </a:ext>
            </a:extLst>
          </p:cNvPr>
          <p:cNvPicPr>
            <a:picLocks noChangeAspect="1"/>
          </p:cNvPicPr>
          <p:nvPr/>
        </p:nvPicPr>
        <p:blipFill>
          <a:blip r:embed="rId9"/>
          <a:stretch>
            <a:fillRect/>
          </a:stretch>
        </p:blipFill>
        <p:spPr>
          <a:xfrm>
            <a:off x="10613445" y="367259"/>
            <a:ext cx="1003358" cy="1004286"/>
          </a:xfrm>
          <a:prstGeom prst="rect">
            <a:avLst/>
          </a:prstGeom>
        </p:spPr>
      </p:pic>
    </p:spTree>
    <p:extLst>
      <p:ext uri="{BB962C8B-B14F-4D97-AF65-F5344CB8AC3E}">
        <p14:creationId xmlns:p14="http://schemas.microsoft.com/office/powerpoint/2010/main" val="1190064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590EE6-1E8B-2059-CE25-7E3F7722408B}"/>
              </a:ext>
            </a:extLst>
          </p:cNvPr>
          <p:cNvSpPr>
            <a:spLocks noGrp="1"/>
          </p:cNvSpPr>
          <p:nvPr>
            <p:ph idx="1"/>
          </p:nvPr>
        </p:nvSpPr>
        <p:spPr/>
        <p:txBody>
          <a:bodyPr>
            <a:normAutofit fontScale="77500" lnSpcReduction="20000"/>
          </a:bodyPr>
          <a:lstStyle/>
          <a:p>
            <a:pPr marL="285750" indent="-285750">
              <a:buClr>
                <a:schemeClr val="bg1"/>
              </a:buClr>
              <a:buFont typeface="Arial" panose="020B0604020202020204" pitchFamily="34" charset="0"/>
              <a:buChar char="•"/>
            </a:pPr>
            <a:r>
              <a:rPr lang="en-US" sz="2800" b="1" dirty="0">
                <a:solidFill>
                  <a:srgbClr val="7030A0"/>
                </a:solidFill>
              </a:rPr>
              <a:t>Thursday</a:t>
            </a:r>
          </a:p>
          <a:p>
            <a:pPr marL="285750" indent="-285750">
              <a:buClr>
                <a:schemeClr val="bg1"/>
              </a:buClr>
              <a:buFont typeface="Arial" panose="020B0604020202020204" pitchFamily="34" charset="0"/>
              <a:buChar char="•"/>
            </a:pPr>
            <a:r>
              <a:rPr lang="en-US" sz="2800" b="1" dirty="0"/>
              <a:t>D365FO Telemetry &amp; Monitoring Overview</a:t>
            </a:r>
          </a:p>
          <a:p>
            <a:pPr marL="285750" indent="-285750">
              <a:buClr>
                <a:schemeClr val="bg1"/>
              </a:buClr>
              <a:buFont typeface="Arial" panose="020B0604020202020204" pitchFamily="34" charset="0"/>
              <a:buChar char="•"/>
            </a:pPr>
            <a:r>
              <a:rPr lang="en-US" sz="2400" dirty="0">
                <a:solidFill>
                  <a:srgbClr val="00B050"/>
                </a:solidFill>
              </a:rPr>
              <a:t>9:45 – 10:45 am, Grand Ballroom MN-East Tower</a:t>
            </a:r>
          </a:p>
          <a:p>
            <a:pPr marL="285750" indent="-285750">
              <a:buClr>
                <a:schemeClr val="bg1"/>
              </a:buClr>
              <a:buFont typeface="Arial" panose="020B0604020202020204" pitchFamily="34" charset="0"/>
              <a:buChar char="•"/>
            </a:pPr>
            <a:r>
              <a:rPr lang="en-US" sz="2800" b="1" dirty="0"/>
              <a:t>Securing Data and Identities in Microsoft Dynamics and Beyond</a:t>
            </a:r>
            <a:br>
              <a:rPr lang="en-US" sz="2800" dirty="0"/>
            </a:br>
            <a:r>
              <a:rPr lang="en-US" sz="2400" dirty="0">
                <a:solidFill>
                  <a:srgbClr val="00B050"/>
                </a:solidFill>
              </a:rPr>
              <a:t>12:30 – 1:00 pm, Crystal Ballroom B-West Tower</a:t>
            </a:r>
          </a:p>
          <a:p>
            <a:pPr marL="285750" indent="-285750">
              <a:buClr>
                <a:schemeClr val="bg1"/>
              </a:buClr>
              <a:buFont typeface="Arial" panose="020B0604020202020204" pitchFamily="34" charset="0"/>
              <a:buChar char="•"/>
            </a:pPr>
            <a:r>
              <a:rPr lang="en-US" sz="2800" b="1" dirty="0"/>
              <a:t>Fight Fraud — Real Life Lessons to Keep Your Company Safe</a:t>
            </a:r>
          </a:p>
          <a:p>
            <a:pPr marL="285750" indent="-285750">
              <a:buClr>
                <a:schemeClr val="bg1"/>
              </a:buClr>
              <a:buFont typeface="Arial" panose="020B0604020202020204" pitchFamily="34" charset="0"/>
              <a:buChar char="•"/>
            </a:pPr>
            <a:r>
              <a:rPr lang="en-US" sz="2400" dirty="0">
                <a:solidFill>
                  <a:srgbClr val="00B050"/>
                </a:solidFill>
              </a:rPr>
              <a:t>1:15 – 2:15 pm, Crystal Ballroom B-West Tower</a:t>
            </a:r>
          </a:p>
          <a:p>
            <a:pPr marL="285750" indent="-285750">
              <a:buClr>
                <a:schemeClr val="bg1"/>
              </a:buClr>
              <a:buFont typeface="Arial" panose="020B0604020202020204" pitchFamily="34" charset="0"/>
              <a:buChar char="•"/>
            </a:pPr>
            <a:r>
              <a:rPr lang="en-US" b="1" dirty="0"/>
              <a:t>The Best and Worst of 2024 — Insights from Microsoft MVPs</a:t>
            </a:r>
          </a:p>
          <a:p>
            <a:pPr marL="285750" indent="-285750">
              <a:buClr>
                <a:schemeClr val="bg1"/>
              </a:buClr>
              <a:buFont typeface="Arial" panose="020B0604020202020204" pitchFamily="34" charset="0"/>
              <a:buChar char="•"/>
            </a:pPr>
            <a:r>
              <a:rPr lang="en-US" sz="2500" dirty="0">
                <a:solidFill>
                  <a:srgbClr val="00B050"/>
                </a:solidFill>
              </a:rPr>
              <a:t>1:15 – 2:15 pm, Grand Ballroom K-East Tower</a:t>
            </a:r>
          </a:p>
          <a:p>
            <a:pPr marL="285750" indent="-285750">
              <a:buClr>
                <a:schemeClr val="bg1"/>
              </a:buClr>
              <a:buFont typeface="Arial" panose="020B0604020202020204" pitchFamily="34" charset="0"/>
              <a:buChar char="•"/>
            </a:pPr>
            <a:r>
              <a:rPr lang="en-US" sz="2800" b="1" dirty="0"/>
              <a:t>Embracing Responsible AI: Ethics and Best Practices</a:t>
            </a:r>
          </a:p>
          <a:p>
            <a:pPr marL="285750" indent="-285750">
              <a:buClr>
                <a:schemeClr val="bg1"/>
              </a:buClr>
              <a:buFont typeface="Arial" panose="020B0604020202020204" pitchFamily="34" charset="0"/>
              <a:buChar char="•"/>
            </a:pPr>
            <a:r>
              <a:rPr lang="en-US" sz="2400" dirty="0">
                <a:solidFill>
                  <a:srgbClr val="00B050"/>
                </a:solidFill>
              </a:rPr>
              <a:t>3:30 – 4:30 pm, Columbian-West Tower</a:t>
            </a:r>
          </a:p>
          <a:p>
            <a:pPr marL="285750" indent="-285750">
              <a:buClr>
                <a:schemeClr val="bg1"/>
              </a:buClr>
              <a:buFont typeface="Arial" panose="020B0604020202020204" pitchFamily="34" charset="0"/>
              <a:buChar char="•"/>
            </a:pPr>
            <a:r>
              <a:rPr lang="en-US" sz="2800" b="1" dirty="0"/>
              <a:t>Ask the Experts: Dynamics 365 Supply Chain Management</a:t>
            </a:r>
          </a:p>
          <a:p>
            <a:pPr marL="285750" indent="-285750">
              <a:buClr>
                <a:schemeClr val="bg1"/>
              </a:buClr>
              <a:buFont typeface="Arial" panose="020B0604020202020204" pitchFamily="34" charset="0"/>
              <a:buChar char="•"/>
            </a:pPr>
            <a:r>
              <a:rPr lang="en-US" sz="2400" dirty="0">
                <a:solidFill>
                  <a:srgbClr val="00B050"/>
                </a:solidFill>
              </a:rPr>
              <a:t>3:30 – 4:30 pm, Grand Ballroom L-East Tower</a:t>
            </a:r>
          </a:p>
          <a:p>
            <a:endParaRPr lang="en-US" dirty="0"/>
          </a:p>
          <a:p>
            <a:endParaRPr lang="en-US" dirty="0"/>
          </a:p>
        </p:txBody>
      </p:sp>
      <p:sp>
        <p:nvSpPr>
          <p:cNvPr id="3" name="Title 2">
            <a:extLst>
              <a:ext uri="{FF2B5EF4-FFF2-40B4-BE49-F238E27FC236}">
                <a16:creationId xmlns:a16="http://schemas.microsoft.com/office/drawing/2014/main" id="{A8271CF5-5C16-B06D-EFA7-72E97415F07D}"/>
              </a:ext>
            </a:extLst>
          </p:cNvPr>
          <p:cNvSpPr>
            <a:spLocks noGrp="1"/>
          </p:cNvSpPr>
          <p:nvPr>
            <p:ph type="title"/>
          </p:nvPr>
        </p:nvSpPr>
        <p:spPr>
          <a:xfrm>
            <a:off x="394314" y="658201"/>
            <a:ext cx="11381889" cy="880044"/>
          </a:xfrm>
        </p:spPr>
        <p:txBody>
          <a:bodyPr>
            <a:normAutofit fontScale="90000"/>
          </a:bodyPr>
          <a:lstStyle/>
          <a:p>
            <a:r>
              <a:rPr lang="en-US" sz="3100" b="1" dirty="0"/>
              <a:t>Fastpath, now part of Delinea, Sessions at </a:t>
            </a:r>
            <a:r>
              <a:rPr lang="en-US" sz="3100" b="1" dirty="0" err="1"/>
              <a:t>DynamicsCon</a:t>
            </a:r>
            <a:r>
              <a:rPr lang="en-US" sz="3100" b="1" dirty="0"/>
              <a:t> 2025</a:t>
            </a:r>
            <a:br>
              <a:rPr lang="en-US" b="1" dirty="0">
                <a:solidFill>
                  <a:srgbClr val="002060"/>
                </a:solidFill>
              </a:rPr>
            </a:br>
            <a:endParaRPr lang="en-US" dirty="0"/>
          </a:p>
        </p:txBody>
      </p:sp>
    </p:spTree>
    <p:extLst>
      <p:ext uri="{BB962C8B-B14F-4D97-AF65-F5344CB8AC3E}">
        <p14:creationId xmlns:p14="http://schemas.microsoft.com/office/powerpoint/2010/main" val="39034964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comic book character&#10;&#10;AI-generated content may be incorrect.">
            <a:extLst>
              <a:ext uri="{FF2B5EF4-FFF2-40B4-BE49-F238E27FC236}">
                <a16:creationId xmlns:a16="http://schemas.microsoft.com/office/drawing/2014/main" id="{FD4D2E3D-79F7-A44D-0E0C-4CE8426B67A0}"/>
              </a:ext>
            </a:extLst>
          </p:cNvPr>
          <p:cNvPicPr>
            <a:picLocks noChangeAspect="1"/>
          </p:cNvPicPr>
          <p:nvPr/>
        </p:nvPicPr>
        <p:blipFill>
          <a:blip r:embed="rId2"/>
          <a:stretch>
            <a:fillRect/>
          </a:stretch>
        </p:blipFill>
        <p:spPr>
          <a:xfrm>
            <a:off x="2467" y="0"/>
            <a:ext cx="12187066" cy="6858000"/>
          </a:xfrm>
          <a:prstGeom prst="rect">
            <a:avLst/>
          </a:prstGeom>
        </p:spPr>
      </p:pic>
    </p:spTree>
    <p:extLst>
      <p:ext uri="{BB962C8B-B14F-4D97-AF65-F5344CB8AC3E}">
        <p14:creationId xmlns:p14="http://schemas.microsoft.com/office/powerpoint/2010/main" val="40872898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EFDC198DA1424AA2DE7340ED8C291E" ma:contentTypeVersion="20" ma:contentTypeDescription="Create a new document." ma:contentTypeScope="" ma:versionID="e17e278717a8b3a9d1b0341905e9f118">
  <xsd:schema xmlns:xsd="http://www.w3.org/2001/XMLSchema" xmlns:xs="http://www.w3.org/2001/XMLSchema" xmlns:p="http://schemas.microsoft.com/office/2006/metadata/properties" xmlns:ns2="6fe25bdf-ae0e-48a7-b6e5-bc8a1849b98e" xmlns:ns3="518ec24c-f428-4057-9a36-4cb948a7b407" targetNamespace="http://schemas.microsoft.com/office/2006/metadata/properties" ma:root="true" ma:fieldsID="64d06730524467017972f768cafcd2f5" ns2:_="" ns3:_="">
    <xsd:import namespace="6fe25bdf-ae0e-48a7-b6e5-bc8a1849b98e"/>
    <xsd:import namespace="518ec24c-f428-4057-9a36-4cb948a7b4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e25bdf-ae0e-48a7-b6e5-bc8a1849b9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4419aa8-21d6-4bea-8eac-28a8efdd9d04}" ma:internalName="TaxCatchAll" ma:showField="CatchAllData" ma:web="6fe25bdf-ae0e-48a7-b6e5-bc8a1849b9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8ec24c-f428-4057-9a36-4cb948a7b4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c3b37-2320-48ce-b319-ec387555f3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8ec24c-f428-4057-9a36-4cb948a7b407">
      <Terms xmlns="http://schemas.microsoft.com/office/infopath/2007/PartnerControls"/>
    </lcf76f155ced4ddcb4097134ff3c332f>
    <TaxCatchAll xmlns="6fe25bdf-ae0e-48a7-b6e5-bc8a1849b98e" xsi:nil="true"/>
  </documentManagement>
</p:properties>
</file>

<file path=customXml/itemProps1.xml><?xml version="1.0" encoding="utf-8"?>
<ds:datastoreItem xmlns:ds="http://schemas.openxmlformats.org/officeDocument/2006/customXml" ds:itemID="{ED04DCF2-D9D4-4703-8D0D-9BA35C49A0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e25bdf-ae0e-48a7-b6e5-bc8a1849b98e"/>
    <ds:schemaRef ds:uri="518ec24c-f428-4057-9a36-4cb948a7b4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CCC9168-1AF7-4F22-A7E1-AA5CA9871E6C}">
  <ds:schemaRefs>
    <ds:schemaRef ds:uri="http://schemas.microsoft.com/sharepoint/v3/contenttype/forms"/>
  </ds:schemaRefs>
</ds:datastoreItem>
</file>

<file path=customXml/itemProps3.xml><?xml version="1.0" encoding="utf-8"?>
<ds:datastoreItem xmlns:ds="http://schemas.openxmlformats.org/officeDocument/2006/customXml" ds:itemID="{097B75BE-6E85-4BC9-B65E-BA5D0420B3C8}">
  <ds:schemaRefs>
    <ds:schemaRef ds:uri="http://schemas.microsoft.com/office/2006/metadata/properties"/>
    <ds:schemaRef ds:uri="http://schemas.microsoft.com/office/infopath/2007/PartnerControls"/>
    <ds:schemaRef ds:uri="518ec24c-f428-4057-9a36-4cb948a7b407"/>
    <ds:schemaRef ds:uri="6fe25bdf-ae0e-48a7-b6e5-bc8a1849b98e"/>
  </ds:schemaRefs>
</ds:datastoreItem>
</file>

<file path=docMetadata/LabelInfo.xml><?xml version="1.0" encoding="utf-8"?>
<clbl:labelList xmlns:clbl="http://schemas.microsoft.com/office/2020/mipLabelMetadata">
  <clbl:label id="{18d6ed03-f0e5-4861-83d2-bb7b6c7c2bb2}" enabled="0" method="" siteId="{18d6ed03-f0e5-4861-83d2-bb7b6c7c2bb2}" removed="1"/>
</clbl:labelList>
</file>

<file path=docProps/app.xml><?xml version="1.0" encoding="utf-8"?>
<Properties xmlns="http://schemas.openxmlformats.org/officeDocument/2006/extended-properties" xmlns:vt="http://schemas.openxmlformats.org/officeDocument/2006/docPropsVTypes">
  <TotalTime>3390</TotalTime>
  <Words>1482</Words>
  <Application>Microsoft Office PowerPoint</Application>
  <PresentationFormat>Widescreen</PresentationFormat>
  <Paragraphs>232</Paragraphs>
  <Slides>54</Slides>
  <Notes>14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6" baseType="lpstr">
      <vt:lpstr>Aptos</vt:lpstr>
      <vt:lpstr>Aptos Display</vt:lpstr>
      <vt:lpstr>Arial</vt:lpstr>
      <vt:lpstr>open sans</vt:lpstr>
      <vt:lpstr>Open Sans ExtraBold</vt:lpstr>
      <vt:lpstr>Open Sans Light</vt:lpstr>
      <vt:lpstr>Open Sans SemiBold</vt:lpstr>
      <vt:lpstr>Poppins</vt:lpstr>
      <vt:lpstr>Source Sans Pro</vt:lpstr>
      <vt:lpstr>Source Sans Pro Light</vt:lpstr>
      <vt:lpstr>Office Theme</vt:lpstr>
      <vt:lpstr>Bitmap Image</vt:lpstr>
      <vt:lpstr>PowerPoint Presentation</vt:lpstr>
      <vt:lpstr> </vt:lpstr>
      <vt:lpstr>Agenda</vt:lpstr>
      <vt:lpstr>Questions We Will Answer Today</vt:lpstr>
      <vt:lpstr>Telemetry and Monitoring Feature Overview</vt:lpstr>
      <vt:lpstr>What is Telemetry and Monitoring</vt:lpstr>
      <vt:lpstr>Telemetry and Monitoring Feature Architecture</vt:lpstr>
      <vt:lpstr>Monitoring and Telemetry Architecture</vt:lpstr>
      <vt:lpstr>Telemetry and Monitoring Cost</vt:lpstr>
      <vt:lpstr>Cost of Telemetry and Monitoring Data</vt:lpstr>
      <vt:lpstr>Telemetry Data Pricing - Usage</vt:lpstr>
      <vt:lpstr>Telemetry and Monitoring Performance Impact</vt:lpstr>
      <vt:lpstr>Performance Impact of Telemetry and Monitoring</vt:lpstr>
      <vt:lpstr>Retention Policy for Monitoring &amp; Telemetry</vt:lpstr>
      <vt:lpstr>Retention Policy for Monitoring and Telemetry</vt:lpstr>
      <vt:lpstr>Telemetry and Monitoring Prerequisites</vt:lpstr>
      <vt:lpstr>Telemetry &amp; Monitoring Prerequisites</vt:lpstr>
      <vt:lpstr>How to Enable Telemetry &amp; Monitoring Feature</vt:lpstr>
      <vt:lpstr>Telemetry and Monitoring Setup &amp; Configuration</vt:lpstr>
      <vt:lpstr>How to Enable Telemetry &amp; Monitoring Feature</vt:lpstr>
      <vt:lpstr>Telemetry &amp; Monitoring Configuration</vt:lpstr>
      <vt:lpstr>Telemetry &amp; Monitoring Configuration</vt:lpstr>
      <vt:lpstr>Telemetry &amp; Monitoring Configuration</vt:lpstr>
      <vt:lpstr>Telemetry Data in Log Analytics</vt:lpstr>
      <vt:lpstr>Query Log Analytics Data Using KQL</vt:lpstr>
      <vt:lpstr>Visualize Data in Power BI</vt:lpstr>
      <vt:lpstr>Visualize Data in Power BI</vt:lpstr>
      <vt:lpstr>Visualize Data in Power BI – M Query</vt:lpstr>
      <vt:lpstr>Visualize Data in Power BI – Power Query Editor</vt:lpstr>
      <vt:lpstr>Example Power BI Visualizations</vt:lpstr>
      <vt:lpstr>Telemetry Event Types</vt:lpstr>
      <vt:lpstr>Exception Events</vt:lpstr>
      <vt:lpstr>Exception Event Stack Trace</vt:lpstr>
      <vt:lpstr>Custom Telemetry Events</vt:lpstr>
      <vt:lpstr>Custom Telemetry Events</vt:lpstr>
      <vt:lpstr>Custom Telemetry Events</vt:lpstr>
      <vt:lpstr>Custom Telemetry Events</vt:lpstr>
      <vt:lpstr>Custom Telemetry Events</vt:lpstr>
      <vt:lpstr>Query Telemetry Data via Code</vt:lpstr>
      <vt:lpstr>Query Telemetry Data via Code</vt:lpstr>
      <vt:lpstr>Create Solution Using Telemetry Data Within D365FO</vt:lpstr>
      <vt:lpstr>Create Solution Using Telemetry Data</vt:lpstr>
      <vt:lpstr>Create Solution Using Telemetry Data</vt:lpstr>
      <vt:lpstr>Create Solution Using Telemetry Data</vt:lpstr>
      <vt:lpstr>Create Solution Using Telemetry Data</vt:lpstr>
      <vt:lpstr>ISM Telemetry for FinOps</vt:lpstr>
      <vt:lpstr>ISM Telemetry for FinOps</vt:lpstr>
      <vt:lpstr>Custom Telemetry Events</vt:lpstr>
      <vt:lpstr>Azure Data Explorer</vt:lpstr>
      <vt:lpstr>Telemetry &amp; Monitoring Demo</vt:lpstr>
      <vt:lpstr>Resources</vt:lpstr>
      <vt:lpstr>Questions?</vt:lpstr>
      <vt:lpstr>Fastpath, now part of Delinea, Sessions at DynamicsCon 2025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Bishop</dc:creator>
  <cp:lastModifiedBy>Alex Meyer</cp:lastModifiedBy>
  <cp:revision>166</cp:revision>
  <dcterms:created xsi:type="dcterms:W3CDTF">2025-01-23T18:40:19Z</dcterms:created>
  <dcterms:modified xsi:type="dcterms:W3CDTF">2025-05-15T04:08:22Z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0x01010040EFDC198DA1424AA2DE7340ED8C291E</vt:lpwstr>
  </property>
  <property fmtid="{D5CDD505-2E9C-101B-9397-08002B2CF9AE}" pid="3" name="MediaServiceImageTags">
    <vt:lpwstr/>
  </property>
</Properties>
</file>