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56" r:id="rId5"/>
    <p:sldId id="284" r:id="rId6"/>
    <p:sldId id="285" r:id="rId7"/>
    <p:sldId id="286" r:id="rId8"/>
    <p:sldId id="325" r:id="rId9"/>
    <p:sldId id="314" r:id="rId10"/>
    <p:sldId id="315" r:id="rId11"/>
    <p:sldId id="316" r:id="rId12"/>
    <p:sldId id="317" r:id="rId13"/>
    <p:sldId id="318" r:id="rId14"/>
    <p:sldId id="319" r:id="rId15"/>
    <p:sldId id="320" r:id="rId16"/>
    <p:sldId id="295" r:id="rId17"/>
    <p:sldId id="296" r:id="rId18"/>
    <p:sldId id="330" r:id="rId19"/>
    <p:sldId id="331" r:id="rId20"/>
    <p:sldId id="332" r:id="rId21"/>
    <p:sldId id="305" r:id="rId22"/>
    <p:sldId id="339" r:id="rId23"/>
    <p:sldId id="306" r:id="rId24"/>
    <p:sldId id="340" r:id="rId25"/>
    <p:sldId id="336" r:id="rId26"/>
    <p:sldId id="337" r:id="rId27"/>
    <p:sldId id="338" r:id="rId28"/>
    <p:sldId id="341" r:id="rId29"/>
    <p:sldId id="342" r:id="rId30"/>
    <p:sldId id="345" r:id="rId31"/>
    <p:sldId id="346" r:id="rId32"/>
    <p:sldId id="347" r:id="rId33"/>
    <p:sldId id="348" r:id="rId34"/>
    <p:sldId id="349" r:id="rId35"/>
    <p:sldId id="350" r:id="rId36"/>
    <p:sldId id="354" r:id="rId37"/>
    <p:sldId id="351" r:id="rId38"/>
    <p:sldId id="35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38F"/>
    <a:srgbClr val="F2E400"/>
    <a:srgbClr val="2B38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C9F804-C753-4382-8904-9491A43CF80E}" v="33" dt="2024-11-13T14:43:41.7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64"/>
    <p:restoredTop sz="82040" autoAdjust="0"/>
  </p:normalViewPr>
  <p:slideViewPr>
    <p:cSldViewPr snapToGrid="0">
      <p:cViewPr varScale="1">
        <p:scale>
          <a:sx n="91" d="100"/>
          <a:sy n="91" d="100"/>
        </p:scale>
        <p:origin x="15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eyer" userId="434c9848-7f9b-4e1d-a1c3-fd0f120a196f" providerId="ADAL" clId="{56C9F804-C753-4382-8904-9491A43CF80E}"/>
    <pc:docChg chg="custSel addSld delSld modSld sldOrd">
      <pc:chgData name="Alex Meyer" userId="434c9848-7f9b-4e1d-a1c3-fd0f120a196f" providerId="ADAL" clId="{56C9F804-C753-4382-8904-9491A43CF80E}" dt="2024-11-13T14:43:12.150" v="2665" actId="20577"/>
      <pc:docMkLst>
        <pc:docMk/>
      </pc:docMkLst>
      <pc:sldChg chg="del">
        <pc:chgData name="Alex Meyer" userId="434c9848-7f9b-4e1d-a1c3-fd0f120a196f" providerId="ADAL" clId="{56C9F804-C753-4382-8904-9491A43CF80E}" dt="2024-10-28T18:26:51.437" v="2384" actId="47"/>
        <pc:sldMkLst>
          <pc:docMk/>
          <pc:sldMk cId="3550752037" sldId="279"/>
        </pc:sldMkLst>
      </pc:sldChg>
      <pc:sldChg chg="del">
        <pc:chgData name="Alex Meyer" userId="434c9848-7f9b-4e1d-a1c3-fd0f120a196f" providerId="ADAL" clId="{56C9F804-C753-4382-8904-9491A43CF80E}" dt="2024-10-28T18:30:38.059" v="2512" actId="47"/>
        <pc:sldMkLst>
          <pc:docMk/>
          <pc:sldMk cId="3314837737" sldId="280"/>
        </pc:sldMkLst>
      </pc:sldChg>
      <pc:sldChg chg="del">
        <pc:chgData name="Alex Meyer" userId="434c9848-7f9b-4e1d-a1c3-fd0f120a196f" providerId="ADAL" clId="{56C9F804-C753-4382-8904-9491A43CF80E}" dt="2024-10-28T18:26:51.437" v="2384" actId="47"/>
        <pc:sldMkLst>
          <pc:docMk/>
          <pc:sldMk cId="3137509194" sldId="281"/>
        </pc:sldMkLst>
      </pc:sldChg>
      <pc:sldChg chg="del">
        <pc:chgData name="Alex Meyer" userId="434c9848-7f9b-4e1d-a1c3-fd0f120a196f" providerId="ADAL" clId="{56C9F804-C753-4382-8904-9491A43CF80E}" dt="2024-10-28T18:26:51.437" v="2384" actId="47"/>
        <pc:sldMkLst>
          <pc:docMk/>
          <pc:sldMk cId="2683402504" sldId="282"/>
        </pc:sldMkLst>
      </pc:sldChg>
      <pc:sldChg chg="del">
        <pc:chgData name="Alex Meyer" userId="434c9848-7f9b-4e1d-a1c3-fd0f120a196f" providerId="ADAL" clId="{56C9F804-C753-4382-8904-9491A43CF80E}" dt="2024-10-28T18:30:42.379" v="2514" actId="47"/>
        <pc:sldMkLst>
          <pc:docMk/>
          <pc:sldMk cId="798843078" sldId="283"/>
        </pc:sldMkLst>
      </pc:sldChg>
      <pc:sldChg chg="addSp modSp mod modClrScheme chgLayout">
        <pc:chgData name="Alex Meyer" userId="434c9848-7f9b-4e1d-a1c3-fd0f120a196f" providerId="ADAL" clId="{56C9F804-C753-4382-8904-9491A43CF80E}" dt="2024-10-25T16:18:59.807" v="66" actId="20577"/>
        <pc:sldMkLst>
          <pc:docMk/>
          <pc:sldMk cId="1767252641" sldId="284"/>
        </pc:sldMkLst>
        <pc:spChg chg="add mod">
          <ac:chgData name="Alex Meyer" userId="434c9848-7f9b-4e1d-a1c3-fd0f120a196f" providerId="ADAL" clId="{56C9F804-C753-4382-8904-9491A43CF80E}" dt="2024-10-25T16:18:49.232" v="41" actId="255"/>
          <ac:spMkLst>
            <pc:docMk/>
            <pc:sldMk cId="1767252641" sldId="284"/>
            <ac:spMk id="2" creationId="{2FDB478F-7E30-33F9-F020-22B863D784F7}"/>
          </ac:spMkLst>
        </pc:spChg>
        <pc:spChg chg="add mod">
          <ac:chgData name="Alex Meyer" userId="434c9848-7f9b-4e1d-a1c3-fd0f120a196f" providerId="ADAL" clId="{56C9F804-C753-4382-8904-9491A43CF80E}" dt="2024-10-25T16:18:59.807" v="66" actId="20577"/>
          <ac:spMkLst>
            <pc:docMk/>
            <pc:sldMk cId="1767252641" sldId="284"/>
            <ac:spMk id="3" creationId="{BB46A994-D03E-54A9-80E9-E6E7A71E6DD9}"/>
          </ac:spMkLst>
        </pc:spChg>
      </pc:sldChg>
      <pc:sldChg chg="addSp delSp modSp mod modClrScheme chgLayout">
        <pc:chgData name="Alex Meyer" userId="434c9848-7f9b-4e1d-a1c3-fd0f120a196f" providerId="ADAL" clId="{56C9F804-C753-4382-8904-9491A43CF80E}" dt="2024-10-25T16:22:09.540" v="177" actId="1076"/>
        <pc:sldMkLst>
          <pc:docMk/>
          <pc:sldMk cId="3511533792" sldId="285"/>
        </pc:sldMkLst>
        <pc:spChg chg="del mod ord">
          <ac:chgData name="Alex Meyer" userId="434c9848-7f9b-4e1d-a1c3-fd0f120a196f" providerId="ADAL" clId="{56C9F804-C753-4382-8904-9491A43CF80E}" dt="2024-10-25T16:19:13.671" v="67" actId="700"/>
          <ac:spMkLst>
            <pc:docMk/>
            <pc:sldMk cId="3511533792" sldId="285"/>
            <ac:spMk id="2" creationId="{2132EC66-EEEB-6875-DD59-3D784306CAB0}"/>
          </ac:spMkLst>
        </pc:spChg>
        <pc:spChg chg="del mod ord">
          <ac:chgData name="Alex Meyer" userId="434c9848-7f9b-4e1d-a1c3-fd0f120a196f" providerId="ADAL" clId="{56C9F804-C753-4382-8904-9491A43CF80E}" dt="2024-10-25T16:19:13.671" v="67" actId="700"/>
          <ac:spMkLst>
            <pc:docMk/>
            <pc:sldMk cId="3511533792" sldId="285"/>
            <ac:spMk id="3" creationId="{95E75920-6BFE-E6EC-5415-1B9698EFE491}"/>
          </ac:spMkLst>
        </pc:spChg>
        <pc:spChg chg="add mod ord">
          <ac:chgData name="Alex Meyer" userId="434c9848-7f9b-4e1d-a1c3-fd0f120a196f" providerId="ADAL" clId="{56C9F804-C753-4382-8904-9491A43CF80E}" dt="2024-10-25T16:19:29.684" v="78" actId="20577"/>
          <ac:spMkLst>
            <pc:docMk/>
            <pc:sldMk cId="3511533792" sldId="285"/>
            <ac:spMk id="4" creationId="{C9BEE50E-F9A0-C43F-7496-327356A1B338}"/>
          </ac:spMkLst>
        </pc:spChg>
        <pc:spChg chg="add mod ord">
          <ac:chgData name="Alex Meyer" userId="434c9848-7f9b-4e1d-a1c3-fd0f120a196f" providerId="ADAL" clId="{56C9F804-C753-4382-8904-9491A43CF80E}" dt="2024-10-25T16:21:44.969" v="173" actId="2710"/>
          <ac:spMkLst>
            <pc:docMk/>
            <pc:sldMk cId="3511533792" sldId="285"/>
            <ac:spMk id="5" creationId="{3985F79B-265D-AAF9-0261-BFCDC81CDA43}"/>
          </ac:spMkLst>
        </pc:spChg>
        <pc:spChg chg="add del mod ord">
          <ac:chgData name="Alex Meyer" userId="434c9848-7f9b-4e1d-a1c3-fd0f120a196f" providerId="ADAL" clId="{56C9F804-C753-4382-8904-9491A43CF80E}" dt="2024-10-25T16:19:22.793" v="68" actId="478"/>
          <ac:spMkLst>
            <pc:docMk/>
            <pc:sldMk cId="3511533792" sldId="285"/>
            <ac:spMk id="6" creationId="{500C1E80-ACB0-033E-3E47-B0E08D17EABA}"/>
          </ac:spMkLst>
        </pc:spChg>
        <pc:spChg chg="add del mod ord">
          <ac:chgData name="Alex Meyer" userId="434c9848-7f9b-4e1d-a1c3-fd0f120a196f" providerId="ADAL" clId="{56C9F804-C753-4382-8904-9491A43CF80E}" dt="2024-10-25T16:19:39.246" v="79" actId="478"/>
          <ac:spMkLst>
            <pc:docMk/>
            <pc:sldMk cId="3511533792" sldId="285"/>
            <ac:spMk id="7" creationId="{900C78AE-F891-3558-7B95-E9E931ACA3D0}"/>
          </ac:spMkLst>
        </pc:spChg>
        <pc:picChg chg="add mod">
          <ac:chgData name="Alex Meyer" userId="434c9848-7f9b-4e1d-a1c3-fd0f120a196f" providerId="ADAL" clId="{56C9F804-C753-4382-8904-9491A43CF80E}" dt="2024-10-25T16:22:09.540" v="177" actId="1076"/>
          <ac:picMkLst>
            <pc:docMk/>
            <pc:sldMk cId="3511533792" sldId="285"/>
            <ac:picMk id="8" creationId="{1111B671-5462-F97A-D707-856D6E3B6267}"/>
          </ac:picMkLst>
        </pc:picChg>
        <pc:picChg chg="add mod">
          <ac:chgData name="Alex Meyer" userId="434c9848-7f9b-4e1d-a1c3-fd0f120a196f" providerId="ADAL" clId="{56C9F804-C753-4382-8904-9491A43CF80E}" dt="2024-10-25T16:22:06.263" v="176" actId="1076"/>
          <ac:picMkLst>
            <pc:docMk/>
            <pc:sldMk cId="3511533792" sldId="285"/>
            <ac:picMk id="9" creationId="{8D420E00-E610-BE17-F688-7DB88DE50B2C}"/>
          </ac:picMkLst>
        </pc:picChg>
      </pc:sldChg>
      <pc:sldChg chg="modSp mod">
        <pc:chgData name="Alex Meyer" userId="434c9848-7f9b-4e1d-a1c3-fd0f120a196f" providerId="ADAL" clId="{56C9F804-C753-4382-8904-9491A43CF80E}" dt="2024-10-25T16:22:25.358" v="185" actId="27636"/>
        <pc:sldMkLst>
          <pc:docMk/>
          <pc:sldMk cId="1038158727" sldId="286"/>
        </pc:sldMkLst>
        <pc:spChg chg="mod">
          <ac:chgData name="Alex Meyer" userId="434c9848-7f9b-4e1d-a1c3-fd0f120a196f" providerId="ADAL" clId="{56C9F804-C753-4382-8904-9491A43CF80E}" dt="2024-10-25T16:22:25.358" v="185" actId="27636"/>
          <ac:spMkLst>
            <pc:docMk/>
            <pc:sldMk cId="1038158727" sldId="286"/>
            <ac:spMk id="2" creationId="{43B64C63-0EF9-769C-B45A-6278B84D737A}"/>
          </ac:spMkLst>
        </pc:spChg>
        <pc:spChg chg="mod">
          <ac:chgData name="Alex Meyer" userId="434c9848-7f9b-4e1d-a1c3-fd0f120a196f" providerId="ADAL" clId="{56C9F804-C753-4382-8904-9491A43CF80E}" dt="2024-10-25T16:22:20.333" v="183" actId="20577"/>
          <ac:spMkLst>
            <pc:docMk/>
            <pc:sldMk cId="1038158727" sldId="286"/>
            <ac:spMk id="3" creationId="{0A79769F-7DF2-8BB3-77E3-AB5E7D27F2E7}"/>
          </ac:spMkLst>
        </pc:spChg>
      </pc:sldChg>
      <pc:sldChg chg="addSp delSp modSp del mod modClrScheme chgLayout">
        <pc:chgData name="Alex Meyer" userId="434c9848-7f9b-4e1d-a1c3-fd0f120a196f" providerId="ADAL" clId="{56C9F804-C753-4382-8904-9491A43CF80E}" dt="2024-10-28T17:52:37.360" v="1609" actId="47"/>
        <pc:sldMkLst>
          <pc:docMk/>
          <pc:sldMk cId="2687445415" sldId="287"/>
        </pc:sldMkLst>
        <pc:spChg chg="del mod ord">
          <ac:chgData name="Alex Meyer" userId="434c9848-7f9b-4e1d-a1c3-fd0f120a196f" providerId="ADAL" clId="{56C9F804-C753-4382-8904-9491A43CF80E}" dt="2024-10-25T16:22:43.095" v="186" actId="700"/>
          <ac:spMkLst>
            <pc:docMk/>
            <pc:sldMk cId="2687445415" sldId="287"/>
            <ac:spMk id="2" creationId="{0BD62D9F-3BA2-F6C0-EBC6-A90076220737}"/>
          </ac:spMkLst>
        </pc:spChg>
        <pc:spChg chg="del">
          <ac:chgData name="Alex Meyer" userId="434c9848-7f9b-4e1d-a1c3-fd0f120a196f" providerId="ADAL" clId="{56C9F804-C753-4382-8904-9491A43CF80E}" dt="2024-10-25T16:22:43.095" v="186" actId="700"/>
          <ac:spMkLst>
            <pc:docMk/>
            <pc:sldMk cId="2687445415" sldId="287"/>
            <ac:spMk id="3" creationId="{B839BFCE-C6F5-6579-AAA7-76CEA0AD3E6B}"/>
          </ac:spMkLst>
        </pc:spChg>
        <pc:spChg chg="del mod ord">
          <ac:chgData name="Alex Meyer" userId="434c9848-7f9b-4e1d-a1c3-fd0f120a196f" providerId="ADAL" clId="{56C9F804-C753-4382-8904-9491A43CF80E}" dt="2024-10-25T16:22:43.095" v="186" actId="700"/>
          <ac:spMkLst>
            <pc:docMk/>
            <pc:sldMk cId="2687445415" sldId="287"/>
            <ac:spMk id="4" creationId="{38ECD986-C1D2-3EA4-2108-DB3FA763710D}"/>
          </ac:spMkLst>
        </pc:spChg>
        <pc:spChg chg="add del mod ord">
          <ac:chgData name="Alex Meyer" userId="434c9848-7f9b-4e1d-a1c3-fd0f120a196f" providerId="ADAL" clId="{56C9F804-C753-4382-8904-9491A43CF80E}" dt="2024-10-25T16:26:37.370" v="203" actId="700"/>
          <ac:spMkLst>
            <pc:docMk/>
            <pc:sldMk cId="2687445415" sldId="287"/>
            <ac:spMk id="5" creationId="{104D6081-8686-B835-E40C-24003FD01F12}"/>
          </ac:spMkLst>
        </pc:spChg>
        <pc:spChg chg="add del mod ord">
          <ac:chgData name="Alex Meyer" userId="434c9848-7f9b-4e1d-a1c3-fd0f120a196f" providerId="ADAL" clId="{56C9F804-C753-4382-8904-9491A43CF80E}" dt="2024-10-25T16:26:37.370" v="203" actId="700"/>
          <ac:spMkLst>
            <pc:docMk/>
            <pc:sldMk cId="2687445415" sldId="287"/>
            <ac:spMk id="6" creationId="{650CAEAF-6F9E-B6C4-6018-9000E7B710CB}"/>
          </ac:spMkLst>
        </pc:spChg>
        <pc:spChg chg="add mod ord">
          <ac:chgData name="Alex Meyer" userId="434c9848-7f9b-4e1d-a1c3-fd0f120a196f" providerId="ADAL" clId="{56C9F804-C753-4382-8904-9491A43CF80E}" dt="2024-10-25T16:27:08.111" v="248" actId="255"/>
          <ac:spMkLst>
            <pc:docMk/>
            <pc:sldMk cId="2687445415" sldId="287"/>
            <ac:spMk id="7" creationId="{72A4EF48-4F18-DC1B-34DF-0631360DA903}"/>
          </ac:spMkLst>
        </pc:spChg>
        <pc:spChg chg="add del mod ord">
          <ac:chgData name="Alex Meyer" userId="434c9848-7f9b-4e1d-a1c3-fd0f120a196f" providerId="ADAL" clId="{56C9F804-C753-4382-8904-9491A43CF80E}" dt="2024-10-25T16:27:10.259" v="249" actId="478"/>
          <ac:spMkLst>
            <pc:docMk/>
            <pc:sldMk cId="2687445415" sldId="287"/>
            <ac:spMk id="8" creationId="{172C4539-0389-E65A-FC5F-5D793CBC0131}"/>
          </ac:spMkLst>
        </pc:spChg>
      </pc:sldChg>
      <pc:sldChg chg="del">
        <pc:chgData name="Alex Meyer" userId="434c9848-7f9b-4e1d-a1c3-fd0f120a196f" providerId="ADAL" clId="{56C9F804-C753-4382-8904-9491A43CF80E}" dt="2024-10-25T16:22:47.980" v="187" actId="47"/>
        <pc:sldMkLst>
          <pc:docMk/>
          <pc:sldMk cId="2778931945" sldId="288"/>
        </pc:sldMkLst>
      </pc:sldChg>
      <pc:sldChg chg="del">
        <pc:chgData name="Alex Meyer" userId="434c9848-7f9b-4e1d-a1c3-fd0f120a196f" providerId="ADAL" clId="{56C9F804-C753-4382-8904-9491A43CF80E}" dt="2024-10-25T16:22:48.773" v="188" actId="47"/>
        <pc:sldMkLst>
          <pc:docMk/>
          <pc:sldMk cId="3649197044" sldId="289"/>
        </pc:sldMkLst>
      </pc:sldChg>
      <pc:sldChg chg="del">
        <pc:chgData name="Alex Meyer" userId="434c9848-7f9b-4e1d-a1c3-fd0f120a196f" providerId="ADAL" clId="{56C9F804-C753-4382-8904-9491A43CF80E}" dt="2024-10-25T16:22:49.659" v="189" actId="47"/>
        <pc:sldMkLst>
          <pc:docMk/>
          <pc:sldMk cId="3970349001" sldId="290"/>
        </pc:sldMkLst>
      </pc:sldChg>
      <pc:sldChg chg="del">
        <pc:chgData name="Alex Meyer" userId="434c9848-7f9b-4e1d-a1c3-fd0f120a196f" providerId="ADAL" clId="{56C9F804-C753-4382-8904-9491A43CF80E}" dt="2024-10-25T16:22:50.713" v="190" actId="47"/>
        <pc:sldMkLst>
          <pc:docMk/>
          <pc:sldMk cId="1725657008" sldId="291"/>
        </pc:sldMkLst>
      </pc:sldChg>
      <pc:sldChg chg="del">
        <pc:chgData name="Alex Meyer" userId="434c9848-7f9b-4e1d-a1c3-fd0f120a196f" providerId="ADAL" clId="{56C9F804-C753-4382-8904-9491A43CF80E}" dt="2024-10-25T16:22:51.856" v="191" actId="47"/>
        <pc:sldMkLst>
          <pc:docMk/>
          <pc:sldMk cId="2152982174" sldId="292"/>
        </pc:sldMkLst>
      </pc:sldChg>
      <pc:sldChg chg="del">
        <pc:chgData name="Alex Meyer" userId="434c9848-7f9b-4e1d-a1c3-fd0f120a196f" providerId="ADAL" clId="{56C9F804-C753-4382-8904-9491A43CF80E}" dt="2024-10-25T16:22:52.522" v="192" actId="47"/>
        <pc:sldMkLst>
          <pc:docMk/>
          <pc:sldMk cId="3428379452" sldId="293"/>
        </pc:sldMkLst>
      </pc:sldChg>
      <pc:sldChg chg="del">
        <pc:chgData name="Alex Meyer" userId="434c9848-7f9b-4e1d-a1c3-fd0f120a196f" providerId="ADAL" clId="{56C9F804-C753-4382-8904-9491A43CF80E}" dt="2024-10-28T18:26:51.437" v="2384" actId="47"/>
        <pc:sldMkLst>
          <pc:docMk/>
          <pc:sldMk cId="4169740003" sldId="294"/>
        </pc:sldMkLst>
      </pc:sldChg>
      <pc:sldChg chg="modSp mod ord">
        <pc:chgData name="Alex Meyer" userId="434c9848-7f9b-4e1d-a1c3-fd0f120a196f" providerId="ADAL" clId="{56C9F804-C753-4382-8904-9491A43CF80E}" dt="2024-10-28T17:14:12.684" v="905" actId="20577"/>
        <pc:sldMkLst>
          <pc:docMk/>
          <pc:sldMk cId="1925882581" sldId="295"/>
        </pc:sldMkLst>
        <pc:spChg chg="mod">
          <ac:chgData name="Alex Meyer" userId="434c9848-7f9b-4e1d-a1c3-fd0f120a196f" providerId="ADAL" clId="{56C9F804-C753-4382-8904-9491A43CF80E}" dt="2024-10-28T17:14:12.684" v="905" actId="20577"/>
          <ac:spMkLst>
            <pc:docMk/>
            <pc:sldMk cId="1925882581" sldId="295"/>
            <ac:spMk id="3" creationId="{90942068-FCD2-C7BB-F161-2A7DD86D79AE}"/>
          </ac:spMkLst>
        </pc:spChg>
      </pc:sldChg>
      <pc:sldChg chg="addSp delSp modSp mod ord modNotesTx">
        <pc:chgData name="Alex Meyer" userId="434c9848-7f9b-4e1d-a1c3-fd0f120a196f" providerId="ADAL" clId="{56C9F804-C753-4382-8904-9491A43CF80E}" dt="2024-10-28T17:34:32.292" v="1171" actId="20577"/>
        <pc:sldMkLst>
          <pc:docMk/>
          <pc:sldMk cId="2897122290" sldId="296"/>
        </pc:sldMkLst>
        <pc:spChg chg="mod">
          <ac:chgData name="Alex Meyer" userId="434c9848-7f9b-4e1d-a1c3-fd0f120a196f" providerId="ADAL" clId="{56C9F804-C753-4382-8904-9491A43CF80E}" dt="2024-10-28T17:34:32.292" v="1171" actId="20577"/>
          <ac:spMkLst>
            <pc:docMk/>
            <pc:sldMk cId="2897122290" sldId="296"/>
            <ac:spMk id="2" creationId="{1B70C5C6-86BC-B76D-FD21-AA0AE11A2AC9}"/>
          </ac:spMkLst>
        </pc:spChg>
        <pc:spChg chg="del">
          <ac:chgData name="Alex Meyer" userId="434c9848-7f9b-4e1d-a1c3-fd0f120a196f" providerId="ADAL" clId="{56C9F804-C753-4382-8904-9491A43CF80E}" dt="2024-10-28T17:21:02.674" v="906" actId="22"/>
          <ac:spMkLst>
            <pc:docMk/>
            <pc:sldMk cId="2897122290" sldId="296"/>
            <ac:spMk id="3" creationId="{1AF6FBC8-B24D-9F90-05E0-711B73455E36}"/>
          </ac:spMkLst>
        </pc:spChg>
        <pc:graphicFrameChg chg="add mod">
          <ac:chgData name="Alex Meyer" userId="434c9848-7f9b-4e1d-a1c3-fd0f120a196f" providerId="ADAL" clId="{56C9F804-C753-4382-8904-9491A43CF80E}" dt="2024-10-28T17:28:10.061" v="981" actId="1076"/>
          <ac:graphicFrameMkLst>
            <pc:docMk/>
            <pc:sldMk cId="2897122290" sldId="296"/>
            <ac:graphicFrameMk id="8" creationId="{31AEDF31-EB4D-08FD-EA1D-2B4597204A6E}"/>
          </ac:graphicFrameMkLst>
        </pc:graphicFrameChg>
        <pc:picChg chg="add mod ord">
          <ac:chgData name="Alex Meyer" userId="434c9848-7f9b-4e1d-a1c3-fd0f120a196f" providerId="ADAL" clId="{56C9F804-C753-4382-8904-9491A43CF80E}" dt="2024-10-28T17:27:48.865" v="978" actId="1076"/>
          <ac:picMkLst>
            <pc:docMk/>
            <pc:sldMk cId="2897122290" sldId="296"/>
            <ac:picMk id="5" creationId="{EFC409B4-44D8-7078-B8F2-EF013034554E}"/>
          </ac:picMkLst>
        </pc:picChg>
        <pc:picChg chg="add mod">
          <ac:chgData name="Alex Meyer" userId="434c9848-7f9b-4e1d-a1c3-fd0f120a196f" providerId="ADAL" clId="{56C9F804-C753-4382-8904-9491A43CF80E}" dt="2024-10-28T17:28:12.895" v="982" actId="1076"/>
          <ac:picMkLst>
            <pc:docMk/>
            <pc:sldMk cId="2897122290" sldId="296"/>
            <ac:picMk id="7" creationId="{0DCA8C5D-1B73-E4D1-1E70-EC1F3152C70F}"/>
          </ac:picMkLst>
        </pc:picChg>
        <pc:cxnChg chg="add mod">
          <ac:chgData name="Alex Meyer" userId="434c9848-7f9b-4e1d-a1c3-fd0f120a196f" providerId="ADAL" clId="{56C9F804-C753-4382-8904-9491A43CF80E}" dt="2024-10-28T17:28:48.353" v="986" actId="692"/>
          <ac:cxnSpMkLst>
            <pc:docMk/>
            <pc:sldMk cId="2897122290" sldId="296"/>
            <ac:cxnSpMk id="10" creationId="{775734E0-6DC4-DA58-9CAE-5C9313B9851C}"/>
          </ac:cxnSpMkLst>
        </pc:cxnChg>
        <pc:cxnChg chg="add mod">
          <ac:chgData name="Alex Meyer" userId="434c9848-7f9b-4e1d-a1c3-fd0f120a196f" providerId="ADAL" clId="{56C9F804-C753-4382-8904-9491A43CF80E}" dt="2024-10-28T17:28:44.273" v="985" actId="692"/>
          <ac:cxnSpMkLst>
            <pc:docMk/>
            <pc:sldMk cId="2897122290" sldId="296"/>
            <ac:cxnSpMk id="13" creationId="{437AC589-8590-3379-EF88-6C324A839483}"/>
          </ac:cxnSpMkLst>
        </pc:cxnChg>
      </pc:sldChg>
      <pc:sldChg chg="del">
        <pc:chgData name="Alex Meyer" userId="434c9848-7f9b-4e1d-a1c3-fd0f120a196f" providerId="ADAL" clId="{56C9F804-C753-4382-8904-9491A43CF80E}" dt="2024-10-28T18:26:51.437" v="2384" actId="47"/>
        <pc:sldMkLst>
          <pc:docMk/>
          <pc:sldMk cId="3480382344" sldId="297"/>
        </pc:sldMkLst>
      </pc:sldChg>
      <pc:sldChg chg="del">
        <pc:chgData name="Alex Meyer" userId="434c9848-7f9b-4e1d-a1c3-fd0f120a196f" providerId="ADAL" clId="{56C9F804-C753-4382-8904-9491A43CF80E}" dt="2024-10-28T18:26:51.437" v="2384" actId="47"/>
        <pc:sldMkLst>
          <pc:docMk/>
          <pc:sldMk cId="3438947466" sldId="298"/>
        </pc:sldMkLst>
      </pc:sldChg>
      <pc:sldChg chg="del">
        <pc:chgData name="Alex Meyer" userId="434c9848-7f9b-4e1d-a1c3-fd0f120a196f" providerId="ADAL" clId="{56C9F804-C753-4382-8904-9491A43CF80E}" dt="2024-10-28T18:26:51.437" v="2384" actId="47"/>
        <pc:sldMkLst>
          <pc:docMk/>
          <pc:sldMk cId="1364691037" sldId="299"/>
        </pc:sldMkLst>
      </pc:sldChg>
      <pc:sldChg chg="del">
        <pc:chgData name="Alex Meyer" userId="434c9848-7f9b-4e1d-a1c3-fd0f120a196f" providerId="ADAL" clId="{56C9F804-C753-4382-8904-9491A43CF80E}" dt="2024-10-28T18:26:51.437" v="2384" actId="47"/>
        <pc:sldMkLst>
          <pc:docMk/>
          <pc:sldMk cId="4182405035" sldId="300"/>
        </pc:sldMkLst>
      </pc:sldChg>
      <pc:sldChg chg="del">
        <pc:chgData name="Alex Meyer" userId="434c9848-7f9b-4e1d-a1c3-fd0f120a196f" providerId="ADAL" clId="{56C9F804-C753-4382-8904-9491A43CF80E}" dt="2024-10-28T18:26:51.437" v="2384" actId="47"/>
        <pc:sldMkLst>
          <pc:docMk/>
          <pc:sldMk cId="2591818650" sldId="301"/>
        </pc:sldMkLst>
      </pc:sldChg>
      <pc:sldChg chg="del">
        <pc:chgData name="Alex Meyer" userId="434c9848-7f9b-4e1d-a1c3-fd0f120a196f" providerId="ADAL" clId="{56C9F804-C753-4382-8904-9491A43CF80E}" dt="2024-10-28T18:26:51.437" v="2384" actId="47"/>
        <pc:sldMkLst>
          <pc:docMk/>
          <pc:sldMk cId="897835183" sldId="302"/>
        </pc:sldMkLst>
      </pc:sldChg>
      <pc:sldChg chg="del">
        <pc:chgData name="Alex Meyer" userId="434c9848-7f9b-4e1d-a1c3-fd0f120a196f" providerId="ADAL" clId="{56C9F804-C753-4382-8904-9491A43CF80E}" dt="2024-10-28T18:26:51.437" v="2384" actId="47"/>
        <pc:sldMkLst>
          <pc:docMk/>
          <pc:sldMk cId="33818449" sldId="303"/>
        </pc:sldMkLst>
      </pc:sldChg>
      <pc:sldChg chg="del">
        <pc:chgData name="Alex Meyer" userId="434c9848-7f9b-4e1d-a1c3-fd0f120a196f" providerId="ADAL" clId="{56C9F804-C753-4382-8904-9491A43CF80E}" dt="2024-10-28T18:26:51.437" v="2384" actId="47"/>
        <pc:sldMkLst>
          <pc:docMk/>
          <pc:sldMk cId="1517630572" sldId="304"/>
        </pc:sldMkLst>
      </pc:sldChg>
      <pc:sldChg chg="modSp mod ord">
        <pc:chgData name="Alex Meyer" userId="434c9848-7f9b-4e1d-a1c3-fd0f120a196f" providerId="ADAL" clId="{56C9F804-C753-4382-8904-9491A43CF80E}" dt="2024-10-28T17:46:13.757" v="1329"/>
        <pc:sldMkLst>
          <pc:docMk/>
          <pc:sldMk cId="1334418905" sldId="305"/>
        </pc:sldMkLst>
        <pc:spChg chg="mod">
          <ac:chgData name="Alex Meyer" userId="434c9848-7f9b-4e1d-a1c3-fd0f120a196f" providerId="ADAL" clId="{56C9F804-C753-4382-8904-9491A43CF80E}" dt="2024-10-28T17:46:05.790" v="1327" actId="20577"/>
          <ac:spMkLst>
            <pc:docMk/>
            <pc:sldMk cId="1334418905" sldId="305"/>
            <ac:spMk id="2" creationId="{FDC0DAFD-18CC-F58C-A881-FFE71DB2B2ED}"/>
          </ac:spMkLst>
        </pc:spChg>
      </pc:sldChg>
      <pc:sldChg chg="addSp delSp modSp mod ord">
        <pc:chgData name="Alex Meyer" userId="434c9848-7f9b-4e1d-a1c3-fd0f120a196f" providerId="ADAL" clId="{56C9F804-C753-4382-8904-9491A43CF80E}" dt="2024-10-28T17:46:56.536" v="1382" actId="20577"/>
        <pc:sldMkLst>
          <pc:docMk/>
          <pc:sldMk cId="3013516096" sldId="306"/>
        </pc:sldMkLst>
        <pc:spChg chg="mod">
          <ac:chgData name="Alex Meyer" userId="434c9848-7f9b-4e1d-a1c3-fd0f120a196f" providerId="ADAL" clId="{56C9F804-C753-4382-8904-9491A43CF80E}" dt="2024-10-28T17:46:56.536" v="1382" actId="20577"/>
          <ac:spMkLst>
            <pc:docMk/>
            <pc:sldMk cId="3013516096" sldId="306"/>
            <ac:spMk id="2" creationId="{7C191DCA-4E94-B60E-1AFA-5B8A6BCEBBE0}"/>
          </ac:spMkLst>
        </pc:spChg>
        <pc:spChg chg="del">
          <ac:chgData name="Alex Meyer" userId="434c9848-7f9b-4e1d-a1c3-fd0f120a196f" providerId="ADAL" clId="{56C9F804-C753-4382-8904-9491A43CF80E}" dt="2024-10-28T17:46:47.285" v="1359"/>
          <ac:spMkLst>
            <pc:docMk/>
            <pc:sldMk cId="3013516096" sldId="306"/>
            <ac:spMk id="3" creationId="{4BACE8D9-3DFF-FD05-4CCF-003B5AF3FB2B}"/>
          </ac:spMkLst>
        </pc:spChg>
        <pc:picChg chg="add mod">
          <ac:chgData name="Alex Meyer" userId="434c9848-7f9b-4e1d-a1c3-fd0f120a196f" providerId="ADAL" clId="{56C9F804-C753-4382-8904-9491A43CF80E}" dt="2024-10-28T17:46:52.753" v="1361" actId="14100"/>
          <ac:picMkLst>
            <pc:docMk/>
            <pc:sldMk cId="3013516096" sldId="306"/>
            <ac:picMk id="4" creationId="{8D27505A-E301-902D-018F-ADC2E9CEC582}"/>
          </ac:picMkLst>
        </pc:picChg>
      </pc:sldChg>
      <pc:sldChg chg="del">
        <pc:chgData name="Alex Meyer" userId="434c9848-7f9b-4e1d-a1c3-fd0f120a196f" providerId="ADAL" clId="{56C9F804-C753-4382-8904-9491A43CF80E}" dt="2024-10-28T18:26:51.437" v="2384" actId="47"/>
        <pc:sldMkLst>
          <pc:docMk/>
          <pc:sldMk cId="2235036106" sldId="307"/>
        </pc:sldMkLst>
      </pc:sldChg>
      <pc:sldChg chg="del">
        <pc:chgData name="Alex Meyer" userId="434c9848-7f9b-4e1d-a1c3-fd0f120a196f" providerId="ADAL" clId="{56C9F804-C753-4382-8904-9491A43CF80E}" dt="2024-10-28T18:26:51.437" v="2384" actId="47"/>
        <pc:sldMkLst>
          <pc:docMk/>
          <pc:sldMk cId="58501121" sldId="308"/>
        </pc:sldMkLst>
      </pc:sldChg>
      <pc:sldChg chg="del">
        <pc:chgData name="Alex Meyer" userId="434c9848-7f9b-4e1d-a1c3-fd0f120a196f" providerId="ADAL" clId="{56C9F804-C753-4382-8904-9491A43CF80E}" dt="2024-10-28T18:26:51.437" v="2384" actId="47"/>
        <pc:sldMkLst>
          <pc:docMk/>
          <pc:sldMk cId="713564814" sldId="309"/>
        </pc:sldMkLst>
      </pc:sldChg>
      <pc:sldChg chg="del">
        <pc:chgData name="Alex Meyer" userId="434c9848-7f9b-4e1d-a1c3-fd0f120a196f" providerId="ADAL" clId="{56C9F804-C753-4382-8904-9491A43CF80E}" dt="2024-10-28T18:26:51.437" v="2384" actId="47"/>
        <pc:sldMkLst>
          <pc:docMk/>
          <pc:sldMk cId="1178294624" sldId="310"/>
        </pc:sldMkLst>
      </pc:sldChg>
      <pc:sldChg chg="del">
        <pc:chgData name="Alex Meyer" userId="434c9848-7f9b-4e1d-a1c3-fd0f120a196f" providerId="ADAL" clId="{56C9F804-C753-4382-8904-9491A43CF80E}" dt="2024-10-28T18:26:51.437" v="2384" actId="47"/>
        <pc:sldMkLst>
          <pc:docMk/>
          <pc:sldMk cId="302537489" sldId="311"/>
        </pc:sldMkLst>
      </pc:sldChg>
      <pc:sldChg chg="del">
        <pc:chgData name="Alex Meyer" userId="434c9848-7f9b-4e1d-a1c3-fd0f120a196f" providerId="ADAL" clId="{56C9F804-C753-4382-8904-9491A43CF80E}" dt="2024-10-28T18:26:51.437" v="2384" actId="47"/>
        <pc:sldMkLst>
          <pc:docMk/>
          <pc:sldMk cId="2311567164" sldId="312"/>
        </pc:sldMkLst>
      </pc:sldChg>
      <pc:sldChg chg="del">
        <pc:chgData name="Alex Meyer" userId="434c9848-7f9b-4e1d-a1c3-fd0f120a196f" providerId="ADAL" clId="{56C9F804-C753-4382-8904-9491A43CF80E}" dt="2024-10-28T18:26:51.437" v="2384" actId="47"/>
        <pc:sldMkLst>
          <pc:docMk/>
          <pc:sldMk cId="838491325" sldId="313"/>
        </pc:sldMkLst>
      </pc:sldChg>
      <pc:sldChg chg="addSp delSp modSp add mod modNotesTx">
        <pc:chgData name="Alex Meyer" userId="434c9848-7f9b-4e1d-a1c3-fd0f120a196f" providerId="ADAL" clId="{56C9F804-C753-4382-8904-9491A43CF80E}" dt="2024-10-28T16:10:59.438" v="804" actId="1076"/>
        <pc:sldMkLst>
          <pc:docMk/>
          <pc:sldMk cId="4192487524" sldId="314"/>
        </pc:sldMkLst>
        <pc:spChg chg="mod">
          <ac:chgData name="Alex Meyer" userId="434c9848-7f9b-4e1d-a1c3-fd0f120a196f" providerId="ADAL" clId="{56C9F804-C753-4382-8904-9491A43CF80E}" dt="2024-10-25T16:27:31.434" v="285" actId="20577"/>
          <ac:spMkLst>
            <pc:docMk/>
            <pc:sldMk cId="4192487524" sldId="314"/>
            <ac:spMk id="5" creationId="{104D6081-8686-B835-E40C-24003FD01F12}"/>
          </ac:spMkLst>
        </pc:spChg>
        <pc:spChg chg="mod">
          <ac:chgData name="Alex Meyer" userId="434c9848-7f9b-4e1d-a1c3-fd0f120a196f" providerId="ADAL" clId="{56C9F804-C753-4382-8904-9491A43CF80E}" dt="2024-10-25T16:27:40.919" v="302" actId="20577"/>
          <ac:spMkLst>
            <pc:docMk/>
            <pc:sldMk cId="4192487524" sldId="314"/>
            <ac:spMk id="6" creationId="{650CAEAF-6F9E-B6C4-6018-9000E7B710CB}"/>
          </ac:spMkLst>
        </pc:spChg>
        <pc:picChg chg="add del mod">
          <ac:chgData name="Alex Meyer" userId="434c9848-7f9b-4e1d-a1c3-fd0f120a196f" providerId="ADAL" clId="{56C9F804-C753-4382-8904-9491A43CF80E}" dt="2024-10-28T16:08:48.077" v="672" actId="478"/>
          <ac:picMkLst>
            <pc:docMk/>
            <pc:sldMk cId="4192487524" sldId="314"/>
            <ac:picMk id="2" creationId="{E0A1676F-2785-2DA1-B076-5BAE9B65CE2C}"/>
          </ac:picMkLst>
        </pc:picChg>
        <pc:picChg chg="add del mod">
          <ac:chgData name="Alex Meyer" userId="434c9848-7f9b-4e1d-a1c3-fd0f120a196f" providerId="ADAL" clId="{56C9F804-C753-4382-8904-9491A43CF80E}" dt="2024-10-28T16:10:54.175" v="801" actId="478"/>
          <ac:picMkLst>
            <pc:docMk/>
            <pc:sldMk cId="4192487524" sldId="314"/>
            <ac:picMk id="4" creationId="{F919C8D9-27A9-2E65-0709-796CF8CB63C8}"/>
          </ac:picMkLst>
        </pc:picChg>
        <pc:picChg chg="add mod">
          <ac:chgData name="Alex Meyer" userId="434c9848-7f9b-4e1d-a1c3-fd0f120a196f" providerId="ADAL" clId="{56C9F804-C753-4382-8904-9491A43CF80E}" dt="2024-10-28T16:10:59.438" v="804" actId="1076"/>
          <ac:picMkLst>
            <pc:docMk/>
            <pc:sldMk cId="4192487524" sldId="314"/>
            <ac:picMk id="8" creationId="{2B744B4D-46FE-C9C6-4870-FB4D6BF9B04B}"/>
          </ac:picMkLst>
        </pc:picChg>
      </pc:sldChg>
      <pc:sldChg chg="addSp delSp modSp add mod modNotesTx">
        <pc:chgData name="Alex Meyer" userId="434c9848-7f9b-4e1d-a1c3-fd0f120a196f" providerId="ADAL" clId="{56C9F804-C753-4382-8904-9491A43CF80E}" dt="2024-10-25T16:29:03.610" v="362" actId="20577"/>
        <pc:sldMkLst>
          <pc:docMk/>
          <pc:sldMk cId="1794995308" sldId="315"/>
        </pc:sldMkLst>
        <pc:spChg chg="mod">
          <ac:chgData name="Alex Meyer" userId="434c9848-7f9b-4e1d-a1c3-fd0f120a196f" providerId="ADAL" clId="{56C9F804-C753-4382-8904-9491A43CF80E}" dt="2024-10-25T16:28:41.889" v="356" actId="27636"/>
          <ac:spMkLst>
            <pc:docMk/>
            <pc:sldMk cId="1794995308" sldId="315"/>
            <ac:spMk id="5" creationId="{104D6081-8686-B835-E40C-24003FD01F12}"/>
          </ac:spMkLst>
        </pc:spChg>
        <pc:spChg chg="del">
          <ac:chgData name="Alex Meyer" userId="434c9848-7f9b-4e1d-a1c3-fd0f120a196f" providerId="ADAL" clId="{56C9F804-C753-4382-8904-9491A43CF80E}" dt="2024-10-25T16:28:20.224" v="309" actId="478"/>
          <ac:spMkLst>
            <pc:docMk/>
            <pc:sldMk cId="1794995308" sldId="315"/>
            <ac:spMk id="6" creationId="{650CAEAF-6F9E-B6C4-6018-9000E7B710CB}"/>
          </ac:spMkLst>
        </pc:spChg>
        <pc:picChg chg="add mod">
          <ac:chgData name="Alex Meyer" userId="434c9848-7f9b-4e1d-a1c3-fd0f120a196f" providerId="ADAL" clId="{56C9F804-C753-4382-8904-9491A43CF80E}" dt="2024-10-25T16:28:13.216" v="307" actId="1076"/>
          <ac:picMkLst>
            <pc:docMk/>
            <pc:sldMk cId="1794995308" sldId="315"/>
            <ac:picMk id="2" creationId="{9DB3EBD5-E2C8-E1F6-7645-3C5ED2026844}"/>
          </ac:picMkLst>
        </pc:picChg>
        <pc:picChg chg="add mod">
          <ac:chgData name="Alex Meyer" userId="434c9848-7f9b-4e1d-a1c3-fd0f120a196f" providerId="ADAL" clId="{56C9F804-C753-4382-8904-9491A43CF80E}" dt="2024-10-25T16:28:15.588" v="308" actId="1076"/>
          <ac:picMkLst>
            <pc:docMk/>
            <pc:sldMk cId="1794995308" sldId="315"/>
            <ac:picMk id="3" creationId="{5F5DBF3B-BE29-1A4B-4FB6-32BF0DF40094}"/>
          </ac:picMkLst>
        </pc:picChg>
      </pc:sldChg>
      <pc:sldChg chg="addSp delSp modSp add mod modNotesTx">
        <pc:chgData name="Alex Meyer" userId="434c9848-7f9b-4e1d-a1c3-fd0f120a196f" providerId="ADAL" clId="{56C9F804-C753-4382-8904-9491A43CF80E}" dt="2024-10-25T16:29:37.677" v="416"/>
        <pc:sldMkLst>
          <pc:docMk/>
          <pc:sldMk cId="208473476" sldId="316"/>
        </pc:sldMkLst>
        <pc:spChg chg="mod">
          <ac:chgData name="Alex Meyer" userId="434c9848-7f9b-4e1d-a1c3-fd0f120a196f" providerId="ADAL" clId="{56C9F804-C753-4382-8904-9491A43CF80E}" dt="2024-10-25T16:29:33.086" v="415" actId="27636"/>
          <ac:spMkLst>
            <pc:docMk/>
            <pc:sldMk cId="208473476" sldId="316"/>
            <ac:spMk id="5" creationId="{104D6081-8686-B835-E40C-24003FD01F12}"/>
          </ac:spMkLst>
        </pc:spChg>
        <pc:spChg chg="del">
          <ac:chgData name="Alex Meyer" userId="434c9848-7f9b-4e1d-a1c3-fd0f120a196f" providerId="ADAL" clId="{56C9F804-C753-4382-8904-9491A43CF80E}" dt="2024-10-25T16:29:12.451" v="363"/>
          <ac:spMkLst>
            <pc:docMk/>
            <pc:sldMk cId="208473476" sldId="316"/>
            <ac:spMk id="6" creationId="{650CAEAF-6F9E-B6C4-6018-9000E7B710CB}"/>
          </ac:spMkLst>
        </pc:spChg>
        <pc:picChg chg="add mod">
          <ac:chgData name="Alex Meyer" userId="434c9848-7f9b-4e1d-a1c3-fd0f120a196f" providerId="ADAL" clId="{56C9F804-C753-4382-8904-9491A43CF80E}" dt="2024-10-25T16:29:15.747" v="364" actId="1076"/>
          <ac:picMkLst>
            <pc:docMk/>
            <pc:sldMk cId="208473476" sldId="316"/>
            <ac:picMk id="2" creationId="{7A91F4F3-B8D4-E8D0-B291-031701A395E4}"/>
          </ac:picMkLst>
        </pc:picChg>
      </pc:sldChg>
      <pc:sldChg chg="addSp delSp modSp add mod modNotesTx">
        <pc:chgData name="Alex Meyer" userId="434c9848-7f9b-4e1d-a1c3-fd0f120a196f" providerId="ADAL" clId="{56C9F804-C753-4382-8904-9491A43CF80E}" dt="2024-10-25T16:32:13.562" v="465" actId="20577"/>
        <pc:sldMkLst>
          <pc:docMk/>
          <pc:sldMk cId="198344937" sldId="317"/>
        </pc:sldMkLst>
        <pc:spChg chg="mod">
          <ac:chgData name="Alex Meyer" userId="434c9848-7f9b-4e1d-a1c3-fd0f120a196f" providerId="ADAL" clId="{56C9F804-C753-4382-8904-9491A43CF80E}" dt="2024-10-25T16:32:13.562" v="465" actId="20577"/>
          <ac:spMkLst>
            <pc:docMk/>
            <pc:sldMk cId="198344937" sldId="317"/>
            <ac:spMk id="5" creationId="{104D6081-8686-B835-E40C-24003FD01F12}"/>
          </ac:spMkLst>
        </pc:spChg>
        <pc:spChg chg="del">
          <ac:chgData name="Alex Meyer" userId="434c9848-7f9b-4e1d-a1c3-fd0f120a196f" providerId="ADAL" clId="{56C9F804-C753-4382-8904-9491A43CF80E}" dt="2024-10-25T16:31:25.913" v="417" actId="22"/>
          <ac:spMkLst>
            <pc:docMk/>
            <pc:sldMk cId="198344937" sldId="317"/>
            <ac:spMk id="6" creationId="{650CAEAF-6F9E-B6C4-6018-9000E7B710CB}"/>
          </ac:spMkLst>
        </pc:spChg>
        <pc:picChg chg="add mod ord">
          <ac:chgData name="Alex Meyer" userId="434c9848-7f9b-4e1d-a1c3-fd0f120a196f" providerId="ADAL" clId="{56C9F804-C753-4382-8904-9491A43CF80E}" dt="2024-10-25T16:31:38.380" v="419" actId="1076"/>
          <ac:picMkLst>
            <pc:docMk/>
            <pc:sldMk cId="198344937" sldId="317"/>
            <ac:picMk id="3" creationId="{FD651C21-D8B0-C684-BC5D-1D202932AB8C}"/>
          </ac:picMkLst>
        </pc:picChg>
      </pc:sldChg>
      <pc:sldChg chg="addSp delSp modSp add mod modNotesTx">
        <pc:chgData name="Alex Meyer" userId="434c9848-7f9b-4e1d-a1c3-fd0f120a196f" providerId="ADAL" clId="{56C9F804-C753-4382-8904-9491A43CF80E}" dt="2024-10-28T16:09:38.577" v="796" actId="20577"/>
        <pc:sldMkLst>
          <pc:docMk/>
          <pc:sldMk cId="2305223705" sldId="318"/>
        </pc:sldMkLst>
        <pc:spChg chg="mod">
          <ac:chgData name="Alex Meyer" userId="434c9848-7f9b-4e1d-a1c3-fd0f120a196f" providerId="ADAL" clId="{56C9F804-C753-4382-8904-9491A43CF80E}" dt="2024-10-28T16:02:28.674" v="501" actId="20577"/>
          <ac:spMkLst>
            <pc:docMk/>
            <pc:sldMk cId="2305223705" sldId="318"/>
            <ac:spMk id="5" creationId="{104D6081-8686-B835-E40C-24003FD01F12}"/>
          </ac:spMkLst>
        </pc:spChg>
        <pc:spChg chg="del">
          <ac:chgData name="Alex Meyer" userId="434c9848-7f9b-4e1d-a1c3-fd0f120a196f" providerId="ADAL" clId="{56C9F804-C753-4382-8904-9491A43CF80E}" dt="2024-10-28T16:02:30.312" v="502" actId="22"/>
          <ac:spMkLst>
            <pc:docMk/>
            <pc:sldMk cId="2305223705" sldId="318"/>
            <ac:spMk id="6" creationId="{650CAEAF-6F9E-B6C4-6018-9000E7B710CB}"/>
          </ac:spMkLst>
        </pc:spChg>
        <pc:picChg chg="add mod ord">
          <ac:chgData name="Alex Meyer" userId="434c9848-7f9b-4e1d-a1c3-fd0f120a196f" providerId="ADAL" clId="{56C9F804-C753-4382-8904-9491A43CF80E}" dt="2024-10-28T16:06:31.431" v="656" actId="1076"/>
          <ac:picMkLst>
            <pc:docMk/>
            <pc:sldMk cId="2305223705" sldId="318"/>
            <ac:picMk id="3" creationId="{300A02A6-BA79-CF3C-E7D8-BEB094614D78}"/>
          </ac:picMkLst>
        </pc:picChg>
        <pc:picChg chg="add del mod">
          <ac:chgData name="Alex Meyer" userId="434c9848-7f9b-4e1d-a1c3-fd0f120a196f" providerId="ADAL" clId="{56C9F804-C753-4382-8904-9491A43CF80E}" dt="2024-10-28T16:06:22.944" v="650" actId="21"/>
          <ac:picMkLst>
            <pc:docMk/>
            <pc:sldMk cId="2305223705" sldId="318"/>
            <ac:picMk id="7" creationId="{6A06810C-2B60-6C69-CF70-F534F23E591B}"/>
          </ac:picMkLst>
        </pc:picChg>
        <pc:picChg chg="add mod">
          <ac:chgData name="Alex Meyer" userId="434c9848-7f9b-4e1d-a1c3-fd0f120a196f" providerId="ADAL" clId="{56C9F804-C753-4382-8904-9491A43CF80E}" dt="2024-10-28T16:06:36.260" v="658" actId="1076"/>
          <ac:picMkLst>
            <pc:docMk/>
            <pc:sldMk cId="2305223705" sldId="318"/>
            <ac:picMk id="8" creationId="{95CCCCCF-02E3-5B02-2A28-47025573CBF7}"/>
          </ac:picMkLst>
        </pc:picChg>
      </pc:sldChg>
      <pc:sldChg chg="addSp delSp modSp add mod modNotesTx">
        <pc:chgData name="Alex Meyer" userId="434c9848-7f9b-4e1d-a1c3-fd0f120a196f" providerId="ADAL" clId="{56C9F804-C753-4382-8904-9491A43CF80E}" dt="2024-10-28T16:10:10.420" v="800" actId="1076"/>
        <pc:sldMkLst>
          <pc:docMk/>
          <pc:sldMk cId="2758063862" sldId="319"/>
        </pc:sldMkLst>
        <pc:spChg chg="mod">
          <ac:chgData name="Alex Meyer" userId="434c9848-7f9b-4e1d-a1c3-fd0f120a196f" providerId="ADAL" clId="{56C9F804-C753-4382-8904-9491A43CF80E}" dt="2024-10-28T16:09:08.759" v="713" actId="20577"/>
          <ac:spMkLst>
            <pc:docMk/>
            <pc:sldMk cId="2758063862" sldId="319"/>
            <ac:spMk id="5" creationId="{104D6081-8686-B835-E40C-24003FD01F12}"/>
          </ac:spMkLst>
        </pc:spChg>
        <pc:spChg chg="del">
          <ac:chgData name="Alex Meyer" userId="434c9848-7f9b-4e1d-a1c3-fd0f120a196f" providerId="ADAL" clId="{56C9F804-C753-4382-8904-9491A43CF80E}" dt="2024-10-28T16:06:20.140" v="649" actId="22"/>
          <ac:spMkLst>
            <pc:docMk/>
            <pc:sldMk cId="2758063862" sldId="319"/>
            <ac:spMk id="6" creationId="{650CAEAF-6F9E-B6C4-6018-9000E7B710CB}"/>
          </ac:spMkLst>
        </pc:spChg>
        <pc:spChg chg="add del mod">
          <ac:chgData name="Alex Meyer" userId="434c9848-7f9b-4e1d-a1c3-fd0f120a196f" providerId="ADAL" clId="{56C9F804-C753-4382-8904-9491A43CF80E}" dt="2024-10-28T16:08:59.788" v="676" actId="22"/>
          <ac:spMkLst>
            <pc:docMk/>
            <pc:sldMk cId="2758063862" sldId="319"/>
            <ac:spMk id="8" creationId="{004FB030-1760-12DF-BE89-DE265CB3E9A2}"/>
          </ac:spMkLst>
        </pc:spChg>
        <pc:spChg chg="add mod">
          <ac:chgData name="Alex Meyer" userId="434c9848-7f9b-4e1d-a1c3-fd0f120a196f" providerId="ADAL" clId="{56C9F804-C753-4382-8904-9491A43CF80E}" dt="2024-10-28T16:10:05.041" v="797" actId="478"/>
          <ac:spMkLst>
            <pc:docMk/>
            <pc:sldMk cId="2758063862" sldId="319"/>
            <ac:spMk id="12" creationId="{E0A3CD26-29E8-3098-A01E-33814983468E}"/>
          </ac:spMkLst>
        </pc:spChg>
        <pc:picChg chg="add del mod ord">
          <ac:chgData name="Alex Meyer" userId="434c9848-7f9b-4e1d-a1c3-fd0f120a196f" providerId="ADAL" clId="{56C9F804-C753-4382-8904-9491A43CF80E}" dt="2024-10-28T16:06:27.385" v="653" actId="21"/>
          <ac:picMkLst>
            <pc:docMk/>
            <pc:sldMk cId="2758063862" sldId="319"/>
            <ac:picMk id="3" creationId="{95CCCCCF-02E3-5B02-2A28-47025573CBF7}"/>
          </ac:picMkLst>
        </pc:picChg>
        <pc:picChg chg="add mod">
          <ac:chgData name="Alex Meyer" userId="434c9848-7f9b-4e1d-a1c3-fd0f120a196f" providerId="ADAL" clId="{56C9F804-C753-4382-8904-9491A43CF80E}" dt="2024-10-28T16:09:13.316" v="715" actId="1076"/>
          <ac:picMkLst>
            <pc:docMk/>
            <pc:sldMk cId="2758063862" sldId="319"/>
            <ac:picMk id="7" creationId="{6A06810C-2B60-6C69-CF70-F534F23E591B}"/>
          </ac:picMkLst>
        </pc:picChg>
        <pc:picChg chg="add del mod ord">
          <ac:chgData name="Alex Meyer" userId="434c9848-7f9b-4e1d-a1c3-fd0f120a196f" providerId="ADAL" clId="{56C9F804-C753-4382-8904-9491A43CF80E}" dt="2024-10-28T16:10:05.041" v="797" actId="478"/>
          <ac:picMkLst>
            <pc:docMk/>
            <pc:sldMk cId="2758063862" sldId="319"/>
            <ac:picMk id="10" creationId="{B4918769-1F6A-A310-4990-E0A7A21FC972}"/>
          </ac:picMkLst>
        </pc:picChg>
        <pc:picChg chg="add mod">
          <ac:chgData name="Alex Meyer" userId="434c9848-7f9b-4e1d-a1c3-fd0f120a196f" providerId="ADAL" clId="{56C9F804-C753-4382-8904-9491A43CF80E}" dt="2024-10-28T16:10:10.420" v="800" actId="1076"/>
          <ac:picMkLst>
            <pc:docMk/>
            <pc:sldMk cId="2758063862" sldId="319"/>
            <ac:picMk id="14" creationId="{968C97A9-931E-045B-1678-69B94A7F4998}"/>
          </ac:picMkLst>
        </pc:picChg>
      </pc:sldChg>
      <pc:sldChg chg="addSp delSp modSp add mod">
        <pc:chgData name="Alex Meyer" userId="434c9848-7f9b-4e1d-a1c3-fd0f120a196f" providerId="ADAL" clId="{56C9F804-C753-4382-8904-9491A43CF80E}" dt="2024-10-28T17:10:05.605" v="841" actId="20577"/>
        <pc:sldMkLst>
          <pc:docMk/>
          <pc:sldMk cId="2367426314" sldId="320"/>
        </pc:sldMkLst>
        <pc:spChg chg="mod">
          <ac:chgData name="Alex Meyer" userId="434c9848-7f9b-4e1d-a1c3-fd0f120a196f" providerId="ADAL" clId="{56C9F804-C753-4382-8904-9491A43CF80E}" dt="2024-10-28T17:10:05.605" v="841" actId="20577"/>
          <ac:spMkLst>
            <pc:docMk/>
            <pc:sldMk cId="2367426314" sldId="320"/>
            <ac:spMk id="5" creationId="{104D6081-8686-B835-E40C-24003FD01F12}"/>
          </ac:spMkLst>
        </pc:spChg>
        <pc:spChg chg="del">
          <ac:chgData name="Alex Meyer" userId="434c9848-7f9b-4e1d-a1c3-fd0f120a196f" providerId="ADAL" clId="{56C9F804-C753-4382-8904-9491A43CF80E}" dt="2024-10-28T16:14:06.133" v="805" actId="22"/>
          <ac:spMkLst>
            <pc:docMk/>
            <pc:sldMk cId="2367426314" sldId="320"/>
            <ac:spMk id="6" creationId="{650CAEAF-6F9E-B6C4-6018-9000E7B710CB}"/>
          </ac:spMkLst>
        </pc:spChg>
        <pc:picChg chg="add mod ord">
          <ac:chgData name="Alex Meyer" userId="434c9848-7f9b-4e1d-a1c3-fd0f120a196f" providerId="ADAL" clId="{56C9F804-C753-4382-8904-9491A43CF80E}" dt="2024-10-28T16:14:10.042" v="807" actId="14100"/>
          <ac:picMkLst>
            <pc:docMk/>
            <pc:sldMk cId="2367426314" sldId="320"/>
            <ac:picMk id="3" creationId="{D6EAB1EA-B7CE-D922-5C89-D3D11A1B4055}"/>
          </ac:picMkLst>
        </pc:picChg>
      </pc:sldChg>
      <pc:sldChg chg="addSp delSp modSp add del mod modClrScheme chgLayout">
        <pc:chgData name="Alex Meyer" userId="434c9848-7f9b-4e1d-a1c3-fd0f120a196f" providerId="ADAL" clId="{56C9F804-C753-4382-8904-9491A43CF80E}" dt="2024-10-28T17:14:08.265" v="884" actId="47"/>
        <pc:sldMkLst>
          <pc:docMk/>
          <pc:sldMk cId="1684700390" sldId="321"/>
        </pc:sldMkLst>
        <pc:spChg chg="add mod ord">
          <ac:chgData name="Alex Meyer" userId="434c9848-7f9b-4e1d-a1c3-fd0f120a196f" providerId="ADAL" clId="{56C9F804-C753-4382-8904-9491A43CF80E}" dt="2024-10-28T17:13:37.956" v="873" actId="700"/>
          <ac:spMkLst>
            <pc:docMk/>
            <pc:sldMk cId="1684700390" sldId="321"/>
            <ac:spMk id="2" creationId="{B9FA3080-0D9B-8061-31C8-6980EDCACB40}"/>
          </ac:spMkLst>
        </pc:spChg>
        <pc:spChg chg="mod ord">
          <ac:chgData name="Alex Meyer" userId="434c9848-7f9b-4e1d-a1c3-fd0f120a196f" providerId="ADAL" clId="{56C9F804-C753-4382-8904-9491A43CF80E}" dt="2024-10-28T17:13:37.956" v="873" actId="700"/>
          <ac:spMkLst>
            <pc:docMk/>
            <pc:sldMk cId="1684700390" sldId="321"/>
            <ac:spMk id="5" creationId="{104D6081-8686-B835-E40C-24003FD01F12}"/>
          </ac:spMkLst>
        </pc:spChg>
        <pc:spChg chg="del mod ord">
          <ac:chgData name="Alex Meyer" userId="434c9848-7f9b-4e1d-a1c3-fd0f120a196f" providerId="ADAL" clId="{56C9F804-C753-4382-8904-9491A43CF80E}" dt="2024-10-28T17:13:37.956" v="873" actId="700"/>
          <ac:spMkLst>
            <pc:docMk/>
            <pc:sldMk cId="1684700390" sldId="321"/>
            <ac:spMk id="6" creationId="{650CAEAF-6F9E-B6C4-6018-9000E7B710CB}"/>
          </ac:spMkLst>
        </pc:spChg>
      </pc:sldChg>
      <pc:sldChg chg="addSp delSp modSp add del mod ord">
        <pc:chgData name="Alex Meyer" userId="434c9848-7f9b-4e1d-a1c3-fd0f120a196f" providerId="ADAL" clId="{56C9F804-C753-4382-8904-9491A43CF80E}" dt="2024-10-28T17:35:54.677" v="1252" actId="47"/>
        <pc:sldMkLst>
          <pc:docMk/>
          <pc:sldMk cId="1213547437" sldId="322"/>
        </pc:sldMkLst>
        <pc:spChg chg="mod">
          <ac:chgData name="Alex Meyer" userId="434c9848-7f9b-4e1d-a1c3-fd0f120a196f" providerId="ADAL" clId="{56C9F804-C753-4382-8904-9491A43CF80E}" dt="2024-10-28T17:30:18.083" v="1109" actId="20577"/>
          <ac:spMkLst>
            <pc:docMk/>
            <pc:sldMk cId="1213547437" sldId="322"/>
            <ac:spMk id="5" creationId="{104D6081-8686-B835-E40C-24003FD01F12}"/>
          </ac:spMkLst>
        </pc:spChg>
        <pc:picChg chg="add del mod">
          <ac:chgData name="Alex Meyer" userId="434c9848-7f9b-4e1d-a1c3-fd0f120a196f" providerId="ADAL" clId="{56C9F804-C753-4382-8904-9491A43CF80E}" dt="2024-10-28T17:35:15.983" v="1214" actId="21"/>
          <ac:picMkLst>
            <pc:docMk/>
            <pc:sldMk cId="1213547437" sldId="322"/>
            <ac:picMk id="2" creationId="{3C7876B4-A4AB-7556-F5F1-2A6BCD4E60C6}"/>
          </ac:picMkLst>
        </pc:picChg>
      </pc:sldChg>
      <pc:sldChg chg="add del">
        <pc:chgData name="Alex Meyer" userId="434c9848-7f9b-4e1d-a1c3-fd0f120a196f" providerId="ADAL" clId="{56C9F804-C753-4382-8904-9491A43CF80E}" dt="2024-10-28T18:26:51.437" v="2384" actId="47"/>
        <pc:sldMkLst>
          <pc:docMk/>
          <pc:sldMk cId="3894522772" sldId="323"/>
        </pc:sldMkLst>
      </pc:sldChg>
      <pc:sldChg chg="modSp add del mod">
        <pc:chgData name="Alex Meyer" userId="434c9848-7f9b-4e1d-a1c3-fd0f120a196f" providerId="ADAL" clId="{56C9F804-C753-4382-8904-9491A43CF80E}" dt="2024-10-28T17:51:45.626" v="1602" actId="47"/>
        <pc:sldMkLst>
          <pc:docMk/>
          <pc:sldMk cId="849868385" sldId="324"/>
        </pc:sldMkLst>
        <pc:spChg chg="mod">
          <ac:chgData name="Alex Meyer" userId="434c9848-7f9b-4e1d-a1c3-fd0f120a196f" providerId="ADAL" clId="{56C9F804-C753-4382-8904-9491A43CF80E}" dt="2024-10-28T17:30:28.563" v="1148" actId="20577"/>
          <ac:spMkLst>
            <pc:docMk/>
            <pc:sldMk cId="849868385" sldId="324"/>
            <ac:spMk id="5" creationId="{104D6081-8686-B835-E40C-24003FD01F12}"/>
          </ac:spMkLst>
        </pc:spChg>
      </pc:sldChg>
      <pc:sldChg chg="addSp delSp modSp add mod ord modClrScheme chgLayout">
        <pc:chgData name="Alex Meyer" userId="434c9848-7f9b-4e1d-a1c3-fd0f120a196f" providerId="ADAL" clId="{56C9F804-C753-4382-8904-9491A43CF80E}" dt="2024-10-28T18:27:04.998" v="2386" actId="1076"/>
        <pc:sldMkLst>
          <pc:docMk/>
          <pc:sldMk cId="4113941250" sldId="325"/>
        </pc:sldMkLst>
        <pc:spChg chg="add mod ord">
          <ac:chgData name="Alex Meyer" userId="434c9848-7f9b-4e1d-a1c3-fd0f120a196f" providerId="ADAL" clId="{56C9F804-C753-4382-8904-9491A43CF80E}" dt="2024-10-28T17:52:34.515" v="1608" actId="255"/>
          <ac:spMkLst>
            <pc:docMk/>
            <pc:sldMk cId="4113941250" sldId="325"/>
            <ac:spMk id="2" creationId="{52367E2C-7240-485E-CA62-26F8CAB822BA}"/>
          </ac:spMkLst>
        </pc:spChg>
        <pc:spChg chg="add del mod ord">
          <ac:chgData name="Alex Meyer" userId="434c9848-7f9b-4e1d-a1c3-fd0f120a196f" providerId="ADAL" clId="{56C9F804-C753-4382-8904-9491A43CF80E}" dt="2024-10-28T17:52:29.964" v="1607" actId="478"/>
          <ac:spMkLst>
            <pc:docMk/>
            <pc:sldMk cId="4113941250" sldId="325"/>
            <ac:spMk id="3" creationId="{066E0E58-F5F7-0A0A-2FD6-BB28358B4D44}"/>
          </ac:spMkLst>
        </pc:spChg>
        <pc:spChg chg="del mod ord">
          <ac:chgData name="Alex Meyer" userId="434c9848-7f9b-4e1d-a1c3-fd0f120a196f" providerId="ADAL" clId="{56C9F804-C753-4382-8904-9491A43CF80E}" dt="2024-10-28T17:52:15.884" v="1603" actId="700"/>
          <ac:spMkLst>
            <pc:docMk/>
            <pc:sldMk cId="4113941250" sldId="325"/>
            <ac:spMk id="5" creationId="{104D6081-8686-B835-E40C-24003FD01F12}"/>
          </ac:spMkLst>
        </pc:spChg>
        <pc:spChg chg="del mod ord">
          <ac:chgData name="Alex Meyer" userId="434c9848-7f9b-4e1d-a1c3-fd0f120a196f" providerId="ADAL" clId="{56C9F804-C753-4382-8904-9491A43CF80E}" dt="2024-10-28T17:52:15.884" v="1603" actId="700"/>
          <ac:spMkLst>
            <pc:docMk/>
            <pc:sldMk cId="4113941250" sldId="325"/>
            <ac:spMk id="6" creationId="{650CAEAF-6F9E-B6C4-6018-9000E7B710CB}"/>
          </ac:spMkLst>
        </pc:spChg>
        <pc:picChg chg="add mod">
          <ac:chgData name="Alex Meyer" userId="434c9848-7f9b-4e1d-a1c3-fd0f120a196f" providerId="ADAL" clId="{56C9F804-C753-4382-8904-9491A43CF80E}" dt="2024-10-28T18:27:04.998" v="2386" actId="1076"/>
          <ac:picMkLst>
            <pc:docMk/>
            <pc:sldMk cId="4113941250" sldId="325"/>
            <ac:picMk id="4" creationId="{652506EF-61ED-B422-6A40-FA9371DCCCD1}"/>
          </ac:picMkLst>
        </pc:picChg>
      </pc:sldChg>
      <pc:sldChg chg="add del">
        <pc:chgData name="Alex Meyer" userId="434c9848-7f9b-4e1d-a1c3-fd0f120a196f" providerId="ADAL" clId="{56C9F804-C753-4382-8904-9491A43CF80E}" dt="2024-10-28T18:26:51.437" v="2384" actId="47"/>
        <pc:sldMkLst>
          <pc:docMk/>
          <pc:sldMk cId="3170810919" sldId="326"/>
        </pc:sldMkLst>
      </pc:sldChg>
      <pc:sldChg chg="add del">
        <pc:chgData name="Alex Meyer" userId="434c9848-7f9b-4e1d-a1c3-fd0f120a196f" providerId="ADAL" clId="{56C9F804-C753-4382-8904-9491A43CF80E}" dt="2024-10-28T18:26:51.437" v="2384" actId="47"/>
        <pc:sldMkLst>
          <pc:docMk/>
          <pc:sldMk cId="2188785810" sldId="327"/>
        </pc:sldMkLst>
      </pc:sldChg>
      <pc:sldChg chg="add del">
        <pc:chgData name="Alex Meyer" userId="434c9848-7f9b-4e1d-a1c3-fd0f120a196f" providerId="ADAL" clId="{56C9F804-C753-4382-8904-9491A43CF80E}" dt="2024-10-28T18:26:51.437" v="2384" actId="47"/>
        <pc:sldMkLst>
          <pc:docMk/>
          <pc:sldMk cId="3795767436" sldId="328"/>
        </pc:sldMkLst>
      </pc:sldChg>
      <pc:sldChg chg="add del">
        <pc:chgData name="Alex Meyer" userId="434c9848-7f9b-4e1d-a1c3-fd0f120a196f" providerId="ADAL" clId="{56C9F804-C753-4382-8904-9491A43CF80E}" dt="2024-10-28T18:26:51.437" v="2384" actId="47"/>
        <pc:sldMkLst>
          <pc:docMk/>
          <pc:sldMk cId="1476135140" sldId="329"/>
        </pc:sldMkLst>
      </pc:sldChg>
      <pc:sldChg chg="addSp delSp modSp add mod">
        <pc:chgData name="Alex Meyer" userId="434c9848-7f9b-4e1d-a1c3-fd0f120a196f" providerId="ADAL" clId="{56C9F804-C753-4382-8904-9491A43CF80E}" dt="2024-10-28T17:36:04.517" v="1269" actId="5793"/>
        <pc:sldMkLst>
          <pc:docMk/>
          <pc:sldMk cId="3057062545" sldId="330"/>
        </pc:sldMkLst>
        <pc:spChg chg="mod">
          <ac:chgData name="Alex Meyer" userId="434c9848-7f9b-4e1d-a1c3-fd0f120a196f" providerId="ADAL" clId="{56C9F804-C753-4382-8904-9491A43CF80E}" dt="2024-10-28T17:36:04.517" v="1269" actId="5793"/>
          <ac:spMkLst>
            <pc:docMk/>
            <pc:sldMk cId="3057062545" sldId="330"/>
            <ac:spMk id="2" creationId="{1B70C5C6-86BC-B76D-FD21-AA0AE11A2AC9}"/>
          </ac:spMkLst>
        </pc:spChg>
        <pc:spChg chg="add del mod">
          <ac:chgData name="Alex Meyer" userId="434c9848-7f9b-4e1d-a1c3-fd0f120a196f" providerId="ADAL" clId="{56C9F804-C753-4382-8904-9491A43CF80E}" dt="2024-10-28T17:35:36.070" v="1215" actId="478"/>
          <ac:spMkLst>
            <pc:docMk/>
            <pc:sldMk cId="3057062545" sldId="330"/>
            <ac:spMk id="4" creationId="{72CC6D23-14B4-25AF-E501-54C52BDA96B3}"/>
          </ac:spMkLst>
        </pc:spChg>
        <pc:spChg chg="add mod">
          <ac:chgData name="Alex Meyer" userId="434c9848-7f9b-4e1d-a1c3-fd0f120a196f" providerId="ADAL" clId="{56C9F804-C753-4382-8904-9491A43CF80E}" dt="2024-10-28T17:35:36.070" v="1215" actId="478"/>
          <ac:spMkLst>
            <pc:docMk/>
            <pc:sldMk cId="3057062545" sldId="330"/>
            <ac:spMk id="9" creationId="{991823D3-878D-A512-C788-64429747DA92}"/>
          </ac:spMkLst>
        </pc:spChg>
        <pc:graphicFrameChg chg="del">
          <ac:chgData name="Alex Meyer" userId="434c9848-7f9b-4e1d-a1c3-fd0f120a196f" providerId="ADAL" clId="{56C9F804-C753-4382-8904-9491A43CF80E}" dt="2024-10-28T17:34:52.503" v="1185" actId="478"/>
          <ac:graphicFrameMkLst>
            <pc:docMk/>
            <pc:sldMk cId="3057062545" sldId="330"/>
            <ac:graphicFrameMk id="8" creationId="{31AEDF31-EB4D-08FD-EA1D-2B4597204A6E}"/>
          </ac:graphicFrameMkLst>
        </pc:graphicFrameChg>
        <pc:picChg chg="del">
          <ac:chgData name="Alex Meyer" userId="434c9848-7f9b-4e1d-a1c3-fd0f120a196f" providerId="ADAL" clId="{56C9F804-C753-4382-8904-9491A43CF80E}" dt="2024-10-28T17:34:45.620" v="1184" actId="478"/>
          <ac:picMkLst>
            <pc:docMk/>
            <pc:sldMk cId="3057062545" sldId="330"/>
            <ac:picMk id="5" creationId="{EFC409B4-44D8-7078-B8F2-EF013034554E}"/>
          </ac:picMkLst>
        </pc:picChg>
        <pc:picChg chg="del">
          <ac:chgData name="Alex Meyer" userId="434c9848-7f9b-4e1d-a1c3-fd0f120a196f" providerId="ADAL" clId="{56C9F804-C753-4382-8904-9491A43CF80E}" dt="2024-10-28T17:35:00.343" v="1190" actId="478"/>
          <ac:picMkLst>
            <pc:docMk/>
            <pc:sldMk cId="3057062545" sldId="330"/>
            <ac:picMk id="7" creationId="{0DCA8C5D-1B73-E4D1-1E70-EC1F3152C70F}"/>
          </ac:picMkLst>
        </pc:picChg>
        <pc:picChg chg="add mod">
          <ac:chgData name="Alex Meyer" userId="434c9848-7f9b-4e1d-a1c3-fd0f120a196f" providerId="ADAL" clId="{56C9F804-C753-4382-8904-9491A43CF80E}" dt="2024-10-28T17:35:36.393" v="1216"/>
          <ac:picMkLst>
            <pc:docMk/>
            <pc:sldMk cId="3057062545" sldId="330"/>
            <ac:picMk id="11" creationId="{3C7876B4-A4AB-7556-F5F1-2A6BCD4E60C6}"/>
          </ac:picMkLst>
        </pc:picChg>
        <pc:cxnChg chg="del">
          <ac:chgData name="Alex Meyer" userId="434c9848-7f9b-4e1d-a1c3-fd0f120a196f" providerId="ADAL" clId="{56C9F804-C753-4382-8904-9491A43CF80E}" dt="2024-10-28T17:34:59.654" v="1189" actId="478"/>
          <ac:cxnSpMkLst>
            <pc:docMk/>
            <pc:sldMk cId="3057062545" sldId="330"/>
            <ac:cxnSpMk id="10" creationId="{775734E0-6DC4-DA58-9CAE-5C9313B9851C}"/>
          </ac:cxnSpMkLst>
        </pc:cxnChg>
        <pc:cxnChg chg="del">
          <ac:chgData name="Alex Meyer" userId="434c9848-7f9b-4e1d-a1c3-fd0f120a196f" providerId="ADAL" clId="{56C9F804-C753-4382-8904-9491A43CF80E}" dt="2024-10-28T17:34:58.259" v="1188" actId="478"/>
          <ac:cxnSpMkLst>
            <pc:docMk/>
            <pc:sldMk cId="3057062545" sldId="330"/>
            <ac:cxnSpMk id="13" creationId="{437AC589-8590-3379-EF88-6C324A839483}"/>
          </ac:cxnSpMkLst>
        </pc:cxnChg>
      </pc:sldChg>
      <pc:sldChg chg="addSp delSp modSp add mod ord">
        <pc:chgData name="Alex Meyer" userId="434c9848-7f9b-4e1d-a1c3-fd0f120a196f" providerId="ADAL" clId="{56C9F804-C753-4382-8904-9491A43CF80E}" dt="2024-10-28T17:36:28.608" v="1273" actId="1076"/>
        <pc:sldMkLst>
          <pc:docMk/>
          <pc:sldMk cId="185200254" sldId="331"/>
        </pc:sldMkLst>
        <pc:spChg chg="mod">
          <ac:chgData name="Alex Meyer" userId="434c9848-7f9b-4e1d-a1c3-fd0f120a196f" providerId="ADAL" clId="{56C9F804-C753-4382-8904-9491A43CF80E}" dt="2024-10-28T17:35:52.355" v="1251" actId="20577"/>
          <ac:spMkLst>
            <pc:docMk/>
            <pc:sldMk cId="185200254" sldId="331"/>
            <ac:spMk id="2" creationId="{1B70C5C6-86BC-B76D-FD21-AA0AE11A2AC9}"/>
          </ac:spMkLst>
        </pc:spChg>
        <pc:spChg chg="del mod">
          <ac:chgData name="Alex Meyer" userId="434c9848-7f9b-4e1d-a1c3-fd0f120a196f" providerId="ADAL" clId="{56C9F804-C753-4382-8904-9491A43CF80E}" dt="2024-10-28T17:36:24.363" v="1271" actId="22"/>
          <ac:spMkLst>
            <pc:docMk/>
            <pc:sldMk cId="185200254" sldId="331"/>
            <ac:spMk id="4" creationId="{72CC6D23-14B4-25AF-E501-54C52BDA96B3}"/>
          </ac:spMkLst>
        </pc:spChg>
        <pc:picChg chg="add mod ord">
          <ac:chgData name="Alex Meyer" userId="434c9848-7f9b-4e1d-a1c3-fd0f120a196f" providerId="ADAL" clId="{56C9F804-C753-4382-8904-9491A43CF80E}" dt="2024-10-28T17:36:28.608" v="1273" actId="1076"/>
          <ac:picMkLst>
            <pc:docMk/>
            <pc:sldMk cId="185200254" sldId="331"/>
            <ac:picMk id="5" creationId="{565762D3-455C-7439-9968-681EEAA83FF0}"/>
          </ac:picMkLst>
        </pc:picChg>
      </pc:sldChg>
      <pc:sldChg chg="addSp delSp modSp add mod">
        <pc:chgData name="Alex Meyer" userId="434c9848-7f9b-4e1d-a1c3-fd0f120a196f" providerId="ADAL" clId="{56C9F804-C753-4382-8904-9491A43CF80E}" dt="2024-10-28T17:45:47.141" v="1311" actId="478"/>
        <pc:sldMkLst>
          <pc:docMk/>
          <pc:sldMk cId="2990292061" sldId="332"/>
        </pc:sldMkLst>
        <pc:spChg chg="mod">
          <ac:chgData name="Alex Meyer" userId="434c9848-7f9b-4e1d-a1c3-fd0f120a196f" providerId="ADAL" clId="{56C9F804-C753-4382-8904-9491A43CF80E}" dt="2024-10-28T17:45:44.595" v="1310" actId="20577"/>
          <ac:spMkLst>
            <pc:docMk/>
            <pc:sldMk cId="2990292061" sldId="332"/>
            <ac:spMk id="2" creationId="{1B70C5C6-86BC-B76D-FD21-AA0AE11A2AC9}"/>
          </ac:spMkLst>
        </pc:spChg>
        <pc:spChg chg="del">
          <ac:chgData name="Alex Meyer" userId="434c9848-7f9b-4e1d-a1c3-fd0f120a196f" providerId="ADAL" clId="{56C9F804-C753-4382-8904-9491A43CF80E}" dt="2024-10-28T17:45:36.111" v="1277" actId="478"/>
          <ac:spMkLst>
            <pc:docMk/>
            <pc:sldMk cId="2990292061" sldId="332"/>
            <ac:spMk id="4" creationId="{72CC6D23-14B4-25AF-E501-54C52BDA96B3}"/>
          </ac:spMkLst>
        </pc:spChg>
        <pc:spChg chg="add del mod">
          <ac:chgData name="Alex Meyer" userId="434c9848-7f9b-4e1d-a1c3-fd0f120a196f" providerId="ADAL" clId="{56C9F804-C753-4382-8904-9491A43CF80E}" dt="2024-10-28T17:45:47.141" v="1311" actId="478"/>
          <ac:spMkLst>
            <pc:docMk/>
            <pc:sldMk cId="2990292061" sldId="332"/>
            <ac:spMk id="7" creationId="{52C7DC8C-5DAB-9C6F-DC2D-6D9599460D84}"/>
          </ac:spMkLst>
        </pc:spChg>
        <pc:picChg chg="add mod">
          <ac:chgData name="Alex Meyer" userId="434c9848-7f9b-4e1d-a1c3-fd0f120a196f" providerId="ADAL" clId="{56C9F804-C753-4382-8904-9491A43CF80E}" dt="2024-10-28T17:45:33.701" v="1276" actId="1076"/>
          <ac:picMkLst>
            <pc:docMk/>
            <pc:sldMk cId="2990292061" sldId="332"/>
            <ac:picMk id="5" creationId="{525C75BE-DDFF-4800-8280-EED8960F1F9F}"/>
          </ac:picMkLst>
        </pc:picChg>
      </pc:sldChg>
      <pc:sldChg chg="add del ord">
        <pc:chgData name="Alex Meyer" userId="434c9848-7f9b-4e1d-a1c3-fd0f120a196f" providerId="ADAL" clId="{56C9F804-C753-4382-8904-9491A43CF80E}" dt="2024-10-28T18:31:09.710" v="2515" actId="47"/>
        <pc:sldMkLst>
          <pc:docMk/>
          <pc:sldMk cId="830874825" sldId="333"/>
        </pc:sldMkLst>
      </pc:sldChg>
      <pc:sldChg chg="add del">
        <pc:chgData name="Alex Meyer" userId="434c9848-7f9b-4e1d-a1c3-fd0f120a196f" providerId="ADAL" clId="{56C9F804-C753-4382-8904-9491A43CF80E}" dt="2024-10-28T18:26:51.437" v="2384" actId="47"/>
        <pc:sldMkLst>
          <pc:docMk/>
          <pc:sldMk cId="91778834" sldId="334"/>
        </pc:sldMkLst>
      </pc:sldChg>
      <pc:sldChg chg="add del">
        <pc:chgData name="Alex Meyer" userId="434c9848-7f9b-4e1d-a1c3-fd0f120a196f" providerId="ADAL" clId="{56C9F804-C753-4382-8904-9491A43CF80E}" dt="2024-10-28T18:26:51.437" v="2384" actId="47"/>
        <pc:sldMkLst>
          <pc:docMk/>
          <pc:sldMk cId="117928160" sldId="335"/>
        </pc:sldMkLst>
      </pc:sldChg>
      <pc:sldChg chg="addSp modSp add mod modNotesTx">
        <pc:chgData name="Alex Meyer" userId="434c9848-7f9b-4e1d-a1c3-fd0f120a196f" providerId="ADAL" clId="{56C9F804-C753-4382-8904-9491A43CF80E}" dt="2024-10-28T17:51:39.989" v="1601"/>
        <pc:sldMkLst>
          <pc:docMk/>
          <pc:sldMk cId="780676595" sldId="336"/>
        </pc:sldMkLst>
        <pc:spChg chg="mod">
          <ac:chgData name="Alex Meyer" userId="434c9848-7f9b-4e1d-a1c3-fd0f120a196f" providerId="ADAL" clId="{56C9F804-C753-4382-8904-9491A43CF80E}" dt="2024-10-28T17:49:32.767" v="1487" actId="20577"/>
          <ac:spMkLst>
            <pc:docMk/>
            <pc:sldMk cId="780676595" sldId="336"/>
            <ac:spMk id="2" creationId="{7C191DCA-4E94-B60E-1AFA-5B8A6BCEBBE0}"/>
          </ac:spMkLst>
        </pc:spChg>
        <pc:spChg chg="mod">
          <ac:chgData name="Alex Meyer" userId="434c9848-7f9b-4e1d-a1c3-fd0f120a196f" providerId="ADAL" clId="{56C9F804-C753-4382-8904-9491A43CF80E}" dt="2024-10-28T17:49:23.242" v="1463" actId="20577"/>
          <ac:spMkLst>
            <pc:docMk/>
            <pc:sldMk cId="780676595" sldId="336"/>
            <ac:spMk id="3" creationId="{4BACE8D9-3DFF-FD05-4CCF-003B5AF3FB2B}"/>
          </ac:spMkLst>
        </pc:spChg>
        <pc:picChg chg="add mod">
          <ac:chgData name="Alex Meyer" userId="434c9848-7f9b-4e1d-a1c3-fd0f120a196f" providerId="ADAL" clId="{56C9F804-C753-4382-8904-9491A43CF80E}" dt="2024-10-28T17:49:27.604" v="1464"/>
          <ac:picMkLst>
            <pc:docMk/>
            <pc:sldMk cId="780676595" sldId="336"/>
            <ac:picMk id="4" creationId="{90A30E7F-71B3-DB54-4C9A-1E564516C724}"/>
          </ac:picMkLst>
        </pc:picChg>
        <pc:picChg chg="add mod">
          <ac:chgData name="Alex Meyer" userId="434c9848-7f9b-4e1d-a1c3-fd0f120a196f" providerId="ADAL" clId="{56C9F804-C753-4382-8904-9491A43CF80E}" dt="2024-10-28T17:49:27.604" v="1464"/>
          <ac:picMkLst>
            <pc:docMk/>
            <pc:sldMk cId="780676595" sldId="336"/>
            <ac:picMk id="5" creationId="{AA9976CE-2015-2C37-83A7-DDABCF360D3F}"/>
          </ac:picMkLst>
        </pc:picChg>
      </pc:sldChg>
      <pc:sldChg chg="addSp delSp modSp add mod">
        <pc:chgData name="Alex Meyer" userId="434c9848-7f9b-4e1d-a1c3-fd0f120a196f" providerId="ADAL" clId="{56C9F804-C753-4382-8904-9491A43CF80E}" dt="2024-11-12T21:30:40.572" v="2612" actId="1076"/>
        <pc:sldMkLst>
          <pc:docMk/>
          <pc:sldMk cId="2704896704" sldId="337"/>
        </pc:sldMkLst>
        <pc:spChg chg="mod">
          <ac:chgData name="Alex Meyer" userId="434c9848-7f9b-4e1d-a1c3-fd0f120a196f" providerId="ADAL" clId="{56C9F804-C753-4382-8904-9491A43CF80E}" dt="2024-11-12T21:30:36.778" v="2611" actId="20577"/>
          <ac:spMkLst>
            <pc:docMk/>
            <pc:sldMk cId="2704896704" sldId="337"/>
            <ac:spMk id="2" creationId="{7C191DCA-4E94-B60E-1AFA-5B8A6BCEBBE0}"/>
          </ac:spMkLst>
        </pc:spChg>
        <pc:spChg chg="del">
          <ac:chgData name="Alex Meyer" userId="434c9848-7f9b-4e1d-a1c3-fd0f120a196f" providerId="ADAL" clId="{56C9F804-C753-4382-8904-9491A43CF80E}" dt="2024-10-28T17:49:39.179" v="1488"/>
          <ac:spMkLst>
            <pc:docMk/>
            <pc:sldMk cId="2704896704" sldId="337"/>
            <ac:spMk id="3" creationId="{4BACE8D9-3DFF-FD05-4CCF-003B5AF3FB2B}"/>
          </ac:spMkLst>
        </pc:spChg>
        <pc:spChg chg="add del mod">
          <ac:chgData name="Alex Meyer" userId="434c9848-7f9b-4e1d-a1c3-fd0f120a196f" providerId="ADAL" clId="{56C9F804-C753-4382-8904-9491A43CF80E}" dt="2024-11-12T21:29:40.286" v="2566" actId="478"/>
          <ac:spMkLst>
            <pc:docMk/>
            <pc:sldMk cId="2704896704" sldId="337"/>
            <ac:spMk id="5" creationId="{EDA6AC68-444C-D77B-5CBA-93231B284693}"/>
          </ac:spMkLst>
        </pc:spChg>
        <pc:picChg chg="add del mod">
          <ac:chgData name="Alex Meyer" userId="434c9848-7f9b-4e1d-a1c3-fd0f120a196f" providerId="ADAL" clId="{56C9F804-C753-4382-8904-9491A43CF80E}" dt="2024-11-12T21:29:37.908" v="2565" actId="478"/>
          <ac:picMkLst>
            <pc:docMk/>
            <pc:sldMk cId="2704896704" sldId="337"/>
            <ac:picMk id="4" creationId="{CA898CC0-1207-DB28-C9D9-6001FFE95B02}"/>
          </ac:picMkLst>
        </pc:picChg>
        <pc:picChg chg="add mod">
          <ac:chgData name="Alex Meyer" userId="434c9848-7f9b-4e1d-a1c3-fd0f120a196f" providerId="ADAL" clId="{56C9F804-C753-4382-8904-9491A43CF80E}" dt="2024-11-12T21:29:42.703" v="2568" actId="1076"/>
          <ac:picMkLst>
            <pc:docMk/>
            <pc:sldMk cId="2704896704" sldId="337"/>
            <ac:picMk id="7" creationId="{7213DBEA-7AEB-DB30-CF33-7607006F6875}"/>
          </ac:picMkLst>
        </pc:picChg>
        <pc:picChg chg="add del mod">
          <ac:chgData name="Alex Meyer" userId="434c9848-7f9b-4e1d-a1c3-fd0f120a196f" providerId="ADAL" clId="{56C9F804-C753-4382-8904-9491A43CF80E}" dt="2024-11-12T21:30:24.912" v="2571" actId="478"/>
          <ac:picMkLst>
            <pc:docMk/>
            <pc:sldMk cId="2704896704" sldId="337"/>
            <ac:picMk id="9" creationId="{72288C1E-40C7-BC2D-9638-66E26C45602C}"/>
          </ac:picMkLst>
        </pc:picChg>
        <pc:picChg chg="add mod">
          <ac:chgData name="Alex Meyer" userId="434c9848-7f9b-4e1d-a1c3-fd0f120a196f" providerId="ADAL" clId="{56C9F804-C753-4382-8904-9491A43CF80E}" dt="2024-11-12T21:30:40.572" v="2612" actId="1076"/>
          <ac:picMkLst>
            <pc:docMk/>
            <pc:sldMk cId="2704896704" sldId="337"/>
            <ac:picMk id="11" creationId="{A7C2670D-E5C9-971E-9685-91AC263B10D6}"/>
          </ac:picMkLst>
        </pc:picChg>
      </pc:sldChg>
      <pc:sldChg chg="addSp delSp modSp add mod modNotesTx">
        <pc:chgData name="Alex Meyer" userId="434c9848-7f9b-4e1d-a1c3-fd0f120a196f" providerId="ADAL" clId="{56C9F804-C753-4382-8904-9491A43CF80E}" dt="2024-10-28T17:50:19.079" v="1546" actId="20577"/>
        <pc:sldMkLst>
          <pc:docMk/>
          <pc:sldMk cId="169631199" sldId="338"/>
        </pc:sldMkLst>
        <pc:spChg chg="mod">
          <ac:chgData name="Alex Meyer" userId="434c9848-7f9b-4e1d-a1c3-fd0f120a196f" providerId="ADAL" clId="{56C9F804-C753-4382-8904-9491A43CF80E}" dt="2024-10-28T17:50:19.079" v="1546" actId="20577"/>
          <ac:spMkLst>
            <pc:docMk/>
            <pc:sldMk cId="169631199" sldId="338"/>
            <ac:spMk id="2" creationId="{7C191DCA-4E94-B60E-1AFA-5B8A6BCEBBE0}"/>
          </ac:spMkLst>
        </pc:spChg>
        <pc:spChg chg="del">
          <ac:chgData name="Alex Meyer" userId="434c9848-7f9b-4e1d-a1c3-fd0f120a196f" providerId="ADAL" clId="{56C9F804-C753-4382-8904-9491A43CF80E}" dt="2024-10-28T17:49:54.893" v="1512"/>
          <ac:spMkLst>
            <pc:docMk/>
            <pc:sldMk cId="169631199" sldId="338"/>
            <ac:spMk id="3" creationId="{4BACE8D9-3DFF-FD05-4CCF-003B5AF3FB2B}"/>
          </ac:spMkLst>
        </pc:spChg>
        <pc:spChg chg="add mod">
          <ac:chgData name="Alex Meyer" userId="434c9848-7f9b-4e1d-a1c3-fd0f120a196f" providerId="ADAL" clId="{56C9F804-C753-4382-8904-9491A43CF80E}" dt="2024-10-28T17:49:57.613" v="1513" actId="478"/>
          <ac:spMkLst>
            <pc:docMk/>
            <pc:sldMk cId="169631199" sldId="338"/>
            <ac:spMk id="6" creationId="{7917F04B-350F-C7D9-FCC6-1B755ADE7F51}"/>
          </ac:spMkLst>
        </pc:spChg>
        <pc:picChg chg="add del mod">
          <ac:chgData name="Alex Meyer" userId="434c9848-7f9b-4e1d-a1c3-fd0f120a196f" providerId="ADAL" clId="{56C9F804-C753-4382-8904-9491A43CF80E}" dt="2024-10-28T17:49:57.613" v="1513" actId="478"/>
          <ac:picMkLst>
            <pc:docMk/>
            <pc:sldMk cId="169631199" sldId="338"/>
            <ac:picMk id="4" creationId="{7EDEE938-FEF2-3C01-2430-0513602D5EC1}"/>
          </ac:picMkLst>
        </pc:picChg>
        <pc:picChg chg="add mod">
          <ac:chgData name="Alex Meyer" userId="434c9848-7f9b-4e1d-a1c3-fd0f120a196f" providerId="ADAL" clId="{56C9F804-C753-4382-8904-9491A43CF80E}" dt="2024-10-28T17:50:04.097" v="1515" actId="1076"/>
          <ac:picMkLst>
            <pc:docMk/>
            <pc:sldMk cId="169631199" sldId="338"/>
            <ac:picMk id="7" creationId="{B1887C90-FCFA-6B5C-1748-E752D7D12348}"/>
          </ac:picMkLst>
        </pc:picChg>
      </pc:sldChg>
      <pc:sldChg chg="addSp modSp add mod ord">
        <pc:chgData name="Alex Meyer" userId="434c9848-7f9b-4e1d-a1c3-fd0f120a196f" providerId="ADAL" clId="{56C9F804-C753-4382-8904-9491A43CF80E}" dt="2024-10-28T17:46:45.983" v="1358"/>
        <pc:sldMkLst>
          <pc:docMk/>
          <pc:sldMk cId="3577818352" sldId="339"/>
        </pc:sldMkLst>
        <pc:spChg chg="mod">
          <ac:chgData name="Alex Meyer" userId="434c9848-7f9b-4e1d-a1c3-fd0f120a196f" providerId="ADAL" clId="{56C9F804-C753-4382-8904-9491A43CF80E}" dt="2024-10-28T17:46:35.957" v="1356" actId="20577"/>
          <ac:spMkLst>
            <pc:docMk/>
            <pc:sldMk cId="3577818352" sldId="339"/>
            <ac:spMk id="2" creationId="{7C191DCA-4E94-B60E-1AFA-5B8A6BCEBBE0}"/>
          </ac:spMkLst>
        </pc:spChg>
        <pc:picChg chg="add mod">
          <ac:chgData name="Alex Meyer" userId="434c9848-7f9b-4e1d-a1c3-fd0f120a196f" providerId="ADAL" clId="{56C9F804-C753-4382-8904-9491A43CF80E}" dt="2024-10-28T17:46:30.687" v="1336"/>
          <ac:picMkLst>
            <pc:docMk/>
            <pc:sldMk cId="3577818352" sldId="339"/>
            <ac:picMk id="4" creationId="{8F53FA54-DD95-D8A1-4AD8-34C5C11B3916}"/>
          </ac:picMkLst>
        </pc:picChg>
        <pc:picChg chg="add mod">
          <ac:chgData name="Alex Meyer" userId="434c9848-7f9b-4e1d-a1c3-fd0f120a196f" providerId="ADAL" clId="{56C9F804-C753-4382-8904-9491A43CF80E}" dt="2024-10-28T17:46:30.687" v="1336"/>
          <ac:picMkLst>
            <pc:docMk/>
            <pc:sldMk cId="3577818352" sldId="339"/>
            <ac:picMk id="5" creationId="{5459746B-DB23-C9DF-45FC-1B3E3CB52F86}"/>
          </ac:picMkLst>
        </pc:picChg>
      </pc:sldChg>
      <pc:sldChg chg="modSp add mod ord">
        <pc:chgData name="Alex Meyer" userId="434c9848-7f9b-4e1d-a1c3-fd0f120a196f" providerId="ADAL" clId="{56C9F804-C753-4382-8904-9491A43CF80E}" dt="2024-10-28T17:47:08.859" v="1408" actId="20577"/>
        <pc:sldMkLst>
          <pc:docMk/>
          <pc:sldMk cId="3572542129" sldId="340"/>
        </pc:sldMkLst>
        <pc:spChg chg="mod">
          <ac:chgData name="Alex Meyer" userId="434c9848-7f9b-4e1d-a1c3-fd0f120a196f" providerId="ADAL" clId="{56C9F804-C753-4382-8904-9491A43CF80E}" dt="2024-10-28T17:47:08.859" v="1408" actId="20577"/>
          <ac:spMkLst>
            <pc:docMk/>
            <pc:sldMk cId="3572542129" sldId="340"/>
            <ac:spMk id="2" creationId="{FDC0DAFD-18CC-F58C-A881-FFE71DB2B2ED}"/>
          </ac:spMkLst>
        </pc:spChg>
      </pc:sldChg>
      <pc:sldChg chg="addSp delSp modSp add mod">
        <pc:chgData name="Alex Meyer" userId="434c9848-7f9b-4e1d-a1c3-fd0f120a196f" providerId="ADAL" clId="{56C9F804-C753-4382-8904-9491A43CF80E}" dt="2024-11-12T21:28:56.651" v="2564" actId="478"/>
        <pc:sldMkLst>
          <pc:docMk/>
          <pc:sldMk cId="1317086892" sldId="341"/>
        </pc:sldMkLst>
        <pc:spChg chg="mod">
          <ac:chgData name="Alex Meyer" userId="434c9848-7f9b-4e1d-a1c3-fd0f120a196f" providerId="ADAL" clId="{56C9F804-C753-4382-8904-9491A43CF80E}" dt="2024-10-28T17:50:35.972" v="1571" actId="20577"/>
          <ac:spMkLst>
            <pc:docMk/>
            <pc:sldMk cId="1317086892" sldId="341"/>
            <ac:spMk id="2" creationId="{7C191DCA-4E94-B60E-1AFA-5B8A6BCEBBE0}"/>
          </ac:spMkLst>
        </pc:spChg>
        <pc:spChg chg="del">
          <ac:chgData name="Alex Meyer" userId="434c9848-7f9b-4e1d-a1c3-fd0f120a196f" providerId="ADAL" clId="{56C9F804-C753-4382-8904-9491A43CF80E}" dt="2024-11-12T21:28:56.651" v="2564" actId="478"/>
          <ac:spMkLst>
            <pc:docMk/>
            <pc:sldMk cId="1317086892" sldId="341"/>
            <ac:spMk id="3" creationId="{4BACE8D9-3DFF-FD05-4CCF-003B5AF3FB2B}"/>
          </ac:spMkLst>
        </pc:spChg>
        <pc:picChg chg="add del mod">
          <ac:chgData name="Alex Meyer" userId="434c9848-7f9b-4e1d-a1c3-fd0f120a196f" providerId="ADAL" clId="{56C9F804-C753-4382-8904-9491A43CF80E}" dt="2024-11-12T21:28:50.097" v="2561" actId="478"/>
          <ac:picMkLst>
            <pc:docMk/>
            <pc:sldMk cId="1317086892" sldId="341"/>
            <ac:picMk id="4" creationId="{0C75FEB7-C10F-4648-A557-B15AFB70069C}"/>
          </ac:picMkLst>
        </pc:picChg>
        <pc:picChg chg="add mod">
          <ac:chgData name="Alex Meyer" userId="434c9848-7f9b-4e1d-a1c3-fd0f120a196f" providerId="ADAL" clId="{56C9F804-C753-4382-8904-9491A43CF80E}" dt="2024-10-28T17:50:30.682" v="1548" actId="1076"/>
          <ac:picMkLst>
            <pc:docMk/>
            <pc:sldMk cId="1317086892" sldId="341"/>
            <ac:picMk id="5" creationId="{C6C1C296-CC95-05E4-E782-1993922BC2D7}"/>
          </ac:picMkLst>
        </pc:picChg>
        <pc:picChg chg="add mod">
          <ac:chgData name="Alex Meyer" userId="434c9848-7f9b-4e1d-a1c3-fd0f120a196f" providerId="ADAL" clId="{56C9F804-C753-4382-8904-9491A43CF80E}" dt="2024-11-12T21:28:53.205" v="2563" actId="1076"/>
          <ac:picMkLst>
            <pc:docMk/>
            <pc:sldMk cId="1317086892" sldId="341"/>
            <ac:picMk id="7" creationId="{B9EB970F-10B6-BB47-3E57-4DD2E6682668}"/>
          </ac:picMkLst>
        </pc:picChg>
      </pc:sldChg>
      <pc:sldChg chg="addSp delSp modSp add mod">
        <pc:chgData name="Alex Meyer" userId="434c9848-7f9b-4e1d-a1c3-fd0f120a196f" providerId="ADAL" clId="{56C9F804-C753-4382-8904-9491A43CF80E}" dt="2024-11-12T21:28:23.485" v="2560" actId="14100"/>
        <pc:sldMkLst>
          <pc:docMk/>
          <pc:sldMk cId="401549852" sldId="342"/>
        </pc:sldMkLst>
        <pc:spChg chg="mod">
          <ac:chgData name="Alex Meyer" userId="434c9848-7f9b-4e1d-a1c3-fd0f120a196f" providerId="ADAL" clId="{56C9F804-C753-4382-8904-9491A43CF80E}" dt="2024-11-12T21:28:17.088" v="2557" actId="1076"/>
          <ac:spMkLst>
            <pc:docMk/>
            <pc:sldMk cId="401549852" sldId="342"/>
            <ac:spMk id="2" creationId="{7C191DCA-4E94-B60E-1AFA-5B8A6BCEBBE0}"/>
          </ac:spMkLst>
        </pc:spChg>
        <pc:spChg chg="del">
          <ac:chgData name="Alex Meyer" userId="434c9848-7f9b-4e1d-a1c3-fd0f120a196f" providerId="ADAL" clId="{56C9F804-C753-4382-8904-9491A43CF80E}" dt="2024-10-28T17:51:17.826" v="1600" actId="478"/>
          <ac:spMkLst>
            <pc:docMk/>
            <pc:sldMk cId="401549852" sldId="342"/>
            <ac:spMk id="3" creationId="{4BACE8D9-3DFF-FD05-4CCF-003B5AF3FB2B}"/>
          </ac:spMkLst>
        </pc:spChg>
        <pc:picChg chg="add mod">
          <ac:chgData name="Alex Meyer" userId="434c9848-7f9b-4e1d-a1c3-fd0f120a196f" providerId="ADAL" clId="{56C9F804-C753-4382-8904-9491A43CF80E}" dt="2024-11-12T21:28:19.343" v="2558" actId="1076"/>
          <ac:picMkLst>
            <pc:docMk/>
            <pc:sldMk cId="401549852" sldId="342"/>
            <ac:picMk id="4" creationId="{A7C20D66-D3E6-2E80-595F-1DE37D29CAB9}"/>
          </ac:picMkLst>
        </pc:picChg>
        <pc:picChg chg="add del mod">
          <ac:chgData name="Alex Meyer" userId="434c9848-7f9b-4e1d-a1c3-fd0f120a196f" providerId="ADAL" clId="{56C9F804-C753-4382-8904-9491A43CF80E}" dt="2024-11-12T21:27:48.528" v="2546" actId="478"/>
          <ac:picMkLst>
            <pc:docMk/>
            <pc:sldMk cId="401549852" sldId="342"/>
            <ac:picMk id="5" creationId="{804E80FD-0D26-C343-06EE-915071BA3A7A}"/>
          </ac:picMkLst>
        </pc:picChg>
        <pc:picChg chg="add mod">
          <ac:chgData name="Alex Meyer" userId="434c9848-7f9b-4e1d-a1c3-fd0f120a196f" providerId="ADAL" clId="{56C9F804-C753-4382-8904-9491A43CF80E}" dt="2024-11-12T21:28:23.485" v="2560" actId="14100"/>
          <ac:picMkLst>
            <pc:docMk/>
            <pc:sldMk cId="401549852" sldId="342"/>
            <ac:picMk id="6" creationId="{87266743-79E5-91AC-2FB9-FEAF97A825AD}"/>
          </ac:picMkLst>
        </pc:picChg>
      </pc:sldChg>
      <pc:sldChg chg="add del">
        <pc:chgData name="Alex Meyer" userId="434c9848-7f9b-4e1d-a1c3-fd0f120a196f" providerId="ADAL" clId="{56C9F804-C753-4382-8904-9491A43CF80E}" dt="2024-10-28T18:26:51.437" v="2384" actId="47"/>
        <pc:sldMkLst>
          <pc:docMk/>
          <pc:sldMk cId="1304334003" sldId="343"/>
        </pc:sldMkLst>
      </pc:sldChg>
      <pc:sldChg chg="add del">
        <pc:chgData name="Alex Meyer" userId="434c9848-7f9b-4e1d-a1c3-fd0f120a196f" providerId="ADAL" clId="{56C9F804-C753-4382-8904-9491A43CF80E}" dt="2024-10-28T18:26:51.437" v="2384" actId="47"/>
        <pc:sldMkLst>
          <pc:docMk/>
          <pc:sldMk cId="1065867968" sldId="344"/>
        </pc:sldMkLst>
      </pc:sldChg>
      <pc:sldChg chg="modSp add mod ord">
        <pc:chgData name="Alex Meyer" userId="434c9848-7f9b-4e1d-a1c3-fd0f120a196f" providerId="ADAL" clId="{56C9F804-C753-4382-8904-9491A43CF80E}" dt="2024-10-28T17:52:57.421" v="1651" actId="20577"/>
        <pc:sldMkLst>
          <pc:docMk/>
          <pc:sldMk cId="2455319444" sldId="345"/>
        </pc:sldMkLst>
        <pc:spChg chg="mod">
          <ac:chgData name="Alex Meyer" userId="434c9848-7f9b-4e1d-a1c3-fd0f120a196f" providerId="ADAL" clId="{56C9F804-C753-4382-8904-9491A43CF80E}" dt="2024-10-28T17:52:57.421" v="1651" actId="20577"/>
          <ac:spMkLst>
            <pc:docMk/>
            <pc:sldMk cId="2455319444" sldId="345"/>
            <ac:spMk id="2" creationId="{52367E2C-7240-485E-CA62-26F8CAB822BA}"/>
          </ac:spMkLst>
        </pc:spChg>
      </pc:sldChg>
      <pc:sldChg chg="addSp delSp modSp add mod">
        <pc:chgData name="Alex Meyer" userId="434c9848-7f9b-4e1d-a1c3-fd0f120a196f" providerId="ADAL" clId="{56C9F804-C753-4382-8904-9491A43CF80E}" dt="2024-10-28T18:11:22.361" v="1665" actId="1076"/>
        <pc:sldMkLst>
          <pc:docMk/>
          <pc:sldMk cId="414261273" sldId="346"/>
        </pc:sldMkLst>
        <pc:spChg chg="add del mod">
          <ac:chgData name="Alex Meyer" userId="434c9848-7f9b-4e1d-a1c3-fd0f120a196f" providerId="ADAL" clId="{56C9F804-C753-4382-8904-9491A43CF80E}" dt="2024-10-28T17:53:18.049" v="1654"/>
          <ac:spMkLst>
            <pc:docMk/>
            <pc:sldMk cId="414261273" sldId="346"/>
            <ac:spMk id="4" creationId="{79D7671B-C9EB-FD66-6D65-45CDB3699C42}"/>
          </ac:spMkLst>
        </pc:spChg>
        <pc:spChg chg="mod">
          <ac:chgData name="Alex Meyer" userId="434c9848-7f9b-4e1d-a1c3-fd0f120a196f" providerId="ADAL" clId="{56C9F804-C753-4382-8904-9491A43CF80E}" dt="2024-10-28T17:54:35.725" v="1655" actId="20577"/>
          <ac:spMkLst>
            <pc:docMk/>
            <pc:sldMk cId="414261273" sldId="346"/>
            <ac:spMk id="5" creationId="{104D6081-8686-B835-E40C-24003FD01F12}"/>
          </ac:spMkLst>
        </pc:spChg>
        <pc:spChg chg="add del mod">
          <ac:chgData name="Alex Meyer" userId="434c9848-7f9b-4e1d-a1c3-fd0f120a196f" providerId="ADAL" clId="{56C9F804-C753-4382-8904-9491A43CF80E}" dt="2024-10-28T18:10:46.156" v="1657" actId="22"/>
          <ac:spMkLst>
            <pc:docMk/>
            <pc:sldMk cId="414261273" sldId="346"/>
            <ac:spMk id="8" creationId="{8073D520-1435-0D58-1DDC-C3CC0D0E5B27}"/>
          </ac:spMkLst>
        </pc:spChg>
        <pc:picChg chg="del">
          <ac:chgData name="Alex Meyer" userId="434c9848-7f9b-4e1d-a1c3-fd0f120a196f" providerId="ADAL" clId="{56C9F804-C753-4382-8904-9491A43CF80E}" dt="2024-10-28T17:53:15.304" v="1653" actId="478"/>
          <ac:picMkLst>
            <pc:docMk/>
            <pc:sldMk cId="414261273" sldId="346"/>
            <ac:picMk id="3" creationId="{D6EAB1EA-B7CE-D922-5C89-D3D11A1B4055}"/>
          </ac:picMkLst>
        </pc:picChg>
        <pc:picChg chg="add del mod">
          <ac:chgData name="Alex Meyer" userId="434c9848-7f9b-4e1d-a1c3-fd0f120a196f" providerId="ADAL" clId="{56C9F804-C753-4382-8904-9491A43CF80E}" dt="2024-10-28T17:56:15.789" v="1656" actId="478"/>
          <ac:picMkLst>
            <pc:docMk/>
            <pc:sldMk cId="414261273" sldId="346"/>
            <ac:picMk id="6" creationId="{E5A37AD4-09B8-F498-F5A4-864E241547BB}"/>
          </ac:picMkLst>
        </pc:picChg>
        <pc:picChg chg="add mod ord">
          <ac:chgData name="Alex Meyer" userId="434c9848-7f9b-4e1d-a1c3-fd0f120a196f" providerId="ADAL" clId="{56C9F804-C753-4382-8904-9491A43CF80E}" dt="2024-10-28T18:11:22.361" v="1665" actId="1076"/>
          <ac:picMkLst>
            <pc:docMk/>
            <pc:sldMk cId="414261273" sldId="346"/>
            <ac:picMk id="10" creationId="{CC8C4FBC-047B-5B77-8CE9-7E51F3E976F1}"/>
          </ac:picMkLst>
        </pc:picChg>
        <pc:picChg chg="add mod">
          <ac:chgData name="Alex Meyer" userId="434c9848-7f9b-4e1d-a1c3-fd0f120a196f" providerId="ADAL" clId="{56C9F804-C753-4382-8904-9491A43CF80E}" dt="2024-10-28T18:11:16.794" v="1662" actId="1076"/>
          <ac:picMkLst>
            <pc:docMk/>
            <pc:sldMk cId="414261273" sldId="346"/>
            <ac:picMk id="12" creationId="{E25848AF-503A-BA5D-1B85-5E8B950AF306}"/>
          </ac:picMkLst>
        </pc:picChg>
      </pc:sldChg>
      <pc:sldChg chg="addSp delSp modSp add mod modNotesTx">
        <pc:chgData name="Alex Meyer" userId="434c9848-7f9b-4e1d-a1c3-fd0f120a196f" providerId="ADAL" clId="{56C9F804-C753-4382-8904-9491A43CF80E}" dt="2024-10-28T18:24:56.370" v="2106" actId="1076"/>
        <pc:sldMkLst>
          <pc:docMk/>
          <pc:sldMk cId="839219987" sldId="347"/>
        </pc:sldMkLst>
        <pc:spChg chg="mod">
          <ac:chgData name="Alex Meyer" userId="434c9848-7f9b-4e1d-a1c3-fd0f120a196f" providerId="ADAL" clId="{56C9F804-C753-4382-8904-9491A43CF80E}" dt="2024-10-28T18:16:58.996" v="1817" actId="20577"/>
          <ac:spMkLst>
            <pc:docMk/>
            <pc:sldMk cId="839219987" sldId="347"/>
            <ac:spMk id="2" creationId="{1B70C5C6-86BC-B76D-FD21-AA0AE11A2AC9}"/>
          </ac:spMkLst>
        </pc:spChg>
        <pc:spChg chg="mod">
          <ac:chgData name="Alex Meyer" userId="434c9848-7f9b-4e1d-a1c3-fd0f120a196f" providerId="ADAL" clId="{56C9F804-C753-4382-8904-9491A43CF80E}" dt="2024-10-28T18:16:47.739" v="1774" actId="20577"/>
          <ac:spMkLst>
            <pc:docMk/>
            <pc:sldMk cId="839219987" sldId="347"/>
            <ac:spMk id="4" creationId="{72CC6D23-14B4-25AF-E501-54C52BDA96B3}"/>
          </ac:spMkLst>
        </pc:spChg>
        <pc:picChg chg="add del mod">
          <ac:chgData name="Alex Meyer" userId="434c9848-7f9b-4e1d-a1c3-fd0f120a196f" providerId="ADAL" clId="{56C9F804-C753-4382-8904-9491A43CF80E}" dt="2024-10-28T18:24:51.389" v="2103" actId="478"/>
          <ac:picMkLst>
            <pc:docMk/>
            <pc:sldMk cId="839219987" sldId="347"/>
            <ac:picMk id="5" creationId="{56C2FAE9-A710-78DC-F9D3-ABA787AAF132}"/>
          </ac:picMkLst>
        </pc:picChg>
        <pc:picChg chg="add mod">
          <ac:chgData name="Alex Meyer" userId="434c9848-7f9b-4e1d-a1c3-fd0f120a196f" providerId="ADAL" clId="{56C9F804-C753-4382-8904-9491A43CF80E}" dt="2024-10-28T18:24:56.370" v="2106" actId="1076"/>
          <ac:picMkLst>
            <pc:docMk/>
            <pc:sldMk cId="839219987" sldId="347"/>
            <ac:picMk id="7" creationId="{C477AC98-A53B-09A8-DCD3-8A2C68554B9B}"/>
          </ac:picMkLst>
        </pc:picChg>
      </pc:sldChg>
      <pc:sldChg chg="addSp modSp add mod modNotesTx">
        <pc:chgData name="Alex Meyer" userId="434c9848-7f9b-4e1d-a1c3-fd0f120a196f" providerId="ADAL" clId="{56C9F804-C753-4382-8904-9491A43CF80E}" dt="2024-10-28T18:25:21.357" v="2149" actId="20577"/>
        <pc:sldMkLst>
          <pc:docMk/>
          <pc:sldMk cId="1526751200" sldId="348"/>
        </pc:sldMkLst>
        <pc:spChg chg="mod">
          <ac:chgData name="Alex Meyer" userId="434c9848-7f9b-4e1d-a1c3-fd0f120a196f" providerId="ADAL" clId="{56C9F804-C753-4382-8904-9491A43CF80E}" dt="2024-10-28T18:25:21.357" v="2149" actId="20577"/>
          <ac:spMkLst>
            <pc:docMk/>
            <pc:sldMk cId="1526751200" sldId="348"/>
            <ac:spMk id="2" creationId="{1B70C5C6-86BC-B76D-FD21-AA0AE11A2AC9}"/>
          </ac:spMkLst>
        </pc:spChg>
        <pc:spChg chg="mod">
          <ac:chgData name="Alex Meyer" userId="434c9848-7f9b-4e1d-a1c3-fd0f120a196f" providerId="ADAL" clId="{56C9F804-C753-4382-8904-9491A43CF80E}" dt="2024-10-28T18:22:21.926" v="2039" actId="20577"/>
          <ac:spMkLst>
            <pc:docMk/>
            <pc:sldMk cId="1526751200" sldId="348"/>
            <ac:spMk id="4" creationId="{72CC6D23-14B4-25AF-E501-54C52BDA96B3}"/>
          </ac:spMkLst>
        </pc:spChg>
        <pc:picChg chg="add mod">
          <ac:chgData name="Alex Meyer" userId="434c9848-7f9b-4e1d-a1c3-fd0f120a196f" providerId="ADAL" clId="{56C9F804-C753-4382-8904-9491A43CF80E}" dt="2024-10-28T18:20:47.996" v="1963" actId="1076"/>
          <ac:picMkLst>
            <pc:docMk/>
            <pc:sldMk cId="1526751200" sldId="348"/>
            <ac:picMk id="3" creationId="{B7D78880-980F-3FAC-61D1-B8C99FF659AD}"/>
          </ac:picMkLst>
        </pc:picChg>
      </pc:sldChg>
      <pc:sldChg chg="addSp modSp add mod modNotesTx">
        <pc:chgData name="Alex Meyer" userId="434c9848-7f9b-4e1d-a1c3-fd0f120a196f" providerId="ADAL" clId="{56C9F804-C753-4382-8904-9491A43CF80E}" dt="2024-10-28T18:26:16.357" v="2383" actId="20577"/>
        <pc:sldMkLst>
          <pc:docMk/>
          <pc:sldMk cId="1186999734" sldId="349"/>
        </pc:sldMkLst>
        <pc:spChg chg="mod">
          <ac:chgData name="Alex Meyer" userId="434c9848-7f9b-4e1d-a1c3-fd0f120a196f" providerId="ADAL" clId="{56C9F804-C753-4382-8904-9491A43CF80E}" dt="2024-10-28T18:21:30.193" v="1982" actId="20577"/>
          <ac:spMkLst>
            <pc:docMk/>
            <pc:sldMk cId="1186999734" sldId="349"/>
            <ac:spMk id="2" creationId="{1B70C5C6-86BC-B76D-FD21-AA0AE11A2AC9}"/>
          </ac:spMkLst>
        </pc:spChg>
        <pc:spChg chg="mod">
          <ac:chgData name="Alex Meyer" userId="434c9848-7f9b-4e1d-a1c3-fd0f120a196f" providerId="ADAL" clId="{56C9F804-C753-4382-8904-9491A43CF80E}" dt="2024-10-28T18:26:16.357" v="2383" actId="20577"/>
          <ac:spMkLst>
            <pc:docMk/>
            <pc:sldMk cId="1186999734" sldId="349"/>
            <ac:spMk id="4" creationId="{72CC6D23-14B4-25AF-E501-54C52BDA96B3}"/>
          </ac:spMkLst>
        </pc:spChg>
        <pc:picChg chg="add mod">
          <ac:chgData name="Alex Meyer" userId="434c9848-7f9b-4e1d-a1c3-fd0f120a196f" providerId="ADAL" clId="{56C9F804-C753-4382-8904-9491A43CF80E}" dt="2024-10-28T18:25:27.704" v="2150" actId="1076"/>
          <ac:picMkLst>
            <pc:docMk/>
            <pc:sldMk cId="1186999734" sldId="349"/>
            <ac:picMk id="3" creationId="{373202D4-3DE9-C4ED-3D98-BF3EBD36E01B}"/>
          </ac:picMkLst>
        </pc:picChg>
      </pc:sldChg>
      <pc:sldChg chg="addSp delSp modSp add mod modNotesTx">
        <pc:chgData name="Alex Meyer" userId="434c9848-7f9b-4e1d-a1c3-fd0f120a196f" providerId="ADAL" clId="{56C9F804-C753-4382-8904-9491A43CF80E}" dt="2024-11-13T14:42:30.685" v="2613" actId="20577"/>
        <pc:sldMkLst>
          <pc:docMk/>
          <pc:sldMk cId="1160082520" sldId="350"/>
        </pc:sldMkLst>
        <pc:spChg chg="mod">
          <ac:chgData name="Alex Meyer" userId="434c9848-7f9b-4e1d-a1c3-fd0f120a196f" providerId="ADAL" clId="{56C9F804-C753-4382-8904-9491A43CF80E}" dt="2024-10-28T18:23:20.977" v="2081" actId="20577"/>
          <ac:spMkLst>
            <pc:docMk/>
            <pc:sldMk cId="1160082520" sldId="350"/>
            <ac:spMk id="2" creationId="{1B70C5C6-86BC-B76D-FD21-AA0AE11A2AC9}"/>
          </ac:spMkLst>
        </pc:spChg>
        <pc:spChg chg="del mod">
          <ac:chgData name="Alex Meyer" userId="434c9848-7f9b-4e1d-a1c3-fd0f120a196f" providerId="ADAL" clId="{56C9F804-C753-4382-8904-9491A43CF80E}" dt="2024-10-28T18:23:02.226" v="2042" actId="478"/>
          <ac:spMkLst>
            <pc:docMk/>
            <pc:sldMk cId="1160082520" sldId="350"/>
            <ac:spMk id="4" creationId="{72CC6D23-14B4-25AF-E501-54C52BDA96B3}"/>
          </ac:spMkLst>
        </pc:spChg>
        <pc:picChg chg="add mod">
          <ac:chgData name="Alex Meyer" userId="434c9848-7f9b-4e1d-a1c3-fd0f120a196f" providerId="ADAL" clId="{56C9F804-C753-4382-8904-9491A43CF80E}" dt="2024-10-28T18:23:04.441" v="2044" actId="1076"/>
          <ac:picMkLst>
            <pc:docMk/>
            <pc:sldMk cId="1160082520" sldId="350"/>
            <ac:picMk id="3" creationId="{07C1F1D7-9003-EBB8-AA90-65F41032DBF8}"/>
          </ac:picMkLst>
        </pc:picChg>
        <pc:picChg chg="add mod">
          <ac:chgData name="Alex Meyer" userId="434c9848-7f9b-4e1d-a1c3-fd0f120a196f" providerId="ADAL" clId="{56C9F804-C753-4382-8904-9491A43CF80E}" dt="2024-10-28T18:23:03.295" v="2043" actId="1076"/>
          <ac:picMkLst>
            <pc:docMk/>
            <pc:sldMk cId="1160082520" sldId="350"/>
            <ac:picMk id="5" creationId="{2FE8398B-04AA-0911-DC0D-0DBDC2B6C444}"/>
          </ac:picMkLst>
        </pc:picChg>
      </pc:sldChg>
      <pc:sldChg chg="modSp add mod modNotesTx">
        <pc:chgData name="Alex Meyer" userId="434c9848-7f9b-4e1d-a1c3-fd0f120a196f" providerId="ADAL" clId="{56C9F804-C753-4382-8904-9491A43CF80E}" dt="2024-11-13T14:43:12.150" v="2665" actId="20577"/>
        <pc:sldMkLst>
          <pc:docMk/>
          <pc:sldMk cId="3015220241" sldId="351"/>
        </pc:sldMkLst>
        <pc:spChg chg="mod">
          <ac:chgData name="Alex Meyer" userId="434c9848-7f9b-4e1d-a1c3-fd0f120a196f" providerId="ADAL" clId="{56C9F804-C753-4382-8904-9491A43CF80E}" dt="2024-10-28T18:28:23.127" v="2400" actId="20577"/>
          <ac:spMkLst>
            <pc:docMk/>
            <pc:sldMk cId="3015220241" sldId="351"/>
            <ac:spMk id="2" creationId="{1B70C5C6-86BC-B76D-FD21-AA0AE11A2AC9}"/>
          </ac:spMkLst>
        </pc:spChg>
        <pc:spChg chg="mod">
          <ac:chgData name="Alex Meyer" userId="434c9848-7f9b-4e1d-a1c3-fd0f120a196f" providerId="ADAL" clId="{56C9F804-C753-4382-8904-9491A43CF80E}" dt="2024-11-13T14:43:12.150" v="2665" actId="20577"/>
          <ac:spMkLst>
            <pc:docMk/>
            <pc:sldMk cId="3015220241" sldId="351"/>
            <ac:spMk id="4" creationId="{72CC6D23-14B4-25AF-E501-54C52BDA96B3}"/>
          </ac:spMkLst>
        </pc:spChg>
      </pc:sldChg>
      <pc:sldChg chg="addSp modSp add mod modNotesTx">
        <pc:chgData name="Alex Meyer" userId="434c9848-7f9b-4e1d-a1c3-fd0f120a196f" providerId="ADAL" clId="{56C9F804-C753-4382-8904-9491A43CF80E}" dt="2024-11-13T14:42:37.005" v="2615" actId="20577"/>
        <pc:sldMkLst>
          <pc:docMk/>
          <pc:sldMk cId="2968133888" sldId="352"/>
        </pc:sldMkLst>
        <pc:spChg chg="mod">
          <ac:chgData name="Alex Meyer" userId="434c9848-7f9b-4e1d-a1c3-fd0f120a196f" providerId="ADAL" clId="{56C9F804-C753-4382-8904-9491A43CF80E}" dt="2024-10-28T18:29:32.035" v="2462" actId="20577"/>
          <ac:spMkLst>
            <pc:docMk/>
            <pc:sldMk cId="2968133888" sldId="352"/>
            <ac:spMk id="2" creationId="{1B70C5C6-86BC-B76D-FD21-AA0AE11A2AC9}"/>
          </ac:spMkLst>
        </pc:spChg>
        <pc:spChg chg="mod">
          <ac:chgData name="Alex Meyer" userId="434c9848-7f9b-4e1d-a1c3-fd0f120a196f" providerId="ADAL" clId="{56C9F804-C753-4382-8904-9491A43CF80E}" dt="2024-10-28T18:30:16.044" v="2509" actId="20577"/>
          <ac:spMkLst>
            <pc:docMk/>
            <pc:sldMk cId="2968133888" sldId="352"/>
            <ac:spMk id="4" creationId="{72CC6D23-14B4-25AF-E501-54C52BDA96B3}"/>
          </ac:spMkLst>
        </pc:spChg>
        <pc:picChg chg="add mod">
          <ac:chgData name="Alex Meyer" userId="434c9848-7f9b-4e1d-a1c3-fd0f120a196f" providerId="ADAL" clId="{56C9F804-C753-4382-8904-9491A43CF80E}" dt="2024-10-28T18:31:59.883" v="2518" actId="1076"/>
          <ac:picMkLst>
            <pc:docMk/>
            <pc:sldMk cId="2968133888" sldId="352"/>
            <ac:picMk id="3" creationId="{92FF4D84-D454-E603-8174-1ACA1067CD2D}"/>
          </ac:picMkLst>
        </pc:picChg>
        <pc:picChg chg="add mod">
          <ac:chgData name="Alex Meyer" userId="434c9848-7f9b-4e1d-a1c3-fd0f120a196f" providerId="ADAL" clId="{56C9F804-C753-4382-8904-9491A43CF80E}" dt="2024-10-28T18:31:57.854" v="2517" actId="1076"/>
          <ac:picMkLst>
            <pc:docMk/>
            <pc:sldMk cId="2968133888" sldId="352"/>
            <ac:picMk id="5" creationId="{DCEA5CE7-548D-A54D-37FE-7693F7D14215}"/>
          </ac:picMkLst>
        </pc:picChg>
      </pc:sldChg>
      <pc:sldChg chg="add del">
        <pc:chgData name="Alex Meyer" userId="434c9848-7f9b-4e1d-a1c3-fd0f120a196f" providerId="ADAL" clId="{56C9F804-C753-4382-8904-9491A43CF80E}" dt="2024-10-28T18:30:41.437" v="2513" actId="47"/>
        <pc:sldMkLst>
          <pc:docMk/>
          <pc:sldMk cId="2620912493" sldId="353"/>
        </pc:sldMkLst>
      </pc:sldChg>
      <pc:sldChg chg="modSp add mod">
        <pc:chgData name="Alex Meyer" userId="434c9848-7f9b-4e1d-a1c3-fd0f120a196f" providerId="ADAL" clId="{56C9F804-C753-4382-8904-9491A43CF80E}" dt="2024-10-28T18:28:14.733" v="2391" actId="20577"/>
        <pc:sldMkLst>
          <pc:docMk/>
          <pc:sldMk cId="3464560401" sldId="354"/>
        </pc:sldMkLst>
        <pc:spChg chg="mod">
          <ac:chgData name="Alex Meyer" userId="434c9848-7f9b-4e1d-a1c3-fd0f120a196f" providerId="ADAL" clId="{56C9F804-C753-4382-8904-9491A43CF80E}" dt="2024-10-28T18:28:14.733" v="2391" actId="20577"/>
          <ac:spMkLst>
            <pc:docMk/>
            <pc:sldMk cId="3464560401" sldId="354"/>
            <ac:spMk id="2" creationId="{FDC0DAFD-18CC-F58C-A881-FFE71DB2B2E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69F9E2-50A0-49AE-8A68-CCC80B64E5B0}" type="datetimeFigureOut">
              <a:rPr lang="en-US" smtClean="0"/>
              <a:t>11/12/2024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DD989-97B3-431C-82C4-06234A57584B}" type="slidenum">
              <a:rPr lang="en-US" smtClean="0"/>
              <a:t>‹#›</a:t>
            </a:fld>
            <a:endParaRPr lang="en-US"/>
          </a:p>
        </p:txBody>
      </p:sp>
    </p:spTree>
    <p:extLst>
      <p:ext uri="{BB962C8B-B14F-4D97-AF65-F5344CB8AC3E}">
        <p14:creationId xmlns:p14="http://schemas.microsoft.com/office/powerpoint/2010/main" val="1519391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90000"/>
              </a:lnSpc>
              <a:spcBef>
                <a:spcPts val="0"/>
              </a:spcBef>
              <a:spcAft>
                <a:spcPts val="0"/>
              </a:spcAft>
              <a:buClr>
                <a:schemeClr val="dk1"/>
              </a:buClr>
              <a:buSzPts val="900"/>
              <a:buFont typeface="Arial"/>
              <a:buNone/>
            </a:pPr>
            <a:r>
              <a:rPr lang="en-US" dirty="0"/>
              <a:t>Note the Instrumentation Key as we will need that in subsequent steps.</a:t>
            </a:r>
          </a:p>
        </p:txBody>
      </p:sp>
      <p:sp>
        <p:nvSpPr>
          <p:cNvPr id="4" name="Slide Number Placeholder 3"/>
          <p:cNvSpPr>
            <a:spLocks noGrp="1"/>
          </p:cNvSpPr>
          <p:nvPr>
            <p:ph type="sldNum" sz="quarter" idx="5"/>
          </p:nvPr>
        </p:nvSpPr>
        <p:spPr/>
        <p:txBody>
          <a:bodyPr/>
          <a:lstStyle/>
          <a:p>
            <a:fld id="{2F6DD989-97B3-431C-82C4-06234A57584B}" type="slidenum">
              <a:rPr lang="en-US" smtClean="0"/>
              <a:t>6</a:t>
            </a:fld>
            <a:endParaRPr lang="en-US"/>
          </a:p>
        </p:txBody>
      </p:sp>
    </p:spTree>
    <p:extLst>
      <p:ext uri="{BB962C8B-B14F-4D97-AF65-F5344CB8AC3E}">
        <p14:creationId xmlns:p14="http://schemas.microsoft.com/office/powerpoint/2010/main" val="3224961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90000"/>
              </a:lnSpc>
              <a:spcBef>
                <a:spcPts val="0"/>
              </a:spcBef>
              <a:spcAft>
                <a:spcPts val="0"/>
              </a:spcAft>
              <a:buClr>
                <a:schemeClr val="dk1"/>
              </a:buClr>
              <a:buSzPts val="900"/>
              <a:buFont typeface="Arial"/>
              <a:buNone/>
            </a:pPr>
            <a:r>
              <a:rPr lang="en-US" dirty="0"/>
              <a:t>First and foremost, this feature is labeled as a ‘preview feature’ so it is not enabled by default so we have to navigate to System Administration -&gt; Workspaces -&gt; Feature Management and search for ‘monitoring and telemetry’. You can see the Status below is marked as the yellow triangle with exclamation point, indicating it is not enabled.</a:t>
            </a:r>
          </a:p>
          <a:p>
            <a:pPr marL="0" marR="0" lvl="0" indent="0" algn="l" rtl="0">
              <a:lnSpc>
                <a:spcPct val="90000"/>
              </a:lnSpc>
              <a:spcBef>
                <a:spcPts val="340"/>
              </a:spcBef>
              <a:spcAft>
                <a:spcPts val="0"/>
              </a:spcAft>
              <a:buClr>
                <a:schemeClr val="dk1"/>
              </a:buClr>
              <a:buSzPts val="900"/>
              <a:buFont typeface="Arial"/>
              <a:buNone/>
            </a:pPr>
            <a:endParaRPr lang="en-US" dirty="0"/>
          </a:p>
          <a:p>
            <a:pPr marL="0" marR="0" lvl="0" indent="0" algn="l" rtl="0">
              <a:lnSpc>
                <a:spcPct val="90000"/>
              </a:lnSpc>
              <a:spcBef>
                <a:spcPts val="340"/>
              </a:spcBef>
              <a:spcAft>
                <a:spcPts val="0"/>
              </a:spcAft>
              <a:buClr>
                <a:schemeClr val="dk1"/>
              </a:buClr>
              <a:buSzPts val="900"/>
              <a:buFont typeface="Arial"/>
              <a:buNone/>
            </a:pPr>
            <a:r>
              <a:rPr lang="en-US" dirty="0"/>
              <a:t>After enabling the feature, you can see the Status change to the green check mark.</a:t>
            </a:r>
          </a:p>
        </p:txBody>
      </p:sp>
      <p:sp>
        <p:nvSpPr>
          <p:cNvPr id="4" name="Slide Number Placeholder 3"/>
          <p:cNvSpPr>
            <a:spLocks noGrp="1"/>
          </p:cNvSpPr>
          <p:nvPr>
            <p:ph type="sldNum" sz="quarter" idx="5"/>
          </p:nvPr>
        </p:nvSpPr>
        <p:spPr/>
        <p:txBody>
          <a:bodyPr/>
          <a:lstStyle/>
          <a:p>
            <a:fld id="{2F6DD989-97B3-431C-82C4-06234A57584B}" type="slidenum">
              <a:rPr lang="en-US" smtClean="0"/>
              <a:t>7</a:t>
            </a:fld>
            <a:endParaRPr lang="en-US"/>
          </a:p>
        </p:txBody>
      </p:sp>
    </p:spTree>
    <p:extLst>
      <p:ext uri="{BB962C8B-B14F-4D97-AF65-F5344CB8AC3E}">
        <p14:creationId xmlns:p14="http://schemas.microsoft.com/office/powerpoint/2010/main" val="1877572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 can navigate to System Administration -&gt; Setup -&gt; Monitoring and Telemetry Parameters.</a:t>
            </a:r>
          </a:p>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8</a:t>
            </a:fld>
            <a:endParaRPr lang="en-US"/>
          </a:p>
        </p:txBody>
      </p:sp>
    </p:spTree>
    <p:extLst>
      <p:ext uri="{BB962C8B-B14F-4D97-AF65-F5344CB8AC3E}">
        <p14:creationId xmlns:p14="http://schemas.microsoft.com/office/powerpoint/2010/main" val="2843784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now configure which events we want to enable in the Configure tab, specifically for our case we want to enable the Form Runs, User Sessions, X++ exceptions, and custom metrics/traces.</a:t>
            </a:r>
          </a:p>
        </p:txBody>
      </p:sp>
      <p:sp>
        <p:nvSpPr>
          <p:cNvPr id="4" name="Slide Number Placeholder 3"/>
          <p:cNvSpPr>
            <a:spLocks noGrp="1"/>
          </p:cNvSpPr>
          <p:nvPr>
            <p:ph type="sldNum" sz="quarter" idx="5"/>
          </p:nvPr>
        </p:nvSpPr>
        <p:spPr/>
        <p:txBody>
          <a:bodyPr/>
          <a:lstStyle/>
          <a:p>
            <a:fld id="{2F6DD989-97B3-431C-82C4-06234A57584B}" type="slidenum">
              <a:rPr lang="en-US" smtClean="0"/>
              <a:t>9</a:t>
            </a:fld>
            <a:endParaRPr lang="en-US"/>
          </a:p>
        </p:txBody>
      </p:sp>
    </p:spTree>
    <p:extLst>
      <p:ext uri="{BB962C8B-B14F-4D97-AF65-F5344CB8AC3E}">
        <p14:creationId xmlns:p14="http://schemas.microsoft.com/office/powerpoint/2010/main" val="242722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Environment ID – From LCS environment metadata</a:t>
            </a:r>
          </a:p>
          <a:p>
            <a:r>
              <a:rPr lang="en-US" dirty="0"/>
              <a:t>Environment Mode – Development / Test / Production</a:t>
            </a:r>
          </a:p>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10</a:t>
            </a:fld>
            <a:endParaRPr lang="en-US"/>
          </a:p>
        </p:txBody>
      </p:sp>
    </p:spTree>
    <p:extLst>
      <p:ext uri="{BB962C8B-B14F-4D97-AF65-F5344CB8AC3E}">
        <p14:creationId xmlns:p14="http://schemas.microsoft.com/office/powerpoint/2010/main" val="1112115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Environment Mode – Development / Test / </a:t>
            </a:r>
            <a:r>
              <a:rPr lang="en-US" dirty="0" err="1"/>
              <a:t>Producation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Instrumentation Key – From Log Analytics / App Insight resource</a:t>
            </a:r>
          </a:p>
          <a:p>
            <a:endParaRPr lang="en-US" dirty="0"/>
          </a:p>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11</a:t>
            </a:fld>
            <a:endParaRPr lang="en-US"/>
          </a:p>
        </p:txBody>
      </p:sp>
    </p:spTree>
    <p:extLst>
      <p:ext uri="{BB962C8B-B14F-4D97-AF65-F5344CB8AC3E}">
        <p14:creationId xmlns:p14="http://schemas.microsoft.com/office/powerpoint/2010/main" val="2128066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Export to Power BI – M Query</a:t>
            </a:r>
          </a:p>
          <a:p>
            <a:r>
              <a:rPr lang="en-US" dirty="0"/>
              <a:t>Text file with query syntax</a:t>
            </a:r>
          </a:p>
          <a:p>
            <a:endParaRPr lang="en-US" dirty="0"/>
          </a:p>
          <a:p>
            <a:r>
              <a:rPr lang="en-US" dirty="0"/>
              <a:t>Export to Power BI – New Dataset</a:t>
            </a:r>
          </a:p>
          <a:p>
            <a:r>
              <a:rPr lang="en-US" dirty="0"/>
              <a:t>Launches new Power BI project in browser</a:t>
            </a:r>
          </a:p>
        </p:txBody>
      </p:sp>
      <p:sp>
        <p:nvSpPr>
          <p:cNvPr id="4" name="Slide Number Placeholder 3"/>
          <p:cNvSpPr>
            <a:spLocks noGrp="1"/>
          </p:cNvSpPr>
          <p:nvPr>
            <p:ph type="sldNum" sz="quarter" idx="5"/>
          </p:nvPr>
        </p:nvSpPr>
        <p:spPr/>
        <p:txBody>
          <a:bodyPr/>
          <a:lstStyle/>
          <a:p>
            <a:fld id="{2F6DD989-97B3-431C-82C4-06234A57584B}" type="slidenum">
              <a:rPr lang="en-US" smtClean="0"/>
              <a:t>14</a:t>
            </a:fld>
            <a:endParaRPr lang="en-US"/>
          </a:p>
        </p:txBody>
      </p:sp>
    </p:spTree>
    <p:extLst>
      <p:ext uri="{BB962C8B-B14F-4D97-AF65-F5344CB8AC3E}">
        <p14:creationId xmlns:p14="http://schemas.microsoft.com/office/powerpoint/2010/main" val="152093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Export to Power BI – M Query</a:t>
            </a:r>
          </a:p>
          <a:p>
            <a:r>
              <a:rPr lang="en-US" dirty="0"/>
              <a:t>Text file with query syntax</a:t>
            </a:r>
          </a:p>
          <a:p>
            <a:endParaRPr lang="en-US" dirty="0"/>
          </a:p>
          <a:p>
            <a:r>
              <a:rPr lang="en-US" dirty="0"/>
              <a:t>Export to Power BI – New Dataset</a:t>
            </a:r>
          </a:p>
          <a:p>
            <a:r>
              <a:rPr lang="en-US" dirty="0"/>
              <a:t>Launches new Power BI project in browser</a:t>
            </a:r>
          </a:p>
        </p:txBody>
      </p:sp>
      <p:sp>
        <p:nvSpPr>
          <p:cNvPr id="4" name="Slide Number Placeholder 3"/>
          <p:cNvSpPr>
            <a:spLocks noGrp="1"/>
          </p:cNvSpPr>
          <p:nvPr>
            <p:ph type="sldNum" sz="quarter" idx="5"/>
          </p:nvPr>
        </p:nvSpPr>
        <p:spPr/>
        <p:txBody>
          <a:bodyPr/>
          <a:lstStyle/>
          <a:p>
            <a:fld id="{2F6DD989-97B3-431C-82C4-06234A57584B}" type="slidenum">
              <a:rPr lang="en-US" smtClean="0"/>
              <a:t>15</a:t>
            </a:fld>
            <a:endParaRPr lang="en-US"/>
          </a:p>
        </p:txBody>
      </p:sp>
    </p:spTree>
    <p:extLst>
      <p:ext uri="{BB962C8B-B14F-4D97-AF65-F5344CB8AC3E}">
        <p14:creationId xmlns:p14="http://schemas.microsoft.com/office/powerpoint/2010/main" val="3318165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Export to Power BI – M Query</a:t>
            </a:r>
          </a:p>
          <a:p>
            <a:r>
              <a:rPr lang="en-US" dirty="0"/>
              <a:t>Text file with query syntax</a:t>
            </a:r>
          </a:p>
          <a:p>
            <a:endParaRPr lang="en-US" dirty="0"/>
          </a:p>
          <a:p>
            <a:r>
              <a:rPr lang="en-US" dirty="0"/>
              <a:t>Export to Power BI – New Dataset</a:t>
            </a:r>
          </a:p>
          <a:p>
            <a:r>
              <a:rPr lang="en-US" dirty="0"/>
              <a:t>Launches new Power BI project in browser</a:t>
            </a:r>
          </a:p>
        </p:txBody>
      </p:sp>
      <p:sp>
        <p:nvSpPr>
          <p:cNvPr id="4" name="Slide Number Placeholder 3"/>
          <p:cNvSpPr>
            <a:spLocks noGrp="1"/>
          </p:cNvSpPr>
          <p:nvPr>
            <p:ph type="sldNum" sz="quarter" idx="5"/>
          </p:nvPr>
        </p:nvSpPr>
        <p:spPr/>
        <p:txBody>
          <a:bodyPr/>
          <a:lstStyle/>
          <a:p>
            <a:fld id="{2F6DD989-97B3-431C-82C4-06234A57584B}" type="slidenum">
              <a:rPr lang="en-US" smtClean="0"/>
              <a:t>16</a:t>
            </a:fld>
            <a:endParaRPr lang="en-US"/>
          </a:p>
        </p:txBody>
      </p:sp>
    </p:spTree>
    <p:extLst>
      <p:ext uri="{BB962C8B-B14F-4D97-AF65-F5344CB8AC3E}">
        <p14:creationId xmlns:p14="http://schemas.microsoft.com/office/powerpoint/2010/main" val="1793660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Export to Power BI – M Query</a:t>
            </a:r>
          </a:p>
          <a:p>
            <a:r>
              <a:rPr lang="en-US" dirty="0"/>
              <a:t>Text file with query syntax</a:t>
            </a:r>
          </a:p>
          <a:p>
            <a:endParaRPr lang="en-US" dirty="0"/>
          </a:p>
          <a:p>
            <a:r>
              <a:rPr lang="en-US" dirty="0"/>
              <a:t>Export to Power BI – New Dataset</a:t>
            </a:r>
          </a:p>
          <a:p>
            <a:r>
              <a:rPr lang="en-US" dirty="0"/>
              <a:t>Launches new Power BI project in browser</a:t>
            </a:r>
          </a:p>
        </p:txBody>
      </p:sp>
      <p:sp>
        <p:nvSpPr>
          <p:cNvPr id="4" name="Slide Number Placeholder 3"/>
          <p:cNvSpPr>
            <a:spLocks noGrp="1"/>
          </p:cNvSpPr>
          <p:nvPr>
            <p:ph type="sldNum" sz="quarter" idx="5"/>
          </p:nvPr>
        </p:nvSpPr>
        <p:spPr/>
        <p:txBody>
          <a:bodyPr/>
          <a:lstStyle/>
          <a:p>
            <a:fld id="{2F6DD989-97B3-431C-82C4-06234A57584B}" type="slidenum">
              <a:rPr lang="en-US" smtClean="0"/>
              <a:t>17</a:t>
            </a:fld>
            <a:endParaRPr lang="en-US"/>
          </a:p>
        </p:txBody>
      </p:sp>
    </p:spTree>
    <p:extLst>
      <p:ext uri="{BB962C8B-B14F-4D97-AF65-F5344CB8AC3E}">
        <p14:creationId xmlns:p14="http://schemas.microsoft.com/office/powerpoint/2010/main" val="2566303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https://alexdmeyer.com/2023/10/03/using-telemetry-data-for-read-auditing-in-d365fo/</a:t>
            </a:r>
          </a:p>
        </p:txBody>
      </p:sp>
      <p:sp>
        <p:nvSpPr>
          <p:cNvPr id="4" name="Slide Number Placeholder 3"/>
          <p:cNvSpPr>
            <a:spLocks noGrp="1"/>
          </p:cNvSpPr>
          <p:nvPr>
            <p:ph type="sldNum" sz="quarter" idx="5"/>
          </p:nvPr>
        </p:nvSpPr>
        <p:spPr/>
        <p:txBody>
          <a:bodyPr/>
          <a:lstStyle/>
          <a:p>
            <a:fld id="{2F6DD989-97B3-431C-82C4-06234A57584B}" type="slidenum">
              <a:rPr lang="en-US" smtClean="0"/>
              <a:t>22</a:t>
            </a:fld>
            <a:endParaRPr lang="en-US"/>
          </a:p>
        </p:txBody>
      </p:sp>
    </p:spTree>
    <p:extLst>
      <p:ext uri="{BB962C8B-B14F-4D97-AF65-F5344CB8AC3E}">
        <p14:creationId xmlns:p14="http://schemas.microsoft.com/office/powerpoint/2010/main" val="4289359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https://dynamicsax4u.wordpress.com/2017/08/15/form-event-execution-sequence-in-dynamics-ax/</a:t>
            </a:r>
          </a:p>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24</a:t>
            </a:fld>
            <a:endParaRPr lang="en-US"/>
          </a:p>
        </p:txBody>
      </p:sp>
    </p:spTree>
    <p:extLst>
      <p:ext uri="{BB962C8B-B14F-4D97-AF65-F5344CB8AC3E}">
        <p14:creationId xmlns:p14="http://schemas.microsoft.com/office/powerpoint/2010/main" val="2680080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28</a:t>
            </a:fld>
            <a:endParaRPr lang="en-US"/>
          </a:p>
        </p:txBody>
      </p:sp>
    </p:spTree>
    <p:extLst>
      <p:ext uri="{BB962C8B-B14F-4D97-AF65-F5344CB8AC3E}">
        <p14:creationId xmlns:p14="http://schemas.microsoft.com/office/powerpoint/2010/main" val="3915903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a:t>
            </a:r>
          </a:p>
        </p:txBody>
      </p:sp>
      <p:sp>
        <p:nvSpPr>
          <p:cNvPr id="4" name="Slide Number Placeholder 3"/>
          <p:cNvSpPr>
            <a:spLocks noGrp="1"/>
          </p:cNvSpPr>
          <p:nvPr>
            <p:ph type="sldNum" sz="quarter" idx="5"/>
          </p:nvPr>
        </p:nvSpPr>
        <p:spPr/>
        <p:txBody>
          <a:bodyPr/>
          <a:lstStyle/>
          <a:p>
            <a:fld id="{2F6DD989-97B3-431C-82C4-06234A57584B}" type="slidenum">
              <a:rPr lang="en-US" smtClean="0"/>
              <a:t>29</a:t>
            </a:fld>
            <a:endParaRPr lang="en-US"/>
          </a:p>
        </p:txBody>
      </p:sp>
    </p:spTree>
    <p:extLst>
      <p:ext uri="{BB962C8B-B14F-4D97-AF65-F5344CB8AC3E}">
        <p14:creationId xmlns:p14="http://schemas.microsoft.com/office/powerpoint/2010/main" val="3585214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30</a:t>
            </a:fld>
            <a:endParaRPr lang="en-US"/>
          </a:p>
        </p:txBody>
      </p:sp>
    </p:spTree>
    <p:extLst>
      <p:ext uri="{BB962C8B-B14F-4D97-AF65-F5344CB8AC3E}">
        <p14:creationId xmlns:p14="http://schemas.microsoft.com/office/powerpoint/2010/main" val="3613981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90000"/>
              </a:lnSpc>
              <a:spcBef>
                <a:spcPts val="0"/>
              </a:spcBef>
              <a:spcAft>
                <a:spcPts val="0"/>
              </a:spcAft>
              <a:buNone/>
            </a:pPr>
            <a:r>
              <a:rPr lang="en-US" dirty="0"/>
              <a:t>In this case, the batch job I created allows for a parameter input of the number of days we want to execute this process for. By default we are looking to find any user that has accessed the system within the last 90 days.</a:t>
            </a:r>
          </a:p>
          <a:p>
            <a:pPr marL="0" lvl="0" indent="0" algn="l" rtl="0">
              <a:lnSpc>
                <a:spcPct val="90000"/>
              </a:lnSpc>
              <a:spcBef>
                <a:spcPts val="340"/>
              </a:spcBef>
              <a:spcAft>
                <a:spcPts val="0"/>
              </a:spcAft>
              <a:buNone/>
            </a:pPr>
            <a:r>
              <a:rPr lang="en-US" dirty="0"/>
              <a:t>Once this set of users are found we compare that to all of the users within the </a:t>
            </a:r>
            <a:r>
              <a:rPr lang="en-US" dirty="0" err="1"/>
              <a:t>UserInfo</a:t>
            </a:r>
            <a:r>
              <a:rPr lang="en-US" dirty="0"/>
              <a:t> table, if a user exists in the </a:t>
            </a:r>
            <a:r>
              <a:rPr lang="en-US" dirty="0" err="1"/>
              <a:t>UserInfo</a:t>
            </a:r>
            <a:r>
              <a:rPr lang="en-US" dirty="0"/>
              <a:t> table but does not exist in the user result set from the telemetry data, we disable the user and commit that to the database.</a:t>
            </a:r>
          </a:p>
          <a:p>
            <a:pPr marL="0" lvl="0" indent="0" algn="l" rtl="0">
              <a:lnSpc>
                <a:spcPct val="90000"/>
              </a:lnSpc>
              <a:spcBef>
                <a:spcPts val="340"/>
              </a:spcBef>
              <a:spcAft>
                <a:spcPts val="0"/>
              </a:spcAft>
              <a:buNone/>
            </a:pPr>
            <a:endParaRPr lang="en-US" dirty="0"/>
          </a:p>
          <a:p>
            <a:pPr marL="0" lvl="0" indent="0" algn="l" rtl="0">
              <a:lnSpc>
                <a:spcPct val="90000"/>
              </a:lnSpc>
              <a:spcBef>
                <a:spcPts val="340"/>
              </a:spcBef>
              <a:spcAft>
                <a:spcPts val="0"/>
              </a:spcAft>
              <a:buNone/>
            </a:pPr>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31</a:t>
            </a:fld>
            <a:endParaRPr lang="en-US"/>
          </a:p>
        </p:txBody>
      </p:sp>
    </p:spTree>
    <p:extLst>
      <p:ext uri="{BB962C8B-B14F-4D97-AF65-F5344CB8AC3E}">
        <p14:creationId xmlns:p14="http://schemas.microsoft.com/office/powerpoint/2010/main" val="2249673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32</a:t>
            </a:fld>
            <a:endParaRPr lang="en-US"/>
          </a:p>
        </p:txBody>
      </p:sp>
    </p:spTree>
    <p:extLst>
      <p:ext uri="{BB962C8B-B14F-4D97-AF65-F5344CB8AC3E}">
        <p14:creationId xmlns:p14="http://schemas.microsoft.com/office/powerpoint/2010/main" val="1570686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34</a:t>
            </a:fld>
            <a:endParaRPr lang="en-US"/>
          </a:p>
        </p:txBody>
      </p:sp>
    </p:spTree>
    <p:extLst>
      <p:ext uri="{BB962C8B-B14F-4D97-AF65-F5344CB8AC3E}">
        <p14:creationId xmlns:p14="http://schemas.microsoft.com/office/powerpoint/2010/main" val="1293311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DD989-97B3-431C-82C4-06234A57584B}" type="slidenum">
              <a:rPr lang="en-US" smtClean="0"/>
              <a:t>35</a:t>
            </a:fld>
            <a:endParaRPr lang="en-US"/>
          </a:p>
        </p:txBody>
      </p:sp>
    </p:spTree>
    <p:extLst>
      <p:ext uri="{BB962C8B-B14F-4D97-AF65-F5344CB8AC3E}">
        <p14:creationId xmlns:p14="http://schemas.microsoft.com/office/powerpoint/2010/main" val="1648895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Cover Slide">
    <p:spTree>
      <p:nvGrpSpPr>
        <p:cNvPr id="1" name=""/>
        <p:cNvGrpSpPr/>
        <p:nvPr/>
      </p:nvGrpSpPr>
      <p:grpSpPr>
        <a:xfrm>
          <a:off x="0" y="0"/>
          <a:ext cx="0" cy="0"/>
          <a:chOff x="0" y="0"/>
          <a:chExt cx="0" cy="0"/>
        </a:xfrm>
      </p:grpSpPr>
      <p:pic>
        <p:nvPicPr>
          <p:cNvPr id="13" name="Picture 12" descr="A blue room with columns and a statue&#10;&#10;Description automatically generated">
            <a:extLst>
              <a:ext uri="{FF2B5EF4-FFF2-40B4-BE49-F238E27FC236}">
                <a16:creationId xmlns:a16="http://schemas.microsoft.com/office/drawing/2014/main" id="{800BEABE-BD3B-E948-A8A8-02E2DCF33348}"/>
              </a:ext>
            </a:extLst>
          </p:cNvPr>
          <p:cNvPicPr>
            <a:picLocks noChangeAspect="1"/>
          </p:cNvPicPr>
          <p:nvPr userDrawn="1"/>
        </p:nvPicPr>
        <p:blipFill>
          <a:blip r:embed="rId2">
            <a:alphaModFix/>
            <a:duotone>
              <a:schemeClr val="accent5">
                <a:shade val="45000"/>
                <a:satMod val="135000"/>
              </a:schemeClr>
              <a:prstClr val="white"/>
            </a:duotone>
          </a:blip>
          <a:stretch>
            <a:fillRect/>
          </a:stretch>
        </p:blipFill>
        <p:spPr>
          <a:xfrm>
            <a:off x="0" y="0"/>
            <a:ext cx="12192000" cy="6858000"/>
          </a:xfrm>
          <a:prstGeom prst="rect">
            <a:avLst/>
          </a:prstGeom>
        </p:spPr>
      </p:pic>
      <p:pic>
        <p:nvPicPr>
          <p:cNvPr id="15" name="Picture 14" descr="A purple room with columns and a silhouette of a person&#10;&#10;Description automatically generated">
            <a:extLst>
              <a:ext uri="{FF2B5EF4-FFF2-40B4-BE49-F238E27FC236}">
                <a16:creationId xmlns:a16="http://schemas.microsoft.com/office/drawing/2014/main" id="{E9945F80-EFAD-82CF-04D4-9539EB373197}"/>
              </a:ext>
            </a:extLst>
          </p:cNvPr>
          <p:cNvPicPr>
            <a:picLocks noChangeAspect="1"/>
          </p:cNvPicPr>
          <p:nvPr userDrawn="1"/>
        </p:nvPicPr>
        <p:blipFill>
          <a:blip r:embed="rId3">
            <a:alphaModFix/>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Lst>
          </a:blip>
          <a:stretch>
            <a:fillRect/>
          </a:stretch>
        </p:blipFill>
        <p:spPr>
          <a:xfrm>
            <a:off x="0" y="0"/>
            <a:ext cx="12192000" cy="6858000"/>
          </a:xfrm>
          <a:prstGeom prst="rect">
            <a:avLst/>
          </a:prstGeom>
          <a:effectLst>
            <a:outerShdw blurRad="25400" dist="12700" dir="7800000" algn="tr" rotWithShape="0">
              <a:prstClr val="black">
                <a:alpha val="67000"/>
              </a:prstClr>
            </a:outerShdw>
          </a:effectLst>
        </p:spPr>
      </p:pic>
      <p:pic>
        <p:nvPicPr>
          <p:cNvPr id="16" name="Picture 15" descr="A purple and yellow star with text&#10;&#10;Description automatically generated">
            <a:extLst>
              <a:ext uri="{FF2B5EF4-FFF2-40B4-BE49-F238E27FC236}">
                <a16:creationId xmlns:a16="http://schemas.microsoft.com/office/drawing/2014/main" id="{7DE9C8E7-7797-1A6D-AEC1-F951E1372BF3}"/>
              </a:ext>
            </a:extLst>
          </p:cNvPr>
          <p:cNvPicPr>
            <a:picLocks noChangeAspect="1"/>
          </p:cNvPicPr>
          <p:nvPr userDrawn="1"/>
        </p:nvPicPr>
        <p:blipFill>
          <a:blip r:embed="rId5"/>
          <a:stretch>
            <a:fillRect/>
          </a:stretch>
        </p:blipFill>
        <p:spPr>
          <a:xfrm>
            <a:off x="8710366" y="231342"/>
            <a:ext cx="3214541" cy="2743169"/>
          </a:xfrm>
          <a:prstGeom prst="rect">
            <a:avLst/>
          </a:prstGeom>
          <a:effectLst>
            <a:glow rad="88900">
              <a:schemeClr val="bg1">
                <a:alpha val="78000"/>
              </a:schemeClr>
            </a:glow>
          </a:effectLst>
        </p:spPr>
      </p:pic>
      <p:sp>
        <p:nvSpPr>
          <p:cNvPr id="17" name="TextBox 16">
            <a:extLst>
              <a:ext uri="{FF2B5EF4-FFF2-40B4-BE49-F238E27FC236}">
                <a16:creationId xmlns:a16="http://schemas.microsoft.com/office/drawing/2014/main" id="{8B237EE7-1F84-A4B6-1DE8-02BF4134498F}"/>
              </a:ext>
            </a:extLst>
          </p:cNvPr>
          <p:cNvSpPr txBox="1"/>
          <p:nvPr userDrawn="1"/>
        </p:nvSpPr>
        <p:spPr>
          <a:xfrm>
            <a:off x="4536919" y="6136850"/>
            <a:ext cx="3118161" cy="307777"/>
          </a:xfrm>
          <a:prstGeom prst="rect">
            <a:avLst/>
          </a:prstGeom>
          <a:noFill/>
        </p:spPr>
        <p:txBody>
          <a:bodyPr wrap="none" rtlCol="0">
            <a:spAutoFit/>
          </a:bodyPr>
          <a:lstStyle/>
          <a:p>
            <a:r>
              <a:rPr lang="en-US" sz="1400" b="1" dirty="0">
                <a:solidFill>
                  <a:schemeClr val="bg1"/>
                </a:solidFill>
                <a:latin typeface="Open Sans ExtraBold" pitchFamily="2" charset="0"/>
                <a:ea typeface="Open Sans ExtraBold" pitchFamily="2" charset="0"/>
                <a:cs typeface="Open Sans ExtraBold" pitchFamily="2" charset="0"/>
              </a:rPr>
              <a:t>A DYNAMICSCON PRESENTATION</a:t>
            </a:r>
          </a:p>
        </p:txBody>
      </p:sp>
      <p:sp>
        <p:nvSpPr>
          <p:cNvPr id="18" name="TextBox 17">
            <a:extLst>
              <a:ext uri="{FF2B5EF4-FFF2-40B4-BE49-F238E27FC236}">
                <a16:creationId xmlns:a16="http://schemas.microsoft.com/office/drawing/2014/main" id="{8D00E3BD-3510-9FA0-B5AB-7D655AA69D1F}"/>
              </a:ext>
            </a:extLst>
          </p:cNvPr>
          <p:cNvSpPr txBox="1"/>
          <p:nvPr userDrawn="1"/>
        </p:nvSpPr>
        <p:spPr>
          <a:xfrm>
            <a:off x="4954500" y="6438507"/>
            <a:ext cx="2282997" cy="307777"/>
          </a:xfrm>
          <a:prstGeom prst="rect">
            <a:avLst/>
          </a:prstGeom>
          <a:noFill/>
        </p:spPr>
        <p:txBody>
          <a:bodyPr wrap="none" rtlCol="0">
            <a:spAutoFit/>
          </a:bodyPr>
          <a:lstStyle/>
          <a:p>
            <a:r>
              <a:rPr lang="en-US" sz="1400" b="1" i="1" dirty="0" err="1">
                <a:solidFill>
                  <a:srgbClr val="F2E400"/>
                </a:solidFill>
                <a:latin typeface="Open Sans ExtraBold" pitchFamily="2" charset="0"/>
                <a:ea typeface="Open Sans ExtraBold" pitchFamily="2" charset="0"/>
                <a:cs typeface="Open Sans ExtraBold" pitchFamily="2" charset="0"/>
              </a:rPr>
              <a:t>dynamicscon.com</a:t>
            </a:r>
            <a:r>
              <a:rPr lang="en-US" sz="1400" b="1" i="1" dirty="0">
                <a:solidFill>
                  <a:srgbClr val="F2E400"/>
                </a:solidFill>
                <a:latin typeface="Open Sans ExtraBold" pitchFamily="2" charset="0"/>
                <a:ea typeface="Open Sans ExtraBold" pitchFamily="2" charset="0"/>
                <a:cs typeface="Open Sans ExtraBold" pitchFamily="2" charset="0"/>
              </a:rPr>
              <a:t>/virtual</a:t>
            </a:r>
          </a:p>
        </p:txBody>
      </p:sp>
      <p:sp>
        <p:nvSpPr>
          <p:cNvPr id="3" name="TextBox 2">
            <a:extLst>
              <a:ext uri="{FF2B5EF4-FFF2-40B4-BE49-F238E27FC236}">
                <a16:creationId xmlns:a16="http://schemas.microsoft.com/office/drawing/2014/main" id="{B2973FC7-78E6-4D33-270B-CAFA8BB1792D}"/>
              </a:ext>
            </a:extLst>
          </p:cNvPr>
          <p:cNvSpPr txBox="1"/>
          <p:nvPr userDrawn="1"/>
        </p:nvSpPr>
        <p:spPr>
          <a:xfrm>
            <a:off x="2629346" y="5133517"/>
            <a:ext cx="6933308" cy="769441"/>
          </a:xfrm>
          <a:prstGeom prst="rect">
            <a:avLst/>
          </a:prstGeom>
          <a:noFill/>
          <a:effectLst>
            <a:outerShdw blurRad="50800" dist="38100" dir="5400000" algn="t" rotWithShape="0">
              <a:prstClr val="black">
                <a:alpha val="40000"/>
              </a:prstClr>
            </a:outerShdw>
          </a:effectLst>
        </p:spPr>
        <p:txBody>
          <a:bodyPr wrap="none" rtlCol="0">
            <a:spAutoFit/>
          </a:bodyPr>
          <a:lstStyle/>
          <a:p>
            <a:r>
              <a:rPr lang="en-US" sz="4400" b="1" dirty="0">
                <a:solidFill>
                  <a:schemeClr val="bg1"/>
                </a:solidFill>
                <a:latin typeface="Open Sans ExtraBold" pitchFamily="2" charset="0"/>
                <a:ea typeface="Open Sans ExtraBold" pitchFamily="2" charset="0"/>
                <a:cs typeface="Open Sans ExtraBold" pitchFamily="2" charset="0"/>
              </a:rPr>
              <a:t>Finance &amp; Supply Chain</a:t>
            </a:r>
          </a:p>
        </p:txBody>
      </p:sp>
      <p:pic>
        <p:nvPicPr>
          <p:cNvPr id="7" name="Picture 6" descr="A logo with yellow letters and a pink circle&#10;&#10;Description automatically generated">
            <a:extLst>
              <a:ext uri="{FF2B5EF4-FFF2-40B4-BE49-F238E27FC236}">
                <a16:creationId xmlns:a16="http://schemas.microsoft.com/office/drawing/2014/main" id="{70AB033F-89CE-67D0-0A3F-B83E56139617}"/>
              </a:ext>
            </a:extLst>
          </p:cNvPr>
          <p:cNvPicPr>
            <a:picLocks noChangeAspect="1"/>
          </p:cNvPicPr>
          <p:nvPr userDrawn="1"/>
        </p:nvPicPr>
        <p:blipFill>
          <a:blip r:embed="rId6"/>
          <a:stretch>
            <a:fillRect/>
          </a:stretch>
        </p:blipFill>
        <p:spPr>
          <a:xfrm>
            <a:off x="4766182" y="2092169"/>
            <a:ext cx="2659638" cy="2662101"/>
          </a:xfrm>
          <a:prstGeom prst="rect">
            <a:avLst/>
          </a:prstGeom>
        </p:spPr>
      </p:pic>
    </p:spTree>
    <p:extLst>
      <p:ext uri="{BB962C8B-B14F-4D97-AF65-F5344CB8AC3E}">
        <p14:creationId xmlns:p14="http://schemas.microsoft.com/office/powerpoint/2010/main" val="2823876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Purple Theme - Blank">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urple and blue cityscape&#10;&#10;Description automatically generated">
            <a:extLst>
              <a:ext uri="{FF2B5EF4-FFF2-40B4-BE49-F238E27FC236}">
                <a16:creationId xmlns:a16="http://schemas.microsoft.com/office/drawing/2014/main" id="{4CF6A973-A4DC-7816-2F72-15D56F2E716E}"/>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0" name="Picture 9" descr="A purple and yellow star with text&#10;&#10;Description automatically generated">
            <a:extLst>
              <a:ext uri="{FF2B5EF4-FFF2-40B4-BE49-F238E27FC236}">
                <a16:creationId xmlns:a16="http://schemas.microsoft.com/office/drawing/2014/main" id="{1F4C1D73-5C29-024A-2B18-FE47E30CFFFD}"/>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1253438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Subtitle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30">
            <a:extLst>
              <a:ext uri="{FF2B5EF4-FFF2-40B4-BE49-F238E27FC236}">
                <a16:creationId xmlns:a16="http://schemas.microsoft.com/office/drawing/2014/main" id="{7F08E775-0D7B-428F-D046-5BBFD9F9015A}"/>
              </a:ext>
            </a:extLst>
          </p:cNvPr>
          <p:cNvSpPr>
            <a:spLocks noGrp="1"/>
          </p:cNvSpPr>
          <p:nvPr>
            <p:ph type="title" hasCustomPrompt="1"/>
          </p:nvPr>
        </p:nvSpPr>
        <p:spPr>
          <a:xfrm>
            <a:off x="838200" y="1480433"/>
            <a:ext cx="10515600" cy="1325563"/>
          </a:xfrm>
        </p:spPr>
        <p:txBody>
          <a:bodyPr>
            <a:noAutofit/>
          </a:bodyPr>
          <a:lstStyle>
            <a:lvl1pPr algn="ctr">
              <a:defRPr sz="72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8" name="Text Placeholder 2">
            <a:extLst>
              <a:ext uri="{FF2B5EF4-FFF2-40B4-BE49-F238E27FC236}">
                <a16:creationId xmlns:a16="http://schemas.microsoft.com/office/drawing/2014/main" id="{C086BA40-4ABB-4227-12A6-E46C973A5290}"/>
              </a:ext>
            </a:extLst>
          </p:cNvPr>
          <p:cNvSpPr>
            <a:spLocks noGrp="1"/>
          </p:cNvSpPr>
          <p:nvPr>
            <p:ph type="body" idx="1" hasCustomPrompt="1"/>
          </p:nvPr>
        </p:nvSpPr>
        <p:spPr>
          <a:xfrm>
            <a:off x="838200" y="296482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13" name="Picture 12" descr="A purple and blue cityscape&#10;&#10;Description automatically generated">
            <a:extLst>
              <a:ext uri="{FF2B5EF4-FFF2-40B4-BE49-F238E27FC236}">
                <a16:creationId xmlns:a16="http://schemas.microsoft.com/office/drawing/2014/main" id="{FD3D0766-31CA-C2DF-6D43-2749ACA2BDE9}"/>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4" name="Picture 13" descr="A purple and yellow star with text&#10;&#10;Description automatically generated">
            <a:extLst>
              <a:ext uri="{FF2B5EF4-FFF2-40B4-BE49-F238E27FC236}">
                <a16:creationId xmlns:a16="http://schemas.microsoft.com/office/drawing/2014/main" id="{1826E827-A1B8-2F84-5EEF-A53742C47674}"/>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2745784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911B1A0D-9D10-E772-FABF-C319E9AE17CE}"/>
              </a:ext>
            </a:extLst>
          </p:cNvPr>
          <p:cNvSpPr>
            <a:spLocks noGrp="1"/>
          </p:cNvSpPr>
          <p:nvPr>
            <p:ph idx="1"/>
          </p:nvPr>
        </p:nvSpPr>
        <p:spPr>
          <a:xfrm>
            <a:off x="394315" y="1434419"/>
            <a:ext cx="11381889" cy="3964058"/>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DCD4CB7F-850E-27D7-D0C4-424FE1D8BC7D}"/>
              </a:ext>
            </a:extLst>
          </p:cNvPr>
          <p:cNvSpPr>
            <a:spLocks noGrp="1"/>
          </p:cNvSpPr>
          <p:nvPr>
            <p:ph type="title" hasCustomPrompt="1"/>
          </p:nvPr>
        </p:nvSpPr>
        <p:spPr>
          <a:xfrm>
            <a:off x="394316" y="225242"/>
            <a:ext cx="11381889" cy="1119209"/>
          </a:xfrm>
        </p:spPr>
        <p:txBody>
          <a:bodyPr>
            <a:normAutofit/>
          </a:bodyPr>
          <a:lstStyle>
            <a:lvl1pPr>
              <a:defRPr sz="44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11" name="Picture 10" descr="A purple and blue cityscape&#10;&#10;Description automatically generated">
            <a:extLst>
              <a:ext uri="{FF2B5EF4-FFF2-40B4-BE49-F238E27FC236}">
                <a16:creationId xmlns:a16="http://schemas.microsoft.com/office/drawing/2014/main" id="{8FA89B89-FB69-91AB-7A37-1DAAB19EF000}"/>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2" name="Picture 11" descr="A purple and yellow star with text&#10;&#10;Description automatically generated">
            <a:extLst>
              <a:ext uri="{FF2B5EF4-FFF2-40B4-BE49-F238E27FC236}">
                <a16:creationId xmlns:a16="http://schemas.microsoft.com/office/drawing/2014/main" id="{69EB7C09-0D61-5C5C-EA77-013C4219DEEB}"/>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1808123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2 Content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17B49BD9-68C9-8D67-13E2-ACBE2C877AB4}"/>
              </a:ext>
            </a:extLst>
          </p:cNvPr>
          <p:cNvSpPr>
            <a:spLocks noGrp="1"/>
          </p:cNvSpPr>
          <p:nvPr>
            <p:ph sz="half" idx="1"/>
          </p:nvPr>
        </p:nvSpPr>
        <p:spPr>
          <a:xfrm>
            <a:off x="394316" y="1471995"/>
            <a:ext cx="5625484" cy="3926482"/>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328208FF-FA36-70C3-07D8-FCD8D7F4BD9E}"/>
              </a:ext>
            </a:extLst>
          </p:cNvPr>
          <p:cNvSpPr>
            <a:spLocks noGrp="1"/>
          </p:cNvSpPr>
          <p:nvPr>
            <p:ph sz="half" idx="10"/>
          </p:nvPr>
        </p:nvSpPr>
        <p:spPr>
          <a:xfrm>
            <a:off x="6150721" y="1470100"/>
            <a:ext cx="5625484" cy="3926482"/>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01F780CF-E123-7A93-BA73-D579420FEB49}"/>
              </a:ext>
            </a:extLst>
          </p:cNvPr>
          <p:cNvSpPr>
            <a:spLocks noGrp="1"/>
          </p:cNvSpPr>
          <p:nvPr>
            <p:ph type="title" hasCustomPrompt="1"/>
          </p:nvPr>
        </p:nvSpPr>
        <p:spPr>
          <a:xfrm>
            <a:off x="394316" y="262817"/>
            <a:ext cx="11381889" cy="1119209"/>
          </a:xfrm>
        </p:spPr>
        <p:txBody>
          <a:bodyPr>
            <a:normAutofit/>
          </a:bodyPr>
          <a:lstStyle>
            <a:lvl1pPr>
              <a:defRPr sz="44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12" name="Picture 11" descr="A purple and blue cityscape&#10;&#10;Description automatically generated">
            <a:extLst>
              <a:ext uri="{FF2B5EF4-FFF2-40B4-BE49-F238E27FC236}">
                <a16:creationId xmlns:a16="http://schemas.microsoft.com/office/drawing/2014/main" id="{72EF61BA-EB21-2C38-73C9-E76F319FC147}"/>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3" name="Picture 12" descr="A purple and yellow star with text&#10;&#10;Description automatically generated">
            <a:extLst>
              <a:ext uri="{FF2B5EF4-FFF2-40B4-BE49-F238E27FC236}">
                <a16:creationId xmlns:a16="http://schemas.microsoft.com/office/drawing/2014/main" id="{88BECDA0-031C-46AD-ADAB-961FD285D956}"/>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831981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Images, and Text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9886A297-A8CD-9381-6A0C-0FD152ADF6B1}"/>
              </a:ext>
            </a:extLst>
          </p:cNvPr>
          <p:cNvSpPr>
            <a:spLocks noGrp="1"/>
          </p:cNvSpPr>
          <p:nvPr>
            <p:ph idx="10" hasCustomPrompt="1"/>
          </p:nvPr>
        </p:nvSpPr>
        <p:spPr>
          <a:xfrm>
            <a:off x="394316" y="3710483"/>
            <a:ext cx="11381889" cy="1667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8" name="Content Placeholder 3">
            <a:extLst>
              <a:ext uri="{FF2B5EF4-FFF2-40B4-BE49-F238E27FC236}">
                <a16:creationId xmlns:a16="http://schemas.microsoft.com/office/drawing/2014/main" id="{F6C52F5A-3F4F-F1DF-B0D5-BF6F542910D8}"/>
              </a:ext>
            </a:extLst>
          </p:cNvPr>
          <p:cNvSpPr>
            <a:spLocks noGrp="1"/>
          </p:cNvSpPr>
          <p:nvPr>
            <p:ph sz="half" idx="2" hasCustomPrompt="1"/>
          </p:nvPr>
        </p:nvSpPr>
        <p:spPr>
          <a:xfrm>
            <a:off x="6151106" y="1480097"/>
            <a:ext cx="5628821" cy="2146014"/>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9" name="Content Placeholder 3">
            <a:extLst>
              <a:ext uri="{FF2B5EF4-FFF2-40B4-BE49-F238E27FC236}">
                <a16:creationId xmlns:a16="http://schemas.microsoft.com/office/drawing/2014/main" id="{AC6194CE-8A17-2721-218E-A6D3647CE71D}"/>
              </a:ext>
            </a:extLst>
          </p:cNvPr>
          <p:cNvSpPr>
            <a:spLocks noGrp="1"/>
          </p:cNvSpPr>
          <p:nvPr>
            <p:ph sz="half" idx="11" hasCustomPrompt="1"/>
          </p:nvPr>
        </p:nvSpPr>
        <p:spPr>
          <a:xfrm>
            <a:off x="406507" y="1480097"/>
            <a:ext cx="5628821" cy="2146014"/>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0" name="Title 1">
            <a:extLst>
              <a:ext uri="{FF2B5EF4-FFF2-40B4-BE49-F238E27FC236}">
                <a16:creationId xmlns:a16="http://schemas.microsoft.com/office/drawing/2014/main" id="{70C4290F-351C-8092-61BF-C981283760CF}"/>
              </a:ext>
            </a:extLst>
          </p:cNvPr>
          <p:cNvSpPr>
            <a:spLocks noGrp="1"/>
          </p:cNvSpPr>
          <p:nvPr>
            <p:ph type="title" hasCustomPrompt="1"/>
          </p:nvPr>
        </p:nvSpPr>
        <p:spPr>
          <a:xfrm>
            <a:off x="394316" y="258999"/>
            <a:ext cx="11381889" cy="1119209"/>
          </a:xfrm>
        </p:spPr>
        <p:txBody>
          <a:bodyPr>
            <a:normAutofit/>
          </a:bodyPr>
          <a:lstStyle>
            <a:lvl1pPr>
              <a:defRPr sz="44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13" name="Picture 12" descr="A purple and blue cityscape&#10;&#10;Description automatically generated">
            <a:extLst>
              <a:ext uri="{FF2B5EF4-FFF2-40B4-BE49-F238E27FC236}">
                <a16:creationId xmlns:a16="http://schemas.microsoft.com/office/drawing/2014/main" id="{D8A4D137-9EDC-F48D-5983-995D3EB0FBDA}"/>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4" name="Picture 13" descr="A purple and yellow star with text&#10;&#10;Description automatically generated">
            <a:extLst>
              <a:ext uri="{FF2B5EF4-FFF2-40B4-BE49-F238E27FC236}">
                <a16:creationId xmlns:a16="http://schemas.microsoft.com/office/drawing/2014/main" id="{E0BE0F77-DAA2-3267-9140-3703F68133BC}"/>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3574027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Text, and Images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2"/>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7" name="Content Placeholder 2">
            <a:extLst>
              <a:ext uri="{FF2B5EF4-FFF2-40B4-BE49-F238E27FC236}">
                <a16:creationId xmlns:a16="http://schemas.microsoft.com/office/drawing/2014/main" id="{B4994E05-EAC2-5A8A-B5C1-1EC1AD8AEB1E}"/>
              </a:ext>
            </a:extLst>
          </p:cNvPr>
          <p:cNvSpPr>
            <a:spLocks noGrp="1"/>
          </p:cNvSpPr>
          <p:nvPr>
            <p:ph idx="10" hasCustomPrompt="1"/>
          </p:nvPr>
        </p:nvSpPr>
        <p:spPr>
          <a:xfrm>
            <a:off x="405055" y="1487956"/>
            <a:ext cx="11381889" cy="1191455"/>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9" name="Content Placeholder 3">
            <a:extLst>
              <a:ext uri="{FF2B5EF4-FFF2-40B4-BE49-F238E27FC236}">
                <a16:creationId xmlns:a16="http://schemas.microsoft.com/office/drawing/2014/main" id="{8FBD2683-448D-161A-A4F7-AB69C54C1B0D}"/>
              </a:ext>
            </a:extLst>
          </p:cNvPr>
          <p:cNvSpPr>
            <a:spLocks noGrp="1"/>
          </p:cNvSpPr>
          <p:nvPr>
            <p:ph sz="half" idx="2" hasCustomPrompt="1"/>
          </p:nvPr>
        </p:nvSpPr>
        <p:spPr>
          <a:xfrm>
            <a:off x="6144667" y="2778393"/>
            <a:ext cx="5628821" cy="2591652"/>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0" name="Content Placeholder 3">
            <a:extLst>
              <a:ext uri="{FF2B5EF4-FFF2-40B4-BE49-F238E27FC236}">
                <a16:creationId xmlns:a16="http://schemas.microsoft.com/office/drawing/2014/main" id="{7D6AEC4F-8EC6-29D7-EAA7-2B7714ACDF8A}"/>
              </a:ext>
            </a:extLst>
          </p:cNvPr>
          <p:cNvSpPr>
            <a:spLocks noGrp="1"/>
          </p:cNvSpPr>
          <p:nvPr>
            <p:ph sz="half" idx="11" hasCustomPrompt="1"/>
          </p:nvPr>
        </p:nvSpPr>
        <p:spPr>
          <a:xfrm>
            <a:off x="400068" y="2778392"/>
            <a:ext cx="5628821" cy="2591652"/>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pic>
        <p:nvPicPr>
          <p:cNvPr id="13" name="Picture 12" descr="A purple and blue cityscape&#10;&#10;Description automatically generated">
            <a:extLst>
              <a:ext uri="{FF2B5EF4-FFF2-40B4-BE49-F238E27FC236}">
                <a16:creationId xmlns:a16="http://schemas.microsoft.com/office/drawing/2014/main" id="{6B5A79B3-6D5C-B2FF-F3D1-B801391D9491}"/>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4" name="Picture 13" descr="A purple and yellow star with text&#10;&#10;Description automatically generated">
            <a:extLst>
              <a:ext uri="{FF2B5EF4-FFF2-40B4-BE49-F238E27FC236}">
                <a16:creationId xmlns:a16="http://schemas.microsoft.com/office/drawing/2014/main" id="{CA448D72-EC78-6918-C1EA-A81E46461930}"/>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2275616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3 Images, and Text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52E3ABA-3517-6522-DCD0-A73DBFA8BC3F}"/>
              </a:ext>
            </a:extLst>
          </p:cNvPr>
          <p:cNvSpPr>
            <a:spLocks noGrp="1"/>
          </p:cNvSpPr>
          <p:nvPr>
            <p:ph type="title" hasCustomPrompt="1"/>
          </p:nvPr>
        </p:nvSpPr>
        <p:spPr>
          <a:xfrm>
            <a:off x="394316" y="258999"/>
            <a:ext cx="11381889" cy="1119209"/>
          </a:xfrm>
        </p:spPr>
        <p:txBody>
          <a:bodyPr>
            <a:normAutofit/>
          </a:bodyPr>
          <a:lstStyle>
            <a:lvl1pPr>
              <a:defRPr sz="44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9" name="Content Placeholder 2">
            <a:extLst>
              <a:ext uri="{FF2B5EF4-FFF2-40B4-BE49-F238E27FC236}">
                <a16:creationId xmlns:a16="http://schemas.microsoft.com/office/drawing/2014/main" id="{00F77A49-5BB2-B4A2-000C-5164A21CE9E0}"/>
              </a:ext>
            </a:extLst>
          </p:cNvPr>
          <p:cNvSpPr>
            <a:spLocks noGrp="1"/>
          </p:cNvSpPr>
          <p:nvPr>
            <p:ph idx="10" hasCustomPrompt="1"/>
          </p:nvPr>
        </p:nvSpPr>
        <p:spPr>
          <a:xfrm>
            <a:off x="394316" y="3944142"/>
            <a:ext cx="11381889" cy="142688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0" name="Content Placeholder 3">
            <a:extLst>
              <a:ext uri="{FF2B5EF4-FFF2-40B4-BE49-F238E27FC236}">
                <a16:creationId xmlns:a16="http://schemas.microsoft.com/office/drawing/2014/main" id="{11EB691F-95EC-E89D-AD9E-1F624182C39A}"/>
              </a:ext>
            </a:extLst>
          </p:cNvPr>
          <p:cNvSpPr>
            <a:spLocks noGrp="1"/>
          </p:cNvSpPr>
          <p:nvPr>
            <p:ph sz="half" idx="11" hasCustomPrompt="1"/>
          </p:nvPr>
        </p:nvSpPr>
        <p:spPr>
          <a:xfrm>
            <a:off x="392451" y="1486974"/>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1" name="Content Placeholder 3">
            <a:extLst>
              <a:ext uri="{FF2B5EF4-FFF2-40B4-BE49-F238E27FC236}">
                <a16:creationId xmlns:a16="http://schemas.microsoft.com/office/drawing/2014/main" id="{B9F27C3E-A90E-A544-91FD-0633426DD36B}"/>
              </a:ext>
            </a:extLst>
          </p:cNvPr>
          <p:cNvSpPr>
            <a:spLocks noGrp="1"/>
          </p:cNvSpPr>
          <p:nvPr>
            <p:ph sz="half" idx="12" hasCustomPrompt="1"/>
          </p:nvPr>
        </p:nvSpPr>
        <p:spPr>
          <a:xfrm>
            <a:off x="8032426" y="1476460"/>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2" name="Content Placeholder 3">
            <a:extLst>
              <a:ext uri="{FF2B5EF4-FFF2-40B4-BE49-F238E27FC236}">
                <a16:creationId xmlns:a16="http://schemas.microsoft.com/office/drawing/2014/main" id="{D741CA93-A2AD-F990-F10A-F456744C9B7B}"/>
              </a:ext>
            </a:extLst>
          </p:cNvPr>
          <p:cNvSpPr>
            <a:spLocks noGrp="1"/>
          </p:cNvSpPr>
          <p:nvPr>
            <p:ph sz="half" idx="13" hasCustomPrompt="1"/>
          </p:nvPr>
        </p:nvSpPr>
        <p:spPr>
          <a:xfrm>
            <a:off x="4212438" y="1485615"/>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pic>
        <p:nvPicPr>
          <p:cNvPr id="14" name="Picture 13" descr="A purple and blue cityscape&#10;&#10;Description automatically generated">
            <a:extLst>
              <a:ext uri="{FF2B5EF4-FFF2-40B4-BE49-F238E27FC236}">
                <a16:creationId xmlns:a16="http://schemas.microsoft.com/office/drawing/2014/main" id="{CC1DE876-B208-E7AC-0A2B-32308AB515D8}"/>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5" name="Picture 14" descr="A purple and yellow star with text&#10;&#10;Description automatically generated">
            <a:extLst>
              <a:ext uri="{FF2B5EF4-FFF2-40B4-BE49-F238E27FC236}">
                <a16:creationId xmlns:a16="http://schemas.microsoft.com/office/drawing/2014/main" id="{CA77E8A4-96C7-8534-4231-E0295DBC5084}"/>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1030327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Text, and 3 Images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92700256-C3BB-6E72-ED4F-E42AF28A0112}"/>
              </a:ext>
            </a:extLst>
          </p:cNvPr>
          <p:cNvSpPr>
            <a:spLocks noGrp="1"/>
          </p:cNvSpPr>
          <p:nvPr>
            <p:ph type="title" hasCustomPrompt="1"/>
          </p:nvPr>
        </p:nvSpPr>
        <p:spPr>
          <a:xfrm>
            <a:off x="394316" y="258999"/>
            <a:ext cx="11381889" cy="1119209"/>
          </a:xfrm>
        </p:spPr>
        <p:txBody>
          <a:bodyPr>
            <a:normAutofit/>
          </a:bodyPr>
          <a:lstStyle>
            <a:lvl1pPr>
              <a:defRPr sz="44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9" name="Content Placeholder 2">
            <a:extLst>
              <a:ext uri="{FF2B5EF4-FFF2-40B4-BE49-F238E27FC236}">
                <a16:creationId xmlns:a16="http://schemas.microsoft.com/office/drawing/2014/main" id="{E4AD3335-2963-C1EA-CC56-92CFD3B148CD}"/>
              </a:ext>
            </a:extLst>
          </p:cNvPr>
          <p:cNvSpPr>
            <a:spLocks noGrp="1"/>
          </p:cNvSpPr>
          <p:nvPr>
            <p:ph idx="10" hasCustomPrompt="1"/>
          </p:nvPr>
        </p:nvSpPr>
        <p:spPr>
          <a:xfrm>
            <a:off x="394316" y="1470994"/>
            <a:ext cx="11381889" cy="95779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0" name="Content Placeholder 3">
            <a:extLst>
              <a:ext uri="{FF2B5EF4-FFF2-40B4-BE49-F238E27FC236}">
                <a16:creationId xmlns:a16="http://schemas.microsoft.com/office/drawing/2014/main" id="{D171312D-5E8D-A9F2-B1F4-4E6D5860FFF2}"/>
              </a:ext>
            </a:extLst>
          </p:cNvPr>
          <p:cNvSpPr>
            <a:spLocks noGrp="1"/>
          </p:cNvSpPr>
          <p:nvPr>
            <p:ph sz="half" idx="11" hasCustomPrompt="1"/>
          </p:nvPr>
        </p:nvSpPr>
        <p:spPr>
          <a:xfrm>
            <a:off x="392451" y="2530843"/>
            <a:ext cx="3739363" cy="2857521"/>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1" name="Content Placeholder 3">
            <a:extLst>
              <a:ext uri="{FF2B5EF4-FFF2-40B4-BE49-F238E27FC236}">
                <a16:creationId xmlns:a16="http://schemas.microsoft.com/office/drawing/2014/main" id="{F6D53C57-E48C-8C05-7E56-0E1BEB57E9E9}"/>
              </a:ext>
            </a:extLst>
          </p:cNvPr>
          <p:cNvSpPr>
            <a:spLocks noGrp="1"/>
          </p:cNvSpPr>
          <p:nvPr>
            <p:ph sz="half" idx="12" hasCustomPrompt="1"/>
          </p:nvPr>
        </p:nvSpPr>
        <p:spPr>
          <a:xfrm>
            <a:off x="8032426" y="2520329"/>
            <a:ext cx="3739363" cy="286667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2" name="Content Placeholder 3">
            <a:extLst>
              <a:ext uri="{FF2B5EF4-FFF2-40B4-BE49-F238E27FC236}">
                <a16:creationId xmlns:a16="http://schemas.microsoft.com/office/drawing/2014/main" id="{B0144134-57F3-5FCD-A51A-9123B2DA64BE}"/>
              </a:ext>
            </a:extLst>
          </p:cNvPr>
          <p:cNvSpPr>
            <a:spLocks noGrp="1"/>
          </p:cNvSpPr>
          <p:nvPr>
            <p:ph sz="half" idx="13" hasCustomPrompt="1"/>
          </p:nvPr>
        </p:nvSpPr>
        <p:spPr>
          <a:xfrm>
            <a:off x="4212438" y="2529484"/>
            <a:ext cx="3739363" cy="2857521"/>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pic>
        <p:nvPicPr>
          <p:cNvPr id="14" name="Picture 13" descr="A purple and blue cityscape&#10;&#10;Description automatically generated">
            <a:extLst>
              <a:ext uri="{FF2B5EF4-FFF2-40B4-BE49-F238E27FC236}">
                <a16:creationId xmlns:a16="http://schemas.microsoft.com/office/drawing/2014/main" id="{2182C2E5-E889-00BC-9AD2-F1780B17761E}"/>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5" name="Picture 14" descr="A purple and yellow star with text&#10;&#10;Description automatically generated">
            <a:extLst>
              <a:ext uri="{FF2B5EF4-FFF2-40B4-BE49-F238E27FC236}">
                <a16:creationId xmlns:a16="http://schemas.microsoft.com/office/drawing/2014/main" id="{A5388B0A-8E4E-2133-E47C-717C5F5A5B1E}"/>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3869168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Text, and 4 Images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5" name="Content Placeholder 2">
            <a:extLst>
              <a:ext uri="{FF2B5EF4-FFF2-40B4-BE49-F238E27FC236}">
                <a16:creationId xmlns:a16="http://schemas.microsoft.com/office/drawing/2014/main" id="{FBB45A69-CF39-0F99-369D-7F48E8297B3D}"/>
              </a:ext>
            </a:extLst>
          </p:cNvPr>
          <p:cNvSpPr>
            <a:spLocks noGrp="1"/>
          </p:cNvSpPr>
          <p:nvPr>
            <p:ph sz="half" idx="1" hasCustomPrompt="1"/>
          </p:nvPr>
        </p:nvSpPr>
        <p:spPr>
          <a:xfrm>
            <a:off x="3070410" y="1463537"/>
            <a:ext cx="6036643" cy="393493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6" name="Content Placeholder 2">
            <a:extLst>
              <a:ext uri="{FF2B5EF4-FFF2-40B4-BE49-F238E27FC236}">
                <a16:creationId xmlns:a16="http://schemas.microsoft.com/office/drawing/2014/main" id="{239BB793-BC8C-57AD-CFEC-4B6AFAFC8F03}"/>
              </a:ext>
            </a:extLst>
          </p:cNvPr>
          <p:cNvSpPr>
            <a:spLocks noGrp="1"/>
          </p:cNvSpPr>
          <p:nvPr>
            <p:ph sz="half" idx="10" hasCustomPrompt="1"/>
          </p:nvPr>
        </p:nvSpPr>
        <p:spPr>
          <a:xfrm>
            <a:off x="394316" y="1463538"/>
            <a:ext cx="2570148" cy="19258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7" name="Content Placeholder 2">
            <a:extLst>
              <a:ext uri="{FF2B5EF4-FFF2-40B4-BE49-F238E27FC236}">
                <a16:creationId xmlns:a16="http://schemas.microsoft.com/office/drawing/2014/main" id="{14F285B9-9A34-06E1-38D9-818E4A5F9813}"/>
              </a:ext>
            </a:extLst>
          </p:cNvPr>
          <p:cNvSpPr>
            <a:spLocks noGrp="1"/>
          </p:cNvSpPr>
          <p:nvPr>
            <p:ph sz="half" idx="11" hasCustomPrompt="1"/>
          </p:nvPr>
        </p:nvSpPr>
        <p:spPr>
          <a:xfrm>
            <a:off x="394316" y="3474687"/>
            <a:ext cx="2570148" cy="1928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pic>
        <p:nvPicPr>
          <p:cNvPr id="20" name="Picture 19" descr="A purple and blue cityscape&#10;&#10;Description automatically generated">
            <a:extLst>
              <a:ext uri="{FF2B5EF4-FFF2-40B4-BE49-F238E27FC236}">
                <a16:creationId xmlns:a16="http://schemas.microsoft.com/office/drawing/2014/main" id="{781163B0-9171-626E-6D7E-DB20EC964D3B}"/>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21" name="Picture 20" descr="A purple and yellow star with text&#10;&#10;Description automatically generated">
            <a:extLst>
              <a:ext uri="{FF2B5EF4-FFF2-40B4-BE49-F238E27FC236}">
                <a16:creationId xmlns:a16="http://schemas.microsoft.com/office/drawing/2014/main" id="{E5437385-9F9B-FE1E-75BF-8CBA08D6FF00}"/>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22" name="Content Placeholder 2">
            <a:extLst>
              <a:ext uri="{FF2B5EF4-FFF2-40B4-BE49-F238E27FC236}">
                <a16:creationId xmlns:a16="http://schemas.microsoft.com/office/drawing/2014/main" id="{BAF28751-749A-4CFD-A47E-09F9C767C56F}"/>
              </a:ext>
            </a:extLst>
          </p:cNvPr>
          <p:cNvSpPr>
            <a:spLocks noGrp="1"/>
          </p:cNvSpPr>
          <p:nvPr>
            <p:ph sz="half" idx="12" hasCustomPrompt="1"/>
          </p:nvPr>
        </p:nvSpPr>
        <p:spPr>
          <a:xfrm>
            <a:off x="9206057" y="1457287"/>
            <a:ext cx="2570148" cy="19258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23" name="Content Placeholder 2">
            <a:extLst>
              <a:ext uri="{FF2B5EF4-FFF2-40B4-BE49-F238E27FC236}">
                <a16:creationId xmlns:a16="http://schemas.microsoft.com/office/drawing/2014/main" id="{80B8FBC0-7F49-B9C9-8B00-02B32CE713F8}"/>
              </a:ext>
            </a:extLst>
          </p:cNvPr>
          <p:cNvSpPr>
            <a:spLocks noGrp="1"/>
          </p:cNvSpPr>
          <p:nvPr>
            <p:ph sz="half" idx="13" hasCustomPrompt="1"/>
          </p:nvPr>
        </p:nvSpPr>
        <p:spPr>
          <a:xfrm>
            <a:off x="9206057" y="3468436"/>
            <a:ext cx="2570148" cy="1928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181763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2 Text, and 2 Images Purple">
    <p:spTree>
      <p:nvGrpSpPr>
        <p:cNvPr id="1" name=""/>
        <p:cNvGrpSpPr/>
        <p:nvPr/>
      </p:nvGrpSpPr>
      <p:grpSpPr>
        <a:xfrm>
          <a:off x="0" y="0"/>
          <a:ext cx="0" cy="0"/>
          <a:chOff x="0" y="0"/>
          <a:chExt cx="0" cy="0"/>
        </a:xfrm>
      </p:grpSpPr>
      <p:pic>
        <p:nvPicPr>
          <p:cNvPr id="2" name="Picture 1" descr="A purple and pink background&#10;&#10;Description automatically generated">
            <a:extLst>
              <a:ext uri="{FF2B5EF4-FFF2-40B4-BE49-F238E27FC236}">
                <a16:creationId xmlns:a16="http://schemas.microsoft.com/office/drawing/2014/main" id="{15CB922C-6FE5-EBF7-54F7-156F29E592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85D53F-CC5E-D0F7-A043-CCC859AC8413}"/>
              </a:ext>
            </a:extLst>
          </p:cNvPr>
          <p:cNvSpPr/>
          <p:nvPr userDrawn="1"/>
        </p:nvSpPr>
        <p:spPr>
          <a:xfrm>
            <a:off x="293017" y="4430598"/>
            <a:ext cx="1300113" cy="471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82238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6" name="Content Placeholder 2">
            <a:extLst>
              <a:ext uri="{FF2B5EF4-FFF2-40B4-BE49-F238E27FC236}">
                <a16:creationId xmlns:a16="http://schemas.microsoft.com/office/drawing/2014/main" id="{329C7C96-4043-FCF7-EA40-DB607A5C1B25}"/>
              </a:ext>
            </a:extLst>
          </p:cNvPr>
          <p:cNvSpPr>
            <a:spLocks noGrp="1"/>
          </p:cNvSpPr>
          <p:nvPr>
            <p:ph sz="half" idx="1" hasCustomPrompt="1"/>
          </p:nvPr>
        </p:nvSpPr>
        <p:spPr>
          <a:xfrm>
            <a:off x="394316" y="1453209"/>
            <a:ext cx="4301971" cy="395405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2">
            <a:extLst>
              <a:ext uri="{FF2B5EF4-FFF2-40B4-BE49-F238E27FC236}">
                <a16:creationId xmlns:a16="http://schemas.microsoft.com/office/drawing/2014/main" id="{853CE402-2E45-E0C8-8CF8-BC3BB9D30F14}"/>
              </a:ext>
            </a:extLst>
          </p:cNvPr>
          <p:cNvSpPr>
            <a:spLocks noGrp="1"/>
          </p:cNvSpPr>
          <p:nvPr>
            <p:ph sz="half" idx="14" hasCustomPrompt="1"/>
          </p:nvPr>
        </p:nvSpPr>
        <p:spPr>
          <a:xfrm>
            <a:off x="7478697" y="1453209"/>
            <a:ext cx="4301971" cy="395405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4" name="Content Placeholder 2">
            <a:extLst>
              <a:ext uri="{FF2B5EF4-FFF2-40B4-BE49-F238E27FC236}">
                <a16:creationId xmlns:a16="http://schemas.microsoft.com/office/drawing/2014/main" id="{C7217539-0EF5-6CE3-B969-E3C35ABECC8D}"/>
              </a:ext>
            </a:extLst>
          </p:cNvPr>
          <p:cNvSpPr>
            <a:spLocks noGrp="1"/>
          </p:cNvSpPr>
          <p:nvPr>
            <p:ph sz="half" idx="10" hasCustomPrompt="1"/>
          </p:nvPr>
        </p:nvSpPr>
        <p:spPr>
          <a:xfrm>
            <a:off x="4802418" y="1453209"/>
            <a:ext cx="2570148" cy="193605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2">
            <a:extLst>
              <a:ext uri="{FF2B5EF4-FFF2-40B4-BE49-F238E27FC236}">
                <a16:creationId xmlns:a16="http://schemas.microsoft.com/office/drawing/2014/main" id="{2B19008E-EE8D-61C7-5EF9-12EE239724B5}"/>
              </a:ext>
            </a:extLst>
          </p:cNvPr>
          <p:cNvSpPr>
            <a:spLocks noGrp="1"/>
          </p:cNvSpPr>
          <p:nvPr>
            <p:ph sz="half" idx="11" hasCustomPrompt="1"/>
          </p:nvPr>
        </p:nvSpPr>
        <p:spPr>
          <a:xfrm>
            <a:off x="4802418" y="3477384"/>
            <a:ext cx="2570148" cy="1936051"/>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pic>
        <p:nvPicPr>
          <p:cNvPr id="18" name="Picture 17" descr="A purple and blue cityscape&#10;&#10;Description automatically generated">
            <a:extLst>
              <a:ext uri="{FF2B5EF4-FFF2-40B4-BE49-F238E27FC236}">
                <a16:creationId xmlns:a16="http://schemas.microsoft.com/office/drawing/2014/main" id="{D524031A-2E5B-2F3A-0036-E78DFF8C167D}"/>
              </a:ext>
            </a:extLst>
          </p:cNvPr>
          <p:cNvPicPr>
            <a:picLocks noChangeAspect="1"/>
          </p:cNvPicPr>
          <p:nvPr userDrawn="1"/>
        </p:nvPicPr>
        <p:blipFill>
          <a:blip r:embed="rId3"/>
          <a:srcRect t="76953" b="3076"/>
          <a:stretch/>
        </p:blipFill>
        <p:spPr>
          <a:xfrm>
            <a:off x="0" y="5488436"/>
            <a:ext cx="12192000" cy="1369564"/>
          </a:xfrm>
          <a:prstGeom prst="rect">
            <a:avLst/>
          </a:prstGeom>
        </p:spPr>
      </p:pic>
      <p:pic>
        <p:nvPicPr>
          <p:cNvPr id="19" name="Picture 18" descr="A purple and yellow star with text&#10;&#10;Description automatically generated">
            <a:extLst>
              <a:ext uri="{FF2B5EF4-FFF2-40B4-BE49-F238E27FC236}">
                <a16:creationId xmlns:a16="http://schemas.microsoft.com/office/drawing/2014/main" id="{2D3C6B78-E7E8-D4B1-2557-76A663B39642}"/>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180329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ue Theme - Blank">
    <p:spTree>
      <p:nvGrpSpPr>
        <p:cNvPr id="1" name=""/>
        <p:cNvGrpSpPr/>
        <p:nvPr/>
      </p:nvGrpSpPr>
      <p:grpSpPr>
        <a:xfrm>
          <a:off x="0" y="0"/>
          <a:ext cx="0" cy="0"/>
          <a:chOff x="0" y="0"/>
          <a:chExt cx="0" cy="0"/>
        </a:xfrm>
      </p:grpSpPr>
      <p:pic>
        <p:nvPicPr>
          <p:cNvPr id="11" name="Picture 10" descr="A blue water surface with ripples&#10;&#10;Description automatically generated">
            <a:extLst>
              <a:ext uri="{FF2B5EF4-FFF2-40B4-BE49-F238E27FC236}">
                <a16:creationId xmlns:a16="http://schemas.microsoft.com/office/drawing/2014/main" id="{22A71ECB-6858-E8A5-770E-5B9A939F53B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cityscape with a white sign&#10;&#10;Description automatically generated">
            <a:extLst>
              <a:ext uri="{FF2B5EF4-FFF2-40B4-BE49-F238E27FC236}">
                <a16:creationId xmlns:a16="http://schemas.microsoft.com/office/drawing/2014/main" id="{928C1922-1E7E-E7FC-8058-C8548B944B5E}"/>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2" name="Picture 11" descr="A purple and yellow star with text&#10;&#10;Description automatically generated">
            <a:extLst>
              <a:ext uri="{FF2B5EF4-FFF2-40B4-BE49-F238E27FC236}">
                <a16:creationId xmlns:a16="http://schemas.microsoft.com/office/drawing/2014/main" id="{0200FE81-0474-6D37-2946-E1FF6DAFDC30}"/>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2626931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Subtitle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C1E1A56C-024C-AA07-4798-38DB6BD5FC9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56FF8355-7E57-FAA2-C4AB-12C33038794E}"/>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cityscape with a white sign&#10;&#10;Description automatically generated">
            <a:extLst>
              <a:ext uri="{FF2B5EF4-FFF2-40B4-BE49-F238E27FC236}">
                <a16:creationId xmlns:a16="http://schemas.microsoft.com/office/drawing/2014/main" id="{130C7EC7-E99A-EB47-2778-765F0238F95F}"/>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0" name="Picture 9" descr="A purple and yellow star with text&#10;&#10;Description automatically generated">
            <a:extLst>
              <a:ext uri="{FF2B5EF4-FFF2-40B4-BE49-F238E27FC236}">
                <a16:creationId xmlns:a16="http://schemas.microsoft.com/office/drawing/2014/main" id="{6A5A1A48-B872-7BA3-73C6-28F4D6F840CD}"/>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ext Placeholder 2">
            <a:extLst>
              <a:ext uri="{FF2B5EF4-FFF2-40B4-BE49-F238E27FC236}">
                <a16:creationId xmlns:a16="http://schemas.microsoft.com/office/drawing/2014/main" id="{C086BA40-4ABB-4227-12A6-E46C973A5290}"/>
              </a:ext>
            </a:extLst>
          </p:cNvPr>
          <p:cNvSpPr>
            <a:spLocks noGrp="1"/>
          </p:cNvSpPr>
          <p:nvPr>
            <p:ph type="body" idx="1" hasCustomPrompt="1"/>
          </p:nvPr>
        </p:nvSpPr>
        <p:spPr>
          <a:xfrm>
            <a:off x="838200" y="296482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sp>
        <p:nvSpPr>
          <p:cNvPr id="7" name="Title 30">
            <a:extLst>
              <a:ext uri="{FF2B5EF4-FFF2-40B4-BE49-F238E27FC236}">
                <a16:creationId xmlns:a16="http://schemas.microsoft.com/office/drawing/2014/main" id="{7F08E775-0D7B-428F-D046-5BBFD9F9015A}"/>
              </a:ext>
            </a:extLst>
          </p:cNvPr>
          <p:cNvSpPr>
            <a:spLocks noGrp="1"/>
          </p:cNvSpPr>
          <p:nvPr>
            <p:ph type="title" hasCustomPrompt="1"/>
          </p:nvPr>
        </p:nvSpPr>
        <p:spPr>
          <a:xfrm>
            <a:off x="838200" y="1480433"/>
            <a:ext cx="10515600" cy="1325563"/>
          </a:xfrm>
        </p:spPr>
        <p:txBody>
          <a:bodyPr>
            <a:noAutofit/>
          </a:bodyPr>
          <a:lstStyle>
            <a:lvl1pPr algn="ctr">
              <a:defRPr sz="72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spTree>
    <p:extLst>
      <p:ext uri="{BB962C8B-B14F-4D97-AF65-F5344CB8AC3E}">
        <p14:creationId xmlns:p14="http://schemas.microsoft.com/office/powerpoint/2010/main" val="664790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86FF8C81-4C4E-C894-ADBE-6055DA0594F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01D57353-6E6A-BDFE-3396-664896880F35}"/>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cityscape with a white sign&#10;&#10;Description automatically generated">
            <a:extLst>
              <a:ext uri="{FF2B5EF4-FFF2-40B4-BE49-F238E27FC236}">
                <a16:creationId xmlns:a16="http://schemas.microsoft.com/office/drawing/2014/main" id="{D9D5FA74-F6F6-9720-4B62-2DE0A795F3F0}"/>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0" name="Picture 9" descr="A purple and yellow star with text&#10;&#10;Description automatically generated">
            <a:extLst>
              <a:ext uri="{FF2B5EF4-FFF2-40B4-BE49-F238E27FC236}">
                <a16:creationId xmlns:a16="http://schemas.microsoft.com/office/drawing/2014/main" id="{004D8EFA-68E6-97E3-4042-3CE969017118}"/>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DCD4CB7F-850E-27D7-D0C4-424FE1D8BC7D}"/>
              </a:ext>
            </a:extLst>
          </p:cNvPr>
          <p:cNvSpPr>
            <a:spLocks noGrp="1"/>
          </p:cNvSpPr>
          <p:nvPr>
            <p:ph type="title" hasCustomPrompt="1"/>
          </p:nvPr>
        </p:nvSpPr>
        <p:spPr>
          <a:xfrm>
            <a:off x="394316" y="225242"/>
            <a:ext cx="11381889" cy="1119209"/>
          </a:xfrm>
        </p:spPr>
        <p:txBody>
          <a:bodyPr>
            <a:normAutofit/>
          </a:bodyPr>
          <a:lstStyle>
            <a:lvl1pPr>
              <a:defRPr sz="44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7" name="Content Placeholder 2">
            <a:extLst>
              <a:ext uri="{FF2B5EF4-FFF2-40B4-BE49-F238E27FC236}">
                <a16:creationId xmlns:a16="http://schemas.microsoft.com/office/drawing/2014/main" id="{911B1A0D-9D10-E772-FABF-C319E9AE17CE}"/>
              </a:ext>
            </a:extLst>
          </p:cNvPr>
          <p:cNvSpPr>
            <a:spLocks noGrp="1"/>
          </p:cNvSpPr>
          <p:nvPr>
            <p:ph idx="1"/>
          </p:nvPr>
        </p:nvSpPr>
        <p:spPr>
          <a:xfrm>
            <a:off x="394315" y="1434419"/>
            <a:ext cx="11381889" cy="3964058"/>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6039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2 Content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37950E7A-4F28-976D-C5EB-EB4F12183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0484B4AA-805A-4FF9-4454-358329610CB6}"/>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cityscape with a white sign&#10;&#10;Description automatically generated">
            <a:extLst>
              <a:ext uri="{FF2B5EF4-FFF2-40B4-BE49-F238E27FC236}">
                <a16:creationId xmlns:a16="http://schemas.microsoft.com/office/drawing/2014/main" id="{8F8B02A9-5719-6611-D80B-0E9455E84EC7}"/>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1" name="Picture 10" descr="A purple and yellow star with text&#10;&#10;Description automatically generated">
            <a:extLst>
              <a:ext uri="{FF2B5EF4-FFF2-40B4-BE49-F238E27FC236}">
                <a16:creationId xmlns:a16="http://schemas.microsoft.com/office/drawing/2014/main" id="{39D8E84D-EBF5-1832-2110-99E653D9E18A}"/>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9" name="Title 1">
            <a:extLst>
              <a:ext uri="{FF2B5EF4-FFF2-40B4-BE49-F238E27FC236}">
                <a16:creationId xmlns:a16="http://schemas.microsoft.com/office/drawing/2014/main" id="{01F780CF-E123-7A93-BA73-D579420FEB49}"/>
              </a:ext>
            </a:extLst>
          </p:cNvPr>
          <p:cNvSpPr>
            <a:spLocks noGrp="1"/>
          </p:cNvSpPr>
          <p:nvPr>
            <p:ph type="title" hasCustomPrompt="1"/>
          </p:nvPr>
        </p:nvSpPr>
        <p:spPr>
          <a:xfrm>
            <a:off x="394316" y="262817"/>
            <a:ext cx="11381889" cy="1119209"/>
          </a:xfrm>
        </p:spPr>
        <p:txBody>
          <a:bodyPr>
            <a:normAutofit/>
          </a:bodyPr>
          <a:lstStyle>
            <a:lvl1pPr>
              <a:defRPr sz="44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8" name="Content Placeholder 2">
            <a:extLst>
              <a:ext uri="{FF2B5EF4-FFF2-40B4-BE49-F238E27FC236}">
                <a16:creationId xmlns:a16="http://schemas.microsoft.com/office/drawing/2014/main" id="{328208FF-FA36-70C3-07D8-FCD8D7F4BD9E}"/>
              </a:ext>
            </a:extLst>
          </p:cNvPr>
          <p:cNvSpPr>
            <a:spLocks noGrp="1"/>
          </p:cNvSpPr>
          <p:nvPr>
            <p:ph sz="half" idx="10"/>
          </p:nvPr>
        </p:nvSpPr>
        <p:spPr>
          <a:xfrm>
            <a:off x="6150721" y="1470100"/>
            <a:ext cx="5625484" cy="3926482"/>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17B49BD9-68C9-8D67-13E2-ACBE2C877AB4}"/>
              </a:ext>
            </a:extLst>
          </p:cNvPr>
          <p:cNvSpPr>
            <a:spLocks noGrp="1"/>
          </p:cNvSpPr>
          <p:nvPr>
            <p:ph sz="half" idx="1"/>
          </p:nvPr>
        </p:nvSpPr>
        <p:spPr>
          <a:xfrm>
            <a:off x="394316" y="1471995"/>
            <a:ext cx="5625484" cy="3926482"/>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87760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Images, and Text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A88C5AA4-67AA-346D-DFA6-9DE39168CAB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C2BD0F93-5B4A-BAD8-7684-110B09A7986D}"/>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ue cityscape with a white sign&#10;&#10;Description automatically generated">
            <a:extLst>
              <a:ext uri="{FF2B5EF4-FFF2-40B4-BE49-F238E27FC236}">
                <a16:creationId xmlns:a16="http://schemas.microsoft.com/office/drawing/2014/main" id="{8AB202CC-22F8-65EE-837A-D41B7C0DF233}"/>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2" name="Picture 11" descr="A purple and yellow star with text&#10;&#10;Description automatically generated">
            <a:extLst>
              <a:ext uri="{FF2B5EF4-FFF2-40B4-BE49-F238E27FC236}">
                <a16:creationId xmlns:a16="http://schemas.microsoft.com/office/drawing/2014/main" id="{262FEC5D-1D0E-8261-867E-6CED4722F4F3}"/>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9" name="Content Placeholder 3">
            <a:extLst>
              <a:ext uri="{FF2B5EF4-FFF2-40B4-BE49-F238E27FC236}">
                <a16:creationId xmlns:a16="http://schemas.microsoft.com/office/drawing/2014/main" id="{AC6194CE-8A17-2721-218E-A6D3647CE71D}"/>
              </a:ext>
            </a:extLst>
          </p:cNvPr>
          <p:cNvSpPr>
            <a:spLocks noGrp="1"/>
          </p:cNvSpPr>
          <p:nvPr>
            <p:ph sz="half" idx="11" hasCustomPrompt="1"/>
          </p:nvPr>
        </p:nvSpPr>
        <p:spPr>
          <a:xfrm>
            <a:off x="406507" y="1480097"/>
            <a:ext cx="5628821" cy="2146014"/>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0" name="Title 1">
            <a:extLst>
              <a:ext uri="{FF2B5EF4-FFF2-40B4-BE49-F238E27FC236}">
                <a16:creationId xmlns:a16="http://schemas.microsoft.com/office/drawing/2014/main" id="{70C4290F-351C-8092-61BF-C981283760CF}"/>
              </a:ext>
            </a:extLst>
          </p:cNvPr>
          <p:cNvSpPr>
            <a:spLocks noGrp="1"/>
          </p:cNvSpPr>
          <p:nvPr>
            <p:ph type="title" hasCustomPrompt="1"/>
          </p:nvPr>
        </p:nvSpPr>
        <p:spPr>
          <a:xfrm>
            <a:off x="394316" y="258999"/>
            <a:ext cx="11381889" cy="1119209"/>
          </a:xfrm>
        </p:spPr>
        <p:txBody>
          <a:bodyPr>
            <a:normAutofit/>
          </a:bodyPr>
          <a:lstStyle>
            <a:lvl1pPr>
              <a:defRPr sz="44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8" name="Content Placeholder 3">
            <a:extLst>
              <a:ext uri="{FF2B5EF4-FFF2-40B4-BE49-F238E27FC236}">
                <a16:creationId xmlns:a16="http://schemas.microsoft.com/office/drawing/2014/main" id="{F6C52F5A-3F4F-F1DF-B0D5-BF6F542910D8}"/>
              </a:ext>
            </a:extLst>
          </p:cNvPr>
          <p:cNvSpPr>
            <a:spLocks noGrp="1"/>
          </p:cNvSpPr>
          <p:nvPr>
            <p:ph sz="half" idx="2" hasCustomPrompt="1"/>
          </p:nvPr>
        </p:nvSpPr>
        <p:spPr>
          <a:xfrm>
            <a:off x="6151106" y="1480097"/>
            <a:ext cx="5628821" cy="2146014"/>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7" name="Content Placeholder 2">
            <a:extLst>
              <a:ext uri="{FF2B5EF4-FFF2-40B4-BE49-F238E27FC236}">
                <a16:creationId xmlns:a16="http://schemas.microsoft.com/office/drawing/2014/main" id="{9886A297-A8CD-9381-6A0C-0FD152ADF6B1}"/>
              </a:ext>
            </a:extLst>
          </p:cNvPr>
          <p:cNvSpPr>
            <a:spLocks noGrp="1"/>
          </p:cNvSpPr>
          <p:nvPr>
            <p:ph idx="10" hasCustomPrompt="1"/>
          </p:nvPr>
        </p:nvSpPr>
        <p:spPr>
          <a:xfrm>
            <a:off x="394316" y="3710483"/>
            <a:ext cx="11381889" cy="1667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Tree>
    <p:extLst>
      <p:ext uri="{BB962C8B-B14F-4D97-AF65-F5344CB8AC3E}">
        <p14:creationId xmlns:p14="http://schemas.microsoft.com/office/powerpoint/2010/main" val="2593420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Text, and Images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F2B759F0-35FF-5C99-66E9-B6242A14F0E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83CD8CC-EF07-0329-25CE-16812DA86E5C}"/>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ue cityscape with a white sign&#10;&#10;Description automatically generated">
            <a:extLst>
              <a:ext uri="{FF2B5EF4-FFF2-40B4-BE49-F238E27FC236}">
                <a16:creationId xmlns:a16="http://schemas.microsoft.com/office/drawing/2014/main" id="{26602EDC-E9BF-32AD-4B2D-344BEC2D416C}"/>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2" name="Picture 11" descr="A purple and yellow star with text&#10;&#10;Description automatically generated">
            <a:extLst>
              <a:ext uri="{FF2B5EF4-FFF2-40B4-BE49-F238E27FC236}">
                <a16:creationId xmlns:a16="http://schemas.microsoft.com/office/drawing/2014/main" id="{6DE82071-2E3A-9F25-2057-51D5B868C8BC}"/>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7" name="Content Placeholder 2">
            <a:extLst>
              <a:ext uri="{FF2B5EF4-FFF2-40B4-BE49-F238E27FC236}">
                <a16:creationId xmlns:a16="http://schemas.microsoft.com/office/drawing/2014/main" id="{B4994E05-EAC2-5A8A-B5C1-1EC1AD8AEB1E}"/>
              </a:ext>
            </a:extLst>
          </p:cNvPr>
          <p:cNvSpPr>
            <a:spLocks noGrp="1"/>
          </p:cNvSpPr>
          <p:nvPr>
            <p:ph idx="10" hasCustomPrompt="1"/>
          </p:nvPr>
        </p:nvSpPr>
        <p:spPr>
          <a:xfrm>
            <a:off x="405055" y="1487956"/>
            <a:ext cx="11381889" cy="1191455"/>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9" name="Content Placeholder 3">
            <a:extLst>
              <a:ext uri="{FF2B5EF4-FFF2-40B4-BE49-F238E27FC236}">
                <a16:creationId xmlns:a16="http://schemas.microsoft.com/office/drawing/2014/main" id="{8FBD2683-448D-161A-A4F7-AB69C54C1B0D}"/>
              </a:ext>
            </a:extLst>
          </p:cNvPr>
          <p:cNvSpPr>
            <a:spLocks noGrp="1"/>
          </p:cNvSpPr>
          <p:nvPr>
            <p:ph sz="half" idx="2" hasCustomPrompt="1"/>
          </p:nvPr>
        </p:nvSpPr>
        <p:spPr>
          <a:xfrm>
            <a:off x="6144667" y="2778393"/>
            <a:ext cx="5628821" cy="2591652"/>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0" name="Content Placeholder 3">
            <a:extLst>
              <a:ext uri="{FF2B5EF4-FFF2-40B4-BE49-F238E27FC236}">
                <a16:creationId xmlns:a16="http://schemas.microsoft.com/office/drawing/2014/main" id="{7D6AEC4F-8EC6-29D7-EAA7-2B7714ACDF8A}"/>
              </a:ext>
            </a:extLst>
          </p:cNvPr>
          <p:cNvSpPr>
            <a:spLocks noGrp="1"/>
          </p:cNvSpPr>
          <p:nvPr>
            <p:ph sz="half" idx="11" hasCustomPrompt="1"/>
          </p:nvPr>
        </p:nvSpPr>
        <p:spPr>
          <a:xfrm>
            <a:off x="400068" y="2778392"/>
            <a:ext cx="5628821" cy="2591652"/>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1505222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3 Images, and Text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33E2DAF7-C2B4-53F0-34F6-090C35BA6A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0F5577A7-6738-B405-8B35-9C6466728B6D}"/>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cityscape with a white sign&#10;&#10;Description automatically generated">
            <a:extLst>
              <a:ext uri="{FF2B5EF4-FFF2-40B4-BE49-F238E27FC236}">
                <a16:creationId xmlns:a16="http://schemas.microsoft.com/office/drawing/2014/main" id="{AD2B7236-0EC3-3C96-CED2-7D1CC395E431}"/>
              </a:ext>
            </a:extLst>
          </p:cNvPr>
          <p:cNvPicPr>
            <a:picLocks noChangeAspect="1"/>
          </p:cNvPicPr>
          <p:nvPr userDrawn="1"/>
        </p:nvPicPr>
        <p:blipFill>
          <a:blip r:embed="rId3"/>
          <a:srcRect t="77052" b="2886"/>
          <a:stretch/>
        </p:blipFill>
        <p:spPr>
          <a:xfrm>
            <a:off x="0" y="5482185"/>
            <a:ext cx="12192000" cy="1375815"/>
          </a:xfrm>
          <a:prstGeom prst="rect">
            <a:avLst/>
          </a:prstGeom>
        </p:spPr>
      </p:pic>
      <p:sp>
        <p:nvSpPr>
          <p:cNvPr id="9" name="Content Placeholder 2">
            <a:extLst>
              <a:ext uri="{FF2B5EF4-FFF2-40B4-BE49-F238E27FC236}">
                <a16:creationId xmlns:a16="http://schemas.microsoft.com/office/drawing/2014/main" id="{00F77A49-5BB2-B4A2-000C-5164A21CE9E0}"/>
              </a:ext>
            </a:extLst>
          </p:cNvPr>
          <p:cNvSpPr>
            <a:spLocks noGrp="1"/>
          </p:cNvSpPr>
          <p:nvPr>
            <p:ph idx="10" hasCustomPrompt="1"/>
          </p:nvPr>
        </p:nvSpPr>
        <p:spPr>
          <a:xfrm>
            <a:off x="394316" y="3944142"/>
            <a:ext cx="11381889" cy="142688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0" name="Content Placeholder 3">
            <a:extLst>
              <a:ext uri="{FF2B5EF4-FFF2-40B4-BE49-F238E27FC236}">
                <a16:creationId xmlns:a16="http://schemas.microsoft.com/office/drawing/2014/main" id="{11EB691F-95EC-E89D-AD9E-1F624182C39A}"/>
              </a:ext>
            </a:extLst>
          </p:cNvPr>
          <p:cNvSpPr>
            <a:spLocks noGrp="1"/>
          </p:cNvSpPr>
          <p:nvPr>
            <p:ph sz="half" idx="11" hasCustomPrompt="1"/>
          </p:nvPr>
        </p:nvSpPr>
        <p:spPr>
          <a:xfrm>
            <a:off x="392451" y="1486974"/>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8" name="Title 1">
            <a:extLst>
              <a:ext uri="{FF2B5EF4-FFF2-40B4-BE49-F238E27FC236}">
                <a16:creationId xmlns:a16="http://schemas.microsoft.com/office/drawing/2014/main" id="{F52E3ABA-3517-6522-DCD0-A73DBFA8BC3F}"/>
              </a:ext>
            </a:extLst>
          </p:cNvPr>
          <p:cNvSpPr>
            <a:spLocks noGrp="1"/>
          </p:cNvSpPr>
          <p:nvPr>
            <p:ph type="title" hasCustomPrompt="1"/>
          </p:nvPr>
        </p:nvSpPr>
        <p:spPr>
          <a:xfrm>
            <a:off x="394316" y="258999"/>
            <a:ext cx="11381889" cy="1119209"/>
          </a:xfrm>
        </p:spPr>
        <p:txBody>
          <a:bodyPr>
            <a:normAutofit/>
          </a:bodyPr>
          <a:lstStyle>
            <a:lvl1pPr>
              <a:defRPr sz="44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13" name="Picture 12" descr="A purple and yellow star with text&#10;&#10;Description automatically generated">
            <a:extLst>
              <a:ext uri="{FF2B5EF4-FFF2-40B4-BE49-F238E27FC236}">
                <a16:creationId xmlns:a16="http://schemas.microsoft.com/office/drawing/2014/main" id="{F00419E6-F29D-811E-2992-B2F27F8409C6}"/>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12" name="Content Placeholder 3">
            <a:extLst>
              <a:ext uri="{FF2B5EF4-FFF2-40B4-BE49-F238E27FC236}">
                <a16:creationId xmlns:a16="http://schemas.microsoft.com/office/drawing/2014/main" id="{D741CA93-A2AD-F990-F10A-F456744C9B7B}"/>
              </a:ext>
            </a:extLst>
          </p:cNvPr>
          <p:cNvSpPr>
            <a:spLocks noGrp="1"/>
          </p:cNvSpPr>
          <p:nvPr>
            <p:ph sz="half" idx="13" hasCustomPrompt="1"/>
          </p:nvPr>
        </p:nvSpPr>
        <p:spPr>
          <a:xfrm>
            <a:off x="4212438" y="1485615"/>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1" name="Content Placeholder 3">
            <a:extLst>
              <a:ext uri="{FF2B5EF4-FFF2-40B4-BE49-F238E27FC236}">
                <a16:creationId xmlns:a16="http://schemas.microsoft.com/office/drawing/2014/main" id="{B9F27C3E-A90E-A544-91FD-0633426DD36B}"/>
              </a:ext>
            </a:extLst>
          </p:cNvPr>
          <p:cNvSpPr>
            <a:spLocks noGrp="1"/>
          </p:cNvSpPr>
          <p:nvPr>
            <p:ph sz="half" idx="12" hasCustomPrompt="1"/>
          </p:nvPr>
        </p:nvSpPr>
        <p:spPr>
          <a:xfrm>
            <a:off x="8032426" y="1476460"/>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4267741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Text, and 3 Images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A8F179FB-1CF7-9F4B-422C-488B132598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0679713E-ED50-9C13-EB95-45EAD2E29EDB}"/>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cityscape with a white sign&#10;&#10;Description automatically generated">
            <a:extLst>
              <a:ext uri="{FF2B5EF4-FFF2-40B4-BE49-F238E27FC236}">
                <a16:creationId xmlns:a16="http://schemas.microsoft.com/office/drawing/2014/main" id="{A8E980BF-DBDE-DE99-381F-48E68BF949AD}"/>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3" name="Picture 12" descr="A purple and yellow star with text&#10;&#10;Description automatically generated">
            <a:extLst>
              <a:ext uri="{FF2B5EF4-FFF2-40B4-BE49-F238E27FC236}">
                <a16:creationId xmlns:a16="http://schemas.microsoft.com/office/drawing/2014/main" id="{BA49D568-2D7B-98B7-8610-5E7C08583610}"/>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92700256-C3BB-6E72-ED4F-E42AF28A0112}"/>
              </a:ext>
            </a:extLst>
          </p:cNvPr>
          <p:cNvSpPr>
            <a:spLocks noGrp="1"/>
          </p:cNvSpPr>
          <p:nvPr>
            <p:ph type="title" hasCustomPrompt="1"/>
          </p:nvPr>
        </p:nvSpPr>
        <p:spPr>
          <a:xfrm>
            <a:off x="394316" y="258999"/>
            <a:ext cx="11381889" cy="1119209"/>
          </a:xfrm>
        </p:spPr>
        <p:txBody>
          <a:bodyPr>
            <a:normAutofit/>
          </a:bodyPr>
          <a:lstStyle>
            <a:lvl1pPr>
              <a:defRPr sz="44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9" name="Content Placeholder 2">
            <a:extLst>
              <a:ext uri="{FF2B5EF4-FFF2-40B4-BE49-F238E27FC236}">
                <a16:creationId xmlns:a16="http://schemas.microsoft.com/office/drawing/2014/main" id="{E4AD3335-2963-C1EA-CC56-92CFD3B148CD}"/>
              </a:ext>
            </a:extLst>
          </p:cNvPr>
          <p:cNvSpPr>
            <a:spLocks noGrp="1"/>
          </p:cNvSpPr>
          <p:nvPr>
            <p:ph idx="10" hasCustomPrompt="1"/>
          </p:nvPr>
        </p:nvSpPr>
        <p:spPr>
          <a:xfrm>
            <a:off x="394316" y="1470994"/>
            <a:ext cx="11381889" cy="95779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0" name="Content Placeholder 3">
            <a:extLst>
              <a:ext uri="{FF2B5EF4-FFF2-40B4-BE49-F238E27FC236}">
                <a16:creationId xmlns:a16="http://schemas.microsoft.com/office/drawing/2014/main" id="{D171312D-5E8D-A9F2-B1F4-4E6D5860FFF2}"/>
              </a:ext>
            </a:extLst>
          </p:cNvPr>
          <p:cNvSpPr>
            <a:spLocks noGrp="1"/>
          </p:cNvSpPr>
          <p:nvPr>
            <p:ph sz="half" idx="11" hasCustomPrompt="1"/>
          </p:nvPr>
        </p:nvSpPr>
        <p:spPr>
          <a:xfrm>
            <a:off x="392451" y="2530843"/>
            <a:ext cx="3739363" cy="2857521"/>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1" name="Content Placeholder 3">
            <a:extLst>
              <a:ext uri="{FF2B5EF4-FFF2-40B4-BE49-F238E27FC236}">
                <a16:creationId xmlns:a16="http://schemas.microsoft.com/office/drawing/2014/main" id="{F6D53C57-E48C-8C05-7E56-0E1BEB57E9E9}"/>
              </a:ext>
            </a:extLst>
          </p:cNvPr>
          <p:cNvSpPr>
            <a:spLocks noGrp="1"/>
          </p:cNvSpPr>
          <p:nvPr>
            <p:ph sz="half" idx="12" hasCustomPrompt="1"/>
          </p:nvPr>
        </p:nvSpPr>
        <p:spPr>
          <a:xfrm>
            <a:off x="8032426" y="2520329"/>
            <a:ext cx="3739363" cy="286667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2" name="Content Placeholder 3">
            <a:extLst>
              <a:ext uri="{FF2B5EF4-FFF2-40B4-BE49-F238E27FC236}">
                <a16:creationId xmlns:a16="http://schemas.microsoft.com/office/drawing/2014/main" id="{B0144134-57F3-5FCD-A51A-9123B2DA64BE}"/>
              </a:ext>
            </a:extLst>
          </p:cNvPr>
          <p:cNvSpPr>
            <a:spLocks noGrp="1"/>
          </p:cNvSpPr>
          <p:nvPr>
            <p:ph sz="half" idx="13" hasCustomPrompt="1"/>
          </p:nvPr>
        </p:nvSpPr>
        <p:spPr>
          <a:xfrm>
            <a:off x="4212438" y="2529484"/>
            <a:ext cx="3739363" cy="2857521"/>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16443578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Text, and 4 Images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4EF2FFC0-F649-2BED-E80F-809284EB7EE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F9346841-B32B-FA9E-92A4-41489BC796E5}"/>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cityscape with a white sign&#10;&#10;Description automatically generated">
            <a:extLst>
              <a:ext uri="{FF2B5EF4-FFF2-40B4-BE49-F238E27FC236}">
                <a16:creationId xmlns:a16="http://schemas.microsoft.com/office/drawing/2014/main" id="{B5C95EAF-264B-3712-7DCA-5A7A1A5C51C1}"/>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9" name="Picture 8" descr="A purple and yellow star with text&#10;&#10;Description automatically generated">
            <a:extLst>
              <a:ext uri="{FF2B5EF4-FFF2-40B4-BE49-F238E27FC236}">
                <a16:creationId xmlns:a16="http://schemas.microsoft.com/office/drawing/2014/main" id="{9DF60B1F-7658-E1B1-CB3E-6F702ABD8EB5}"/>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5" name="Content Placeholder 2">
            <a:extLst>
              <a:ext uri="{FF2B5EF4-FFF2-40B4-BE49-F238E27FC236}">
                <a16:creationId xmlns:a16="http://schemas.microsoft.com/office/drawing/2014/main" id="{FBB45A69-CF39-0F99-369D-7F48E8297B3D}"/>
              </a:ext>
            </a:extLst>
          </p:cNvPr>
          <p:cNvSpPr>
            <a:spLocks noGrp="1"/>
          </p:cNvSpPr>
          <p:nvPr>
            <p:ph sz="half" idx="1" hasCustomPrompt="1"/>
          </p:nvPr>
        </p:nvSpPr>
        <p:spPr>
          <a:xfrm>
            <a:off x="3070410" y="1463537"/>
            <a:ext cx="6036643" cy="393493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6" name="Content Placeholder 2">
            <a:extLst>
              <a:ext uri="{FF2B5EF4-FFF2-40B4-BE49-F238E27FC236}">
                <a16:creationId xmlns:a16="http://schemas.microsoft.com/office/drawing/2014/main" id="{239BB793-BC8C-57AD-CFEC-4B6AFAFC8F03}"/>
              </a:ext>
            </a:extLst>
          </p:cNvPr>
          <p:cNvSpPr>
            <a:spLocks noGrp="1"/>
          </p:cNvSpPr>
          <p:nvPr>
            <p:ph sz="half" idx="10" hasCustomPrompt="1"/>
          </p:nvPr>
        </p:nvSpPr>
        <p:spPr>
          <a:xfrm>
            <a:off x="394316" y="1463538"/>
            <a:ext cx="2570148" cy="19258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7" name="Content Placeholder 2">
            <a:extLst>
              <a:ext uri="{FF2B5EF4-FFF2-40B4-BE49-F238E27FC236}">
                <a16:creationId xmlns:a16="http://schemas.microsoft.com/office/drawing/2014/main" id="{14F285B9-9A34-06E1-38D9-818E4A5F9813}"/>
              </a:ext>
            </a:extLst>
          </p:cNvPr>
          <p:cNvSpPr>
            <a:spLocks noGrp="1"/>
          </p:cNvSpPr>
          <p:nvPr>
            <p:ph sz="half" idx="11" hasCustomPrompt="1"/>
          </p:nvPr>
        </p:nvSpPr>
        <p:spPr>
          <a:xfrm>
            <a:off x="394316" y="3474687"/>
            <a:ext cx="2570148" cy="1928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22" name="Content Placeholder 2">
            <a:extLst>
              <a:ext uri="{FF2B5EF4-FFF2-40B4-BE49-F238E27FC236}">
                <a16:creationId xmlns:a16="http://schemas.microsoft.com/office/drawing/2014/main" id="{BAF28751-749A-4CFD-A47E-09F9C767C56F}"/>
              </a:ext>
            </a:extLst>
          </p:cNvPr>
          <p:cNvSpPr>
            <a:spLocks noGrp="1"/>
          </p:cNvSpPr>
          <p:nvPr>
            <p:ph sz="half" idx="12" hasCustomPrompt="1"/>
          </p:nvPr>
        </p:nvSpPr>
        <p:spPr>
          <a:xfrm>
            <a:off x="9206057" y="1457287"/>
            <a:ext cx="2570148" cy="19258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23" name="Content Placeholder 2">
            <a:extLst>
              <a:ext uri="{FF2B5EF4-FFF2-40B4-BE49-F238E27FC236}">
                <a16:creationId xmlns:a16="http://schemas.microsoft.com/office/drawing/2014/main" id="{80B8FBC0-7F49-B9C9-8B00-02B32CE713F8}"/>
              </a:ext>
            </a:extLst>
          </p:cNvPr>
          <p:cNvSpPr>
            <a:spLocks noGrp="1"/>
          </p:cNvSpPr>
          <p:nvPr>
            <p:ph sz="half" idx="13" hasCustomPrompt="1"/>
          </p:nvPr>
        </p:nvSpPr>
        <p:spPr>
          <a:xfrm>
            <a:off x="9206057" y="3468436"/>
            <a:ext cx="2570148" cy="1928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1066115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2 Text, and 2 Images Blue">
    <p:spTree>
      <p:nvGrpSpPr>
        <p:cNvPr id="1" name=""/>
        <p:cNvGrpSpPr/>
        <p:nvPr/>
      </p:nvGrpSpPr>
      <p:grpSpPr>
        <a:xfrm>
          <a:off x="0" y="0"/>
          <a:ext cx="0" cy="0"/>
          <a:chOff x="0" y="0"/>
          <a:chExt cx="0" cy="0"/>
        </a:xfrm>
      </p:grpSpPr>
      <p:pic>
        <p:nvPicPr>
          <p:cNvPr id="4" name="Picture 3" descr="A blue water surface with ripples&#10;&#10;Description automatically generated">
            <a:extLst>
              <a:ext uri="{FF2B5EF4-FFF2-40B4-BE49-F238E27FC236}">
                <a16:creationId xmlns:a16="http://schemas.microsoft.com/office/drawing/2014/main" id="{C83718C8-25A6-8916-271F-459B08DB3EB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4E5D26B1-E25D-75E0-48B2-27FCBE108871}"/>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cityscape with a white sign&#10;&#10;Description automatically generated">
            <a:extLst>
              <a:ext uri="{FF2B5EF4-FFF2-40B4-BE49-F238E27FC236}">
                <a16:creationId xmlns:a16="http://schemas.microsoft.com/office/drawing/2014/main" id="{3CD56FA0-CADE-9DCB-A352-EFFDA82A66DE}"/>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0" name="Picture 9" descr="A purple and yellow star with text&#10;&#10;Description automatically generated">
            <a:extLst>
              <a:ext uri="{FF2B5EF4-FFF2-40B4-BE49-F238E27FC236}">
                <a16:creationId xmlns:a16="http://schemas.microsoft.com/office/drawing/2014/main" id="{6C02C4E9-C5C5-9EFD-D888-8303C0260EBD}"/>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39A8DF"/>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6" name="Content Placeholder 2">
            <a:extLst>
              <a:ext uri="{FF2B5EF4-FFF2-40B4-BE49-F238E27FC236}">
                <a16:creationId xmlns:a16="http://schemas.microsoft.com/office/drawing/2014/main" id="{329C7C96-4043-FCF7-EA40-DB607A5C1B25}"/>
              </a:ext>
            </a:extLst>
          </p:cNvPr>
          <p:cNvSpPr>
            <a:spLocks noGrp="1"/>
          </p:cNvSpPr>
          <p:nvPr>
            <p:ph sz="half" idx="1" hasCustomPrompt="1"/>
          </p:nvPr>
        </p:nvSpPr>
        <p:spPr>
          <a:xfrm>
            <a:off x="394316" y="1453209"/>
            <a:ext cx="4301971" cy="395405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2">
            <a:extLst>
              <a:ext uri="{FF2B5EF4-FFF2-40B4-BE49-F238E27FC236}">
                <a16:creationId xmlns:a16="http://schemas.microsoft.com/office/drawing/2014/main" id="{853CE402-2E45-E0C8-8CF8-BC3BB9D30F14}"/>
              </a:ext>
            </a:extLst>
          </p:cNvPr>
          <p:cNvSpPr>
            <a:spLocks noGrp="1"/>
          </p:cNvSpPr>
          <p:nvPr>
            <p:ph sz="half" idx="14" hasCustomPrompt="1"/>
          </p:nvPr>
        </p:nvSpPr>
        <p:spPr>
          <a:xfrm>
            <a:off x="7478697" y="1453209"/>
            <a:ext cx="4301971" cy="395405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4" name="Content Placeholder 2">
            <a:extLst>
              <a:ext uri="{FF2B5EF4-FFF2-40B4-BE49-F238E27FC236}">
                <a16:creationId xmlns:a16="http://schemas.microsoft.com/office/drawing/2014/main" id="{C7217539-0EF5-6CE3-B969-E3C35ABECC8D}"/>
              </a:ext>
            </a:extLst>
          </p:cNvPr>
          <p:cNvSpPr>
            <a:spLocks noGrp="1"/>
          </p:cNvSpPr>
          <p:nvPr>
            <p:ph sz="half" idx="10" hasCustomPrompt="1"/>
          </p:nvPr>
        </p:nvSpPr>
        <p:spPr>
          <a:xfrm>
            <a:off x="4802418" y="1453209"/>
            <a:ext cx="2570148" cy="193605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2">
            <a:extLst>
              <a:ext uri="{FF2B5EF4-FFF2-40B4-BE49-F238E27FC236}">
                <a16:creationId xmlns:a16="http://schemas.microsoft.com/office/drawing/2014/main" id="{2B19008E-EE8D-61C7-5EF9-12EE239724B5}"/>
              </a:ext>
            </a:extLst>
          </p:cNvPr>
          <p:cNvSpPr>
            <a:spLocks noGrp="1"/>
          </p:cNvSpPr>
          <p:nvPr>
            <p:ph sz="half" idx="11" hasCustomPrompt="1"/>
          </p:nvPr>
        </p:nvSpPr>
        <p:spPr>
          <a:xfrm>
            <a:off x="4802418" y="3477384"/>
            <a:ext cx="2570148" cy="1936051"/>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3416988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Green Theme - Blank">
    <p:spTree>
      <p:nvGrpSpPr>
        <p:cNvPr id="1" name=""/>
        <p:cNvGrpSpPr/>
        <p:nvPr/>
      </p:nvGrpSpPr>
      <p:grpSpPr>
        <a:xfrm>
          <a:off x="0" y="0"/>
          <a:ext cx="0" cy="0"/>
          <a:chOff x="0" y="0"/>
          <a:chExt cx="0" cy="0"/>
        </a:xfrm>
      </p:grpSpPr>
      <p:pic>
        <p:nvPicPr>
          <p:cNvPr id="5" name="Picture 4" descr="A green and yellow background&#10;&#10;Description automatically generated">
            <a:extLst>
              <a:ext uri="{FF2B5EF4-FFF2-40B4-BE49-F238E27FC236}">
                <a16:creationId xmlns:a16="http://schemas.microsoft.com/office/drawing/2014/main" id="{61551DF6-A691-6684-61E2-7764DDBFA35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F40266-C428-135D-758A-E59FAFAA5D7A}"/>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een city with a black background&#10;&#10;Description automatically generated">
            <a:extLst>
              <a:ext uri="{FF2B5EF4-FFF2-40B4-BE49-F238E27FC236}">
                <a16:creationId xmlns:a16="http://schemas.microsoft.com/office/drawing/2014/main" id="{7A9CA223-4739-B596-4EC7-D4EACCFCB9DE}"/>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0" name="Picture 9" descr="A purple and yellow star with text&#10;&#10;Description automatically generated">
            <a:extLst>
              <a:ext uri="{FF2B5EF4-FFF2-40B4-BE49-F238E27FC236}">
                <a16:creationId xmlns:a16="http://schemas.microsoft.com/office/drawing/2014/main" id="{1F4C1D73-5C29-024A-2B18-FE47E30CFFFD}"/>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Tree>
    <p:extLst>
      <p:ext uri="{BB962C8B-B14F-4D97-AF65-F5344CB8AC3E}">
        <p14:creationId xmlns:p14="http://schemas.microsoft.com/office/powerpoint/2010/main" val="1691274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Subtitle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C48F9D9A-B902-72E9-2F45-F1AABE855AC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FCE210E1-7F4A-3251-19A8-5BEED27C4450}"/>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city with a black background&#10;&#10;Description automatically generated">
            <a:extLst>
              <a:ext uri="{FF2B5EF4-FFF2-40B4-BE49-F238E27FC236}">
                <a16:creationId xmlns:a16="http://schemas.microsoft.com/office/drawing/2014/main" id="{898C0917-06C0-0D8A-77EE-307764467C54}"/>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0" name="Picture 9" descr="A purple and yellow star with text&#10;&#10;Description automatically generated">
            <a:extLst>
              <a:ext uri="{FF2B5EF4-FFF2-40B4-BE49-F238E27FC236}">
                <a16:creationId xmlns:a16="http://schemas.microsoft.com/office/drawing/2014/main" id="{0B649987-7D05-F3FF-390F-1C498EE0794F}"/>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7" name="Title 30">
            <a:extLst>
              <a:ext uri="{FF2B5EF4-FFF2-40B4-BE49-F238E27FC236}">
                <a16:creationId xmlns:a16="http://schemas.microsoft.com/office/drawing/2014/main" id="{7F08E775-0D7B-428F-D046-5BBFD9F9015A}"/>
              </a:ext>
            </a:extLst>
          </p:cNvPr>
          <p:cNvSpPr>
            <a:spLocks noGrp="1"/>
          </p:cNvSpPr>
          <p:nvPr>
            <p:ph type="title" hasCustomPrompt="1"/>
          </p:nvPr>
        </p:nvSpPr>
        <p:spPr>
          <a:xfrm>
            <a:off x="838200" y="1480433"/>
            <a:ext cx="10515600" cy="1325563"/>
          </a:xfrm>
        </p:spPr>
        <p:txBody>
          <a:bodyPr>
            <a:noAutofit/>
          </a:bodyPr>
          <a:lstStyle>
            <a:lvl1pPr algn="ctr">
              <a:defRPr sz="72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8" name="Text Placeholder 2">
            <a:extLst>
              <a:ext uri="{FF2B5EF4-FFF2-40B4-BE49-F238E27FC236}">
                <a16:creationId xmlns:a16="http://schemas.microsoft.com/office/drawing/2014/main" id="{C086BA40-4ABB-4227-12A6-E46C973A5290}"/>
              </a:ext>
            </a:extLst>
          </p:cNvPr>
          <p:cNvSpPr>
            <a:spLocks noGrp="1"/>
          </p:cNvSpPr>
          <p:nvPr>
            <p:ph type="body" idx="1" hasCustomPrompt="1"/>
          </p:nvPr>
        </p:nvSpPr>
        <p:spPr>
          <a:xfrm>
            <a:off x="838200" y="296482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spTree>
    <p:extLst>
      <p:ext uri="{BB962C8B-B14F-4D97-AF65-F5344CB8AC3E}">
        <p14:creationId xmlns:p14="http://schemas.microsoft.com/office/powerpoint/2010/main" val="41154314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2F714652-8094-7A7B-07D3-D73087C0A53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678A4EE6-1077-7E1A-EF4B-759FB3A44CFD}"/>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city with a black background&#10;&#10;Description automatically generated">
            <a:extLst>
              <a:ext uri="{FF2B5EF4-FFF2-40B4-BE49-F238E27FC236}">
                <a16:creationId xmlns:a16="http://schemas.microsoft.com/office/drawing/2014/main" id="{CA7669C9-A261-5078-CCEE-4ACD43BDE374}"/>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0" name="Picture 9" descr="A purple and yellow star with text&#10;&#10;Description automatically generated">
            <a:extLst>
              <a:ext uri="{FF2B5EF4-FFF2-40B4-BE49-F238E27FC236}">
                <a16:creationId xmlns:a16="http://schemas.microsoft.com/office/drawing/2014/main" id="{FFBF582E-A508-7891-7DF9-FBBBB243B186}"/>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DCD4CB7F-850E-27D7-D0C4-424FE1D8BC7D}"/>
              </a:ext>
            </a:extLst>
          </p:cNvPr>
          <p:cNvSpPr>
            <a:spLocks noGrp="1"/>
          </p:cNvSpPr>
          <p:nvPr>
            <p:ph type="title" hasCustomPrompt="1"/>
          </p:nvPr>
        </p:nvSpPr>
        <p:spPr>
          <a:xfrm>
            <a:off x="394316" y="225242"/>
            <a:ext cx="11381889" cy="1119209"/>
          </a:xfrm>
        </p:spPr>
        <p:txBody>
          <a:bodyPr>
            <a:normAutofit/>
          </a:bodyPr>
          <a:lstStyle>
            <a:lvl1pPr>
              <a:defRPr sz="44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7" name="Content Placeholder 2">
            <a:extLst>
              <a:ext uri="{FF2B5EF4-FFF2-40B4-BE49-F238E27FC236}">
                <a16:creationId xmlns:a16="http://schemas.microsoft.com/office/drawing/2014/main" id="{911B1A0D-9D10-E772-FABF-C319E9AE17CE}"/>
              </a:ext>
            </a:extLst>
          </p:cNvPr>
          <p:cNvSpPr>
            <a:spLocks noGrp="1"/>
          </p:cNvSpPr>
          <p:nvPr>
            <p:ph idx="1"/>
          </p:nvPr>
        </p:nvSpPr>
        <p:spPr>
          <a:xfrm>
            <a:off x="394315" y="1434419"/>
            <a:ext cx="11381889" cy="3964058"/>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55492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2 Content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27B59555-C2C4-D79D-E470-E74191926D3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C4A42898-6852-BE69-FDE8-8AF432D07321}"/>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een city with a black background&#10;&#10;Description automatically generated">
            <a:extLst>
              <a:ext uri="{FF2B5EF4-FFF2-40B4-BE49-F238E27FC236}">
                <a16:creationId xmlns:a16="http://schemas.microsoft.com/office/drawing/2014/main" id="{B93B70F2-2E7E-1295-BB41-F4BDC99C7CEF}"/>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1" name="Picture 10" descr="A purple and yellow star with text&#10;&#10;Description automatically generated">
            <a:extLst>
              <a:ext uri="{FF2B5EF4-FFF2-40B4-BE49-F238E27FC236}">
                <a16:creationId xmlns:a16="http://schemas.microsoft.com/office/drawing/2014/main" id="{C50A3B6A-A148-7124-094A-CCDBECB2586F}"/>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9" name="Title 1">
            <a:extLst>
              <a:ext uri="{FF2B5EF4-FFF2-40B4-BE49-F238E27FC236}">
                <a16:creationId xmlns:a16="http://schemas.microsoft.com/office/drawing/2014/main" id="{01F780CF-E123-7A93-BA73-D579420FEB49}"/>
              </a:ext>
            </a:extLst>
          </p:cNvPr>
          <p:cNvSpPr>
            <a:spLocks noGrp="1"/>
          </p:cNvSpPr>
          <p:nvPr>
            <p:ph type="title" hasCustomPrompt="1"/>
          </p:nvPr>
        </p:nvSpPr>
        <p:spPr>
          <a:xfrm>
            <a:off x="394316" y="262817"/>
            <a:ext cx="11381889" cy="1119209"/>
          </a:xfrm>
        </p:spPr>
        <p:txBody>
          <a:bodyPr>
            <a:normAutofit/>
          </a:bodyPr>
          <a:lstStyle>
            <a:lvl1pPr>
              <a:defRPr sz="44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8" name="Content Placeholder 2">
            <a:extLst>
              <a:ext uri="{FF2B5EF4-FFF2-40B4-BE49-F238E27FC236}">
                <a16:creationId xmlns:a16="http://schemas.microsoft.com/office/drawing/2014/main" id="{328208FF-FA36-70C3-07D8-FCD8D7F4BD9E}"/>
              </a:ext>
            </a:extLst>
          </p:cNvPr>
          <p:cNvSpPr>
            <a:spLocks noGrp="1"/>
          </p:cNvSpPr>
          <p:nvPr>
            <p:ph sz="half" idx="10"/>
          </p:nvPr>
        </p:nvSpPr>
        <p:spPr>
          <a:xfrm>
            <a:off x="6150721" y="1470100"/>
            <a:ext cx="5625484" cy="3926482"/>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17B49BD9-68C9-8D67-13E2-ACBE2C877AB4}"/>
              </a:ext>
            </a:extLst>
          </p:cNvPr>
          <p:cNvSpPr>
            <a:spLocks noGrp="1"/>
          </p:cNvSpPr>
          <p:nvPr>
            <p:ph sz="half" idx="1"/>
          </p:nvPr>
        </p:nvSpPr>
        <p:spPr>
          <a:xfrm>
            <a:off x="394316" y="1471995"/>
            <a:ext cx="5625484" cy="3926482"/>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43766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Images, and Text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26833DB4-CEA8-E7E7-DC1B-9B28A122977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A971EC74-5DF4-DF50-1835-C4725B7D9ED9}"/>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green city with a black background&#10;&#10;Description automatically generated">
            <a:extLst>
              <a:ext uri="{FF2B5EF4-FFF2-40B4-BE49-F238E27FC236}">
                <a16:creationId xmlns:a16="http://schemas.microsoft.com/office/drawing/2014/main" id="{B93490B1-B8EB-35F5-02CB-F903DEF5B14F}"/>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2" name="Picture 11" descr="A purple and yellow star with text&#10;&#10;Description automatically generated">
            <a:extLst>
              <a:ext uri="{FF2B5EF4-FFF2-40B4-BE49-F238E27FC236}">
                <a16:creationId xmlns:a16="http://schemas.microsoft.com/office/drawing/2014/main" id="{ECB3A2FB-9C98-BEC1-A37B-FB93F8FC3AC3}"/>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10" name="Title 1">
            <a:extLst>
              <a:ext uri="{FF2B5EF4-FFF2-40B4-BE49-F238E27FC236}">
                <a16:creationId xmlns:a16="http://schemas.microsoft.com/office/drawing/2014/main" id="{70C4290F-351C-8092-61BF-C981283760CF}"/>
              </a:ext>
            </a:extLst>
          </p:cNvPr>
          <p:cNvSpPr>
            <a:spLocks noGrp="1"/>
          </p:cNvSpPr>
          <p:nvPr>
            <p:ph type="title" hasCustomPrompt="1"/>
          </p:nvPr>
        </p:nvSpPr>
        <p:spPr>
          <a:xfrm>
            <a:off x="394316" y="258999"/>
            <a:ext cx="11381889" cy="1119209"/>
          </a:xfrm>
        </p:spPr>
        <p:txBody>
          <a:bodyPr>
            <a:normAutofit/>
          </a:bodyPr>
          <a:lstStyle>
            <a:lvl1pPr>
              <a:defRPr sz="44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9" name="Content Placeholder 3">
            <a:extLst>
              <a:ext uri="{FF2B5EF4-FFF2-40B4-BE49-F238E27FC236}">
                <a16:creationId xmlns:a16="http://schemas.microsoft.com/office/drawing/2014/main" id="{AC6194CE-8A17-2721-218E-A6D3647CE71D}"/>
              </a:ext>
            </a:extLst>
          </p:cNvPr>
          <p:cNvSpPr>
            <a:spLocks noGrp="1"/>
          </p:cNvSpPr>
          <p:nvPr>
            <p:ph sz="half" idx="11" hasCustomPrompt="1"/>
          </p:nvPr>
        </p:nvSpPr>
        <p:spPr>
          <a:xfrm>
            <a:off x="406507" y="1480097"/>
            <a:ext cx="5628821" cy="2146014"/>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8" name="Content Placeholder 3">
            <a:extLst>
              <a:ext uri="{FF2B5EF4-FFF2-40B4-BE49-F238E27FC236}">
                <a16:creationId xmlns:a16="http://schemas.microsoft.com/office/drawing/2014/main" id="{F6C52F5A-3F4F-F1DF-B0D5-BF6F542910D8}"/>
              </a:ext>
            </a:extLst>
          </p:cNvPr>
          <p:cNvSpPr>
            <a:spLocks noGrp="1"/>
          </p:cNvSpPr>
          <p:nvPr>
            <p:ph sz="half" idx="2" hasCustomPrompt="1"/>
          </p:nvPr>
        </p:nvSpPr>
        <p:spPr>
          <a:xfrm>
            <a:off x="6151106" y="1480097"/>
            <a:ext cx="5628821" cy="2146014"/>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7" name="Content Placeholder 2">
            <a:extLst>
              <a:ext uri="{FF2B5EF4-FFF2-40B4-BE49-F238E27FC236}">
                <a16:creationId xmlns:a16="http://schemas.microsoft.com/office/drawing/2014/main" id="{9886A297-A8CD-9381-6A0C-0FD152ADF6B1}"/>
              </a:ext>
            </a:extLst>
          </p:cNvPr>
          <p:cNvSpPr>
            <a:spLocks noGrp="1"/>
          </p:cNvSpPr>
          <p:nvPr>
            <p:ph idx="10" hasCustomPrompt="1"/>
          </p:nvPr>
        </p:nvSpPr>
        <p:spPr>
          <a:xfrm>
            <a:off x="394316" y="3710483"/>
            <a:ext cx="11381889" cy="1667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Tree>
    <p:extLst>
      <p:ext uri="{BB962C8B-B14F-4D97-AF65-F5344CB8AC3E}">
        <p14:creationId xmlns:p14="http://schemas.microsoft.com/office/powerpoint/2010/main" val="2456332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Text, and Images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604C68A6-3426-7FA5-D82D-B9FFD9C46B6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54195ECC-158A-4CCF-5846-4A66B4DE3921}"/>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green city with a black background&#10;&#10;Description automatically generated">
            <a:extLst>
              <a:ext uri="{FF2B5EF4-FFF2-40B4-BE49-F238E27FC236}">
                <a16:creationId xmlns:a16="http://schemas.microsoft.com/office/drawing/2014/main" id="{3227F5AC-4724-E7C3-154B-38AA56823659}"/>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2" name="Picture 11" descr="A purple and yellow star with text&#10;&#10;Description automatically generated">
            <a:extLst>
              <a:ext uri="{FF2B5EF4-FFF2-40B4-BE49-F238E27FC236}">
                <a16:creationId xmlns:a16="http://schemas.microsoft.com/office/drawing/2014/main" id="{9BE63BC8-5BE0-D7A3-0784-F313AE6921FC}"/>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7" name="Content Placeholder 2">
            <a:extLst>
              <a:ext uri="{FF2B5EF4-FFF2-40B4-BE49-F238E27FC236}">
                <a16:creationId xmlns:a16="http://schemas.microsoft.com/office/drawing/2014/main" id="{B4994E05-EAC2-5A8A-B5C1-1EC1AD8AEB1E}"/>
              </a:ext>
            </a:extLst>
          </p:cNvPr>
          <p:cNvSpPr>
            <a:spLocks noGrp="1"/>
          </p:cNvSpPr>
          <p:nvPr>
            <p:ph idx="10" hasCustomPrompt="1"/>
          </p:nvPr>
        </p:nvSpPr>
        <p:spPr>
          <a:xfrm>
            <a:off x="405055" y="1487956"/>
            <a:ext cx="11381889" cy="1191455"/>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9" name="Content Placeholder 3">
            <a:extLst>
              <a:ext uri="{FF2B5EF4-FFF2-40B4-BE49-F238E27FC236}">
                <a16:creationId xmlns:a16="http://schemas.microsoft.com/office/drawing/2014/main" id="{8FBD2683-448D-161A-A4F7-AB69C54C1B0D}"/>
              </a:ext>
            </a:extLst>
          </p:cNvPr>
          <p:cNvSpPr>
            <a:spLocks noGrp="1"/>
          </p:cNvSpPr>
          <p:nvPr>
            <p:ph sz="half" idx="2" hasCustomPrompt="1"/>
          </p:nvPr>
        </p:nvSpPr>
        <p:spPr>
          <a:xfrm>
            <a:off x="6144667" y="2778393"/>
            <a:ext cx="5628821" cy="2591652"/>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0" name="Content Placeholder 3">
            <a:extLst>
              <a:ext uri="{FF2B5EF4-FFF2-40B4-BE49-F238E27FC236}">
                <a16:creationId xmlns:a16="http://schemas.microsoft.com/office/drawing/2014/main" id="{7D6AEC4F-8EC6-29D7-EAA7-2B7714ACDF8A}"/>
              </a:ext>
            </a:extLst>
          </p:cNvPr>
          <p:cNvSpPr>
            <a:spLocks noGrp="1"/>
          </p:cNvSpPr>
          <p:nvPr>
            <p:ph sz="half" idx="11" hasCustomPrompt="1"/>
          </p:nvPr>
        </p:nvSpPr>
        <p:spPr>
          <a:xfrm>
            <a:off x="400068" y="2778392"/>
            <a:ext cx="5628821" cy="2591652"/>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390268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3 Images, and Text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180766E2-9946-86FA-4AA7-2AE0053D0F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CC81FF36-BAA2-3DFD-1DBB-0B19CBEF0244}"/>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een city with a black background&#10;&#10;Description automatically generated">
            <a:extLst>
              <a:ext uri="{FF2B5EF4-FFF2-40B4-BE49-F238E27FC236}">
                <a16:creationId xmlns:a16="http://schemas.microsoft.com/office/drawing/2014/main" id="{A7C0F924-908F-A1A1-6216-08147760F869}"/>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3" name="Picture 12" descr="A purple and yellow star with text&#10;&#10;Description automatically generated">
            <a:extLst>
              <a:ext uri="{FF2B5EF4-FFF2-40B4-BE49-F238E27FC236}">
                <a16:creationId xmlns:a16="http://schemas.microsoft.com/office/drawing/2014/main" id="{3E922396-FF13-14A3-BC30-D28142728873}"/>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F52E3ABA-3517-6522-DCD0-A73DBFA8BC3F}"/>
              </a:ext>
            </a:extLst>
          </p:cNvPr>
          <p:cNvSpPr>
            <a:spLocks noGrp="1"/>
          </p:cNvSpPr>
          <p:nvPr>
            <p:ph type="title" hasCustomPrompt="1"/>
          </p:nvPr>
        </p:nvSpPr>
        <p:spPr>
          <a:xfrm>
            <a:off x="394316" y="258999"/>
            <a:ext cx="11381889" cy="1119209"/>
          </a:xfrm>
        </p:spPr>
        <p:txBody>
          <a:bodyPr>
            <a:normAutofit/>
          </a:bodyPr>
          <a:lstStyle>
            <a:lvl1pPr>
              <a:defRPr sz="44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0" name="Content Placeholder 3">
            <a:extLst>
              <a:ext uri="{FF2B5EF4-FFF2-40B4-BE49-F238E27FC236}">
                <a16:creationId xmlns:a16="http://schemas.microsoft.com/office/drawing/2014/main" id="{11EB691F-95EC-E89D-AD9E-1F624182C39A}"/>
              </a:ext>
            </a:extLst>
          </p:cNvPr>
          <p:cNvSpPr>
            <a:spLocks noGrp="1"/>
          </p:cNvSpPr>
          <p:nvPr>
            <p:ph sz="half" idx="11" hasCustomPrompt="1"/>
          </p:nvPr>
        </p:nvSpPr>
        <p:spPr>
          <a:xfrm>
            <a:off x="392451" y="1486974"/>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2" name="Content Placeholder 3">
            <a:extLst>
              <a:ext uri="{FF2B5EF4-FFF2-40B4-BE49-F238E27FC236}">
                <a16:creationId xmlns:a16="http://schemas.microsoft.com/office/drawing/2014/main" id="{D741CA93-A2AD-F990-F10A-F456744C9B7B}"/>
              </a:ext>
            </a:extLst>
          </p:cNvPr>
          <p:cNvSpPr>
            <a:spLocks noGrp="1"/>
          </p:cNvSpPr>
          <p:nvPr>
            <p:ph sz="half" idx="13" hasCustomPrompt="1"/>
          </p:nvPr>
        </p:nvSpPr>
        <p:spPr>
          <a:xfrm>
            <a:off x="4212438" y="1485615"/>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9" name="Content Placeholder 2">
            <a:extLst>
              <a:ext uri="{FF2B5EF4-FFF2-40B4-BE49-F238E27FC236}">
                <a16:creationId xmlns:a16="http://schemas.microsoft.com/office/drawing/2014/main" id="{00F77A49-5BB2-B4A2-000C-5164A21CE9E0}"/>
              </a:ext>
            </a:extLst>
          </p:cNvPr>
          <p:cNvSpPr>
            <a:spLocks noGrp="1"/>
          </p:cNvSpPr>
          <p:nvPr>
            <p:ph idx="10" hasCustomPrompt="1"/>
          </p:nvPr>
        </p:nvSpPr>
        <p:spPr>
          <a:xfrm>
            <a:off x="394316" y="3944142"/>
            <a:ext cx="11381889" cy="142688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1" name="Content Placeholder 3">
            <a:extLst>
              <a:ext uri="{FF2B5EF4-FFF2-40B4-BE49-F238E27FC236}">
                <a16:creationId xmlns:a16="http://schemas.microsoft.com/office/drawing/2014/main" id="{B9F27C3E-A90E-A544-91FD-0633426DD36B}"/>
              </a:ext>
            </a:extLst>
          </p:cNvPr>
          <p:cNvSpPr>
            <a:spLocks noGrp="1"/>
          </p:cNvSpPr>
          <p:nvPr>
            <p:ph sz="half" idx="12" hasCustomPrompt="1"/>
          </p:nvPr>
        </p:nvSpPr>
        <p:spPr>
          <a:xfrm>
            <a:off x="8032426" y="1476460"/>
            <a:ext cx="3739363" cy="2371094"/>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2996448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Text, and 3 Images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51B2ABFD-4D2E-4DCD-E655-3BCB47A166A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C3FFB9DB-6E9F-4FE4-36EA-AE944E83E82E}"/>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een city with a black background&#10;&#10;Description automatically generated">
            <a:extLst>
              <a:ext uri="{FF2B5EF4-FFF2-40B4-BE49-F238E27FC236}">
                <a16:creationId xmlns:a16="http://schemas.microsoft.com/office/drawing/2014/main" id="{5BC88573-D5F3-2420-2BC2-C672C6EC8249}"/>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13" name="Picture 12" descr="A purple and yellow star with text&#10;&#10;Description automatically generated">
            <a:extLst>
              <a:ext uri="{FF2B5EF4-FFF2-40B4-BE49-F238E27FC236}">
                <a16:creationId xmlns:a16="http://schemas.microsoft.com/office/drawing/2014/main" id="{23F6F271-FDFA-9A4D-2A52-99180DF131C4}"/>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92700256-C3BB-6E72-ED4F-E42AF28A0112}"/>
              </a:ext>
            </a:extLst>
          </p:cNvPr>
          <p:cNvSpPr>
            <a:spLocks noGrp="1"/>
          </p:cNvSpPr>
          <p:nvPr>
            <p:ph type="title" hasCustomPrompt="1"/>
          </p:nvPr>
        </p:nvSpPr>
        <p:spPr>
          <a:xfrm>
            <a:off x="394316" y="258999"/>
            <a:ext cx="11381889" cy="1119209"/>
          </a:xfrm>
        </p:spPr>
        <p:txBody>
          <a:bodyPr>
            <a:normAutofit/>
          </a:bodyPr>
          <a:lstStyle>
            <a:lvl1pPr>
              <a:defRPr sz="44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0" name="Content Placeholder 3">
            <a:extLst>
              <a:ext uri="{FF2B5EF4-FFF2-40B4-BE49-F238E27FC236}">
                <a16:creationId xmlns:a16="http://schemas.microsoft.com/office/drawing/2014/main" id="{D171312D-5E8D-A9F2-B1F4-4E6D5860FFF2}"/>
              </a:ext>
            </a:extLst>
          </p:cNvPr>
          <p:cNvSpPr>
            <a:spLocks noGrp="1"/>
          </p:cNvSpPr>
          <p:nvPr>
            <p:ph sz="half" idx="11" hasCustomPrompt="1"/>
          </p:nvPr>
        </p:nvSpPr>
        <p:spPr>
          <a:xfrm>
            <a:off x="392451" y="2530843"/>
            <a:ext cx="3739363" cy="2857521"/>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9" name="Content Placeholder 2">
            <a:extLst>
              <a:ext uri="{FF2B5EF4-FFF2-40B4-BE49-F238E27FC236}">
                <a16:creationId xmlns:a16="http://schemas.microsoft.com/office/drawing/2014/main" id="{E4AD3335-2963-C1EA-CC56-92CFD3B148CD}"/>
              </a:ext>
            </a:extLst>
          </p:cNvPr>
          <p:cNvSpPr>
            <a:spLocks noGrp="1"/>
          </p:cNvSpPr>
          <p:nvPr>
            <p:ph idx="10" hasCustomPrompt="1"/>
          </p:nvPr>
        </p:nvSpPr>
        <p:spPr>
          <a:xfrm>
            <a:off x="394316" y="1470994"/>
            <a:ext cx="11381889" cy="95779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1" name="Content Placeholder 3">
            <a:extLst>
              <a:ext uri="{FF2B5EF4-FFF2-40B4-BE49-F238E27FC236}">
                <a16:creationId xmlns:a16="http://schemas.microsoft.com/office/drawing/2014/main" id="{F6D53C57-E48C-8C05-7E56-0E1BEB57E9E9}"/>
              </a:ext>
            </a:extLst>
          </p:cNvPr>
          <p:cNvSpPr>
            <a:spLocks noGrp="1"/>
          </p:cNvSpPr>
          <p:nvPr>
            <p:ph sz="half" idx="12" hasCustomPrompt="1"/>
          </p:nvPr>
        </p:nvSpPr>
        <p:spPr>
          <a:xfrm>
            <a:off x="8032426" y="2520329"/>
            <a:ext cx="3739363" cy="286667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2" name="Content Placeholder 3">
            <a:extLst>
              <a:ext uri="{FF2B5EF4-FFF2-40B4-BE49-F238E27FC236}">
                <a16:creationId xmlns:a16="http://schemas.microsoft.com/office/drawing/2014/main" id="{B0144134-57F3-5FCD-A51A-9123B2DA64BE}"/>
              </a:ext>
            </a:extLst>
          </p:cNvPr>
          <p:cNvSpPr>
            <a:spLocks noGrp="1"/>
          </p:cNvSpPr>
          <p:nvPr>
            <p:ph sz="half" idx="13" hasCustomPrompt="1"/>
          </p:nvPr>
        </p:nvSpPr>
        <p:spPr>
          <a:xfrm>
            <a:off x="4212438" y="2529484"/>
            <a:ext cx="3739363" cy="2857521"/>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975042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Text, and 4 Images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E58CF9F0-4F61-DE69-6B93-BE84DF0D778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434431-7B10-3056-55EE-6BAA331C7E5B}"/>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een city with a black background&#10;&#10;Description automatically generated">
            <a:extLst>
              <a:ext uri="{FF2B5EF4-FFF2-40B4-BE49-F238E27FC236}">
                <a16:creationId xmlns:a16="http://schemas.microsoft.com/office/drawing/2014/main" id="{6F03D7DD-3164-3936-7C31-341A6DA284DC}"/>
              </a:ext>
            </a:extLst>
          </p:cNvPr>
          <p:cNvPicPr>
            <a:picLocks noChangeAspect="1"/>
          </p:cNvPicPr>
          <p:nvPr userDrawn="1"/>
        </p:nvPicPr>
        <p:blipFill>
          <a:blip r:embed="rId3"/>
          <a:srcRect t="77052" b="2886"/>
          <a:stretch/>
        </p:blipFill>
        <p:spPr>
          <a:xfrm>
            <a:off x="0" y="5482185"/>
            <a:ext cx="12192000" cy="1375815"/>
          </a:xfrm>
          <a:prstGeom prst="rect">
            <a:avLst/>
          </a:prstGeom>
        </p:spPr>
      </p:pic>
      <p:pic>
        <p:nvPicPr>
          <p:cNvPr id="9" name="Picture 8" descr="A purple and yellow star with text&#10;&#10;Description automatically generated">
            <a:extLst>
              <a:ext uri="{FF2B5EF4-FFF2-40B4-BE49-F238E27FC236}">
                <a16:creationId xmlns:a16="http://schemas.microsoft.com/office/drawing/2014/main" id="{50718240-9704-A289-1819-E49C88B547C4}"/>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7" name="Content Placeholder 2">
            <a:extLst>
              <a:ext uri="{FF2B5EF4-FFF2-40B4-BE49-F238E27FC236}">
                <a16:creationId xmlns:a16="http://schemas.microsoft.com/office/drawing/2014/main" id="{14F285B9-9A34-06E1-38D9-818E4A5F9813}"/>
              </a:ext>
            </a:extLst>
          </p:cNvPr>
          <p:cNvSpPr>
            <a:spLocks noGrp="1"/>
          </p:cNvSpPr>
          <p:nvPr>
            <p:ph sz="half" idx="11" hasCustomPrompt="1"/>
          </p:nvPr>
        </p:nvSpPr>
        <p:spPr>
          <a:xfrm>
            <a:off x="394316" y="3474687"/>
            <a:ext cx="2570148" cy="1928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2">
            <a:extLst>
              <a:ext uri="{FF2B5EF4-FFF2-40B4-BE49-F238E27FC236}">
                <a16:creationId xmlns:a16="http://schemas.microsoft.com/office/drawing/2014/main" id="{FBB45A69-CF39-0F99-369D-7F48E8297B3D}"/>
              </a:ext>
            </a:extLst>
          </p:cNvPr>
          <p:cNvSpPr>
            <a:spLocks noGrp="1"/>
          </p:cNvSpPr>
          <p:nvPr>
            <p:ph sz="half" idx="1" hasCustomPrompt="1"/>
          </p:nvPr>
        </p:nvSpPr>
        <p:spPr>
          <a:xfrm>
            <a:off x="3070410" y="1463537"/>
            <a:ext cx="6036643" cy="393493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22" name="Content Placeholder 2">
            <a:extLst>
              <a:ext uri="{FF2B5EF4-FFF2-40B4-BE49-F238E27FC236}">
                <a16:creationId xmlns:a16="http://schemas.microsoft.com/office/drawing/2014/main" id="{BAF28751-749A-4CFD-A47E-09F9C767C56F}"/>
              </a:ext>
            </a:extLst>
          </p:cNvPr>
          <p:cNvSpPr>
            <a:spLocks noGrp="1"/>
          </p:cNvSpPr>
          <p:nvPr>
            <p:ph sz="half" idx="12" hasCustomPrompt="1"/>
          </p:nvPr>
        </p:nvSpPr>
        <p:spPr>
          <a:xfrm>
            <a:off x="9206057" y="1457287"/>
            <a:ext cx="2570148" cy="19258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6" name="Content Placeholder 2">
            <a:extLst>
              <a:ext uri="{FF2B5EF4-FFF2-40B4-BE49-F238E27FC236}">
                <a16:creationId xmlns:a16="http://schemas.microsoft.com/office/drawing/2014/main" id="{239BB793-BC8C-57AD-CFEC-4B6AFAFC8F03}"/>
              </a:ext>
            </a:extLst>
          </p:cNvPr>
          <p:cNvSpPr>
            <a:spLocks noGrp="1"/>
          </p:cNvSpPr>
          <p:nvPr>
            <p:ph sz="half" idx="10" hasCustomPrompt="1"/>
          </p:nvPr>
        </p:nvSpPr>
        <p:spPr>
          <a:xfrm>
            <a:off x="394316" y="1463538"/>
            <a:ext cx="2570148" cy="19258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23" name="Content Placeholder 2">
            <a:extLst>
              <a:ext uri="{FF2B5EF4-FFF2-40B4-BE49-F238E27FC236}">
                <a16:creationId xmlns:a16="http://schemas.microsoft.com/office/drawing/2014/main" id="{80B8FBC0-7F49-B9C9-8B00-02B32CE713F8}"/>
              </a:ext>
            </a:extLst>
          </p:cNvPr>
          <p:cNvSpPr>
            <a:spLocks noGrp="1"/>
          </p:cNvSpPr>
          <p:nvPr>
            <p:ph sz="half" idx="13" hasCustomPrompt="1"/>
          </p:nvPr>
        </p:nvSpPr>
        <p:spPr>
          <a:xfrm>
            <a:off x="9206057" y="3468436"/>
            <a:ext cx="2570148" cy="192842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4484493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2 Text, and 2 Images Green">
    <p:spTree>
      <p:nvGrpSpPr>
        <p:cNvPr id="1" name=""/>
        <p:cNvGrpSpPr/>
        <p:nvPr/>
      </p:nvGrpSpPr>
      <p:grpSpPr>
        <a:xfrm>
          <a:off x="0" y="0"/>
          <a:ext cx="0" cy="0"/>
          <a:chOff x="0" y="0"/>
          <a:chExt cx="0" cy="0"/>
        </a:xfrm>
      </p:grpSpPr>
      <p:pic>
        <p:nvPicPr>
          <p:cNvPr id="4" name="Picture 3" descr="A green and yellow background&#10;&#10;Description automatically generated">
            <a:extLst>
              <a:ext uri="{FF2B5EF4-FFF2-40B4-BE49-F238E27FC236}">
                <a16:creationId xmlns:a16="http://schemas.microsoft.com/office/drawing/2014/main" id="{67A32D68-9147-A349-5737-B04443BD2CE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46D68640-2F55-7BE6-97D2-87D6270F9940}"/>
              </a:ext>
            </a:extLst>
          </p:cNvPr>
          <p:cNvSpPr/>
          <p:nvPr userDrawn="1"/>
        </p:nvSpPr>
        <p:spPr>
          <a:xfrm>
            <a:off x="204444" y="197963"/>
            <a:ext cx="11783112" cy="66600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city with a black background&#10;&#10;Description automatically generated">
            <a:extLst>
              <a:ext uri="{FF2B5EF4-FFF2-40B4-BE49-F238E27FC236}">
                <a16:creationId xmlns:a16="http://schemas.microsoft.com/office/drawing/2014/main" id="{F8FA2D2E-840E-49E8-4B30-96F2867D0260}"/>
              </a:ext>
            </a:extLst>
          </p:cNvPr>
          <p:cNvPicPr>
            <a:picLocks noChangeAspect="1"/>
          </p:cNvPicPr>
          <p:nvPr userDrawn="1"/>
        </p:nvPicPr>
        <p:blipFill>
          <a:blip r:embed="rId3"/>
          <a:srcRect t="77052" b="2886"/>
          <a:stretch/>
        </p:blipFill>
        <p:spPr>
          <a:xfrm>
            <a:off x="0" y="5482185"/>
            <a:ext cx="12192000" cy="1375815"/>
          </a:xfrm>
          <a:prstGeom prst="rect">
            <a:avLst/>
          </a:prstGeom>
        </p:spPr>
      </p:pic>
      <p:sp>
        <p:nvSpPr>
          <p:cNvPr id="8" name="Title 1">
            <a:extLst>
              <a:ext uri="{FF2B5EF4-FFF2-40B4-BE49-F238E27FC236}">
                <a16:creationId xmlns:a16="http://schemas.microsoft.com/office/drawing/2014/main" id="{8789D12B-9EBE-8A7F-3E07-68207DD1FB1E}"/>
              </a:ext>
            </a:extLst>
          </p:cNvPr>
          <p:cNvSpPr>
            <a:spLocks noGrp="1"/>
          </p:cNvSpPr>
          <p:nvPr>
            <p:ph type="title" hasCustomPrompt="1"/>
          </p:nvPr>
        </p:nvSpPr>
        <p:spPr>
          <a:xfrm>
            <a:off x="394316" y="258999"/>
            <a:ext cx="11381889" cy="1119209"/>
          </a:xfrm>
        </p:spPr>
        <p:txBody>
          <a:bodyPr>
            <a:normAutofit/>
          </a:bodyPr>
          <a:lstStyle>
            <a:lvl1pPr>
              <a:defRPr sz="4400" b="1" i="0">
                <a:solidFill>
                  <a:srgbClr val="67C140"/>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10" name="Picture 9" descr="A purple and yellow star with text&#10;&#10;Description automatically generated">
            <a:extLst>
              <a:ext uri="{FF2B5EF4-FFF2-40B4-BE49-F238E27FC236}">
                <a16:creationId xmlns:a16="http://schemas.microsoft.com/office/drawing/2014/main" id="{DD11A88A-53B4-D5B5-7C58-193D253A92F0}"/>
              </a:ext>
            </a:extLst>
          </p:cNvPr>
          <p:cNvPicPr>
            <a:picLocks noChangeAspect="1"/>
          </p:cNvPicPr>
          <p:nvPr userDrawn="1"/>
        </p:nvPicPr>
        <p:blipFill>
          <a:blip r:embed="rId4"/>
          <a:stretch>
            <a:fillRect/>
          </a:stretch>
        </p:blipFill>
        <p:spPr>
          <a:xfrm>
            <a:off x="10586703" y="5482185"/>
            <a:ext cx="1400853" cy="1195436"/>
          </a:xfrm>
          <a:prstGeom prst="rect">
            <a:avLst/>
          </a:prstGeom>
          <a:effectLst>
            <a:glow rad="25400">
              <a:schemeClr val="bg1"/>
            </a:glow>
          </a:effectLst>
        </p:spPr>
      </p:pic>
      <p:sp>
        <p:nvSpPr>
          <p:cNvPr id="6" name="Content Placeholder 2">
            <a:extLst>
              <a:ext uri="{FF2B5EF4-FFF2-40B4-BE49-F238E27FC236}">
                <a16:creationId xmlns:a16="http://schemas.microsoft.com/office/drawing/2014/main" id="{329C7C96-4043-FCF7-EA40-DB607A5C1B25}"/>
              </a:ext>
            </a:extLst>
          </p:cNvPr>
          <p:cNvSpPr>
            <a:spLocks noGrp="1"/>
          </p:cNvSpPr>
          <p:nvPr>
            <p:ph sz="half" idx="1" hasCustomPrompt="1"/>
          </p:nvPr>
        </p:nvSpPr>
        <p:spPr>
          <a:xfrm>
            <a:off x="394316" y="1453209"/>
            <a:ext cx="4301971" cy="395405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4" name="Content Placeholder 2">
            <a:extLst>
              <a:ext uri="{FF2B5EF4-FFF2-40B4-BE49-F238E27FC236}">
                <a16:creationId xmlns:a16="http://schemas.microsoft.com/office/drawing/2014/main" id="{C7217539-0EF5-6CE3-B969-E3C35ABECC8D}"/>
              </a:ext>
            </a:extLst>
          </p:cNvPr>
          <p:cNvSpPr>
            <a:spLocks noGrp="1"/>
          </p:cNvSpPr>
          <p:nvPr>
            <p:ph sz="half" idx="10" hasCustomPrompt="1"/>
          </p:nvPr>
        </p:nvSpPr>
        <p:spPr>
          <a:xfrm>
            <a:off x="4802418" y="1453209"/>
            <a:ext cx="2570148" cy="193605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3" name="Content Placeholder 2">
            <a:extLst>
              <a:ext uri="{FF2B5EF4-FFF2-40B4-BE49-F238E27FC236}">
                <a16:creationId xmlns:a16="http://schemas.microsoft.com/office/drawing/2014/main" id="{853CE402-2E45-E0C8-8CF8-BC3BB9D30F14}"/>
              </a:ext>
            </a:extLst>
          </p:cNvPr>
          <p:cNvSpPr>
            <a:spLocks noGrp="1"/>
          </p:cNvSpPr>
          <p:nvPr>
            <p:ph sz="half" idx="14" hasCustomPrompt="1"/>
          </p:nvPr>
        </p:nvSpPr>
        <p:spPr>
          <a:xfrm>
            <a:off x="7478697" y="1453209"/>
            <a:ext cx="4301971" cy="395405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5" name="Content Placeholder 2">
            <a:extLst>
              <a:ext uri="{FF2B5EF4-FFF2-40B4-BE49-F238E27FC236}">
                <a16:creationId xmlns:a16="http://schemas.microsoft.com/office/drawing/2014/main" id="{2B19008E-EE8D-61C7-5EF9-12EE239724B5}"/>
              </a:ext>
            </a:extLst>
          </p:cNvPr>
          <p:cNvSpPr>
            <a:spLocks noGrp="1"/>
          </p:cNvSpPr>
          <p:nvPr>
            <p:ph sz="half" idx="11" hasCustomPrompt="1"/>
          </p:nvPr>
        </p:nvSpPr>
        <p:spPr>
          <a:xfrm>
            <a:off x="4802418" y="3477384"/>
            <a:ext cx="2570148" cy="1936051"/>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1019403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86249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2579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64A78-E63D-9E17-6090-47AAD35EC5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94A7C0-AC3F-09DE-68E9-B369931763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320AC4-F77E-73BF-7E26-91FA14AB5684}"/>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5" name="Footer Placeholder 4">
            <a:extLst>
              <a:ext uri="{FF2B5EF4-FFF2-40B4-BE49-F238E27FC236}">
                <a16:creationId xmlns:a16="http://schemas.microsoft.com/office/drawing/2014/main" id="{18885D93-A3AB-F495-5EF4-C65314D7F6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947E19-D9B9-8512-7D1F-C2ED33A9DF7E}"/>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4841334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AC371-16AA-36AB-C27F-0FC9C89F51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3B36A4-626F-82F6-2015-D82917FE2F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27BC5A-FBDE-3FC2-E2C0-5B762BA14893}"/>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5" name="Footer Placeholder 4">
            <a:extLst>
              <a:ext uri="{FF2B5EF4-FFF2-40B4-BE49-F238E27FC236}">
                <a16:creationId xmlns:a16="http://schemas.microsoft.com/office/drawing/2014/main" id="{3BED64EC-2386-43A9-F5DB-DF1F99809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B05411-E0DE-E5B8-589D-207FC7BA4BDD}"/>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1576856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C2890-A2B9-F98C-B340-78AE35A726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DDEBE5-F11E-222C-B9C3-2C118144C14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54D421-5A2E-2D8A-8F23-9684B89DF8E2}"/>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5" name="Footer Placeholder 4">
            <a:extLst>
              <a:ext uri="{FF2B5EF4-FFF2-40B4-BE49-F238E27FC236}">
                <a16:creationId xmlns:a16="http://schemas.microsoft.com/office/drawing/2014/main" id="{E4D8799F-15D6-710F-A89F-383948BDA1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2C79CB-EC74-B4D0-8497-07ACE4D0E0EF}"/>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165289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88E9A-7803-A88F-AE68-8249213A2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827ABC-A7E3-1467-08B0-8140AF2F78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C925D6-10FC-79D8-9DE5-046CA27837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FE1CB4-3428-F1BE-1F02-79F8217C3747}"/>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6" name="Footer Placeholder 5">
            <a:extLst>
              <a:ext uri="{FF2B5EF4-FFF2-40B4-BE49-F238E27FC236}">
                <a16:creationId xmlns:a16="http://schemas.microsoft.com/office/drawing/2014/main" id="{C2918834-E310-CFF2-8A45-A7CCA4658B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AB1774-0609-7E02-2BCF-2A874589760A}"/>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23486979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83228-90D4-BFA5-9C9D-BA1E35998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3C273A-2FF5-7C71-33EE-400B222B7C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5EA3BC-8D2A-815F-2FFB-8F309B2E8D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AD7B7B-572B-5A54-B808-3660768376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73243C-B801-7246-81A8-EFAAA9A4DB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55BAFA-D365-510F-613B-13EBF4AE4D7F}"/>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8" name="Footer Placeholder 7">
            <a:extLst>
              <a:ext uri="{FF2B5EF4-FFF2-40B4-BE49-F238E27FC236}">
                <a16:creationId xmlns:a16="http://schemas.microsoft.com/office/drawing/2014/main" id="{3AE6B738-D156-5112-819F-EB19EAEE71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46A215-67AB-8EBB-E00D-182B2A41389E}"/>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27636781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DA534-BF09-0839-851A-1ACD7E0462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1302F7-0670-378F-6BA4-90B2CA3EB247}"/>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4" name="Footer Placeholder 3">
            <a:extLst>
              <a:ext uri="{FF2B5EF4-FFF2-40B4-BE49-F238E27FC236}">
                <a16:creationId xmlns:a16="http://schemas.microsoft.com/office/drawing/2014/main" id="{0AA12F71-F9B3-C19B-EE23-FD45C796A6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F87759-E3FC-5822-7F71-FCC51788FCF5}"/>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15681537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8D424-6CF2-CBE0-7FC1-7227B27683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0688EA-02A2-8EF3-7421-A6ED797083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096773-9247-31C1-A81E-D8D9449442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53D4B-DD18-058F-0914-6947909443CB}"/>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6" name="Footer Placeholder 5">
            <a:extLst>
              <a:ext uri="{FF2B5EF4-FFF2-40B4-BE49-F238E27FC236}">
                <a16:creationId xmlns:a16="http://schemas.microsoft.com/office/drawing/2014/main" id="{D9591DFF-C70B-38D7-C21F-46DBBBF5DA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2C9A55-AF40-21F7-4442-7805C260A569}"/>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35114082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8F6FC-8BC6-3F28-7791-3D041036EB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174757-FA36-F5CB-3A3B-19E165BE68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C72B45-B7A9-5919-00E9-E2EEA1F41C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5AB144-CAE5-2656-CB52-AB967549A0FA}"/>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6" name="Footer Placeholder 5">
            <a:extLst>
              <a:ext uri="{FF2B5EF4-FFF2-40B4-BE49-F238E27FC236}">
                <a16:creationId xmlns:a16="http://schemas.microsoft.com/office/drawing/2014/main" id="{5EC89DDA-602E-6E1A-A242-5F6AC27581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E9E33B-A5C2-D183-C9CD-F2ECEE78BD56}"/>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22721425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9545E-000C-A6C0-5DAE-8951CE6781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B21823-2F9B-3B65-7F87-5324960352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9093D2-53C5-3A87-7A66-68395D60A3E7}"/>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5" name="Footer Placeholder 4">
            <a:extLst>
              <a:ext uri="{FF2B5EF4-FFF2-40B4-BE49-F238E27FC236}">
                <a16:creationId xmlns:a16="http://schemas.microsoft.com/office/drawing/2014/main" id="{198060F8-5DB2-231E-0BFF-21B1EB8300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9CA452-DAC4-9EC2-070A-CACC3E23F034}"/>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38596608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4201D5-A691-9562-859D-FFFADA7773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FF844C-DDAF-88FA-E3CA-E99A9DB8F0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ADEEF-FB8A-C97D-4374-A6778503107E}"/>
              </a:ext>
            </a:extLst>
          </p:cNvPr>
          <p:cNvSpPr>
            <a:spLocks noGrp="1"/>
          </p:cNvSpPr>
          <p:nvPr>
            <p:ph type="dt" sz="half" idx="10"/>
          </p:nvPr>
        </p:nvSpPr>
        <p:spPr/>
        <p:txBody>
          <a:bodyPr/>
          <a:lstStyle/>
          <a:p>
            <a:fld id="{555F44E3-4316-2D46-8D94-F38FA44E7C1D}" type="datetimeFigureOut">
              <a:rPr lang="en-US" smtClean="0"/>
              <a:t>11/12/2024</a:t>
            </a:fld>
            <a:endParaRPr lang="en-US"/>
          </a:p>
        </p:txBody>
      </p:sp>
      <p:sp>
        <p:nvSpPr>
          <p:cNvPr id="5" name="Footer Placeholder 4">
            <a:extLst>
              <a:ext uri="{FF2B5EF4-FFF2-40B4-BE49-F238E27FC236}">
                <a16:creationId xmlns:a16="http://schemas.microsoft.com/office/drawing/2014/main" id="{1E55EA2E-D93E-32E7-3F28-01B5780E57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6C169E-A1B4-0F48-06CA-36FC8328D8C3}"/>
              </a:ext>
            </a:extLst>
          </p:cNvPr>
          <p:cNvSpPr>
            <a:spLocks noGrp="1"/>
          </p:cNvSpPr>
          <p:nvPr>
            <p:ph type="sldNum" sz="quarter" idx="12"/>
          </p:nvPr>
        </p:nvSpPr>
        <p:spPr/>
        <p:txBody>
          <a:bodyPr/>
          <a:lstStyle/>
          <a:p>
            <a:fld id="{8C75D651-B360-3148-91A6-D780ECB15D5F}" type="slidenum">
              <a:rPr lang="en-US" smtClean="0"/>
              <a:t>‹#›</a:t>
            </a:fld>
            <a:endParaRPr lang="en-US"/>
          </a:p>
        </p:txBody>
      </p:sp>
    </p:spTree>
    <p:extLst>
      <p:ext uri="{BB962C8B-B14F-4D97-AF65-F5344CB8AC3E}">
        <p14:creationId xmlns:p14="http://schemas.microsoft.com/office/powerpoint/2010/main" val="17120176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B2EBBA-4649-8CCB-BF76-F3164D6547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BD10BC-1C9B-2735-E73F-544AB1F345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F741CE-1FAD-8138-9DE2-F5C16E0A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5F44E3-4316-2D46-8D94-F38FA44E7C1D}" type="datetimeFigureOut">
              <a:rPr lang="en-US" smtClean="0"/>
              <a:t>11/12/2024</a:t>
            </a:fld>
            <a:endParaRPr lang="en-US"/>
          </a:p>
        </p:txBody>
      </p:sp>
      <p:sp>
        <p:nvSpPr>
          <p:cNvPr id="5" name="Footer Placeholder 4">
            <a:extLst>
              <a:ext uri="{FF2B5EF4-FFF2-40B4-BE49-F238E27FC236}">
                <a16:creationId xmlns:a16="http://schemas.microsoft.com/office/drawing/2014/main" id="{7A3015DA-94C6-55C6-3178-742068E934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C8C7DCD-04D7-8626-8DEC-CAF14C1018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C75D651-B360-3148-91A6-D780ECB15D5F}" type="slidenum">
              <a:rPr lang="en-US" smtClean="0"/>
              <a:t>‹#›</a:t>
            </a:fld>
            <a:endParaRPr lang="en-US"/>
          </a:p>
        </p:txBody>
      </p:sp>
    </p:spTree>
    <p:extLst>
      <p:ext uri="{BB962C8B-B14F-4D97-AF65-F5344CB8AC3E}">
        <p14:creationId xmlns:p14="http://schemas.microsoft.com/office/powerpoint/2010/main" val="1648590047"/>
      </p:ext>
    </p:extLst>
  </p:cSld>
  <p:clrMap bg1="lt1" tx1="dk1" bg2="lt2" tx2="dk2" accent1="accent1" accent2="accent2" accent3="accent3" accent4="accent4" accent5="accent5" accent6="accent6" hlink="hlink" folHlink="folHlink"/>
  <p:sldLayoutIdLst>
    <p:sldLayoutId id="2147483655"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 id="2147483710" r:id="rId30"/>
    <p:sldLayoutId id="2147483711" r:id="rId31"/>
    <p:sldLayoutId id="2147483662" r:id="rId32"/>
    <p:sldLayoutId id="2147483663" r:id="rId33"/>
    <p:sldLayoutId id="2147483649" r:id="rId34"/>
    <p:sldLayoutId id="2147483650" r:id="rId35"/>
    <p:sldLayoutId id="2147483651" r:id="rId36"/>
    <p:sldLayoutId id="2147483652" r:id="rId37"/>
    <p:sldLayoutId id="2147483653" r:id="rId38"/>
    <p:sldLayoutId id="2147483654" r:id="rId39"/>
    <p:sldLayoutId id="2147483656" r:id="rId40"/>
    <p:sldLayoutId id="2147483657" r:id="rId41"/>
    <p:sldLayoutId id="2147483658" r:id="rId42"/>
    <p:sldLayoutId id="2147483659"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d365fosecurity.com/" TargetMode="External"/><Relationship Id="rId7" Type="http://schemas.openxmlformats.org/officeDocument/2006/relationships/image" Target="../media/image11.png"/><Relationship Id="rId2" Type="http://schemas.openxmlformats.org/officeDocument/2006/relationships/hyperlink" Target="http://msftcloudblogs.com/" TargetMode="External"/><Relationship Id="rId1" Type="http://schemas.openxmlformats.org/officeDocument/2006/relationships/slideLayout" Target="../slideLayouts/slideLayout7.xml"/><Relationship Id="rId6" Type="http://schemas.openxmlformats.org/officeDocument/2006/relationships/hyperlink" Target="https://mvp.microsoft.com/en-us/PublicProfile/5003547" TargetMode="External"/><Relationship Id="rId5" Type="http://schemas.openxmlformats.org/officeDocument/2006/relationships/hyperlink" Target="https://www.linkedin.com/in/alex-meyer-b6338837/" TargetMode="External"/><Relationship Id="rId4" Type="http://schemas.openxmlformats.org/officeDocument/2006/relationships/hyperlink" Target="https://www.gofastpath.com/podcas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5.emf"/><Relationship Id="rId5" Type="http://schemas.openxmlformats.org/officeDocument/2006/relationships/oleObject" Target="../embeddings/oleObject1.bin"/><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8" Type="http://schemas.openxmlformats.org/officeDocument/2006/relationships/hyperlink" Target="https://www.gofastpath.com/erp/fastpath-for-d365-fo" TargetMode="External"/><Relationship Id="rId3" Type="http://schemas.openxmlformats.org/officeDocument/2006/relationships/hyperlink" Target="https://learn.microsoft.com/en-us/dynamics365/fin-ops-core/dev-itpro/sysadmin/monitoring-and-telemetry-appinsights" TargetMode="External"/><Relationship Id="rId7" Type="http://schemas.openxmlformats.org/officeDocument/2006/relationships/hyperlink" Target="https://alexdmeyer.com/resources/d365fo-admin-toolkit/"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hyperlink" Target="https://alexdmeyer.com/2023/10/03/using-telemetry-data-for-read-auditing-in-d365fo/" TargetMode="External"/><Relationship Id="rId5" Type="http://schemas.openxmlformats.org/officeDocument/2006/relationships/hyperlink" Target="https://alexdmeyer.com/2023/03/28/utilizing-telemetry-data-within-d365fo/" TargetMode="External"/><Relationship Id="rId4" Type="http://schemas.openxmlformats.org/officeDocument/2006/relationships/hyperlink" Target="https://alexdmeyer.com/2022/10/31/overview-of-telemetry-data-in-d365fo/"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d365foblog.com/" TargetMode="External"/><Relationship Id="rId7" Type="http://schemas.openxmlformats.org/officeDocument/2006/relationships/hyperlink" Target="https://alexdmeyer.com/resources/downloads/"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hyperlink" Target="http://d365fosecurity.com/" TargetMode="External"/><Relationship Id="rId5" Type="http://schemas.openxmlformats.org/officeDocument/2006/relationships/hyperlink" Target="https://twitter.com/alexmeyer_ITGuy" TargetMode="External"/><Relationship Id="rId4" Type="http://schemas.openxmlformats.org/officeDocument/2006/relationships/hyperlink" Target="https://github.com/ameyer505"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4413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478F-7E30-33F9-F020-22B863D784F7}"/>
              </a:ext>
            </a:extLst>
          </p:cNvPr>
          <p:cNvSpPr>
            <a:spLocks noGrp="1"/>
          </p:cNvSpPr>
          <p:nvPr>
            <p:ph type="title"/>
          </p:nvPr>
        </p:nvSpPr>
        <p:spPr/>
        <p:txBody>
          <a:bodyPr/>
          <a:lstStyle/>
          <a:p>
            <a:r>
              <a:rPr lang="en-US" sz="6600" dirty="0"/>
              <a:t>D365FO Telemetry and Monitoring Overview</a:t>
            </a:r>
          </a:p>
        </p:txBody>
      </p:sp>
      <p:sp>
        <p:nvSpPr>
          <p:cNvPr id="3" name="Text Placeholder 2">
            <a:extLst>
              <a:ext uri="{FF2B5EF4-FFF2-40B4-BE49-F238E27FC236}">
                <a16:creationId xmlns:a16="http://schemas.microsoft.com/office/drawing/2014/main" id="{BB46A994-D03E-54A9-80E9-E6E7A71E6DD9}"/>
              </a:ext>
            </a:extLst>
          </p:cNvPr>
          <p:cNvSpPr>
            <a:spLocks noGrp="1"/>
          </p:cNvSpPr>
          <p:nvPr>
            <p:ph type="body" idx="1"/>
          </p:nvPr>
        </p:nvSpPr>
        <p:spPr>
          <a:xfrm>
            <a:off x="838200" y="3364875"/>
            <a:ext cx="10515600" cy="1500187"/>
          </a:xfrm>
        </p:spPr>
        <p:txBody>
          <a:bodyPr/>
          <a:lstStyle/>
          <a:p>
            <a:r>
              <a:rPr lang="en-US" dirty="0" err="1"/>
              <a:t>DynamicsCon</a:t>
            </a:r>
            <a:r>
              <a:rPr lang="en-US" dirty="0"/>
              <a:t> Virtual 2024</a:t>
            </a:r>
          </a:p>
        </p:txBody>
      </p:sp>
    </p:spTree>
    <p:extLst>
      <p:ext uri="{BB962C8B-B14F-4D97-AF65-F5344CB8AC3E}">
        <p14:creationId xmlns:p14="http://schemas.microsoft.com/office/powerpoint/2010/main" val="1767252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BEE50E-F9A0-C43F-7496-327356A1B338}"/>
              </a:ext>
            </a:extLst>
          </p:cNvPr>
          <p:cNvSpPr>
            <a:spLocks noGrp="1"/>
          </p:cNvSpPr>
          <p:nvPr>
            <p:ph type="title"/>
          </p:nvPr>
        </p:nvSpPr>
        <p:spPr/>
        <p:txBody>
          <a:bodyPr/>
          <a:lstStyle/>
          <a:p>
            <a:r>
              <a:rPr lang="en-US" dirty="0"/>
              <a:t>Alex Meyer</a:t>
            </a:r>
          </a:p>
        </p:txBody>
      </p:sp>
      <p:sp>
        <p:nvSpPr>
          <p:cNvPr id="5" name="Content Placeholder 4">
            <a:extLst>
              <a:ext uri="{FF2B5EF4-FFF2-40B4-BE49-F238E27FC236}">
                <a16:creationId xmlns:a16="http://schemas.microsoft.com/office/drawing/2014/main" id="{3985F79B-265D-AAF9-0261-BFCDC81CDA43}"/>
              </a:ext>
            </a:extLst>
          </p:cNvPr>
          <p:cNvSpPr>
            <a:spLocks noGrp="1"/>
          </p:cNvSpPr>
          <p:nvPr>
            <p:ph sz="half" idx="2"/>
          </p:nvPr>
        </p:nvSpPr>
        <p:spPr>
          <a:xfrm>
            <a:off x="569367" y="1087571"/>
            <a:ext cx="5405983" cy="4682857"/>
          </a:xfrm>
        </p:spPr>
        <p:txBody>
          <a:bodyPr>
            <a:noAutofit/>
          </a:bodyPr>
          <a:lstStyle/>
          <a:p>
            <a:pPr marL="0" lvl="0" indent="0" algn="l" rtl="0">
              <a:lnSpc>
                <a:spcPct val="150000"/>
              </a:lnSpc>
              <a:spcBef>
                <a:spcPts val="0"/>
              </a:spcBef>
              <a:spcAft>
                <a:spcPts val="0"/>
              </a:spcAft>
              <a:buClr>
                <a:schemeClr val="dk1"/>
              </a:buClr>
              <a:buSzPts val="1080"/>
              <a:buNone/>
            </a:pPr>
            <a:r>
              <a:rPr lang="en-US" sz="1200" b="0" dirty="0"/>
              <a:t>Principal Software Development Engineer</a:t>
            </a:r>
          </a:p>
          <a:p>
            <a:pPr marL="0" lvl="0" indent="0" algn="l" rtl="0">
              <a:lnSpc>
                <a:spcPct val="150000"/>
              </a:lnSpc>
              <a:spcBef>
                <a:spcPts val="0"/>
              </a:spcBef>
              <a:spcAft>
                <a:spcPts val="0"/>
              </a:spcAft>
              <a:buClr>
                <a:schemeClr val="dk1"/>
              </a:buClr>
              <a:buSzPts val="1080"/>
              <a:buNone/>
            </a:pPr>
            <a:r>
              <a:rPr lang="en-US" sz="1200" dirty="0"/>
              <a:t>Delinea</a:t>
            </a:r>
            <a:endParaRPr lang="en-US" sz="1200" b="0" dirty="0"/>
          </a:p>
          <a:p>
            <a:pPr marL="287338" lvl="0" indent="-287338" algn="l" rtl="0">
              <a:lnSpc>
                <a:spcPct val="150000"/>
              </a:lnSpc>
              <a:spcBef>
                <a:spcPts val="0"/>
              </a:spcBef>
              <a:spcAft>
                <a:spcPts val="0"/>
              </a:spcAft>
              <a:buClr>
                <a:schemeClr val="dk1"/>
              </a:buClr>
              <a:buSzPts val="1080"/>
              <a:buFont typeface="Arial"/>
              <a:buChar char="•"/>
            </a:pPr>
            <a:endParaRPr lang="en-US" sz="1200" dirty="0"/>
          </a:p>
          <a:p>
            <a:pPr marL="287338" lvl="0" indent="-287338" algn="l" rtl="0">
              <a:lnSpc>
                <a:spcPct val="150000"/>
              </a:lnSpc>
              <a:spcBef>
                <a:spcPts val="0"/>
              </a:spcBef>
              <a:spcAft>
                <a:spcPts val="0"/>
              </a:spcAft>
              <a:buClr>
                <a:schemeClr val="dk1"/>
              </a:buClr>
              <a:buSzPts val="1080"/>
              <a:buFont typeface="Arial"/>
              <a:buChar char="•"/>
            </a:pPr>
            <a:r>
              <a:rPr lang="en-US" sz="1200" b="0" dirty="0"/>
              <a:t>Email: alex.meyer@delinea.com</a:t>
            </a:r>
          </a:p>
          <a:p>
            <a:pPr marL="287338" lvl="0" indent="-287338" algn="l" rtl="0">
              <a:lnSpc>
                <a:spcPct val="150000"/>
              </a:lnSpc>
              <a:spcBef>
                <a:spcPts val="0"/>
              </a:spcBef>
              <a:spcAft>
                <a:spcPts val="0"/>
              </a:spcAft>
              <a:buClr>
                <a:schemeClr val="dk1"/>
              </a:buClr>
              <a:buSzPts val="1080"/>
              <a:buFont typeface="Arial"/>
              <a:buChar char="•"/>
            </a:pPr>
            <a:r>
              <a:rPr lang="en-US" sz="1200" b="0" dirty="0"/>
              <a:t>Blog: </a:t>
            </a:r>
            <a:r>
              <a:rPr lang="en-US" sz="1200" b="0" u="sng" dirty="0">
                <a:solidFill>
                  <a:srgbClr val="002060"/>
                </a:solidFill>
                <a:hlinkClick r:id="rId2">
                  <a:extLst>
                    <a:ext uri="{A12FA001-AC4F-418D-AE19-62706E023703}">
                      <ahyp:hlinkClr xmlns:ahyp="http://schemas.microsoft.com/office/drawing/2018/hyperlinkcolor" val="tx"/>
                    </a:ext>
                  </a:extLst>
                </a:hlinkClick>
              </a:rPr>
              <a:t>http://msftcloudblogs.com</a:t>
            </a:r>
            <a:endParaRPr lang="en-US" sz="1200" b="0" dirty="0">
              <a:solidFill>
                <a:srgbClr val="002060"/>
              </a:solidFill>
            </a:endParaRPr>
          </a:p>
          <a:p>
            <a:pPr marL="287338" lvl="0" indent="-287338" algn="l" rtl="0">
              <a:lnSpc>
                <a:spcPct val="150000"/>
              </a:lnSpc>
              <a:spcBef>
                <a:spcPts val="0"/>
              </a:spcBef>
              <a:spcAft>
                <a:spcPts val="0"/>
              </a:spcAft>
              <a:buClr>
                <a:schemeClr val="dk1"/>
              </a:buClr>
              <a:buSzPts val="1080"/>
              <a:buFont typeface="Arial"/>
              <a:buChar char="•"/>
            </a:pPr>
            <a:r>
              <a:rPr lang="en-US" sz="1200" b="0" dirty="0"/>
              <a:t>Security Class: </a:t>
            </a:r>
            <a:r>
              <a:rPr lang="en-US" sz="1200" b="0" u="sng" dirty="0">
                <a:solidFill>
                  <a:srgbClr val="002060"/>
                </a:solidFill>
                <a:hlinkClick r:id="rId3">
                  <a:extLst>
                    <a:ext uri="{A12FA001-AC4F-418D-AE19-62706E023703}">
                      <ahyp:hlinkClr xmlns:ahyp="http://schemas.microsoft.com/office/drawing/2018/hyperlinkcolor" val="tx"/>
                    </a:ext>
                  </a:extLst>
                </a:hlinkClick>
              </a:rPr>
              <a:t>http://d365fosecurity.com</a:t>
            </a:r>
            <a:endParaRPr lang="en-US" sz="1200" b="0" dirty="0">
              <a:solidFill>
                <a:srgbClr val="002060"/>
              </a:solidFill>
            </a:endParaRPr>
          </a:p>
          <a:p>
            <a:pPr marL="287338" lvl="0" indent="-287338" algn="l" rtl="0">
              <a:lnSpc>
                <a:spcPct val="150000"/>
              </a:lnSpc>
              <a:spcBef>
                <a:spcPts val="0"/>
              </a:spcBef>
              <a:spcAft>
                <a:spcPts val="0"/>
              </a:spcAft>
              <a:buClr>
                <a:schemeClr val="dk1"/>
              </a:buClr>
              <a:buSzPts val="1080"/>
              <a:buFont typeface="Arial"/>
              <a:buChar char="•"/>
            </a:pPr>
            <a:r>
              <a:rPr lang="en-US" sz="1200" dirty="0"/>
              <a:t>Podcast: </a:t>
            </a:r>
            <a:r>
              <a:rPr lang="en-US" sz="1200" u="sng" dirty="0">
                <a:solidFill>
                  <a:srgbClr val="002060"/>
                </a:solidFill>
                <a:hlinkClick r:id="rId4">
                  <a:extLst>
                    <a:ext uri="{A12FA001-AC4F-418D-AE19-62706E023703}">
                      <ahyp:hlinkClr xmlns:ahyp="http://schemas.microsoft.com/office/drawing/2018/hyperlinkcolor" val="tx"/>
                    </a:ext>
                  </a:extLst>
                </a:hlinkClick>
              </a:rPr>
              <a:t>https://www.gofastpath.com/podcast</a:t>
            </a:r>
            <a:endParaRPr lang="en-US" sz="1200" b="0" dirty="0">
              <a:solidFill>
                <a:srgbClr val="002060"/>
              </a:solidFill>
            </a:endParaRPr>
          </a:p>
          <a:p>
            <a:pPr marL="287338" lvl="0" indent="-287338" algn="l" rtl="0">
              <a:lnSpc>
                <a:spcPct val="150000"/>
              </a:lnSpc>
              <a:spcBef>
                <a:spcPts val="0"/>
              </a:spcBef>
              <a:spcAft>
                <a:spcPts val="0"/>
              </a:spcAft>
              <a:buClr>
                <a:schemeClr val="dk1"/>
              </a:buClr>
              <a:buSzPts val="1080"/>
              <a:buFont typeface="Arial"/>
              <a:buChar char="•"/>
            </a:pPr>
            <a:r>
              <a:rPr lang="en-US" sz="1200" b="0" u="sng" dirty="0">
                <a:solidFill>
                  <a:srgbClr val="002060"/>
                </a:solidFill>
                <a:hlinkClick r:id="rId5">
                  <a:extLst>
                    <a:ext uri="{A12FA001-AC4F-418D-AE19-62706E023703}">
                      <ahyp:hlinkClr xmlns:ahyp="http://schemas.microsoft.com/office/drawing/2018/hyperlinkcolor" val="tx"/>
                    </a:ext>
                  </a:extLst>
                </a:hlinkClick>
              </a:rPr>
              <a:t>LinkedIn</a:t>
            </a:r>
            <a:endParaRPr lang="en-US" sz="1200" b="0" dirty="0">
              <a:solidFill>
                <a:srgbClr val="002060"/>
              </a:solidFill>
            </a:endParaRPr>
          </a:p>
          <a:p>
            <a:pPr marL="287338" lvl="0" indent="-287338" algn="l" rtl="0">
              <a:lnSpc>
                <a:spcPct val="150000"/>
              </a:lnSpc>
              <a:spcBef>
                <a:spcPts val="0"/>
              </a:spcBef>
              <a:spcAft>
                <a:spcPts val="0"/>
              </a:spcAft>
              <a:buClr>
                <a:schemeClr val="dk1"/>
              </a:buClr>
              <a:buSzPts val="1080"/>
              <a:buFont typeface="Arial"/>
              <a:buChar char="•"/>
            </a:pPr>
            <a:r>
              <a:rPr lang="en-US" sz="1200" b="0" u="sng" dirty="0">
                <a:solidFill>
                  <a:srgbClr val="002060"/>
                </a:solidFill>
                <a:hlinkClick r:id="rId6">
                  <a:extLst>
                    <a:ext uri="{A12FA001-AC4F-418D-AE19-62706E023703}">
                      <ahyp:hlinkClr xmlns:ahyp="http://schemas.microsoft.com/office/drawing/2018/hyperlinkcolor" val="tx"/>
                    </a:ext>
                  </a:extLst>
                </a:hlinkClick>
              </a:rPr>
              <a:t>Microsoft MVP Profile</a:t>
            </a:r>
            <a:endParaRPr lang="en-US" sz="1200" b="0" dirty="0">
              <a:solidFill>
                <a:srgbClr val="002060"/>
              </a:solidFill>
            </a:endParaRPr>
          </a:p>
          <a:p>
            <a:pPr marL="287338" lvl="0" indent="-218758" algn="l" rtl="0">
              <a:lnSpc>
                <a:spcPct val="150000"/>
              </a:lnSpc>
              <a:spcBef>
                <a:spcPts val="0"/>
              </a:spcBef>
              <a:spcAft>
                <a:spcPts val="0"/>
              </a:spcAft>
              <a:buClr>
                <a:schemeClr val="dk1"/>
              </a:buClr>
              <a:buSzPts val="1080"/>
              <a:buFont typeface="Arial"/>
              <a:buNone/>
            </a:pPr>
            <a:endParaRPr lang="en-US" sz="1200" dirty="0"/>
          </a:p>
          <a:p>
            <a:pPr marL="0" lvl="0" indent="0" algn="l" rtl="0">
              <a:lnSpc>
                <a:spcPct val="150000"/>
              </a:lnSpc>
              <a:spcBef>
                <a:spcPts val="0"/>
              </a:spcBef>
              <a:spcAft>
                <a:spcPts val="0"/>
              </a:spcAft>
              <a:buSzPts val="1080"/>
              <a:buNone/>
            </a:pPr>
            <a:r>
              <a:rPr lang="en-US" sz="1200" dirty="0"/>
              <a:t>Background:</a:t>
            </a:r>
          </a:p>
          <a:p>
            <a:pPr marL="342900" lvl="0" indent="-342900" algn="l" rtl="0">
              <a:lnSpc>
                <a:spcPct val="150000"/>
              </a:lnSpc>
              <a:spcBef>
                <a:spcPts val="0"/>
              </a:spcBef>
              <a:spcAft>
                <a:spcPts val="0"/>
              </a:spcAft>
              <a:buSzPts val="1080"/>
              <a:buFont typeface="Arial"/>
              <a:buChar char="•"/>
            </a:pPr>
            <a:r>
              <a:rPr lang="en-US" sz="1200" b="0" dirty="0"/>
              <a:t>Awarded Microsoft MVP in Business Applications</a:t>
            </a:r>
            <a:endParaRPr lang="en-US" sz="1200" dirty="0"/>
          </a:p>
          <a:p>
            <a:pPr marL="342900" lvl="0" indent="-342900" algn="l" rtl="0">
              <a:lnSpc>
                <a:spcPct val="150000"/>
              </a:lnSpc>
              <a:spcBef>
                <a:spcPts val="0"/>
              </a:spcBef>
              <a:spcAft>
                <a:spcPts val="0"/>
              </a:spcAft>
              <a:buSzPts val="1080"/>
              <a:buFont typeface="Arial"/>
              <a:buChar char="•"/>
            </a:pPr>
            <a:r>
              <a:rPr lang="en-US" sz="1200" b="0" dirty="0"/>
              <a:t>Been working with AX </a:t>
            </a:r>
            <a:r>
              <a:rPr lang="en-US" sz="1200" dirty="0"/>
              <a:t>since 2013</a:t>
            </a:r>
            <a:endParaRPr lang="en-US" sz="1200" b="0" dirty="0"/>
          </a:p>
          <a:p>
            <a:pPr marL="342900" lvl="0" indent="-342900" algn="l" rtl="0">
              <a:lnSpc>
                <a:spcPct val="150000"/>
              </a:lnSpc>
              <a:spcBef>
                <a:spcPts val="0"/>
              </a:spcBef>
              <a:spcAft>
                <a:spcPts val="0"/>
              </a:spcAft>
              <a:buSzPts val="1080"/>
              <a:buFont typeface="Arial"/>
              <a:buChar char="•"/>
            </a:pPr>
            <a:r>
              <a:rPr lang="en-US" sz="1200" b="0" dirty="0"/>
              <a:t>Been working with D365FO </a:t>
            </a:r>
            <a:r>
              <a:rPr lang="en-US" sz="1200" dirty="0"/>
              <a:t>since 2016</a:t>
            </a:r>
            <a:endParaRPr lang="en-US" sz="1200" b="0" dirty="0"/>
          </a:p>
          <a:p>
            <a:pPr marL="342900" lvl="0" indent="-342900" algn="l" rtl="0">
              <a:lnSpc>
                <a:spcPct val="150000"/>
              </a:lnSpc>
              <a:spcBef>
                <a:spcPts val="0"/>
              </a:spcBef>
              <a:spcAft>
                <a:spcPts val="0"/>
              </a:spcAft>
              <a:buSzPts val="1080"/>
              <a:buFont typeface="Arial"/>
              <a:buChar char="•"/>
            </a:pPr>
            <a:r>
              <a:rPr lang="en-US" sz="1200" b="0" dirty="0"/>
              <a:t>Have spoken at Summit (US &amp; Europe), Focus, and local chapters around AX/D365FO security and have done webinars around native controls in both versions</a:t>
            </a:r>
            <a:endParaRPr lang="en-US" sz="1200" dirty="0"/>
          </a:p>
          <a:p>
            <a:pPr>
              <a:lnSpc>
                <a:spcPct val="100000"/>
              </a:lnSpc>
              <a:spcBef>
                <a:spcPts val="0"/>
              </a:spcBef>
            </a:pPr>
            <a:endParaRPr lang="en-US" sz="1200" dirty="0"/>
          </a:p>
        </p:txBody>
      </p:sp>
      <p:pic>
        <p:nvPicPr>
          <p:cNvPr id="8" name="Google Shape;146;p3">
            <a:extLst>
              <a:ext uri="{FF2B5EF4-FFF2-40B4-BE49-F238E27FC236}">
                <a16:creationId xmlns:a16="http://schemas.microsoft.com/office/drawing/2014/main" id="{1111B671-5462-F97A-D707-856D6E3B6267}"/>
              </a:ext>
            </a:extLst>
          </p:cNvPr>
          <p:cNvPicPr preferRelativeResize="0"/>
          <p:nvPr/>
        </p:nvPicPr>
        <p:blipFill rotWithShape="1">
          <a:blip r:embed="rId7">
            <a:alphaModFix/>
          </a:blip>
          <a:srcRect/>
          <a:stretch/>
        </p:blipFill>
        <p:spPr>
          <a:xfrm>
            <a:off x="5888699" y="792890"/>
            <a:ext cx="3462455" cy="4347101"/>
          </a:xfrm>
          <a:prstGeom prst="rect">
            <a:avLst/>
          </a:prstGeom>
          <a:noFill/>
          <a:ln>
            <a:noFill/>
          </a:ln>
        </p:spPr>
      </p:pic>
      <p:pic>
        <p:nvPicPr>
          <p:cNvPr id="9" name="Google Shape;147;p3" descr="Qr code&#10;&#10;Description automatically generated">
            <a:extLst>
              <a:ext uri="{FF2B5EF4-FFF2-40B4-BE49-F238E27FC236}">
                <a16:creationId xmlns:a16="http://schemas.microsoft.com/office/drawing/2014/main" id="{8D420E00-E610-BE17-F688-7DB88DE50B2C}"/>
              </a:ext>
            </a:extLst>
          </p:cNvPr>
          <p:cNvPicPr preferRelativeResize="0"/>
          <p:nvPr/>
        </p:nvPicPr>
        <p:blipFill rotWithShape="1">
          <a:blip r:embed="rId8">
            <a:alphaModFix/>
          </a:blip>
          <a:srcRect/>
          <a:stretch/>
        </p:blipFill>
        <p:spPr>
          <a:xfrm>
            <a:off x="9573947" y="1865312"/>
            <a:ext cx="2202258" cy="2202258"/>
          </a:xfrm>
          <a:prstGeom prst="rect">
            <a:avLst/>
          </a:prstGeom>
          <a:noFill/>
          <a:ln>
            <a:noFill/>
          </a:ln>
        </p:spPr>
      </p:pic>
    </p:spTree>
    <p:extLst>
      <p:ext uri="{BB962C8B-B14F-4D97-AF65-F5344CB8AC3E}">
        <p14:creationId xmlns:p14="http://schemas.microsoft.com/office/powerpoint/2010/main" val="3511533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B64C63-0EF9-769C-B45A-6278B84D737A}"/>
              </a:ext>
            </a:extLst>
          </p:cNvPr>
          <p:cNvSpPr>
            <a:spLocks noGrp="1"/>
          </p:cNvSpPr>
          <p:nvPr>
            <p:ph idx="1"/>
          </p:nvPr>
        </p:nvSpPr>
        <p:spPr/>
        <p:txBody>
          <a:bodyPr>
            <a:normAutofit lnSpcReduction="10000"/>
          </a:bodyPr>
          <a:lstStyle/>
          <a:p>
            <a:pPr marL="291436" lvl="0" indent="-291436" algn="l" rtl="0">
              <a:lnSpc>
                <a:spcPct val="90000"/>
              </a:lnSpc>
              <a:spcBef>
                <a:spcPts val="0"/>
              </a:spcBef>
              <a:spcAft>
                <a:spcPts val="0"/>
              </a:spcAft>
              <a:buClr>
                <a:srgbClr val="E88C23"/>
              </a:buClr>
              <a:buSzPts val="1980"/>
              <a:buFont typeface="Arial"/>
              <a:buChar char="•"/>
            </a:pPr>
            <a:r>
              <a:rPr lang="en-US" sz="1800" dirty="0"/>
              <a:t>Telemetry Prerequisites</a:t>
            </a:r>
            <a:endParaRPr lang="en-US" dirty="0"/>
          </a:p>
          <a:p>
            <a:pPr marL="291436" lvl="0" indent="-165706" algn="l" rtl="0">
              <a:lnSpc>
                <a:spcPct val="90000"/>
              </a:lnSpc>
              <a:spcBef>
                <a:spcPts val="360"/>
              </a:spcBef>
              <a:spcAft>
                <a:spcPts val="0"/>
              </a:spcAft>
              <a:buClr>
                <a:srgbClr val="E88C23"/>
              </a:buClr>
              <a:buSzPts val="1980"/>
              <a:buFont typeface="Arial"/>
              <a:buNone/>
            </a:pPr>
            <a:endParaRPr lang="en-US" sz="1800" dirty="0"/>
          </a:p>
          <a:p>
            <a:pPr marL="291436" lvl="0" indent="-291436" algn="l" rtl="0">
              <a:lnSpc>
                <a:spcPct val="90000"/>
              </a:lnSpc>
              <a:spcBef>
                <a:spcPts val="360"/>
              </a:spcBef>
              <a:spcAft>
                <a:spcPts val="0"/>
              </a:spcAft>
              <a:buClr>
                <a:srgbClr val="E88C23"/>
              </a:buClr>
              <a:buSzPts val="1980"/>
              <a:buFont typeface="Arial"/>
              <a:buChar char="•"/>
            </a:pPr>
            <a:r>
              <a:rPr lang="en-US" sz="1800" dirty="0"/>
              <a:t>How to Enable Telemetry</a:t>
            </a:r>
            <a:endParaRPr lang="en-US" dirty="0"/>
          </a:p>
          <a:p>
            <a:pPr marL="291436" lvl="0" indent="-165706" algn="l" rtl="0">
              <a:lnSpc>
                <a:spcPct val="90000"/>
              </a:lnSpc>
              <a:spcBef>
                <a:spcPts val="360"/>
              </a:spcBef>
              <a:spcAft>
                <a:spcPts val="0"/>
              </a:spcAft>
              <a:buClr>
                <a:srgbClr val="E88C23"/>
              </a:buClr>
              <a:buSzPts val="1980"/>
              <a:buFont typeface="Arial"/>
              <a:buNone/>
            </a:pPr>
            <a:endParaRPr lang="en-US" sz="1800" dirty="0"/>
          </a:p>
          <a:p>
            <a:pPr marL="291436" lvl="0" indent="-291436" algn="l" rtl="0">
              <a:lnSpc>
                <a:spcPct val="90000"/>
              </a:lnSpc>
              <a:spcBef>
                <a:spcPts val="360"/>
              </a:spcBef>
              <a:spcAft>
                <a:spcPts val="0"/>
              </a:spcAft>
              <a:buClr>
                <a:srgbClr val="E88C23"/>
              </a:buClr>
              <a:buSzPts val="1980"/>
              <a:buFont typeface="Arial"/>
              <a:buChar char="•"/>
            </a:pPr>
            <a:r>
              <a:rPr lang="en-US" sz="1800" dirty="0"/>
              <a:t>View Data in Application Insights</a:t>
            </a:r>
            <a:endParaRPr lang="en-US" sz="1000" dirty="0"/>
          </a:p>
          <a:p>
            <a:pPr marL="291436" lvl="1" indent="-291436" algn="l" rtl="0">
              <a:lnSpc>
                <a:spcPct val="90000"/>
              </a:lnSpc>
              <a:spcBef>
                <a:spcPts val="360"/>
              </a:spcBef>
              <a:spcAft>
                <a:spcPts val="0"/>
              </a:spcAft>
              <a:buClr>
                <a:schemeClr val="dk1"/>
              </a:buClr>
              <a:buSzPts val="1620"/>
              <a:buChar char="•"/>
            </a:pPr>
            <a:r>
              <a:rPr lang="en-US" sz="1800" dirty="0"/>
              <a:t>Form Runs</a:t>
            </a:r>
            <a:endParaRPr lang="en-US" dirty="0"/>
          </a:p>
          <a:p>
            <a:pPr marL="291436" lvl="1" indent="-291436" algn="l" rtl="0">
              <a:lnSpc>
                <a:spcPct val="90000"/>
              </a:lnSpc>
              <a:spcBef>
                <a:spcPts val="360"/>
              </a:spcBef>
              <a:spcAft>
                <a:spcPts val="0"/>
              </a:spcAft>
              <a:buClr>
                <a:schemeClr val="dk1"/>
              </a:buClr>
              <a:buSzPts val="1620"/>
              <a:buChar char="•"/>
            </a:pPr>
            <a:r>
              <a:rPr lang="en-US" sz="1800" dirty="0"/>
              <a:t>Exception Events</a:t>
            </a:r>
            <a:endParaRPr lang="en-US" dirty="0"/>
          </a:p>
          <a:p>
            <a:pPr marL="291436" lvl="1" indent="-291436" algn="l" rtl="0">
              <a:lnSpc>
                <a:spcPct val="90000"/>
              </a:lnSpc>
              <a:spcBef>
                <a:spcPts val="360"/>
              </a:spcBef>
              <a:spcAft>
                <a:spcPts val="0"/>
              </a:spcAft>
              <a:buClr>
                <a:schemeClr val="dk1"/>
              </a:buClr>
              <a:buSzPts val="1620"/>
              <a:buChar char="•"/>
            </a:pPr>
            <a:r>
              <a:rPr lang="en-US" sz="1800" dirty="0"/>
              <a:t>Custom Events</a:t>
            </a:r>
            <a:endParaRPr lang="en-US" dirty="0"/>
          </a:p>
          <a:p>
            <a:pPr marL="291436" lvl="1" indent="-188565" algn="l" rtl="0">
              <a:lnSpc>
                <a:spcPct val="90000"/>
              </a:lnSpc>
              <a:spcBef>
                <a:spcPts val="360"/>
              </a:spcBef>
              <a:spcAft>
                <a:spcPts val="0"/>
              </a:spcAft>
              <a:buClr>
                <a:schemeClr val="dk1"/>
              </a:buClr>
              <a:buSzPts val="1620"/>
              <a:buNone/>
            </a:pPr>
            <a:endParaRPr lang="en-US" sz="1800" dirty="0"/>
          </a:p>
          <a:p>
            <a:pPr marL="291436" lvl="0" indent="-291436" algn="l" rtl="0">
              <a:lnSpc>
                <a:spcPct val="90000"/>
              </a:lnSpc>
              <a:spcBef>
                <a:spcPts val="360"/>
              </a:spcBef>
              <a:spcAft>
                <a:spcPts val="0"/>
              </a:spcAft>
              <a:buClr>
                <a:srgbClr val="E88C23"/>
              </a:buClr>
              <a:buSzPts val="1980"/>
              <a:buFont typeface="Arial"/>
              <a:buChar char="•"/>
            </a:pPr>
            <a:r>
              <a:rPr lang="en-US" sz="1800" dirty="0"/>
              <a:t>Reporting From </a:t>
            </a:r>
            <a:r>
              <a:rPr lang="en-US" sz="1800" dirty="0" err="1"/>
              <a:t>PowerBI</a:t>
            </a:r>
            <a:endParaRPr lang="en-US" sz="1800" dirty="0"/>
          </a:p>
          <a:p>
            <a:pPr marL="291436" lvl="0" indent="-165706" algn="l" rtl="0">
              <a:lnSpc>
                <a:spcPct val="90000"/>
              </a:lnSpc>
              <a:spcBef>
                <a:spcPts val="360"/>
              </a:spcBef>
              <a:spcAft>
                <a:spcPts val="0"/>
              </a:spcAft>
              <a:buClr>
                <a:srgbClr val="E88C23"/>
              </a:buClr>
              <a:buSzPts val="1980"/>
              <a:buFont typeface="Arial"/>
              <a:buNone/>
            </a:pPr>
            <a:endParaRPr lang="en-US" sz="1800" dirty="0"/>
          </a:p>
          <a:p>
            <a:pPr marL="291436" lvl="0" indent="-291436" algn="l" rtl="0">
              <a:lnSpc>
                <a:spcPct val="90000"/>
              </a:lnSpc>
              <a:spcBef>
                <a:spcPts val="360"/>
              </a:spcBef>
              <a:spcAft>
                <a:spcPts val="0"/>
              </a:spcAft>
              <a:buClr>
                <a:srgbClr val="E88C23"/>
              </a:buClr>
              <a:buSzPts val="1980"/>
              <a:buFont typeface="Arial"/>
              <a:buChar char="•"/>
            </a:pPr>
            <a:r>
              <a:rPr lang="en-US" sz="1800" dirty="0"/>
              <a:t>Report via Code (.NET / C#)</a:t>
            </a:r>
            <a:endParaRPr lang="en-US" dirty="0"/>
          </a:p>
          <a:p>
            <a:pPr marL="291436" lvl="0" indent="-165706" algn="l" rtl="0">
              <a:lnSpc>
                <a:spcPct val="90000"/>
              </a:lnSpc>
              <a:spcBef>
                <a:spcPts val="360"/>
              </a:spcBef>
              <a:spcAft>
                <a:spcPts val="0"/>
              </a:spcAft>
              <a:buClr>
                <a:srgbClr val="E88C23"/>
              </a:buClr>
              <a:buSzPts val="1980"/>
              <a:buFont typeface="Arial"/>
              <a:buNone/>
            </a:pPr>
            <a:endParaRPr lang="en-US" sz="1800" dirty="0"/>
          </a:p>
          <a:p>
            <a:pPr marL="291436" lvl="0" indent="-291436" algn="l" rtl="0">
              <a:lnSpc>
                <a:spcPct val="90000"/>
              </a:lnSpc>
              <a:spcBef>
                <a:spcPts val="360"/>
              </a:spcBef>
              <a:spcAft>
                <a:spcPts val="0"/>
              </a:spcAft>
              <a:buClr>
                <a:srgbClr val="E88C23"/>
              </a:buClr>
              <a:buSzPts val="1980"/>
              <a:buFont typeface="Arial"/>
              <a:buChar char="•"/>
            </a:pPr>
            <a:r>
              <a:rPr lang="en-US" sz="1800" dirty="0"/>
              <a:t>Using Telemetry Data Within D365FO</a:t>
            </a:r>
            <a:endParaRPr lang="en-US" dirty="0"/>
          </a:p>
          <a:p>
            <a:pPr marL="291436" lvl="0" indent="-165706" algn="l" rtl="0">
              <a:lnSpc>
                <a:spcPct val="90000"/>
              </a:lnSpc>
              <a:spcBef>
                <a:spcPts val="360"/>
              </a:spcBef>
              <a:spcAft>
                <a:spcPts val="0"/>
              </a:spcAft>
              <a:buClr>
                <a:srgbClr val="E88C23"/>
              </a:buClr>
              <a:buSzPts val="1980"/>
              <a:buFont typeface="Arial"/>
              <a:buNone/>
            </a:pPr>
            <a:endParaRPr lang="en-US" sz="1800" dirty="0"/>
          </a:p>
          <a:p>
            <a:endParaRPr lang="en-US" dirty="0"/>
          </a:p>
        </p:txBody>
      </p:sp>
      <p:sp>
        <p:nvSpPr>
          <p:cNvPr id="3" name="Title 2">
            <a:extLst>
              <a:ext uri="{FF2B5EF4-FFF2-40B4-BE49-F238E27FC236}">
                <a16:creationId xmlns:a16="http://schemas.microsoft.com/office/drawing/2014/main" id="{0A79769F-7DF2-8BB3-77E3-AB5E7D27F2E7}"/>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1038158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7E2C-7240-485E-CA62-26F8CAB822BA}"/>
              </a:ext>
            </a:extLst>
          </p:cNvPr>
          <p:cNvSpPr>
            <a:spLocks noGrp="1"/>
          </p:cNvSpPr>
          <p:nvPr>
            <p:ph type="title"/>
          </p:nvPr>
        </p:nvSpPr>
        <p:spPr/>
        <p:txBody>
          <a:bodyPr/>
          <a:lstStyle/>
          <a:p>
            <a:r>
              <a:rPr lang="en-US" sz="6000" dirty="0"/>
              <a:t>How to Enable Telemetry &amp; Monitoring Feature</a:t>
            </a:r>
          </a:p>
        </p:txBody>
      </p:sp>
      <p:pic>
        <p:nvPicPr>
          <p:cNvPr id="4" name="Picture 3" descr="A logo with yellow letters and a pink circle&#10;&#10;Description automatically generated">
            <a:extLst>
              <a:ext uri="{FF2B5EF4-FFF2-40B4-BE49-F238E27FC236}">
                <a16:creationId xmlns:a16="http://schemas.microsoft.com/office/drawing/2014/main" id="{652506EF-61ED-B422-6A40-FA9371DCCCD1}"/>
              </a:ext>
            </a:extLst>
          </p:cNvPr>
          <p:cNvPicPr>
            <a:picLocks noChangeAspect="1"/>
          </p:cNvPicPr>
          <p:nvPr/>
        </p:nvPicPr>
        <p:blipFill>
          <a:blip r:embed="rId2"/>
          <a:stretch>
            <a:fillRect/>
          </a:stretch>
        </p:blipFill>
        <p:spPr>
          <a:xfrm>
            <a:off x="5703844" y="3745801"/>
            <a:ext cx="784311" cy="785037"/>
          </a:xfrm>
          <a:prstGeom prst="rect">
            <a:avLst/>
          </a:prstGeom>
        </p:spPr>
      </p:pic>
    </p:spTree>
    <p:extLst>
      <p:ext uri="{BB962C8B-B14F-4D97-AF65-F5344CB8AC3E}">
        <p14:creationId xmlns:p14="http://schemas.microsoft.com/office/powerpoint/2010/main" val="4113941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50CAEAF-6F9E-B6C4-6018-9000E7B710CB}"/>
              </a:ext>
            </a:extLst>
          </p:cNvPr>
          <p:cNvSpPr>
            <a:spLocks noGrp="1"/>
          </p:cNvSpPr>
          <p:nvPr>
            <p:ph idx="1"/>
          </p:nvPr>
        </p:nvSpPr>
        <p:spPr/>
        <p:txBody>
          <a:bodyPr/>
          <a:lstStyle/>
          <a:p>
            <a:pPr marL="342900" lvl="0" indent="-342900" algn="l" rtl="0">
              <a:lnSpc>
                <a:spcPct val="90000"/>
              </a:lnSpc>
              <a:spcBef>
                <a:spcPts val="0"/>
              </a:spcBef>
              <a:spcAft>
                <a:spcPts val="0"/>
              </a:spcAft>
              <a:buClr>
                <a:schemeClr val="dk1"/>
              </a:buClr>
              <a:buSzPts val="2520"/>
              <a:buChar char="•"/>
            </a:pPr>
            <a:r>
              <a:rPr lang="en-US" dirty="0"/>
              <a:t>Must be on D365FO 10.0.30 or newer</a:t>
            </a:r>
          </a:p>
          <a:p>
            <a:pPr marL="342900" lvl="0" indent="-182880" algn="l" rtl="0">
              <a:lnSpc>
                <a:spcPct val="90000"/>
              </a:lnSpc>
              <a:spcBef>
                <a:spcPts val="560"/>
              </a:spcBef>
              <a:spcAft>
                <a:spcPts val="0"/>
              </a:spcAft>
              <a:buClr>
                <a:schemeClr val="dk1"/>
              </a:buClr>
              <a:buSzPts val="2520"/>
              <a:buNone/>
            </a:pPr>
            <a:endParaRPr lang="en-US" dirty="0"/>
          </a:p>
          <a:p>
            <a:pPr marL="342900" lvl="0" indent="-342900" algn="l" rtl="0">
              <a:lnSpc>
                <a:spcPct val="90000"/>
              </a:lnSpc>
              <a:spcBef>
                <a:spcPts val="560"/>
              </a:spcBef>
              <a:spcAft>
                <a:spcPts val="0"/>
              </a:spcAft>
              <a:buClr>
                <a:schemeClr val="dk1"/>
              </a:buClr>
              <a:buSzPts val="2520"/>
              <a:buChar char="•"/>
            </a:pPr>
            <a:r>
              <a:rPr lang="en-US" dirty="0"/>
              <a:t>Must have an Application Insights / Log Analytics resource created within Azure</a:t>
            </a:r>
          </a:p>
          <a:p>
            <a:pPr marL="342900" lvl="0" indent="-182880" algn="l" rtl="0">
              <a:lnSpc>
                <a:spcPct val="90000"/>
              </a:lnSpc>
              <a:spcBef>
                <a:spcPts val="560"/>
              </a:spcBef>
              <a:spcAft>
                <a:spcPts val="0"/>
              </a:spcAft>
              <a:buClr>
                <a:schemeClr val="dk1"/>
              </a:buClr>
              <a:buSzPts val="2520"/>
              <a:buNone/>
            </a:pPr>
            <a:endParaRPr lang="en-US" dirty="0"/>
          </a:p>
          <a:p>
            <a:endParaRPr lang="en-US" dirty="0"/>
          </a:p>
        </p:txBody>
      </p:sp>
      <p:sp>
        <p:nvSpPr>
          <p:cNvPr id="5" name="Title 4">
            <a:extLst>
              <a:ext uri="{FF2B5EF4-FFF2-40B4-BE49-F238E27FC236}">
                <a16:creationId xmlns:a16="http://schemas.microsoft.com/office/drawing/2014/main" id="{104D6081-8686-B835-E40C-24003FD01F12}"/>
              </a:ext>
            </a:extLst>
          </p:cNvPr>
          <p:cNvSpPr>
            <a:spLocks noGrp="1"/>
          </p:cNvSpPr>
          <p:nvPr>
            <p:ph type="title"/>
          </p:nvPr>
        </p:nvSpPr>
        <p:spPr/>
        <p:txBody>
          <a:bodyPr/>
          <a:lstStyle/>
          <a:p>
            <a:r>
              <a:rPr lang="en-US" dirty="0"/>
              <a:t>Telemetry &amp; Monitoring Prerequisites</a:t>
            </a:r>
          </a:p>
        </p:txBody>
      </p:sp>
      <p:pic>
        <p:nvPicPr>
          <p:cNvPr id="8" name="Picture 7">
            <a:extLst>
              <a:ext uri="{FF2B5EF4-FFF2-40B4-BE49-F238E27FC236}">
                <a16:creationId xmlns:a16="http://schemas.microsoft.com/office/drawing/2014/main" id="{2B744B4D-46FE-C9C6-4870-FB4D6BF9B04B}"/>
              </a:ext>
            </a:extLst>
          </p:cNvPr>
          <p:cNvPicPr>
            <a:picLocks noChangeAspect="1"/>
          </p:cNvPicPr>
          <p:nvPr/>
        </p:nvPicPr>
        <p:blipFill>
          <a:blip r:embed="rId3"/>
          <a:stretch>
            <a:fillRect/>
          </a:stretch>
        </p:blipFill>
        <p:spPr>
          <a:xfrm>
            <a:off x="715617" y="3698003"/>
            <a:ext cx="10739284" cy="2123767"/>
          </a:xfrm>
          <a:prstGeom prst="rect">
            <a:avLst/>
          </a:prstGeom>
        </p:spPr>
      </p:pic>
    </p:spTree>
    <p:extLst>
      <p:ext uri="{BB962C8B-B14F-4D97-AF65-F5344CB8AC3E}">
        <p14:creationId xmlns:p14="http://schemas.microsoft.com/office/powerpoint/2010/main" val="4192487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4D6081-8686-B835-E40C-24003FD01F12}"/>
              </a:ext>
            </a:extLst>
          </p:cNvPr>
          <p:cNvSpPr>
            <a:spLocks noGrp="1"/>
          </p:cNvSpPr>
          <p:nvPr>
            <p:ph type="title"/>
          </p:nvPr>
        </p:nvSpPr>
        <p:spPr/>
        <p:txBody>
          <a:bodyPr>
            <a:normAutofit/>
          </a:bodyPr>
          <a:lstStyle/>
          <a:p>
            <a:r>
              <a:rPr lang="en-US" sz="3600" dirty="0"/>
              <a:t>How to Enable Telemetry &amp; Monitoring Feature</a:t>
            </a:r>
          </a:p>
        </p:txBody>
      </p:sp>
      <p:pic>
        <p:nvPicPr>
          <p:cNvPr id="2" name="Google Shape;177;p7">
            <a:extLst>
              <a:ext uri="{FF2B5EF4-FFF2-40B4-BE49-F238E27FC236}">
                <a16:creationId xmlns:a16="http://schemas.microsoft.com/office/drawing/2014/main" id="{9DB3EBD5-E2C8-E1F6-7645-3C5ED2026844}"/>
              </a:ext>
            </a:extLst>
          </p:cNvPr>
          <p:cNvPicPr preferRelativeResize="0">
            <a:picLocks/>
          </p:cNvPicPr>
          <p:nvPr/>
        </p:nvPicPr>
        <p:blipFill rotWithShape="1">
          <a:blip r:embed="rId3">
            <a:alphaModFix/>
          </a:blip>
          <a:srcRect/>
          <a:stretch/>
        </p:blipFill>
        <p:spPr>
          <a:xfrm>
            <a:off x="285293" y="3936918"/>
            <a:ext cx="11621413" cy="1551527"/>
          </a:xfrm>
          <a:prstGeom prst="rect">
            <a:avLst/>
          </a:prstGeom>
          <a:noFill/>
          <a:ln>
            <a:noFill/>
          </a:ln>
        </p:spPr>
      </p:pic>
      <p:pic>
        <p:nvPicPr>
          <p:cNvPr id="3" name="Google Shape;178;p7">
            <a:extLst>
              <a:ext uri="{FF2B5EF4-FFF2-40B4-BE49-F238E27FC236}">
                <a16:creationId xmlns:a16="http://schemas.microsoft.com/office/drawing/2014/main" id="{5F5DBF3B-BE29-1A4B-4FB6-32BF0DF40094}"/>
              </a:ext>
            </a:extLst>
          </p:cNvPr>
          <p:cNvPicPr preferRelativeResize="0"/>
          <p:nvPr/>
        </p:nvPicPr>
        <p:blipFill rotWithShape="1">
          <a:blip r:embed="rId4">
            <a:alphaModFix/>
          </a:blip>
          <a:srcRect/>
          <a:stretch/>
        </p:blipFill>
        <p:spPr>
          <a:xfrm>
            <a:off x="274552" y="1828800"/>
            <a:ext cx="11621413" cy="1839811"/>
          </a:xfrm>
          <a:prstGeom prst="rect">
            <a:avLst/>
          </a:prstGeom>
          <a:noFill/>
          <a:ln>
            <a:noFill/>
          </a:ln>
        </p:spPr>
      </p:pic>
    </p:spTree>
    <p:extLst>
      <p:ext uri="{BB962C8B-B14F-4D97-AF65-F5344CB8AC3E}">
        <p14:creationId xmlns:p14="http://schemas.microsoft.com/office/powerpoint/2010/main" val="1794995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4D6081-8686-B835-E40C-24003FD01F12}"/>
              </a:ext>
            </a:extLst>
          </p:cNvPr>
          <p:cNvSpPr>
            <a:spLocks noGrp="1"/>
          </p:cNvSpPr>
          <p:nvPr>
            <p:ph type="title"/>
          </p:nvPr>
        </p:nvSpPr>
        <p:spPr/>
        <p:txBody>
          <a:bodyPr>
            <a:normAutofit/>
          </a:bodyPr>
          <a:lstStyle/>
          <a:p>
            <a:r>
              <a:rPr lang="en-US" sz="3600" dirty="0"/>
              <a:t>How To Enable Telemetry &amp; Monitoring Feature</a:t>
            </a:r>
          </a:p>
        </p:txBody>
      </p:sp>
      <p:pic>
        <p:nvPicPr>
          <p:cNvPr id="2" name="Google Shape;187;p8" descr="Graphical user interface&#10;&#10;Description automatically generated">
            <a:extLst>
              <a:ext uri="{FF2B5EF4-FFF2-40B4-BE49-F238E27FC236}">
                <a16:creationId xmlns:a16="http://schemas.microsoft.com/office/drawing/2014/main" id="{7A91F4F3-B8D4-E8D0-B291-031701A395E4}"/>
              </a:ext>
            </a:extLst>
          </p:cNvPr>
          <p:cNvPicPr preferRelativeResize="0">
            <a:picLocks noGrp="1"/>
          </p:cNvPicPr>
          <p:nvPr>
            <p:ph idx="1"/>
          </p:nvPr>
        </p:nvPicPr>
        <p:blipFill rotWithShape="1">
          <a:blip r:embed="rId3">
            <a:alphaModFix/>
          </a:blip>
          <a:srcRect/>
          <a:stretch/>
        </p:blipFill>
        <p:spPr>
          <a:xfrm>
            <a:off x="2809077" y="1575210"/>
            <a:ext cx="6552365" cy="3963988"/>
          </a:xfrm>
          <a:prstGeom prst="rect">
            <a:avLst/>
          </a:prstGeom>
          <a:noFill/>
          <a:ln>
            <a:noFill/>
          </a:ln>
        </p:spPr>
      </p:pic>
    </p:spTree>
    <p:extLst>
      <p:ext uri="{BB962C8B-B14F-4D97-AF65-F5344CB8AC3E}">
        <p14:creationId xmlns:p14="http://schemas.microsoft.com/office/powerpoint/2010/main" val="208473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FD651C21-D8B0-C684-BC5D-1D202932AB8C}"/>
              </a:ext>
            </a:extLst>
          </p:cNvPr>
          <p:cNvPicPr>
            <a:picLocks noGrp="1" noChangeAspect="1"/>
          </p:cNvPicPr>
          <p:nvPr>
            <p:ph idx="1"/>
          </p:nvPr>
        </p:nvPicPr>
        <p:blipFill>
          <a:blip r:embed="rId3"/>
          <a:stretch>
            <a:fillRect/>
          </a:stretch>
        </p:blipFill>
        <p:spPr>
          <a:xfrm>
            <a:off x="404812" y="2402509"/>
            <a:ext cx="11382375" cy="1675210"/>
          </a:xfrm>
        </p:spPr>
      </p:pic>
      <p:sp>
        <p:nvSpPr>
          <p:cNvPr id="5" name="Title 4">
            <a:extLst>
              <a:ext uri="{FF2B5EF4-FFF2-40B4-BE49-F238E27FC236}">
                <a16:creationId xmlns:a16="http://schemas.microsoft.com/office/drawing/2014/main" id="{104D6081-8686-B835-E40C-24003FD01F12}"/>
              </a:ext>
            </a:extLst>
          </p:cNvPr>
          <p:cNvSpPr>
            <a:spLocks noGrp="1"/>
          </p:cNvSpPr>
          <p:nvPr>
            <p:ph type="title"/>
          </p:nvPr>
        </p:nvSpPr>
        <p:spPr/>
        <p:txBody>
          <a:bodyPr/>
          <a:lstStyle/>
          <a:p>
            <a:r>
              <a:rPr lang="en-US" dirty="0"/>
              <a:t>Telemetry &amp; Monitoring Configuration</a:t>
            </a:r>
          </a:p>
        </p:txBody>
      </p:sp>
    </p:spTree>
    <p:extLst>
      <p:ext uri="{BB962C8B-B14F-4D97-AF65-F5344CB8AC3E}">
        <p14:creationId xmlns:p14="http://schemas.microsoft.com/office/powerpoint/2010/main" val="198344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300A02A6-BA79-CF3C-E7D8-BEB094614D78}"/>
              </a:ext>
            </a:extLst>
          </p:cNvPr>
          <p:cNvPicPr>
            <a:picLocks noGrp="1" noChangeAspect="1"/>
          </p:cNvPicPr>
          <p:nvPr>
            <p:ph idx="1"/>
          </p:nvPr>
        </p:nvPicPr>
        <p:blipFill>
          <a:blip r:embed="rId3"/>
          <a:stretch>
            <a:fillRect/>
          </a:stretch>
        </p:blipFill>
        <p:spPr>
          <a:xfrm>
            <a:off x="2274728" y="1159645"/>
            <a:ext cx="7621064" cy="1819529"/>
          </a:xfrm>
        </p:spPr>
      </p:pic>
      <p:sp>
        <p:nvSpPr>
          <p:cNvPr id="5" name="Title 4">
            <a:extLst>
              <a:ext uri="{FF2B5EF4-FFF2-40B4-BE49-F238E27FC236}">
                <a16:creationId xmlns:a16="http://schemas.microsoft.com/office/drawing/2014/main" id="{104D6081-8686-B835-E40C-24003FD01F12}"/>
              </a:ext>
            </a:extLst>
          </p:cNvPr>
          <p:cNvSpPr>
            <a:spLocks noGrp="1"/>
          </p:cNvSpPr>
          <p:nvPr>
            <p:ph type="title"/>
          </p:nvPr>
        </p:nvSpPr>
        <p:spPr/>
        <p:txBody>
          <a:bodyPr/>
          <a:lstStyle/>
          <a:p>
            <a:r>
              <a:rPr lang="en-US" dirty="0"/>
              <a:t>Telemetry &amp; Monitoring Configuration</a:t>
            </a:r>
          </a:p>
        </p:txBody>
      </p:sp>
      <p:pic>
        <p:nvPicPr>
          <p:cNvPr id="8" name="Content Placeholder 2">
            <a:extLst>
              <a:ext uri="{FF2B5EF4-FFF2-40B4-BE49-F238E27FC236}">
                <a16:creationId xmlns:a16="http://schemas.microsoft.com/office/drawing/2014/main" id="{95CCCCCF-02E3-5B02-2A28-47025573CBF7}"/>
              </a:ext>
            </a:extLst>
          </p:cNvPr>
          <p:cNvPicPr>
            <a:picLocks noChangeAspect="1"/>
          </p:cNvPicPr>
          <p:nvPr/>
        </p:nvPicPr>
        <p:blipFill>
          <a:blip r:embed="rId4"/>
          <a:stretch>
            <a:fillRect/>
          </a:stretch>
        </p:blipFill>
        <p:spPr>
          <a:xfrm>
            <a:off x="3203350" y="3044398"/>
            <a:ext cx="5785299" cy="3223519"/>
          </a:xfrm>
          <a:prstGeom prst="rect">
            <a:avLst/>
          </a:prstGeom>
        </p:spPr>
      </p:pic>
    </p:spTree>
    <p:extLst>
      <p:ext uri="{BB962C8B-B14F-4D97-AF65-F5344CB8AC3E}">
        <p14:creationId xmlns:p14="http://schemas.microsoft.com/office/powerpoint/2010/main" val="2305223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4D6081-8686-B835-E40C-24003FD01F12}"/>
              </a:ext>
            </a:extLst>
          </p:cNvPr>
          <p:cNvSpPr>
            <a:spLocks noGrp="1"/>
          </p:cNvSpPr>
          <p:nvPr>
            <p:ph type="title"/>
          </p:nvPr>
        </p:nvSpPr>
        <p:spPr/>
        <p:txBody>
          <a:bodyPr/>
          <a:lstStyle/>
          <a:p>
            <a:r>
              <a:rPr lang="en-US" dirty="0"/>
              <a:t>Telemetry &amp; Monitoring Configuration</a:t>
            </a:r>
          </a:p>
        </p:txBody>
      </p:sp>
      <p:pic>
        <p:nvPicPr>
          <p:cNvPr id="7" name="Picture 6">
            <a:extLst>
              <a:ext uri="{FF2B5EF4-FFF2-40B4-BE49-F238E27FC236}">
                <a16:creationId xmlns:a16="http://schemas.microsoft.com/office/drawing/2014/main" id="{6A06810C-2B60-6C69-CF70-F534F23E591B}"/>
              </a:ext>
            </a:extLst>
          </p:cNvPr>
          <p:cNvPicPr>
            <a:picLocks noChangeAspect="1"/>
          </p:cNvPicPr>
          <p:nvPr/>
        </p:nvPicPr>
        <p:blipFill>
          <a:blip r:embed="rId3"/>
          <a:stretch>
            <a:fillRect/>
          </a:stretch>
        </p:blipFill>
        <p:spPr>
          <a:xfrm>
            <a:off x="368707" y="3984084"/>
            <a:ext cx="11454581" cy="1587764"/>
          </a:xfrm>
          <a:prstGeom prst="rect">
            <a:avLst/>
          </a:prstGeom>
        </p:spPr>
      </p:pic>
      <p:sp>
        <p:nvSpPr>
          <p:cNvPr id="12" name="Content Placeholder 11">
            <a:extLst>
              <a:ext uri="{FF2B5EF4-FFF2-40B4-BE49-F238E27FC236}">
                <a16:creationId xmlns:a16="http://schemas.microsoft.com/office/drawing/2014/main" id="{E0A3CD26-29E8-3098-A01E-33814983468E}"/>
              </a:ext>
            </a:extLst>
          </p:cNvPr>
          <p:cNvSpPr>
            <a:spLocks noGrp="1"/>
          </p:cNvSpPr>
          <p:nvPr>
            <p:ph idx="1"/>
          </p:nvPr>
        </p:nvSpPr>
        <p:spPr/>
        <p:txBody>
          <a:bodyPr/>
          <a:lstStyle/>
          <a:p>
            <a:endParaRPr lang="en-US"/>
          </a:p>
        </p:txBody>
      </p:sp>
      <p:pic>
        <p:nvPicPr>
          <p:cNvPr id="14" name="Picture 13">
            <a:extLst>
              <a:ext uri="{FF2B5EF4-FFF2-40B4-BE49-F238E27FC236}">
                <a16:creationId xmlns:a16="http://schemas.microsoft.com/office/drawing/2014/main" id="{968C97A9-931E-045B-1678-69B94A7F4998}"/>
              </a:ext>
            </a:extLst>
          </p:cNvPr>
          <p:cNvPicPr>
            <a:picLocks noChangeAspect="1"/>
          </p:cNvPicPr>
          <p:nvPr/>
        </p:nvPicPr>
        <p:blipFill>
          <a:blip r:embed="rId4"/>
          <a:stretch>
            <a:fillRect/>
          </a:stretch>
        </p:blipFill>
        <p:spPr>
          <a:xfrm>
            <a:off x="652936" y="1534696"/>
            <a:ext cx="10864645" cy="2148558"/>
          </a:xfrm>
          <a:prstGeom prst="rect">
            <a:avLst/>
          </a:prstGeom>
        </p:spPr>
      </p:pic>
    </p:spTree>
    <p:extLst>
      <p:ext uri="{BB962C8B-B14F-4D97-AF65-F5344CB8AC3E}">
        <p14:creationId xmlns:p14="http://schemas.microsoft.com/office/powerpoint/2010/main" val="2758063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D6EAB1EA-B7CE-D922-5C89-D3D11A1B4055}"/>
              </a:ext>
            </a:extLst>
          </p:cNvPr>
          <p:cNvPicPr>
            <a:picLocks noGrp="1" noChangeAspect="1"/>
          </p:cNvPicPr>
          <p:nvPr>
            <p:ph idx="1"/>
          </p:nvPr>
        </p:nvPicPr>
        <p:blipFill>
          <a:blip r:embed="rId2"/>
          <a:stretch>
            <a:fillRect/>
          </a:stretch>
        </p:blipFill>
        <p:spPr>
          <a:xfrm>
            <a:off x="2573594" y="1545172"/>
            <a:ext cx="6648953" cy="4200503"/>
          </a:xfrm>
        </p:spPr>
      </p:pic>
      <p:sp>
        <p:nvSpPr>
          <p:cNvPr id="5" name="Title 4">
            <a:extLst>
              <a:ext uri="{FF2B5EF4-FFF2-40B4-BE49-F238E27FC236}">
                <a16:creationId xmlns:a16="http://schemas.microsoft.com/office/drawing/2014/main" id="{104D6081-8686-B835-E40C-24003FD01F12}"/>
              </a:ext>
            </a:extLst>
          </p:cNvPr>
          <p:cNvSpPr>
            <a:spLocks noGrp="1"/>
          </p:cNvSpPr>
          <p:nvPr>
            <p:ph type="title"/>
          </p:nvPr>
        </p:nvSpPr>
        <p:spPr/>
        <p:txBody>
          <a:bodyPr/>
          <a:lstStyle/>
          <a:p>
            <a:r>
              <a:rPr lang="en-US" dirty="0"/>
              <a:t>Telemetry Data in Log </a:t>
            </a:r>
            <a:r>
              <a:rPr lang="en-US" dirty="0" err="1"/>
              <a:t>Analtics</a:t>
            </a:r>
            <a:endParaRPr lang="en-US" dirty="0"/>
          </a:p>
        </p:txBody>
      </p:sp>
    </p:spTree>
    <p:extLst>
      <p:ext uri="{BB962C8B-B14F-4D97-AF65-F5344CB8AC3E}">
        <p14:creationId xmlns:p14="http://schemas.microsoft.com/office/powerpoint/2010/main" val="2367426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5F2903-6CE2-4DE6-9E01-78D710334665}"/>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90942068-FCD2-C7BB-F161-2A7DD86D79AE}"/>
              </a:ext>
            </a:extLst>
          </p:cNvPr>
          <p:cNvSpPr>
            <a:spLocks noGrp="1"/>
          </p:cNvSpPr>
          <p:nvPr>
            <p:ph type="title"/>
          </p:nvPr>
        </p:nvSpPr>
        <p:spPr/>
        <p:txBody>
          <a:bodyPr/>
          <a:lstStyle/>
          <a:p>
            <a:r>
              <a:rPr lang="en-US" dirty="0"/>
              <a:t>View Data in Power BI</a:t>
            </a:r>
          </a:p>
        </p:txBody>
      </p:sp>
    </p:spTree>
    <p:extLst>
      <p:ext uri="{BB962C8B-B14F-4D97-AF65-F5344CB8AC3E}">
        <p14:creationId xmlns:p14="http://schemas.microsoft.com/office/powerpoint/2010/main" val="1925882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Export Data to Power BI</a:t>
            </a:r>
          </a:p>
        </p:txBody>
      </p:sp>
      <p:pic>
        <p:nvPicPr>
          <p:cNvPr id="5" name="Content Placeholder 4">
            <a:extLst>
              <a:ext uri="{FF2B5EF4-FFF2-40B4-BE49-F238E27FC236}">
                <a16:creationId xmlns:a16="http://schemas.microsoft.com/office/drawing/2014/main" id="{EFC409B4-44D8-7078-B8F2-EF013034554E}"/>
              </a:ext>
            </a:extLst>
          </p:cNvPr>
          <p:cNvPicPr>
            <a:picLocks noGrp="1" noChangeAspect="1"/>
          </p:cNvPicPr>
          <p:nvPr>
            <p:ph idx="1"/>
          </p:nvPr>
        </p:nvPicPr>
        <p:blipFill>
          <a:blip r:embed="rId3"/>
          <a:stretch>
            <a:fillRect/>
          </a:stretch>
        </p:blipFill>
        <p:spPr>
          <a:xfrm>
            <a:off x="1052570" y="2392466"/>
            <a:ext cx="2867425" cy="2191056"/>
          </a:xfrm>
        </p:spPr>
      </p:pic>
      <p:pic>
        <p:nvPicPr>
          <p:cNvPr id="7" name="Picture 6">
            <a:extLst>
              <a:ext uri="{FF2B5EF4-FFF2-40B4-BE49-F238E27FC236}">
                <a16:creationId xmlns:a16="http://schemas.microsoft.com/office/drawing/2014/main" id="{0DCA8C5D-1B73-E4D1-1E70-EC1F3152C70F}"/>
              </a:ext>
            </a:extLst>
          </p:cNvPr>
          <p:cNvPicPr>
            <a:picLocks noChangeAspect="1"/>
          </p:cNvPicPr>
          <p:nvPr/>
        </p:nvPicPr>
        <p:blipFill>
          <a:blip r:embed="rId4"/>
          <a:stretch>
            <a:fillRect/>
          </a:stretch>
        </p:blipFill>
        <p:spPr>
          <a:xfrm>
            <a:off x="5679245" y="1486092"/>
            <a:ext cx="5678792" cy="1229048"/>
          </a:xfrm>
          <a:prstGeom prst="rect">
            <a:avLst/>
          </a:prstGeom>
        </p:spPr>
      </p:pic>
      <p:graphicFrame>
        <p:nvGraphicFramePr>
          <p:cNvPr id="8" name="Object 7">
            <a:extLst>
              <a:ext uri="{FF2B5EF4-FFF2-40B4-BE49-F238E27FC236}">
                <a16:creationId xmlns:a16="http://schemas.microsoft.com/office/drawing/2014/main" id="{31AEDF31-EB4D-08FD-EA1D-2B4597204A6E}"/>
              </a:ext>
            </a:extLst>
          </p:cNvPr>
          <p:cNvGraphicFramePr>
            <a:graphicFrameLocks noChangeAspect="1"/>
          </p:cNvGraphicFramePr>
          <p:nvPr>
            <p:extLst>
              <p:ext uri="{D42A27DB-BD31-4B8C-83A1-F6EECF244321}">
                <p14:modId xmlns:p14="http://schemas.microsoft.com/office/powerpoint/2010/main" val="2736084054"/>
              </p:ext>
            </p:extLst>
          </p:nvPr>
        </p:nvGraphicFramePr>
        <p:xfrm>
          <a:off x="5679245" y="2856781"/>
          <a:ext cx="5519093" cy="3297443"/>
        </p:xfrm>
        <a:graphic>
          <a:graphicData uri="http://schemas.openxmlformats.org/presentationml/2006/ole">
            <mc:AlternateContent xmlns:mc="http://schemas.openxmlformats.org/markup-compatibility/2006">
              <mc:Choice xmlns:v="urn:schemas-microsoft-com:vml" Requires="v">
                <p:oleObj name="Bitmap Image" r:id="rId5" imgW="16479873" imgH="9846280" progId="Paint.Picture">
                  <p:embed/>
                </p:oleObj>
              </mc:Choice>
              <mc:Fallback>
                <p:oleObj name="Bitmap Image" r:id="rId5" imgW="16479873" imgH="9846280" progId="Paint.Picture">
                  <p:embed/>
                  <p:pic>
                    <p:nvPicPr>
                      <p:cNvPr id="8" name="Object 7">
                        <a:extLst>
                          <a:ext uri="{FF2B5EF4-FFF2-40B4-BE49-F238E27FC236}">
                            <a16:creationId xmlns:a16="http://schemas.microsoft.com/office/drawing/2014/main" id="{31AEDF31-EB4D-08FD-EA1D-2B4597204A6E}"/>
                          </a:ext>
                        </a:extLst>
                      </p:cNvPr>
                      <p:cNvPicPr/>
                      <p:nvPr/>
                    </p:nvPicPr>
                    <p:blipFill>
                      <a:blip r:embed="rId6"/>
                      <a:stretch>
                        <a:fillRect/>
                      </a:stretch>
                    </p:blipFill>
                    <p:spPr>
                      <a:xfrm>
                        <a:off x="5679245" y="2856781"/>
                        <a:ext cx="5519093" cy="3297443"/>
                      </a:xfrm>
                      <a:prstGeom prst="rect">
                        <a:avLst/>
                      </a:prstGeom>
                    </p:spPr>
                  </p:pic>
                </p:oleObj>
              </mc:Fallback>
            </mc:AlternateContent>
          </a:graphicData>
        </a:graphic>
      </p:graphicFrame>
      <p:cxnSp>
        <p:nvCxnSpPr>
          <p:cNvPr id="10" name="Straight Arrow Connector 9">
            <a:extLst>
              <a:ext uri="{FF2B5EF4-FFF2-40B4-BE49-F238E27FC236}">
                <a16:creationId xmlns:a16="http://schemas.microsoft.com/office/drawing/2014/main" id="{775734E0-6DC4-DA58-9CAE-5C9313B9851C}"/>
              </a:ext>
            </a:extLst>
          </p:cNvPr>
          <p:cNvCxnSpPr>
            <a:cxnSpLocks/>
          </p:cNvCxnSpPr>
          <p:nvPr/>
        </p:nvCxnSpPr>
        <p:spPr>
          <a:xfrm flipV="1">
            <a:off x="3731342" y="2100616"/>
            <a:ext cx="1850923" cy="194781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437AC589-8590-3379-EF88-6C324A839483}"/>
              </a:ext>
            </a:extLst>
          </p:cNvPr>
          <p:cNvCxnSpPr/>
          <p:nvPr/>
        </p:nvCxnSpPr>
        <p:spPr>
          <a:xfrm>
            <a:off x="3672348" y="4277032"/>
            <a:ext cx="1909917" cy="22847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7122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Export to Power BI – M Query</a:t>
            </a:r>
          </a:p>
        </p:txBody>
      </p:sp>
      <p:sp>
        <p:nvSpPr>
          <p:cNvPr id="9" name="Content Placeholder 8">
            <a:extLst>
              <a:ext uri="{FF2B5EF4-FFF2-40B4-BE49-F238E27FC236}">
                <a16:creationId xmlns:a16="http://schemas.microsoft.com/office/drawing/2014/main" id="{991823D3-878D-A512-C788-64429747DA92}"/>
              </a:ext>
            </a:extLst>
          </p:cNvPr>
          <p:cNvSpPr>
            <a:spLocks noGrp="1"/>
          </p:cNvSpPr>
          <p:nvPr>
            <p:ph idx="1"/>
          </p:nvPr>
        </p:nvSpPr>
        <p:spPr/>
        <p:txBody>
          <a:bodyPr/>
          <a:lstStyle/>
          <a:p>
            <a:endParaRPr lang="en-US"/>
          </a:p>
        </p:txBody>
      </p:sp>
      <p:pic>
        <p:nvPicPr>
          <p:cNvPr id="11" name="Google Shape;241;p14" descr="Graphical user interface, text, application, email&#10;&#10;Description automatically generated">
            <a:extLst>
              <a:ext uri="{FF2B5EF4-FFF2-40B4-BE49-F238E27FC236}">
                <a16:creationId xmlns:a16="http://schemas.microsoft.com/office/drawing/2014/main" id="{3C7876B4-A4AB-7556-F5F1-2A6BCD4E60C6}"/>
              </a:ext>
            </a:extLst>
          </p:cNvPr>
          <p:cNvPicPr preferRelativeResize="0">
            <a:picLocks/>
          </p:cNvPicPr>
          <p:nvPr/>
        </p:nvPicPr>
        <p:blipFill rotWithShape="1">
          <a:blip r:embed="rId3">
            <a:alphaModFix/>
          </a:blip>
          <a:srcRect/>
          <a:stretch/>
        </p:blipFill>
        <p:spPr>
          <a:xfrm>
            <a:off x="1581283" y="1193941"/>
            <a:ext cx="9029433" cy="4862512"/>
          </a:xfrm>
          <a:prstGeom prst="rect">
            <a:avLst/>
          </a:prstGeom>
          <a:noFill/>
          <a:ln>
            <a:noFill/>
          </a:ln>
        </p:spPr>
      </p:pic>
    </p:spTree>
    <p:extLst>
      <p:ext uri="{BB962C8B-B14F-4D97-AF65-F5344CB8AC3E}">
        <p14:creationId xmlns:p14="http://schemas.microsoft.com/office/powerpoint/2010/main" val="3057062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Power BI Data</a:t>
            </a:r>
          </a:p>
        </p:txBody>
      </p:sp>
      <p:pic>
        <p:nvPicPr>
          <p:cNvPr id="5" name="Content Placeholder 4">
            <a:extLst>
              <a:ext uri="{FF2B5EF4-FFF2-40B4-BE49-F238E27FC236}">
                <a16:creationId xmlns:a16="http://schemas.microsoft.com/office/drawing/2014/main" id="{565762D3-455C-7439-9968-681EEAA83FF0}"/>
              </a:ext>
            </a:extLst>
          </p:cNvPr>
          <p:cNvPicPr>
            <a:picLocks noGrp="1" noChangeAspect="1"/>
          </p:cNvPicPr>
          <p:nvPr>
            <p:ph idx="1"/>
          </p:nvPr>
        </p:nvPicPr>
        <p:blipFill>
          <a:blip r:embed="rId3"/>
          <a:stretch>
            <a:fillRect/>
          </a:stretch>
        </p:blipFill>
        <p:spPr>
          <a:xfrm>
            <a:off x="2463325" y="1320698"/>
            <a:ext cx="7265349" cy="4253592"/>
          </a:xfrm>
        </p:spPr>
      </p:pic>
    </p:spTree>
    <p:extLst>
      <p:ext uri="{BB962C8B-B14F-4D97-AF65-F5344CB8AC3E}">
        <p14:creationId xmlns:p14="http://schemas.microsoft.com/office/powerpoint/2010/main" val="185200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Example Power BI Visualizations</a:t>
            </a:r>
          </a:p>
        </p:txBody>
      </p:sp>
      <p:pic>
        <p:nvPicPr>
          <p:cNvPr id="5" name="Picture 4">
            <a:extLst>
              <a:ext uri="{FF2B5EF4-FFF2-40B4-BE49-F238E27FC236}">
                <a16:creationId xmlns:a16="http://schemas.microsoft.com/office/drawing/2014/main" id="{525C75BE-DDFF-4800-8280-EED8960F1F9F}"/>
              </a:ext>
            </a:extLst>
          </p:cNvPr>
          <p:cNvPicPr>
            <a:picLocks noChangeAspect="1"/>
          </p:cNvPicPr>
          <p:nvPr/>
        </p:nvPicPr>
        <p:blipFill>
          <a:blip r:embed="rId3"/>
          <a:stretch>
            <a:fillRect/>
          </a:stretch>
        </p:blipFill>
        <p:spPr>
          <a:xfrm>
            <a:off x="870476" y="1270245"/>
            <a:ext cx="10429568" cy="4769520"/>
          </a:xfrm>
          <a:prstGeom prst="rect">
            <a:avLst/>
          </a:prstGeom>
        </p:spPr>
      </p:pic>
    </p:spTree>
    <p:extLst>
      <p:ext uri="{BB962C8B-B14F-4D97-AF65-F5344CB8AC3E}">
        <p14:creationId xmlns:p14="http://schemas.microsoft.com/office/powerpoint/2010/main" val="2990292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0DAFD-18CC-F58C-A881-FFE71DB2B2ED}"/>
              </a:ext>
            </a:extLst>
          </p:cNvPr>
          <p:cNvSpPr>
            <a:spLocks noGrp="1"/>
          </p:cNvSpPr>
          <p:nvPr>
            <p:ph type="title"/>
          </p:nvPr>
        </p:nvSpPr>
        <p:spPr/>
        <p:txBody>
          <a:bodyPr/>
          <a:lstStyle/>
          <a:p>
            <a:r>
              <a:rPr lang="en-US" dirty="0"/>
              <a:t>Exception Events</a:t>
            </a:r>
          </a:p>
        </p:txBody>
      </p:sp>
      <p:sp>
        <p:nvSpPr>
          <p:cNvPr id="3" name="Text Placeholder 2">
            <a:extLst>
              <a:ext uri="{FF2B5EF4-FFF2-40B4-BE49-F238E27FC236}">
                <a16:creationId xmlns:a16="http://schemas.microsoft.com/office/drawing/2014/main" id="{A7DB35BC-7885-DE38-2096-221041A840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34418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1DCA-4E94-B60E-1AFA-5B8A6BCEBBE0}"/>
              </a:ext>
            </a:extLst>
          </p:cNvPr>
          <p:cNvSpPr>
            <a:spLocks noGrp="1"/>
          </p:cNvSpPr>
          <p:nvPr>
            <p:ph type="title"/>
          </p:nvPr>
        </p:nvSpPr>
        <p:spPr/>
        <p:txBody>
          <a:bodyPr/>
          <a:lstStyle/>
          <a:p>
            <a:r>
              <a:rPr lang="en-US" dirty="0"/>
              <a:t>Exception Events</a:t>
            </a:r>
          </a:p>
        </p:txBody>
      </p:sp>
      <p:sp>
        <p:nvSpPr>
          <p:cNvPr id="3" name="Content Placeholder 2">
            <a:extLst>
              <a:ext uri="{FF2B5EF4-FFF2-40B4-BE49-F238E27FC236}">
                <a16:creationId xmlns:a16="http://schemas.microsoft.com/office/drawing/2014/main" id="{4BACE8D9-3DFF-FD05-4CCF-003B5AF3FB2B}"/>
              </a:ext>
            </a:extLst>
          </p:cNvPr>
          <p:cNvSpPr>
            <a:spLocks noGrp="1"/>
          </p:cNvSpPr>
          <p:nvPr>
            <p:ph idx="1"/>
          </p:nvPr>
        </p:nvSpPr>
        <p:spPr/>
        <p:txBody>
          <a:bodyPr/>
          <a:lstStyle/>
          <a:p>
            <a:endParaRPr lang="en-US"/>
          </a:p>
        </p:txBody>
      </p:sp>
      <p:pic>
        <p:nvPicPr>
          <p:cNvPr id="4" name="Google Shape;269;p18">
            <a:extLst>
              <a:ext uri="{FF2B5EF4-FFF2-40B4-BE49-F238E27FC236}">
                <a16:creationId xmlns:a16="http://schemas.microsoft.com/office/drawing/2014/main" id="{8F53FA54-DD95-D8A1-4AD8-34C5C11B3916}"/>
              </a:ext>
            </a:extLst>
          </p:cNvPr>
          <p:cNvPicPr preferRelativeResize="0">
            <a:picLocks/>
          </p:cNvPicPr>
          <p:nvPr/>
        </p:nvPicPr>
        <p:blipFill rotWithShape="1">
          <a:blip r:embed="rId2">
            <a:alphaModFix/>
          </a:blip>
          <a:srcRect/>
          <a:stretch/>
        </p:blipFill>
        <p:spPr>
          <a:xfrm>
            <a:off x="6637337" y="1723512"/>
            <a:ext cx="3933621" cy="3547499"/>
          </a:xfrm>
          <a:prstGeom prst="rect">
            <a:avLst/>
          </a:prstGeom>
          <a:noFill/>
          <a:ln>
            <a:noFill/>
          </a:ln>
        </p:spPr>
      </p:pic>
      <p:pic>
        <p:nvPicPr>
          <p:cNvPr id="5" name="Google Shape;271;p18">
            <a:extLst>
              <a:ext uri="{FF2B5EF4-FFF2-40B4-BE49-F238E27FC236}">
                <a16:creationId xmlns:a16="http://schemas.microsoft.com/office/drawing/2014/main" id="{5459746B-DB23-C9DF-45FC-1B3E3CB52F86}"/>
              </a:ext>
            </a:extLst>
          </p:cNvPr>
          <p:cNvPicPr preferRelativeResize="0"/>
          <p:nvPr/>
        </p:nvPicPr>
        <p:blipFill rotWithShape="1">
          <a:blip r:embed="rId3">
            <a:alphaModFix/>
          </a:blip>
          <a:srcRect/>
          <a:stretch/>
        </p:blipFill>
        <p:spPr>
          <a:xfrm>
            <a:off x="490627" y="2811462"/>
            <a:ext cx="4585746" cy="1733636"/>
          </a:xfrm>
          <a:prstGeom prst="rect">
            <a:avLst/>
          </a:prstGeom>
          <a:noFill/>
          <a:ln>
            <a:noFill/>
          </a:ln>
        </p:spPr>
      </p:pic>
    </p:spTree>
    <p:extLst>
      <p:ext uri="{BB962C8B-B14F-4D97-AF65-F5344CB8AC3E}">
        <p14:creationId xmlns:p14="http://schemas.microsoft.com/office/powerpoint/2010/main" val="3577818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1DCA-4E94-B60E-1AFA-5B8A6BCEBBE0}"/>
              </a:ext>
            </a:extLst>
          </p:cNvPr>
          <p:cNvSpPr>
            <a:spLocks noGrp="1"/>
          </p:cNvSpPr>
          <p:nvPr>
            <p:ph type="title"/>
          </p:nvPr>
        </p:nvSpPr>
        <p:spPr/>
        <p:txBody>
          <a:bodyPr/>
          <a:lstStyle/>
          <a:p>
            <a:r>
              <a:rPr lang="en-US" dirty="0"/>
              <a:t>Exception Stack Trace</a:t>
            </a:r>
          </a:p>
        </p:txBody>
      </p:sp>
      <p:pic>
        <p:nvPicPr>
          <p:cNvPr id="4" name="Google Shape;276;p19">
            <a:extLst>
              <a:ext uri="{FF2B5EF4-FFF2-40B4-BE49-F238E27FC236}">
                <a16:creationId xmlns:a16="http://schemas.microsoft.com/office/drawing/2014/main" id="{8D27505A-E301-902D-018F-ADC2E9CEC582}"/>
              </a:ext>
            </a:extLst>
          </p:cNvPr>
          <p:cNvPicPr preferRelativeResize="0">
            <a:picLocks noGrp="1"/>
          </p:cNvPicPr>
          <p:nvPr>
            <p:ph idx="1"/>
          </p:nvPr>
        </p:nvPicPr>
        <p:blipFill rotWithShape="1">
          <a:blip r:embed="rId2">
            <a:alphaModFix/>
          </a:blip>
          <a:srcRect/>
          <a:stretch/>
        </p:blipFill>
        <p:spPr>
          <a:xfrm>
            <a:off x="2318276" y="1435099"/>
            <a:ext cx="7659008" cy="4265153"/>
          </a:xfrm>
          <a:prstGeom prst="rect">
            <a:avLst/>
          </a:prstGeom>
          <a:noFill/>
          <a:ln>
            <a:noFill/>
          </a:ln>
        </p:spPr>
      </p:pic>
    </p:spTree>
    <p:extLst>
      <p:ext uri="{BB962C8B-B14F-4D97-AF65-F5344CB8AC3E}">
        <p14:creationId xmlns:p14="http://schemas.microsoft.com/office/powerpoint/2010/main" val="3013516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0DAFD-18CC-F58C-A881-FFE71DB2B2ED}"/>
              </a:ext>
            </a:extLst>
          </p:cNvPr>
          <p:cNvSpPr>
            <a:spLocks noGrp="1"/>
          </p:cNvSpPr>
          <p:nvPr>
            <p:ph type="title"/>
          </p:nvPr>
        </p:nvSpPr>
        <p:spPr/>
        <p:txBody>
          <a:bodyPr/>
          <a:lstStyle/>
          <a:p>
            <a:r>
              <a:rPr lang="en-US" dirty="0"/>
              <a:t>Custom Telemetry Events</a:t>
            </a:r>
          </a:p>
        </p:txBody>
      </p:sp>
      <p:sp>
        <p:nvSpPr>
          <p:cNvPr id="3" name="Text Placeholder 2">
            <a:extLst>
              <a:ext uri="{FF2B5EF4-FFF2-40B4-BE49-F238E27FC236}">
                <a16:creationId xmlns:a16="http://schemas.microsoft.com/office/drawing/2014/main" id="{A7DB35BC-7885-DE38-2096-221041A840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72542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1DCA-4E94-B60E-1AFA-5B8A6BCEBBE0}"/>
              </a:ext>
            </a:extLst>
          </p:cNvPr>
          <p:cNvSpPr>
            <a:spLocks noGrp="1"/>
          </p:cNvSpPr>
          <p:nvPr>
            <p:ph type="title"/>
          </p:nvPr>
        </p:nvSpPr>
        <p:spPr/>
        <p:txBody>
          <a:bodyPr/>
          <a:lstStyle/>
          <a:p>
            <a:r>
              <a:rPr lang="en-US" dirty="0"/>
              <a:t>Custom Telemetry Events</a:t>
            </a:r>
          </a:p>
        </p:txBody>
      </p:sp>
      <p:sp>
        <p:nvSpPr>
          <p:cNvPr id="3" name="Content Placeholder 2">
            <a:extLst>
              <a:ext uri="{FF2B5EF4-FFF2-40B4-BE49-F238E27FC236}">
                <a16:creationId xmlns:a16="http://schemas.microsoft.com/office/drawing/2014/main" id="{4BACE8D9-3DFF-FD05-4CCF-003B5AF3FB2B}"/>
              </a:ext>
            </a:extLst>
          </p:cNvPr>
          <p:cNvSpPr>
            <a:spLocks noGrp="1"/>
          </p:cNvSpPr>
          <p:nvPr>
            <p:ph idx="1"/>
          </p:nvPr>
        </p:nvSpPr>
        <p:spPr/>
        <p:txBody>
          <a:bodyPr/>
          <a:lstStyle/>
          <a:p>
            <a:r>
              <a:rPr lang="en-US" dirty="0"/>
              <a:t>Scenario – Want to log when a user opens a sales order</a:t>
            </a:r>
          </a:p>
        </p:txBody>
      </p:sp>
      <p:pic>
        <p:nvPicPr>
          <p:cNvPr id="4" name="Google Shape;289;p21">
            <a:extLst>
              <a:ext uri="{FF2B5EF4-FFF2-40B4-BE49-F238E27FC236}">
                <a16:creationId xmlns:a16="http://schemas.microsoft.com/office/drawing/2014/main" id="{90A30E7F-71B3-DB54-4C9A-1E564516C724}"/>
              </a:ext>
            </a:extLst>
          </p:cNvPr>
          <p:cNvPicPr preferRelativeResize="0"/>
          <p:nvPr/>
        </p:nvPicPr>
        <p:blipFill rotWithShape="1">
          <a:blip r:embed="rId3">
            <a:alphaModFix/>
          </a:blip>
          <a:srcRect/>
          <a:stretch/>
        </p:blipFill>
        <p:spPr>
          <a:xfrm>
            <a:off x="312737" y="2354118"/>
            <a:ext cx="5505451" cy="3086123"/>
          </a:xfrm>
          <a:prstGeom prst="rect">
            <a:avLst/>
          </a:prstGeom>
          <a:noFill/>
          <a:ln>
            <a:noFill/>
          </a:ln>
        </p:spPr>
      </p:pic>
      <p:pic>
        <p:nvPicPr>
          <p:cNvPr id="5" name="Google Shape;290;p21">
            <a:extLst>
              <a:ext uri="{FF2B5EF4-FFF2-40B4-BE49-F238E27FC236}">
                <a16:creationId xmlns:a16="http://schemas.microsoft.com/office/drawing/2014/main" id="{AA9976CE-2015-2C37-83A7-DDABCF360D3F}"/>
              </a:ext>
            </a:extLst>
          </p:cNvPr>
          <p:cNvPicPr preferRelativeResize="0"/>
          <p:nvPr/>
        </p:nvPicPr>
        <p:blipFill rotWithShape="1">
          <a:blip r:embed="rId4">
            <a:alphaModFix/>
          </a:blip>
          <a:srcRect/>
          <a:stretch/>
        </p:blipFill>
        <p:spPr>
          <a:xfrm>
            <a:off x="6865937" y="1820439"/>
            <a:ext cx="5115639" cy="4153480"/>
          </a:xfrm>
          <a:prstGeom prst="rect">
            <a:avLst/>
          </a:prstGeom>
          <a:noFill/>
          <a:ln>
            <a:noFill/>
          </a:ln>
        </p:spPr>
      </p:pic>
    </p:spTree>
    <p:extLst>
      <p:ext uri="{BB962C8B-B14F-4D97-AF65-F5344CB8AC3E}">
        <p14:creationId xmlns:p14="http://schemas.microsoft.com/office/powerpoint/2010/main" val="780676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1DCA-4E94-B60E-1AFA-5B8A6BCEBBE0}"/>
              </a:ext>
            </a:extLst>
          </p:cNvPr>
          <p:cNvSpPr>
            <a:spLocks noGrp="1"/>
          </p:cNvSpPr>
          <p:nvPr>
            <p:ph type="title"/>
          </p:nvPr>
        </p:nvSpPr>
        <p:spPr/>
        <p:txBody>
          <a:bodyPr>
            <a:normAutofit fontScale="90000"/>
          </a:bodyPr>
          <a:lstStyle/>
          <a:p>
            <a:r>
              <a:rPr lang="en-US" dirty="0" err="1"/>
              <a:t>SysApplicationInsightsTelemetryLogger</a:t>
            </a:r>
            <a:endParaRPr lang="en-US" dirty="0"/>
          </a:p>
        </p:txBody>
      </p:sp>
      <p:pic>
        <p:nvPicPr>
          <p:cNvPr id="7" name="Picture 6">
            <a:extLst>
              <a:ext uri="{FF2B5EF4-FFF2-40B4-BE49-F238E27FC236}">
                <a16:creationId xmlns:a16="http://schemas.microsoft.com/office/drawing/2014/main" id="{7213DBEA-7AEB-DB30-CF33-7607006F6875}"/>
              </a:ext>
            </a:extLst>
          </p:cNvPr>
          <p:cNvPicPr>
            <a:picLocks noChangeAspect="1"/>
          </p:cNvPicPr>
          <p:nvPr/>
        </p:nvPicPr>
        <p:blipFill>
          <a:blip r:embed="rId2"/>
          <a:stretch>
            <a:fillRect/>
          </a:stretch>
        </p:blipFill>
        <p:spPr>
          <a:xfrm>
            <a:off x="628155" y="2338235"/>
            <a:ext cx="4734586" cy="2181529"/>
          </a:xfrm>
          <a:prstGeom prst="rect">
            <a:avLst/>
          </a:prstGeom>
        </p:spPr>
      </p:pic>
      <p:pic>
        <p:nvPicPr>
          <p:cNvPr id="11" name="Picture 10">
            <a:extLst>
              <a:ext uri="{FF2B5EF4-FFF2-40B4-BE49-F238E27FC236}">
                <a16:creationId xmlns:a16="http://schemas.microsoft.com/office/drawing/2014/main" id="{A7C2670D-E5C9-971E-9685-91AC263B10D6}"/>
              </a:ext>
            </a:extLst>
          </p:cNvPr>
          <p:cNvPicPr>
            <a:picLocks noChangeAspect="1"/>
          </p:cNvPicPr>
          <p:nvPr/>
        </p:nvPicPr>
        <p:blipFill>
          <a:blip r:embed="rId3"/>
          <a:stretch>
            <a:fillRect/>
          </a:stretch>
        </p:blipFill>
        <p:spPr>
          <a:xfrm>
            <a:off x="5622196" y="1344451"/>
            <a:ext cx="6154009" cy="4372585"/>
          </a:xfrm>
          <a:prstGeom prst="rect">
            <a:avLst/>
          </a:prstGeom>
        </p:spPr>
      </p:pic>
    </p:spTree>
    <p:extLst>
      <p:ext uri="{BB962C8B-B14F-4D97-AF65-F5344CB8AC3E}">
        <p14:creationId xmlns:p14="http://schemas.microsoft.com/office/powerpoint/2010/main" val="2704896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1DCA-4E94-B60E-1AFA-5B8A6BCEBBE0}"/>
              </a:ext>
            </a:extLst>
          </p:cNvPr>
          <p:cNvSpPr>
            <a:spLocks noGrp="1"/>
          </p:cNvSpPr>
          <p:nvPr>
            <p:ph type="title"/>
          </p:nvPr>
        </p:nvSpPr>
        <p:spPr/>
        <p:txBody>
          <a:bodyPr/>
          <a:lstStyle/>
          <a:p>
            <a:r>
              <a:rPr lang="en-US" dirty="0"/>
              <a:t>Form Event Lifecycle in D365FO</a:t>
            </a:r>
          </a:p>
        </p:txBody>
      </p:sp>
      <p:sp>
        <p:nvSpPr>
          <p:cNvPr id="6" name="Content Placeholder 5">
            <a:extLst>
              <a:ext uri="{FF2B5EF4-FFF2-40B4-BE49-F238E27FC236}">
                <a16:creationId xmlns:a16="http://schemas.microsoft.com/office/drawing/2014/main" id="{7917F04B-350F-C7D9-FCC6-1B755ADE7F51}"/>
              </a:ext>
            </a:extLst>
          </p:cNvPr>
          <p:cNvSpPr>
            <a:spLocks noGrp="1"/>
          </p:cNvSpPr>
          <p:nvPr>
            <p:ph idx="1"/>
          </p:nvPr>
        </p:nvSpPr>
        <p:spPr/>
        <p:txBody>
          <a:bodyPr/>
          <a:lstStyle/>
          <a:p>
            <a:endParaRPr lang="en-US"/>
          </a:p>
        </p:txBody>
      </p:sp>
      <p:pic>
        <p:nvPicPr>
          <p:cNvPr id="7" name="Google Shape;308;p23">
            <a:extLst>
              <a:ext uri="{FF2B5EF4-FFF2-40B4-BE49-F238E27FC236}">
                <a16:creationId xmlns:a16="http://schemas.microsoft.com/office/drawing/2014/main" id="{B1887C90-FCFA-6B5C-1748-E752D7D12348}"/>
              </a:ext>
            </a:extLst>
          </p:cNvPr>
          <p:cNvPicPr preferRelativeResize="0"/>
          <p:nvPr/>
        </p:nvPicPr>
        <p:blipFill rotWithShape="1">
          <a:blip r:embed="rId3">
            <a:alphaModFix/>
          </a:blip>
          <a:srcRect/>
          <a:stretch/>
        </p:blipFill>
        <p:spPr>
          <a:xfrm>
            <a:off x="3523034" y="1434419"/>
            <a:ext cx="5124450" cy="4639110"/>
          </a:xfrm>
          <a:prstGeom prst="rect">
            <a:avLst/>
          </a:prstGeom>
          <a:noFill/>
          <a:ln>
            <a:noFill/>
          </a:ln>
        </p:spPr>
      </p:pic>
    </p:spTree>
    <p:extLst>
      <p:ext uri="{BB962C8B-B14F-4D97-AF65-F5344CB8AC3E}">
        <p14:creationId xmlns:p14="http://schemas.microsoft.com/office/powerpoint/2010/main" val="169631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1DCA-4E94-B60E-1AFA-5B8A6BCEBBE0}"/>
              </a:ext>
            </a:extLst>
          </p:cNvPr>
          <p:cNvSpPr>
            <a:spLocks noGrp="1"/>
          </p:cNvSpPr>
          <p:nvPr>
            <p:ph type="title"/>
          </p:nvPr>
        </p:nvSpPr>
        <p:spPr/>
        <p:txBody>
          <a:bodyPr/>
          <a:lstStyle/>
          <a:p>
            <a:r>
              <a:rPr lang="en-US" dirty="0"/>
              <a:t>Custom Telemetry Events</a:t>
            </a:r>
          </a:p>
        </p:txBody>
      </p:sp>
      <p:pic>
        <p:nvPicPr>
          <p:cNvPr id="5" name="Google Shape;318;p24">
            <a:extLst>
              <a:ext uri="{FF2B5EF4-FFF2-40B4-BE49-F238E27FC236}">
                <a16:creationId xmlns:a16="http://schemas.microsoft.com/office/drawing/2014/main" id="{C6C1C296-CC95-05E4-E782-1993922BC2D7}"/>
              </a:ext>
            </a:extLst>
          </p:cNvPr>
          <p:cNvPicPr preferRelativeResize="0"/>
          <p:nvPr/>
        </p:nvPicPr>
        <p:blipFill rotWithShape="1">
          <a:blip r:embed="rId2">
            <a:alphaModFix/>
          </a:blip>
          <a:srcRect/>
          <a:stretch/>
        </p:blipFill>
        <p:spPr>
          <a:xfrm>
            <a:off x="1751994" y="1459523"/>
            <a:ext cx="8688012" cy="2638793"/>
          </a:xfrm>
          <a:prstGeom prst="rect">
            <a:avLst/>
          </a:prstGeom>
          <a:noFill/>
          <a:ln>
            <a:noFill/>
          </a:ln>
        </p:spPr>
      </p:pic>
      <p:pic>
        <p:nvPicPr>
          <p:cNvPr id="7" name="Picture 6">
            <a:extLst>
              <a:ext uri="{FF2B5EF4-FFF2-40B4-BE49-F238E27FC236}">
                <a16:creationId xmlns:a16="http://schemas.microsoft.com/office/drawing/2014/main" id="{B9EB970F-10B6-BB47-3E57-4DD2E6682668}"/>
              </a:ext>
            </a:extLst>
          </p:cNvPr>
          <p:cNvPicPr>
            <a:picLocks noChangeAspect="1"/>
          </p:cNvPicPr>
          <p:nvPr/>
        </p:nvPicPr>
        <p:blipFill>
          <a:blip r:embed="rId3"/>
          <a:stretch>
            <a:fillRect/>
          </a:stretch>
        </p:blipFill>
        <p:spPr>
          <a:xfrm>
            <a:off x="618360" y="4420153"/>
            <a:ext cx="10955279" cy="1486107"/>
          </a:xfrm>
          <a:prstGeom prst="rect">
            <a:avLst/>
          </a:prstGeom>
        </p:spPr>
      </p:pic>
    </p:spTree>
    <p:extLst>
      <p:ext uri="{BB962C8B-B14F-4D97-AF65-F5344CB8AC3E}">
        <p14:creationId xmlns:p14="http://schemas.microsoft.com/office/powerpoint/2010/main" val="1317086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1DCA-4E94-B60E-1AFA-5B8A6BCEBBE0}"/>
              </a:ext>
            </a:extLst>
          </p:cNvPr>
          <p:cNvSpPr>
            <a:spLocks noGrp="1"/>
          </p:cNvSpPr>
          <p:nvPr>
            <p:ph type="title"/>
          </p:nvPr>
        </p:nvSpPr>
        <p:spPr>
          <a:xfrm>
            <a:off x="405055" y="83820"/>
            <a:ext cx="11381889" cy="1119209"/>
          </a:xfrm>
        </p:spPr>
        <p:txBody>
          <a:bodyPr/>
          <a:lstStyle/>
          <a:p>
            <a:r>
              <a:rPr lang="en-US" dirty="0"/>
              <a:t>Custom Telemetry Events</a:t>
            </a:r>
          </a:p>
        </p:txBody>
      </p:sp>
      <p:pic>
        <p:nvPicPr>
          <p:cNvPr id="4" name="Google Shape;324;p25">
            <a:extLst>
              <a:ext uri="{FF2B5EF4-FFF2-40B4-BE49-F238E27FC236}">
                <a16:creationId xmlns:a16="http://schemas.microsoft.com/office/drawing/2014/main" id="{A7C20D66-D3E6-2E80-595F-1DE37D29CAB9}"/>
              </a:ext>
            </a:extLst>
          </p:cNvPr>
          <p:cNvPicPr preferRelativeResize="0"/>
          <p:nvPr/>
        </p:nvPicPr>
        <p:blipFill rotWithShape="1">
          <a:blip r:embed="rId2">
            <a:alphaModFix/>
          </a:blip>
          <a:srcRect/>
          <a:stretch/>
        </p:blipFill>
        <p:spPr>
          <a:xfrm>
            <a:off x="1206627" y="894740"/>
            <a:ext cx="9778743" cy="2679040"/>
          </a:xfrm>
          <a:prstGeom prst="rect">
            <a:avLst/>
          </a:prstGeom>
          <a:noFill/>
          <a:ln>
            <a:noFill/>
          </a:ln>
        </p:spPr>
      </p:pic>
      <p:pic>
        <p:nvPicPr>
          <p:cNvPr id="6" name="Picture 5">
            <a:extLst>
              <a:ext uri="{FF2B5EF4-FFF2-40B4-BE49-F238E27FC236}">
                <a16:creationId xmlns:a16="http://schemas.microsoft.com/office/drawing/2014/main" id="{87266743-79E5-91AC-2FB9-FEAF97A825AD}"/>
              </a:ext>
            </a:extLst>
          </p:cNvPr>
          <p:cNvPicPr>
            <a:picLocks noChangeAspect="1"/>
          </p:cNvPicPr>
          <p:nvPr/>
        </p:nvPicPr>
        <p:blipFill>
          <a:blip r:embed="rId3"/>
          <a:stretch>
            <a:fillRect/>
          </a:stretch>
        </p:blipFill>
        <p:spPr>
          <a:xfrm>
            <a:off x="3185963" y="3762966"/>
            <a:ext cx="5666606" cy="3095034"/>
          </a:xfrm>
          <a:prstGeom prst="rect">
            <a:avLst/>
          </a:prstGeom>
        </p:spPr>
      </p:pic>
    </p:spTree>
    <p:extLst>
      <p:ext uri="{BB962C8B-B14F-4D97-AF65-F5344CB8AC3E}">
        <p14:creationId xmlns:p14="http://schemas.microsoft.com/office/powerpoint/2010/main" val="401549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7E2C-7240-485E-CA62-26F8CAB822BA}"/>
              </a:ext>
            </a:extLst>
          </p:cNvPr>
          <p:cNvSpPr>
            <a:spLocks noGrp="1"/>
          </p:cNvSpPr>
          <p:nvPr>
            <p:ph type="title"/>
          </p:nvPr>
        </p:nvSpPr>
        <p:spPr/>
        <p:txBody>
          <a:bodyPr/>
          <a:lstStyle/>
          <a:p>
            <a:r>
              <a:rPr lang="en-US" sz="6000" dirty="0"/>
              <a:t>Query Telemetry Data via Code</a:t>
            </a:r>
          </a:p>
        </p:txBody>
      </p:sp>
    </p:spTree>
    <p:extLst>
      <p:ext uri="{BB962C8B-B14F-4D97-AF65-F5344CB8AC3E}">
        <p14:creationId xmlns:p14="http://schemas.microsoft.com/office/powerpoint/2010/main" val="2455319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4D6081-8686-B835-E40C-24003FD01F12}"/>
              </a:ext>
            </a:extLst>
          </p:cNvPr>
          <p:cNvSpPr>
            <a:spLocks noGrp="1"/>
          </p:cNvSpPr>
          <p:nvPr>
            <p:ph type="title"/>
          </p:nvPr>
        </p:nvSpPr>
        <p:spPr/>
        <p:txBody>
          <a:bodyPr/>
          <a:lstStyle/>
          <a:p>
            <a:r>
              <a:rPr lang="en-US" dirty="0"/>
              <a:t>Telemetry Data in Log Analytics</a:t>
            </a:r>
          </a:p>
        </p:txBody>
      </p:sp>
      <p:pic>
        <p:nvPicPr>
          <p:cNvPr id="10" name="Content Placeholder 9">
            <a:extLst>
              <a:ext uri="{FF2B5EF4-FFF2-40B4-BE49-F238E27FC236}">
                <a16:creationId xmlns:a16="http://schemas.microsoft.com/office/drawing/2014/main" id="{CC8C4FBC-047B-5B77-8CE9-7E51F3E976F1}"/>
              </a:ext>
            </a:extLst>
          </p:cNvPr>
          <p:cNvPicPr>
            <a:picLocks noGrp="1" noChangeAspect="1"/>
          </p:cNvPicPr>
          <p:nvPr>
            <p:ph idx="1"/>
          </p:nvPr>
        </p:nvPicPr>
        <p:blipFill>
          <a:blip r:embed="rId3"/>
          <a:stretch>
            <a:fillRect/>
          </a:stretch>
        </p:blipFill>
        <p:spPr>
          <a:xfrm>
            <a:off x="3132708" y="3345766"/>
            <a:ext cx="5926584" cy="3512234"/>
          </a:xfrm>
        </p:spPr>
      </p:pic>
      <p:pic>
        <p:nvPicPr>
          <p:cNvPr id="12" name="Picture 11">
            <a:extLst>
              <a:ext uri="{FF2B5EF4-FFF2-40B4-BE49-F238E27FC236}">
                <a16:creationId xmlns:a16="http://schemas.microsoft.com/office/drawing/2014/main" id="{E25848AF-503A-BA5D-1B85-5E8B950AF306}"/>
              </a:ext>
            </a:extLst>
          </p:cNvPr>
          <p:cNvPicPr>
            <a:picLocks noChangeAspect="1"/>
          </p:cNvPicPr>
          <p:nvPr/>
        </p:nvPicPr>
        <p:blipFill>
          <a:blip r:embed="rId4"/>
          <a:stretch>
            <a:fillRect/>
          </a:stretch>
        </p:blipFill>
        <p:spPr>
          <a:xfrm>
            <a:off x="506859" y="1107571"/>
            <a:ext cx="11178282" cy="2146301"/>
          </a:xfrm>
          <a:prstGeom prst="rect">
            <a:avLst/>
          </a:prstGeom>
        </p:spPr>
      </p:pic>
    </p:spTree>
    <p:extLst>
      <p:ext uri="{BB962C8B-B14F-4D97-AF65-F5344CB8AC3E}">
        <p14:creationId xmlns:p14="http://schemas.microsoft.com/office/powerpoint/2010/main" val="414261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Use Telemetry Data Within D365FO</a:t>
            </a:r>
          </a:p>
        </p:txBody>
      </p:sp>
      <p:sp>
        <p:nvSpPr>
          <p:cNvPr id="4" name="Content Placeholder 3">
            <a:extLst>
              <a:ext uri="{FF2B5EF4-FFF2-40B4-BE49-F238E27FC236}">
                <a16:creationId xmlns:a16="http://schemas.microsoft.com/office/drawing/2014/main" id="{72CC6D23-14B4-25AF-E501-54C52BDA96B3}"/>
              </a:ext>
            </a:extLst>
          </p:cNvPr>
          <p:cNvSpPr>
            <a:spLocks noGrp="1"/>
          </p:cNvSpPr>
          <p:nvPr>
            <p:ph idx="1"/>
          </p:nvPr>
        </p:nvSpPr>
        <p:spPr>
          <a:xfrm>
            <a:off x="394316" y="1358480"/>
            <a:ext cx="11381889" cy="3964058"/>
          </a:xfrm>
        </p:spPr>
        <p:txBody>
          <a:bodyPr/>
          <a:lstStyle/>
          <a:p>
            <a:r>
              <a:rPr lang="en-US" dirty="0"/>
              <a:t>Let’s create a solution to disable a user that does not log in within a set timeframe</a:t>
            </a:r>
          </a:p>
        </p:txBody>
      </p:sp>
      <p:pic>
        <p:nvPicPr>
          <p:cNvPr id="7" name="Picture 6">
            <a:extLst>
              <a:ext uri="{FF2B5EF4-FFF2-40B4-BE49-F238E27FC236}">
                <a16:creationId xmlns:a16="http://schemas.microsoft.com/office/drawing/2014/main" id="{C477AC98-A53B-09A8-DCD3-8A2C68554B9B}"/>
              </a:ext>
            </a:extLst>
          </p:cNvPr>
          <p:cNvPicPr>
            <a:picLocks noChangeAspect="1"/>
          </p:cNvPicPr>
          <p:nvPr/>
        </p:nvPicPr>
        <p:blipFill>
          <a:blip r:embed="rId3"/>
          <a:stretch>
            <a:fillRect/>
          </a:stretch>
        </p:blipFill>
        <p:spPr>
          <a:xfrm>
            <a:off x="497758" y="2729553"/>
            <a:ext cx="11196484" cy="2150544"/>
          </a:xfrm>
          <a:prstGeom prst="rect">
            <a:avLst/>
          </a:prstGeom>
        </p:spPr>
      </p:pic>
    </p:spTree>
    <p:extLst>
      <p:ext uri="{BB962C8B-B14F-4D97-AF65-F5344CB8AC3E}">
        <p14:creationId xmlns:p14="http://schemas.microsoft.com/office/powerpoint/2010/main" val="839219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Use Telemetry Data Within D365FO</a:t>
            </a:r>
          </a:p>
        </p:txBody>
      </p:sp>
      <p:sp>
        <p:nvSpPr>
          <p:cNvPr id="4" name="Content Placeholder 3">
            <a:extLst>
              <a:ext uri="{FF2B5EF4-FFF2-40B4-BE49-F238E27FC236}">
                <a16:creationId xmlns:a16="http://schemas.microsoft.com/office/drawing/2014/main" id="{72CC6D23-14B4-25AF-E501-54C52BDA96B3}"/>
              </a:ext>
            </a:extLst>
          </p:cNvPr>
          <p:cNvSpPr>
            <a:spLocks noGrp="1"/>
          </p:cNvSpPr>
          <p:nvPr>
            <p:ph idx="1"/>
          </p:nvPr>
        </p:nvSpPr>
        <p:spPr>
          <a:xfrm>
            <a:off x="394316" y="1358480"/>
            <a:ext cx="4760245" cy="3964058"/>
          </a:xfrm>
        </p:spPr>
        <p:txBody>
          <a:bodyPr/>
          <a:lstStyle/>
          <a:p>
            <a:r>
              <a:rPr lang="en-US" dirty="0"/>
              <a:t>.NET class for X++ to call</a:t>
            </a:r>
          </a:p>
          <a:p>
            <a:endParaRPr lang="en-US" dirty="0"/>
          </a:p>
          <a:p>
            <a:r>
              <a:rPr lang="en-US" dirty="0"/>
              <a:t>Not best practice to store secrets in code</a:t>
            </a:r>
          </a:p>
          <a:p>
            <a:endParaRPr lang="en-US" dirty="0"/>
          </a:p>
        </p:txBody>
      </p:sp>
      <p:pic>
        <p:nvPicPr>
          <p:cNvPr id="3" name="Google Shape;363;p30">
            <a:extLst>
              <a:ext uri="{FF2B5EF4-FFF2-40B4-BE49-F238E27FC236}">
                <a16:creationId xmlns:a16="http://schemas.microsoft.com/office/drawing/2014/main" id="{B7D78880-980F-3FAC-61D1-B8C99FF659AD}"/>
              </a:ext>
            </a:extLst>
          </p:cNvPr>
          <p:cNvPicPr preferRelativeResize="0"/>
          <p:nvPr/>
        </p:nvPicPr>
        <p:blipFill rotWithShape="1">
          <a:blip r:embed="rId3">
            <a:alphaModFix/>
          </a:blip>
          <a:srcRect/>
          <a:stretch/>
        </p:blipFill>
        <p:spPr>
          <a:xfrm>
            <a:off x="5586407" y="1442870"/>
            <a:ext cx="6101130" cy="3795278"/>
          </a:xfrm>
          <a:prstGeom prst="rect">
            <a:avLst/>
          </a:prstGeom>
          <a:noFill/>
          <a:ln>
            <a:noFill/>
          </a:ln>
        </p:spPr>
      </p:pic>
    </p:spTree>
    <p:extLst>
      <p:ext uri="{BB962C8B-B14F-4D97-AF65-F5344CB8AC3E}">
        <p14:creationId xmlns:p14="http://schemas.microsoft.com/office/powerpoint/2010/main" val="1526751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X++ Batch Job Setup</a:t>
            </a:r>
          </a:p>
        </p:txBody>
      </p:sp>
      <p:sp>
        <p:nvSpPr>
          <p:cNvPr id="4" name="Content Placeholder 3">
            <a:extLst>
              <a:ext uri="{FF2B5EF4-FFF2-40B4-BE49-F238E27FC236}">
                <a16:creationId xmlns:a16="http://schemas.microsoft.com/office/drawing/2014/main" id="{72CC6D23-14B4-25AF-E501-54C52BDA96B3}"/>
              </a:ext>
            </a:extLst>
          </p:cNvPr>
          <p:cNvSpPr>
            <a:spLocks noGrp="1"/>
          </p:cNvSpPr>
          <p:nvPr>
            <p:ph idx="1"/>
          </p:nvPr>
        </p:nvSpPr>
        <p:spPr>
          <a:xfrm>
            <a:off x="394316" y="1358480"/>
            <a:ext cx="4686503" cy="3964058"/>
          </a:xfrm>
        </p:spPr>
        <p:txBody>
          <a:bodyPr>
            <a:normAutofit fontScale="92500"/>
          </a:bodyPr>
          <a:lstStyle/>
          <a:p>
            <a:r>
              <a:rPr lang="en-US" dirty="0"/>
              <a:t>Gets users who have logged in within the last x days</a:t>
            </a:r>
          </a:p>
          <a:p>
            <a:endParaRPr lang="en-US" dirty="0"/>
          </a:p>
          <a:p>
            <a:r>
              <a:rPr lang="en-US" dirty="0"/>
              <a:t>Checks to see if user is assigned </a:t>
            </a:r>
            <a:r>
              <a:rPr lang="en-US" dirty="0" err="1"/>
              <a:t>SysAdmin</a:t>
            </a:r>
            <a:r>
              <a:rPr lang="en-US" dirty="0"/>
              <a:t> before trying to disable user</a:t>
            </a:r>
          </a:p>
          <a:p>
            <a:endParaRPr lang="en-US" dirty="0"/>
          </a:p>
          <a:p>
            <a:r>
              <a:rPr lang="en-US" dirty="0"/>
              <a:t>Will be added to D365FO Admin Toolkit shortly</a:t>
            </a:r>
          </a:p>
        </p:txBody>
      </p:sp>
      <p:pic>
        <p:nvPicPr>
          <p:cNvPr id="3" name="Google Shape;372;p31">
            <a:extLst>
              <a:ext uri="{FF2B5EF4-FFF2-40B4-BE49-F238E27FC236}">
                <a16:creationId xmlns:a16="http://schemas.microsoft.com/office/drawing/2014/main" id="{373202D4-3DE9-C4ED-3D98-BF3EBD36E01B}"/>
              </a:ext>
            </a:extLst>
          </p:cNvPr>
          <p:cNvPicPr preferRelativeResize="0">
            <a:picLocks/>
          </p:cNvPicPr>
          <p:nvPr/>
        </p:nvPicPr>
        <p:blipFill rotWithShape="1">
          <a:blip r:embed="rId3">
            <a:alphaModFix/>
          </a:blip>
          <a:srcRect/>
          <a:stretch/>
        </p:blipFill>
        <p:spPr>
          <a:xfrm>
            <a:off x="5654778" y="1184224"/>
            <a:ext cx="5867400" cy="5561703"/>
          </a:xfrm>
          <a:prstGeom prst="rect">
            <a:avLst/>
          </a:prstGeom>
          <a:noFill/>
          <a:ln>
            <a:noFill/>
          </a:ln>
        </p:spPr>
      </p:pic>
    </p:spTree>
    <p:extLst>
      <p:ext uri="{BB962C8B-B14F-4D97-AF65-F5344CB8AC3E}">
        <p14:creationId xmlns:p14="http://schemas.microsoft.com/office/powerpoint/2010/main" val="1186999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Disable Users Based on Last Login</a:t>
            </a:r>
          </a:p>
        </p:txBody>
      </p:sp>
      <p:pic>
        <p:nvPicPr>
          <p:cNvPr id="3" name="Google Shape;382;p32" descr="Graphical user interface, text, application, email&#10;&#10;Description automatically generated">
            <a:extLst>
              <a:ext uri="{FF2B5EF4-FFF2-40B4-BE49-F238E27FC236}">
                <a16:creationId xmlns:a16="http://schemas.microsoft.com/office/drawing/2014/main" id="{07C1F1D7-9003-EBB8-AA90-65F41032DBF8}"/>
              </a:ext>
            </a:extLst>
          </p:cNvPr>
          <p:cNvPicPr preferRelativeResize="0"/>
          <p:nvPr/>
        </p:nvPicPr>
        <p:blipFill rotWithShape="1">
          <a:blip r:embed="rId3">
            <a:alphaModFix/>
          </a:blip>
          <a:srcRect/>
          <a:stretch/>
        </p:blipFill>
        <p:spPr>
          <a:xfrm>
            <a:off x="4408485" y="5065974"/>
            <a:ext cx="3619500" cy="1419225"/>
          </a:xfrm>
          <a:prstGeom prst="rect">
            <a:avLst/>
          </a:prstGeom>
          <a:noFill/>
          <a:ln>
            <a:noFill/>
          </a:ln>
        </p:spPr>
      </p:pic>
      <p:pic>
        <p:nvPicPr>
          <p:cNvPr id="5" name="Google Shape;383;p32">
            <a:extLst>
              <a:ext uri="{FF2B5EF4-FFF2-40B4-BE49-F238E27FC236}">
                <a16:creationId xmlns:a16="http://schemas.microsoft.com/office/drawing/2014/main" id="{2FE8398B-04AA-0911-DC0D-0DBDC2B6C444}"/>
              </a:ext>
            </a:extLst>
          </p:cNvPr>
          <p:cNvPicPr preferRelativeResize="0"/>
          <p:nvPr/>
        </p:nvPicPr>
        <p:blipFill rotWithShape="1">
          <a:blip r:embed="rId4">
            <a:alphaModFix/>
          </a:blip>
          <a:srcRect/>
          <a:stretch/>
        </p:blipFill>
        <p:spPr>
          <a:xfrm>
            <a:off x="997807" y="1109438"/>
            <a:ext cx="10440857" cy="3781953"/>
          </a:xfrm>
          <a:prstGeom prst="rect">
            <a:avLst/>
          </a:prstGeom>
          <a:noFill/>
          <a:ln>
            <a:noFill/>
          </a:ln>
        </p:spPr>
      </p:pic>
    </p:spTree>
    <p:extLst>
      <p:ext uri="{BB962C8B-B14F-4D97-AF65-F5344CB8AC3E}">
        <p14:creationId xmlns:p14="http://schemas.microsoft.com/office/powerpoint/2010/main" val="1160082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0DAFD-18CC-F58C-A881-FFE71DB2B2ED}"/>
              </a:ext>
            </a:extLst>
          </p:cNvPr>
          <p:cNvSpPr>
            <a:spLocks noGrp="1"/>
          </p:cNvSpPr>
          <p:nvPr>
            <p:ph type="title"/>
          </p:nvPr>
        </p:nvSpPr>
        <p:spPr/>
        <p:txBody>
          <a:bodyPr/>
          <a:lstStyle/>
          <a:p>
            <a:r>
              <a:rPr lang="en-US" dirty="0"/>
              <a:t>DEMO</a:t>
            </a:r>
          </a:p>
        </p:txBody>
      </p:sp>
      <p:sp>
        <p:nvSpPr>
          <p:cNvPr id="3" name="Text Placeholder 2">
            <a:extLst>
              <a:ext uri="{FF2B5EF4-FFF2-40B4-BE49-F238E27FC236}">
                <a16:creationId xmlns:a16="http://schemas.microsoft.com/office/drawing/2014/main" id="{A7DB35BC-7885-DE38-2096-221041A840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64560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Resources</a:t>
            </a:r>
          </a:p>
        </p:txBody>
      </p:sp>
      <p:sp>
        <p:nvSpPr>
          <p:cNvPr id="4" name="Content Placeholder 3">
            <a:extLst>
              <a:ext uri="{FF2B5EF4-FFF2-40B4-BE49-F238E27FC236}">
                <a16:creationId xmlns:a16="http://schemas.microsoft.com/office/drawing/2014/main" id="{72CC6D23-14B4-25AF-E501-54C52BDA96B3}"/>
              </a:ext>
            </a:extLst>
          </p:cNvPr>
          <p:cNvSpPr>
            <a:spLocks noGrp="1"/>
          </p:cNvSpPr>
          <p:nvPr>
            <p:ph idx="1"/>
          </p:nvPr>
        </p:nvSpPr>
        <p:spPr>
          <a:xfrm>
            <a:off x="394316" y="1358480"/>
            <a:ext cx="11381889" cy="3964058"/>
          </a:xfrm>
        </p:spPr>
        <p:txBody>
          <a:bodyPr>
            <a:normAutofit fontScale="92500" lnSpcReduction="20000"/>
          </a:bodyPr>
          <a:lstStyle/>
          <a:p>
            <a:pPr marL="342900" lvl="0" indent="-342900" algn="l" rtl="0">
              <a:lnSpc>
                <a:spcPct val="90000"/>
              </a:lnSpc>
              <a:spcBef>
                <a:spcPts val="0"/>
              </a:spcBef>
              <a:spcAft>
                <a:spcPts val="0"/>
              </a:spcAft>
              <a:buClr>
                <a:schemeClr val="dk1"/>
              </a:buClr>
              <a:buSzPts val="2520"/>
              <a:buChar char="•"/>
            </a:pPr>
            <a:r>
              <a:rPr lang="en-US" u="sng" dirty="0">
                <a:solidFill>
                  <a:schemeClr val="hlink"/>
                </a:solidFill>
                <a:hlinkClick r:id="rId3"/>
              </a:rPr>
              <a:t>Monitoring and Telemetry Using Application Insights</a:t>
            </a:r>
            <a:endParaRPr lang="en-US" dirty="0"/>
          </a:p>
          <a:p>
            <a:pPr marL="342900" lvl="0" indent="-182880" algn="l" rtl="0">
              <a:lnSpc>
                <a:spcPct val="90000"/>
              </a:lnSpc>
              <a:spcBef>
                <a:spcPts val="560"/>
              </a:spcBef>
              <a:spcAft>
                <a:spcPts val="0"/>
              </a:spcAft>
              <a:buClr>
                <a:schemeClr val="dk1"/>
              </a:buClr>
              <a:buSzPts val="2520"/>
              <a:buNone/>
            </a:pPr>
            <a:endParaRPr lang="en-US" dirty="0"/>
          </a:p>
          <a:p>
            <a:pPr marL="342900" lvl="0" indent="-342900" algn="l" rtl="0">
              <a:lnSpc>
                <a:spcPct val="90000"/>
              </a:lnSpc>
              <a:spcBef>
                <a:spcPts val="560"/>
              </a:spcBef>
              <a:spcAft>
                <a:spcPts val="0"/>
              </a:spcAft>
              <a:buClr>
                <a:schemeClr val="dk1"/>
              </a:buClr>
              <a:buSzPts val="2520"/>
              <a:buChar char="•"/>
            </a:pPr>
            <a:r>
              <a:rPr lang="en-US" u="sng" dirty="0">
                <a:solidFill>
                  <a:schemeClr val="hlink"/>
                </a:solidFill>
                <a:hlinkClick r:id="rId4"/>
              </a:rPr>
              <a:t>Overview of Telemetry Data in D365FO</a:t>
            </a:r>
            <a:endParaRPr lang="en-US" dirty="0"/>
          </a:p>
          <a:p>
            <a:pPr marL="342900" lvl="0" indent="-182880" algn="l" rtl="0">
              <a:lnSpc>
                <a:spcPct val="90000"/>
              </a:lnSpc>
              <a:spcBef>
                <a:spcPts val="560"/>
              </a:spcBef>
              <a:spcAft>
                <a:spcPts val="0"/>
              </a:spcAft>
              <a:buClr>
                <a:schemeClr val="dk1"/>
              </a:buClr>
              <a:buSzPts val="2520"/>
              <a:buNone/>
            </a:pPr>
            <a:endParaRPr lang="en-US" dirty="0"/>
          </a:p>
          <a:p>
            <a:pPr marL="342900" lvl="0" indent="-342900" algn="l" rtl="0">
              <a:lnSpc>
                <a:spcPct val="90000"/>
              </a:lnSpc>
              <a:spcBef>
                <a:spcPts val="560"/>
              </a:spcBef>
              <a:spcAft>
                <a:spcPts val="0"/>
              </a:spcAft>
              <a:buClr>
                <a:schemeClr val="dk1"/>
              </a:buClr>
              <a:buSzPts val="2520"/>
              <a:buChar char="•"/>
            </a:pPr>
            <a:r>
              <a:rPr lang="en-US" u="sng" dirty="0">
                <a:solidFill>
                  <a:schemeClr val="hlink"/>
                </a:solidFill>
                <a:hlinkClick r:id="rId5"/>
              </a:rPr>
              <a:t>Utilizing Telemetry Data Within D365FO</a:t>
            </a:r>
            <a:endParaRPr lang="en-US" u="sng" dirty="0">
              <a:solidFill>
                <a:schemeClr val="hlink"/>
              </a:solidFill>
            </a:endParaRPr>
          </a:p>
          <a:p>
            <a:pPr marL="342900" lvl="0" indent="-342900" algn="l" rtl="0">
              <a:lnSpc>
                <a:spcPct val="90000"/>
              </a:lnSpc>
              <a:spcBef>
                <a:spcPts val="560"/>
              </a:spcBef>
              <a:spcAft>
                <a:spcPts val="0"/>
              </a:spcAft>
              <a:buClr>
                <a:schemeClr val="dk1"/>
              </a:buClr>
              <a:buSzPts val="2520"/>
              <a:buChar char="•"/>
            </a:pPr>
            <a:endParaRPr lang="en-US" u="sng" dirty="0">
              <a:solidFill>
                <a:schemeClr val="hlink"/>
              </a:solidFill>
            </a:endParaRPr>
          </a:p>
          <a:p>
            <a:pPr marL="342900" lvl="0" indent="-342900" algn="l" rtl="0">
              <a:lnSpc>
                <a:spcPct val="90000"/>
              </a:lnSpc>
              <a:spcBef>
                <a:spcPts val="560"/>
              </a:spcBef>
              <a:spcAft>
                <a:spcPts val="0"/>
              </a:spcAft>
              <a:buClr>
                <a:schemeClr val="dk1"/>
              </a:buClr>
              <a:buSzPts val="2520"/>
              <a:buChar char="•"/>
            </a:pPr>
            <a:r>
              <a:rPr lang="en-US" u="sng" dirty="0">
                <a:solidFill>
                  <a:schemeClr val="hlink"/>
                </a:solidFill>
                <a:hlinkClick r:id="rId6"/>
              </a:rPr>
              <a:t>Using Telemetry Data for Read Auditing in D365FO</a:t>
            </a:r>
            <a:endParaRPr lang="en-US" u="sng" dirty="0">
              <a:solidFill>
                <a:schemeClr val="hlink"/>
              </a:solidFill>
            </a:endParaRPr>
          </a:p>
          <a:p>
            <a:pPr marL="342900" lvl="0" indent="-342900" algn="l" rtl="0">
              <a:lnSpc>
                <a:spcPct val="90000"/>
              </a:lnSpc>
              <a:spcBef>
                <a:spcPts val="560"/>
              </a:spcBef>
              <a:spcAft>
                <a:spcPts val="0"/>
              </a:spcAft>
              <a:buClr>
                <a:schemeClr val="dk1"/>
              </a:buClr>
              <a:buSzPts val="2520"/>
              <a:buChar char="•"/>
            </a:pPr>
            <a:endParaRPr lang="en-US" u="sng" dirty="0">
              <a:solidFill>
                <a:schemeClr val="hlink"/>
              </a:solidFill>
            </a:endParaRPr>
          </a:p>
          <a:p>
            <a:pPr marL="342900" lvl="0" indent="-342900" algn="l" rtl="0">
              <a:lnSpc>
                <a:spcPct val="90000"/>
              </a:lnSpc>
              <a:spcBef>
                <a:spcPts val="560"/>
              </a:spcBef>
              <a:spcAft>
                <a:spcPts val="0"/>
              </a:spcAft>
              <a:buClr>
                <a:schemeClr val="dk1"/>
              </a:buClr>
              <a:buSzPts val="2520"/>
              <a:buChar char="•"/>
            </a:pPr>
            <a:r>
              <a:rPr lang="en-US" u="sng" dirty="0">
                <a:solidFill>
                  <a:schemeClr val="hlink"/>
                </a:solidFill>
                <a:hlinkClick r:id="rId7"/>
              </a:rPr>
              <a:t>D365FO Admin Toolkit</a:t>
            </a:r>
            <a:endParaRPr lang="en-US" u="sng" dirty="0">
              <a:solidFill>
                <a:schemeClr val="hlink"/>
              </a:solidFill>
            </a:endParaRPr>
          </a:p>
          <a:p>
            <a:pPr marL="342900" lvl="0" indent="-342900" algn="l" rtl="0">
              <a:lnSpc>
                <a:spcPct val="90000"/>
              </a:lnSpc>
              <a:spcBef>
                <a:spcPts val="560"/>
              </a:spcBef>
              <a:spcAft>
                <a:spcPts val="0"/>
              </a:spcAft>
              <a:buClr>
                <a:schemeClr val="dk1"/>
              </a:buClr>
              <a:buSzPts val="2520"/>
              <a:buChar char="•"/>
            </a:pPr>
            <a:endParaRPr lang="en-US" u="sng" dirty="0">
              <a:solidFill>
                <a:schemeClr val="hlink"/>
              </a:solidFill>
            </a:endParaRPr>
          </a:p>
          <a:p>
            <a:pPr marL="342900" lvl="0" indent="-342900" algn="l" rtl="0">
              <a:lnSpc>
                <a:spcPct val="90000"/>
              </a:lnSpc>
              <a:spcBef>
                <a:spcPts val="560"/>
              </a:spcBef>
              <a:spcAft>
                <a:spcPts val="0"/>
              </a:spcAft>
              <a:buClr>
                <a:schemeClr val="dk1"/>
              </a:buClr>
              <a:buSzPts val="2520"/>
              <a:buChar char="•"/>
            </a:pPr>
            <a:r>
              <a:rPr lang="en-US" dirty="0">
                <a:hlinkClick r:id="rId8"/>
              </a:rPr>
              <a:t>Fastpath Assure</a:t>
            </a:r>
            <a:endParaRPr lang="en-US" dirty="0"/>
          </a:p>
          <a:p>
            <a:pPr marL="342900" lvl="0" indent="-182880" algn="l" rtl="0">
              <a:lnSpc>
                <a:spcPct val="90000"/>
              </a:lnSpc>
              <a:spcBef>
                <a:spcPts val="560"/>
              </a:spcBef>
              <a:spcAft>
                <a:spcPts val="0"/>
              </a:spcAft>
              <a:buClr>
                <a:schemeClr val="dk1"/>
              </a:buClr>
              <a:buSzPts val="2520"/>
              <a:buNone/>
            </a:pPr>
            <a:endParaRPr lang="en-US" dirty="0"/>
          </a:p>
          <a:p>
            <a:pPr marL="342900" lvl="0" indent="-182880" algn="l" rtl="0">
              <a:lnSpc>
                <a:spcPct val="90000"/>
              </a:lnSpc>
              <a:spcBef>
                <a:spcPts val="560"/>
              </a:spcBef>
              <a:spcAft>
                <a:spcPts val="0"/>
              </a:spcAft>
              <a:buClr>
                <a:schemeClr val="dk1"/>
              </a:buClr>
              <a:buSzPts val="2520"/>
              <a:buNone/>
            </a:pPr>
            <a:endParaRPr lang="en-US" dirty="0"/>
          </a:p>
        </p:txBody>
      </p:sp>
    </p:spTree>
    <p:extLst>
      <p:ext uri="{BB962C8B-B14F-4D97-AF65-F5344CB8AC3E}">
        <p14:creationId xmlns:p14="http://schemas.microsoft.com/office/powerpoint/2010/main" val="3015220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C5C6-86BC-B76D-FD21-AA0AE11A2AC9}"/>
              </a:ext>
            </a:extLst>
          </p:cNvPr>
          <p:cNvSpPr>
            <a:spLocks noGrp="1"/>
          </p:cNvSpPr>
          <p:nvPr>
            <p:ph type="title"/>
          </p:nvPr>
        </p:nvSpPr>
        <p:spPr/>
        <p:txBody>
          <a:bodyPr/>
          <a:lstStyle/>
          <a:p>
            <a:r>
              <a:rPr lang="en-US" dirty="0"/>
              <a:t>Questions?</a:t>
            </a:r>
          </a:p>
        </p:txBody>
      </p:sp>
      <p:sp>
        <p:nvSpPr>
          <p:cNvPr id="4" name="Content Placeholder 3">
            <a:extLst>
              <a:ext uri="{FF2B5EF4-FFF2-40B4-BE49-F238E27FC236}">
                <a16:creationId xmlns:a16="http://schemas.microsoft.com/office/drawing/2014/main" id="{72CC6D23-14B4-25AF-E501-54C52BDA96B3}"/>
              </a:ext>
            </a:extLst>
          </p:cNvPr>
          <p:cNvSpPr>
            <a:spLocks noGrp="1"/>
          </p:cNvSpPr>
          <p:nvPr>
            <p:ph idx="1"/>
          </p:nvPr>
        </p:nvSpPr>
        <p:spPr>
          <a:xfrm>
            <a:off x="394316" y="1358480"/>
            <a:ext cx="11381889" cy="3964058"/>
          </a:xfrm>
        </p:spPr>
        <p:txBody>
          <a:bodyPr>
            <a:normAutofit fontScale="92500"/>
          </a:bodyPr>
          <a:lstStyle/>
          <a:p>
            <a:pPr marL="0" lvl="0" indent="0" algn="l" rtl="0">
              <a:lnSpc>
                <a:spcPct val="150000"/>
              </a:lnSpc>
              <a:spcBef>
                <a:spcPts val="400"/>
              </a:spcBef>
              <a:spcAft>
                <a:spcPts val="0"/>
              </a:spcAft>
              <a:buClr>
                <a:schemeClr val="dk1"/>
              </a:buClr>
              <a:buSzPts val="1800"/>
              <a:buNone/>
            </a:pPr>
            <a:r>
              <a:rPr lang="en-US" sz="2800" dirty="0"/>
              <a:t>Email: alex.meyer@delinea.com</a:t>
            </a:r>
          </a:p>
          <a:p>
            <a:pPr marL="0" lvl="0" indent="0" algn="l" rtl="0">
              <a:lnSpc>
                <a:spcPct val="150000"/>
              </a:lnSpc>
              <a:spcBef>
                <a:spcPts val="400"/>
              </a:spcBef>
              <a:spcAft>
                <a:spcPts val="0"/>
              </a:spcAft>
              <a:buClr>
                <a:schemeClr val="dk1"/>
              </a:buClr>
              <a:buSzPts val="1800"/>
              <a:buNone/>
            </a:pPr>
            <a:r>
              <a:rPr lang="en-US" sz="2800" dirty="0"/>
              <a:t>Blog: </a:t>
            </a:r>
            <a:r>
              <a:rPr lang="en-US" sz="2800" u="sng" dirty="0">
                <a:solidFill>
                  <a:schemeClr val="hlink"/>
                </a:solidFill>
                <a:hlinkClick r:id="rId3"/>
              </a:rPr>
              <a:t>http://d365foblog.com</a:t>
            </a:r>
            <a:endParaRPr lang="en-US" sz="2800" dirty="0"/>
          </a:p>
          <a:p>
            <a:pPr marL="0" lvl="0" indent="0" algn="l" rtl="0">
              <a:lnSpc>
                <a:spcPct val="150000"/>
              </a:lnSpc>
              <a:spcBef>
                <a:spcPts val="400"/>
              </a:spcBef>
              <a:spcAft>
                <a:spcPts val="0"/>
              </a:spcAft>
              <a:buClr>
                <a:schemeClr val="dk1"/>
              </a:buClr>
              <a:buSzPts val="1800"/>
              <a:buNone/>
            </a:pPr>
            <a:r>
              <a:rPr lang="en-US" sz="2800" dirty="0"/>
              <a:t>GitHub: </a:t>
            </a:r>
            <a:r>
              <a:rPr lang="en-US" sz="2800" u="sng" dirty="0">
                <a:solidFill>
                  <a:schemeClr val="hlink"/>
                </a:solidFill>
                <a:hlinkClick r:id="rId4"/>
              </a:rPr>
              <a:t>https://github.com/ameyer505</a:t>
            </a:r>
            <a:br>
              <a:rPr lang="en-US" sz="2800" dirty="0"/>
            </a:br>
            <a:r>
              <a:rPr lang="en-US" sz="2800" dirty="0"/>
              <a:t>Twitter: </a:t>
            </a:r>
            <a:r>
              <a:rPr lang="en-US" sz="2800" u="sng" dirty="0">
                <a:solidFill>
                  <a:schemeClr val="hlink"/>
                </a:solidFill>
                <a:hlinkClick r:id="rId5"/>
              </a:rPr>
              <a:t>https://twitter.com/alexmeyer_ITGuy</a:t>
            </a:r>
            <a:endParaRPr lang="en-US" sz="2800" dirty="0"/>
          </a:p>
          <a:p>
            <a:pPr marL="0" lvl="0" indent="0" algn="l" rtl="0">
              <a:lnSpc>
                <a:spcPct val="150000"/>
              </a:lnSpc>
              <a:spcBef>
                <a:spcPts val="400"/>
              </a:spcBef>
              <a:spcAft>
                <a:spcPts val="0"/>
              </a:spcAft>
              <a:buClr>
                <a:schemeClr val="dk1"/>
              </a:buClr>
              <a:buSzPts val="1800"/>
              <a:buNone/>
            </a:pPr>
            <a:r>
              <a:rPr lang="en-US" sz="2800" dirty="0"/>
              <a:t>D365FO Security Course: </a:t>
            </a:r>
            <a:r>
              <a:rPr lang="en-US" sz="2800" u="sng" dirty="0">
                <a:solidFill>
                  <a:schemeClr val="hlink"/>
                </a:solidFill>
                <a:hlinkClick r:id="rId6"/>
              </a:rPr>
              <a:t>http://d365fosecurity.com</a:t>
            </a:r>
            <a:endParaRPr lang="en-US" sz="2800" dirty="0"/>
          </a:p>
          <a:p>
            <a:pPr marL="0" lvl="0" indent="0" algn="l" rtl="0">
              <a:lnSpc>
                <a:spcPct val="150000"/>
              </a:lnSpc>
              <a:spcBef>
                <a:spcPts val="400"/>
              </a:spcBef>
              <a:spcAft>
                <a:spcPts val="0"/>
              </a:spcAft>
              <a:buClr>
                <a:schemeClr val="dk1"/>
              </a:buClr>
              <a:buSzPts val="1800"/>
              <a:buNone/>
            </a:pPr>
            <a:r>
              <a:rPr lang="en-US" sz="2800" dirty="0"/>
              <a:t>PowerPoint available at: </a:t>
            </a:r>
            <a:r>
              <a:rPr lang="en-US" sz="2800" u="sng" dirty="0">
                <a:solidFill>
                  <a:schemeClr val="hlink"/>
                </a:solidFill>
                <a:hlinkClick r:id="rId7"/>
              </a:rPr>
              <a:t>https://alexdmeyer.com/resources/downloads/</a:t>
            </a:r>
            <a:endParaRPr lang="en-US" sz="2800" dirty="0"/>
          </a:p>
        </p:txBody>
      </p:sp>
      <p:pic>
        <p:nvPicPr>
          <p:cNvPr id="3" name="Google Shape;401;p35" descr="Qr code&#10;&#10;Description automatically generated">
            <a:extLst>
              <a:ext uri="{FF2B5EF4-FFF2-40B4-BE49-F238E27FC236}">
                <a16:creationId xmlns:a16="http://schemas.microsoft.com/office/drawing/2014/main" id="{92FF4D84-D454-E603-8174-1ACA1067CD2D}"/>
              </a:ext>
            </a:extLst>
          </p:cNvPr>
          <p:cNvPicPr preferRelativeResize="0"/>
          <p:nvPr/>
        </p:nvPicPr>
        <p:blipFill rotWithShape="1">
          <a:blip r:embed="rId8">
            <a:alphaModFix/>
          </a:blip>
          <a:srcRect/>
          <a:stretch/>
        </p:blipFill>
        <p:spPr>
          <a:xfrm>
            <a:off x="8731608" y="1358480"/>
            <a:ext cx="2202258" cy="2202258"/>
          </a:xfrm>
          <a:prstGeom prst="rect">
            <a:avLst/>
          </a:prstGeom>
          <a:noFill/>
          <a:ln>
            <a:noFill/>
          </a:ln>
        </p:spPr>
      </p:pic>
      <p:pic>
        <p:nvPicPr>
          <p:cNvPr id="5" name="Picture 4" descr="A logo with yellow letters and a pink circle&#10;&#10;Description automatically generated">
            <a:extLst>
              <a:ext uri="{FF2B5EF4-FFF2-40B4-BE49-F238E27FC236}">
                <a16:creationId xmlns:a16="http://schemas.microsoft.com/office/drawing/2014/main" id="{DCEA5CE7-548D-A54D-37FE-7693F7D14215}"/>
              </a:ext>
            </a:extLst>
          </p:cNvPr>
          <p:cNvPicPr>
            <a:picLocks noChangeAspect="1"/>
          </p:cNvPicPr>
          <p:nvPr/>
        </p:nvPicPr>
        <p:blipFill>
          <a:blip r:embed="rId9"/>
          <a:stretch>
            <a:fillRect/>
          </a:stretch>
        </p:blipFill>
        <p:spPr>
          <a:xfrm>
            <a:off x="10991894" y="392327"/>
            <a:ext cx="784311" cy="785037"/>
          </a:xfrm>
          <a:prstGeom prst="rect">
            <a:avLst/>
          </a:prstGeom>
        </p:spPr>
      </p:pic>
    </p:spTree>
    <p:extLst>
      <p:ext uri="{BB962C8B-B14F-4D97-AF65-F5344CB8AC3E}">
        <p14:creationId xmlns:p14="http://schemas.microsoft.com/office/powerpoint/2010/main" val="2968133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0EFDC198DA1424AA2DE7340ED8C291E" ma:contentTypeVersion="20" ma:contentTypeDescription="Create a new document." ma:contentTypeScope="" ma:versionID="e17e278717a8b3a9d1b0341905e9f118">
  <xsd:schema xmlns:xsd="http://www.w3.org/2001/XMLSchema" xmlns:xs="http://www.w3.org/2001/XMLSchema" xmlns:p="http://schemas.microsoft.com/office/2006/metadata/properties" xmlns:ns2="6fe25bdf-ae0e-48a7-b6e5-bc8a1849b98e" xmlns:ns3="518ec24c-f428-4057-9a36-4cb948a7b407" targetNamespace="http://schemas.microsoft.com/office/2006/metadata/properties" ma:root="true" ma:fieldsID="64d06730524467017972f768cafcd2f5" ns2:_="" ns3:_="">
    <xsd:import namespace="6fe25bdf-ae0e-48a7-b6e5-bc8a1849b98e"/>
    <xsd:import namespace="518ec24c-f428-4057-9a36-4cb948a7b4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e25bdf-ae0e-48a7-b6e5-bc8a1849b9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4419aa8-21d6-4bea-8eac-28a8efdd9d04}" ma:internalName="TaxCatchAll" ma:showField="CatchAllData" ma:web="6fe25bdf-ae0e-48a7-b6e5-bc8a1849b9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8ec24c-f428-4057-9a36-4cb948a7b4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c3b37-2320-48ce-b319-ec387555f3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8ec24c-f428-4057-9a36-4cb948a7b407">
      <Terms xmlns="http://schemas.microsoft.com/office/infopath/2007/PartnerControls"/>
    </lcf76f155ced4ddcb4097134ff3c332f>
    <TaxCatchAll xmlns="6fe25bdf-ae0e-48a7-b6e5-bc8a1849b98e" xsi:nil="true"/>
  </documentManagement>
</p:properties>
</file>

<file path=customXml/itemProps1.xml><?xml version="1.0" encoding="utf-8"?>
<ds:datastoreItem xmlns:ds="http://schemas.openxmlformats.org/officeDocument/2006/customXml" ds:itemID="{CF4DE967-6D34-4743-A07B-74E11594BA11}">
  <ds:schemaRefs>
    <ds:schemaRef ds:uri="http://schemas.microsoft.com/sharepoint/v3/contenttype/forms"/>
  </ds:schemaRefs>
</ds:datastoreItem>
</file>

<file path=customXml/itemProps2.xml><?xml version="1.0" encoding="utf-8"?>
<ds:datastoreItem xmlns:ds="http://schemas.openxmlformats.org/officeDocument/2006/customXml" ds:itemID="{0CAC8B68-C0A5-47BE-B39B-C814B3F990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e25bdf-ae0e-48a7-b6e5-bc8a1849b98e"/>
    <ds:schemaRef ds:uri="518ec24c-f428-4057-9a36-4cb948a7b4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B8489C-22A7-43FE-B9E1-AE33C8283C1B}">
  <ds:schemaRefs>
    <ds:schemaRef ds:uri="6fe25bdf-ae0e-48a7-b6e5-bc8a1849b98e"/>
    <ds:schemaRef ds:uri="http://schemas.microsoft.com/office/2006/documentManagement/types"/>
    <ds:schemaRef ds:uri="http://schemas.microsoft.com/office/2006/metadata/properties"/>
    <ds:schemaRef ds:uri="http://www.w3.org/XML/1998/namespace"/>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518ec24c-f428-4057-9a36-4cb948a7b407"/>
  </ds:schemaRefs>
</ds:datastoreItem>
</file>

<file path=docMetadata/LabelInfo.xml><?xml version="1.0" encoding="utf-8"?>
<clbl:labelList xmlns:clbl="http://schemas.microsoft.com/office/2020/mipLabelMetadata">
  <clbl:label id="{18d6ed03-f0e5-4861-83d2-bb7b6c7c2bb2}" enabled="0" method="" siteId="{18d6ed03-f0e5-4861-83d2-bb7b6c7c2bb2}" removed="1"/>
</clbl:labelList>
</file>

<file path=docProps/app.xml><?xml version="1.0" encoding="utf-8"?>
<Properties xmlns="http://schemas.openxmlformats.org/officeDocument/2006/extended-properties" xmlns:vt="http://schemas.openxmlformats.org/officeDocument/2006/docPropsVTypes">
  <TotalTime>6870</TotalTime>
  <Words>878</Words>
  <Application>Microsoft Office PowerPoint</Application>
  <PresentationFormat>Widescreen</PresentationFormat>
  <Paragraphs>151</Paragraphs>
  <Slides>35</Slides>
  <Notes>19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3" baseType="lpstr">
      <vt:lpstr>Aptos</vt:lpstr>
      <vt:lpstr>Aptos Display</vt:lpstr>
      <vt:lpstr>Arial</vt:lpstr>
      <vt:lpstr>Open Sans ExtraBold</vt:lpstr>
      <vt:lpstr>Open Sans Light</vt:lpstr>
      <vt:lpstr>Open Sans SemiBold</vt:lpstr>
      <vt:lpstr>Office Theme</vt:lpstr>
      <vt:lpstr>Bitmap Image</vt:lpstr>
      <vt:lpstr>PowerPoint Presentation</vt:lpstr>
      <vt:lpstr>D365FO Telemetry and Monitoring Overview</vt:lpstr>
      <vt:lpstr>Alex Meyer</vt:lpstr>
      <vt:lpstr>Agenda</vt:lpstr>
      <vt:lpstr>How to Enable Telemetry &amp; Monitoring Feature</vt:lpstr>
      <vt:lpstr>Telemetry &amp; Monitoring Prerequisites</vt:lpstr>
      <vt:lpstr>How to Enable Telemetry &amp; Monitoring Feature</vt:lpstr>
      <vt:lpstr>How To Enable Telemetry &amp; Monitoring Feature</vt:lpstr>
      <vt:lpstr>Telemetry &amp; Monitoring Configuration</vt:lpstr>
      <vt:lpstr>Telemetry &amp; Monitoring Configuration</vt:lpstr>
      <vt:lpstr>Telemetry &amp; Monitoring Configuration</vt:lpstr>
      <vt:lpstr>Telemetry Data in Log Analtics</vt:lpstr>
      <vt:lpstr>View Data in Power BI</vt:lpstr>
      <vt:lpstr>Export Data to Power BI</vt:lpstr>
      <vt:lpstr>Export to Power BI – M Query</vt:lpstr>
      <vt:lpstr>Power BI Data</vt:lpstr>
      <vt:lpstr>Example Power BI Visualizations</vt:lpstr>
      <vt:lpstr>Exception Events</vt:lpstr>
      <vt:lpstr>Exception Events</vt:lpstr>
      <vt:lpstr>Exception Stack Trace</vt:lpstr>
      <vt:lpstr>Custom Telemetry Events</vt:lpstr>
      <vt:lpstr>Custom Telemetry Events</vt:lpstr>
      <vt:lpstr>SysApplicationInsightsTelemetryLogger</vt:lpstr>
      <vt:lpstr>Form Event Lifecycle in D365FO</vt:lpstr>
      <vt:lpstr>Custom Telemetry Events</vt:lpstr>
      <vt:lpstr>Custom Telemetry Events</vt:lpstr>
      <vt:lpstr>Query Telemetry Data via Code</vt:lpstr>
      <vt:lpstr>Telemetry Data in Log Analytics</vt:lpstr>
      <vt:lpstr>Use Telemetry Data Within D365FO</vt:lpstr>
      <vt:lpstr>Use Telemetry Data Within D365FO</vt:lpstr>
      <vt:lpstr>X++ Batch Job Setup</vt:lpstr>
      <vt:lpstr>Disable Users Based on Last Login</vt:lpstr>
      <vt:lpstr>DEMO</vt:lpstr>
      <vt:lpstr>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Bishop</dc:creator>
  <cp:lastModifiedBy>Alex Meyer</cp:lastModifiedBy>
  <cp:revision>3</cp:revision>
  <dcterms:created xsi:type="dcterms:W3CDTF">2024-09-06T13:10:21Z</dcterms:created>
  <dcterms:modified xsi:type="dcterms:W3CDTF">2024-11-13T14:43:50Z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0x01010040EFDC198DA1424AA2DE7340ED8C291E</vt:lpwstr>
  </property>
  <property fmtid="{D5CDD505-2E9C-101B-9397-08002B2CF9AE}" pid="3" name="MediaServiceImageTags">
    <vt:lpwstr/>
  </property>
</Properties>
</file>