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2"/>
  </p:notesMasterIdLst>
  <p:sldIdLst>
    <p:sldId id="256" r:id="rId5"/>
    <p:sldId id="273" r:id="rId6"/>
    <p:sldId id="283" r:id="rId7"/>
    <p:sldId id="284" r:id="rId8"/>
    <p:sldId id="291" r:id="rId9"/>
    <p:sldId id="258" r:id="rId10"/>
    <p:sldId id="1416" r:id="rId11"/>
    <p:sldId id="285" r:id="rId12"/>
    <p:sldId id="287" r:id="rId13"/>
    <p:sldId id="286" r:id="rId14"/>
    <p:sldId id="288" r:id="rId15"/>
    <p:sldId id="289" r:id="rId16"/>
    <p:sldId id="290" r:id="rId17"/>
    <p:sldId id="299" r:id="rId18"/>
    <p:sldId id="293" r:id="rId19"/>
    <p:sldId id="300" r:id="rId20"/>
    <p:sldId id="294" r:id="rId21"/>
    <p:sldId id="295" r:id="rId22"/>
    <p:sldId id="312" r:id="rId23"/>
    <p:sldId id="292" r:id="rId24"/>
    <p:sldId id="296" r:id="rId25"/>
    <p:sldId id="297" r:id="rId26"/>
    <p:sldId id="298" r:id="rId27"/>
    <p:sldId id="310" r:id="rId28"/>
    <p:sldId id="301" r:id="rId29"/>
    <p:sldId id="302" r:id="rId30"/>
    <p:sldId id="303" r:id="rId31"/>
    <p:sldId id="311" r:id="rId32"/>
    <p:sldId id="305" r:id="rId33"/>
    <p:sldId id="313" r:id="rId34"/>
    <p:sldId id="306" r:id="rId35"/>
    <p:sldId id="304" r:id="rId36"/>
    <p:sldId id="307" r:id="rId37"/>
    <p:sldId id="309" r:id="rId38"/>
    <p:sldId id="1417" r:id="rId39"/>
    <p:sldId id="1418" r:id="rId40"/>
    <p:sldId id="1415"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4598"/>
    <a:srgbClr val="9C3C9A"/>
    <a:srgbClr val="F9ED4E"/>
    <a:srgbClr val="42ABE3"/>
    <a:srgbClr val="ED3F7B"/>
    <a:srgbClr val="57B5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2B3525-1A65-4477-8FDE-6997523C0760}" v="32" dt="2024-04-14T02:01:51.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920" autoAdjust="0"/>
  </p:normalViewPr>
  <p:slideViewPr>
    <p:cSldViewPr snapToGrid="0">
      <p:cViewPr varScale="1">
        <p:scale>
          <a:sx n="94" d="100"/>
          <a:sy n="94" d="100"/>
        </p:scale>
        <p:origin x="119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mer, Peter" userId="1cda720e-e5fa-4c4f-8ada-e413168d23ec" providerId="ADAL" clId="{632B3525-1A65-4477-8FDE-6997523C0760}"/>
    <pc:docChg chg="undo custSel addSld delSld modSld sldOrd">
      <pc:chgData name="Ramer, Peter" userId="1cda720e-e5fa-4c4f-8ada-e413168d23ec" providerId="ADAL" clId="{632B3525-1A65-4477-8FDE-6997523C0760}" dt="2024-04-14T02:02:14.129" v="5609" actId="47"/>
      <pc:docMkLst>
        <pc:docMk/>
      </pc:docMkLst>
      <pc:sldChg chg="del ord">
        <pc:chgData name="Ramer, Peter" userId="1cda720e-e5fa-4c4f-8ada-e413168d23ec" providerId="ADAL" clId="{632B3525-1A65-4477-8FDE-6997523C0760}" dt="2024-04-14T02:02:14.129" v="5609" actId="47"/>
        <pc:sldMkLst>
          <pc:docMk/>
          <pc:sldMk cId="131434043" sldId="257"/>
        </pc:sldMkLst>
      </pc:sldChg>
      <pc:sldChg chg="del">
        <pc:chgData name="Ramer, Peter" userId="1cda720e-e5fa-4c4f-8ada-e413168d23ec" providerId="ADAL" clId="{632B3525-1A65-4477-8FDE-6997523C0760}" dt="2024-04-14T02:02:14.129" v="5609" actId="47"/>
        <pc:sldMkLst>
          <pc:docMk/>
          <pc:sldMk cId="2240351449" sldId="259"/>
        </pc:sldMkLst>
      </pc:sldChg>
      <pc:sldChg chg="del">
        <pc:chgData name="Ramer, Peter" userId="1cda720e-e5fa-4c4f-8ada-e413168d23ec" providerId="ADAL" clId="{632B3525-1A65-4477-8FDE-6997523C0760}" dt="2024-04-14T02:02:14.129" v="5609" actId="47"/>
        <pc:sldMkLst>
          <pc:docMk/>
          <pc:sldMk cId="2763101180" sldId="260"/>
        </pc:sldMkLst>
      </pc:sldChg>
      <pc:sldChg chg="del">
        <pc:chgData name="Ramer, Peter" userId="1cda720e-e5fa-4c4f-8ada-e413168d23ec" providerId="ADAL" clId="{632B3525-1A65-4477-8FDE-6997523C0760}" dt="2024-04-14T02:02:14.129" v="5609" actId="47"/>
        <pc:sldMkLst>
          <pc:docMk/>
          <pc:sldMk cId="817131092" sldId="265"/>
        </pc:sldMkLst>
      </pc:sldChg>
      <pc:sldChg chg="del">
        <pc:chgData name="Ramer, Peter" userId="1cda720e-e5fa-4c4f-8ada-e413168d23ec" providerId="ADAL" clId="{632B3525-1A65-4477-8FDE-6997523C0760}" dt="2024-04-14T02:02:14.129" v="5609" actId="47"/>
        <pc:sldMkLst>
          <pc:docMk/>
          <pc:sldMk cId="516105650" sldId="267"/>
        </pc:sldMkLst>
      </pc:sldChg>
      <pc:sldChg chg="del">
        <pc:chgData name="Ramer, Peter" userId="1cda720e-e5fa-4c4f-8ada-e413168d23ec" providerId="ADAL" clId="{632B3525-1A65-4477-8FDE-6997523C0760}" dt="2024-04-14T02:02:14.129" v="5609" actId="47"/>
        <pc:sldMkLst>
          <pc:docMk/>
          <pc:sldMk cId="204178082" sldId="269"/>
        </pc:sldMkLst>
      </pc:sldChg>
      <pc:sldChg chg="ord">
        <pc:chgData name="Ramer, Peter" userId="1cda720e-e5fa-4c4f-8ada-e413168d23ec" providerId="ADAL" clId="{632B3525-1A65-4477-8FDE-6997523C0760}" dt="2024-04-14T01:55:47.274" v="5418"/>
        <pc:sldMkLst>
          <pc:docMk/>
          <pc:sldMk cId="340805751" sldId="276"/>
        </pc:sldMkLst>
      </pc:sldChg>
      <pc:sldChg chg="ord">
        <pc:chgData name="Ramer, Peter" userId="1cda720e-e5fa-4c4f-8ada-e413168d23ec" providerId="ADAL" clId="{632B3525-1A65-4477-8FDE-6997523C0760}" dt="2024-04-14T01:55:18.582" v="5416"/>
        <pc:sldMkLst>
          <pc:docMk/>
          <pc:sldMk cId="2458346069" sldId="282"/>
        </pc:sldMkLst>
      </pc:sldChg>
      <pc:sldChg chg="addSp modSp mod">
        <pc:chgData name="Ramer, Peter" userId="1cda720e-e5fa-4c4f-8ada-e413168d23ec" providerId="ADAL" clId="{632B3525-1A65-4477-8FDE-6997523C0760}" dt="2024-04-13T19:16:17.190" v="185" actId="27636"/>
        <pc:sldMkLst>
          <pc:docMk/>
          <pc:sldMk cId="1111240134" sldId="283"/>
        </pc:sldMkLst>
        <pc:spChg chg="mod">
          <ac:chgData name="Ramer, Peter" userId="1cda720e-e5fa-4c4f-8ada-e413168d23ec" providerId="ADAL" clId="{632B3525-1A65-4477-8FDE-6997523C0760}" dt="2024-04-13T19:05:42.584" v="32" actId="20577"/>
          <ac:spMkLst>
            <pc:docMk/>
            <pc:sldMk cId="1111240134" sldId="283"/>
            <ac:spMk id="14" creationId="{00CCCCE5-A940-3BA3-07C2-5628F3A9A12A}"/>
          </ac:spMkLst>
        </pc:spChg>
        <pc:spChg chg="mod">
          <ac:chgData name="Ramer, Peter" userId="1cda720e-e5fa-4c4f-8ada-e413168d23ec" providerId="ADAL" clId="{632B3525-1A65-4477-8FDE-6997523C0760}" dt="2024-04-13T19:16:17.190" v="185" actId="27636"/>
          <ac:spMkLst>
            <pc:docMk/>
            <pc:sldMk cId="1111240134" sldId="283"/>
            <ac:spMk id="15" creationId="{E8398BDE-A2EE-18CC-D71F-85AA5F8C8616}"/>
          </ac:spMkLst>
        </pc:spChg>
        <pc:picChg chg="add mod">
          <ac:chgData name="Ramer, Peter" userId="1cda720e-e5fa-4c4f-8ada-e413168d23ec" providerId="ADAL" clId="{632B3525-1A65-4477-8FDE-6997523C0760}" dt="2024-04-13T19:05:19.984" v="17" actId="1076"/>
          <ac:picMkLst>
            <pc:docMk/>
            <pc:sldMk cId="1111240134" sldId="283"/>
            <ac:picMk id="2" creationId="{736BBF02-7857-55F9-D2D5-0DF383758AA4}"/>
          </ac:picMkLst>
        </pc:picChg>
      </pc:sldChg>
      <pc:sldChg chg="addSp delSp modSp mod ord">
        <pc:chgData name="Ramer, Peter" userId="1cda720e-e5fa-4c4f-8ada-e413168d23ec" providerId="ADAL" clId="{632B3525-1A65-4477-8FDE-6997523C0760}" dt="2024-04-13T19:50:56.234" v="1519" actId="20577"/>
        <pc:sldMkLst>
          <pc:docMk/>
          <pc:sldMk cId="4225645761" sldId="292"/>
        </pc:sldMkLst>
        <pc:spChg chg="mod">
          <ac:chgData name="Ramer, Peter" userId="1cda720e-e5fa-4c4f-8ada-e413168d23ec" providerId="ADAL" clId="{632B3525-1A65-4477-8FDE-6997523C0760}" dt="2024-04-13T19:50:56.234" v="1519" actId="20577"/>
          <ac:spMkLst>
            <pc:docMk/>
            <pc:sldMk cId="4225645761" sldId="292"/>
            <ac:spMk id="2" creationId="{D1DE0708-4A35-A1B6-758E-921D817A0A83}"/>
          </ac:spMkLst>
        </pc:spChg>
        <pc:spChg chg="mod">
          <ac:chgData name="Ramer, Peter" userId="1cda720e-e5fa-4c4f-8ada-e413168d23ec" providerId="ADAL" clId="{632B3525-1A65-4477-8FDE-6997523C0760}" dt="2024-04-13T19:47:35.220" v="1393" actId="20577"/>
          <ac:spMkLst>
            <pc:docMk/>
            <pc:sldMk cId="4225645761" sldId="292"/>
            <ac:spMk id="3" creationId="{08C29433-42CF-A674-7A99-D3712803256A}"/>
          </ac:spMkLst>
        </pc:spChg>
        <pc:picChg chg="add del mod">
          <ac:chgData name="Ramer, Peter" userId="1cda720e-e5fa-4c4f-8ada-e413168d23ec" providerId="ADAL" clId="{632B3525-1A65-4477-8FDE-6997523C0760}" dt="2024-04-13T19:48:07.017" v="1398" actId="478"/>
          <ac:picMkLst>
            <pc:docMk/>
            <pc:sldMk cId="4225645761" sldId="292"/>
            <ac:picMk id="5" creationId="{9E8E9A0A-77B9-F53C-EE52-90944C9C1B28}"/>
          </ac:picMkLst>
        </pc:picChg>
        <pc:picChg chg="add mod ord">
          <ac:chgData name="Ramer, Peter" userId="1cda720e-e5fa-4c4f-8ada-e413168d23ec" providerId="ADAL" clId="{632B3525-1A65-4477-8FDE-6997523C0760}" dt="2024-04-13T19:49:38.507" v="1412" actId="166"/>
          <ac:picMkLst>
            <pc:docMk/>
            <pc:sldMk cId="4225645761" sldId="292"/>
            <ac:picMk id="7" creationId="{7F0C7B90-9D1F-FEF6-53E0-84ED6DC4F3B5}"/>
          </ac:picMkLst>
        </pc:picChg>
        <pc:picChg chg="add mod">
          <ac:chgData name="Ramer, Peter" userId="1cda720e-e5fa-4c4f-8ada-e413168d23ec" providerId="ADAL" clId="{632B3525-1A65-4477-8FDE-6997523C0760}" dt="2024-04-13T19:48:54.107" v="1403" actId="1076"/>
          <ac:picMkLst>
            <pc:docMk/>
            <pc:sldMk cId="4225645761" sldId="292"/>
            <ac:picMk id="9" creationId="{EB650D66-8F63-2E86-611C-795D246417D8}"/>
          </ac:picMkLst>
        </pc:picChg>
        <pc:picChg chg="add mod">
          <ac:chgData name="Ramer, Peter" userId="1cda720e-e5fa-4c4f-8ada-e413168d23ec" providerId="ADAL" clId="{632B3525-1A65-4477-8FDE-6997523C0760}" dt="2024-04-13T19:49:31.720" v="1411" actId="1076"/>
          <ac:picMkLst>
            <pc:docMk/>
            <pc:sldMk cId="4225645761" sldId="292"/>
            <ac:picMk id="11" creationId="{7DACD727-1752-1035-8B4D-B9CDC41219BB}"/>
          </ac:picMkLst>
        </pc:picChg>
      </pc:sldChg>
      <pc:sldChg chg="addSp delSp modSp mod ord modNotesTx">
        <pc:chgData name="Ramer, Peter" userId="1cda720e-e5fa-4c4f-8ada-e413168d23ec" providerId="ADAL" clId="{632B3525-1A65-4477-8FDE-6997523C0760}" dt="2024-04-13T19:37:59.753" v="952" actId="20577"/>
        <pc:sldMkLst>
          <pc:docMk/>
          <pc:sldMk cId="3950700058" sldId="293"/>
        </pc:sldMkLst>
        <pc:spChg chg="del">
          <ac:chgData name="Ramer, Peter" userId="1cda720e-e5fa-4c4f-8ada-e413168d23ec" providerId="ADAL" clId="{632B3525-1A65-4477-8FDE-6997523C0760}" dt="2024-04-13T19:33:38.587" v="652" actId="478"/>
          <ac:spMkLst>
            <pc:docMk/>
            <pc:sldMk cId="3950700058" sldId="293"/>
            <ac:spMk id="2" creationId="{D1DE0708-4A35-A1B6-758E-921D817A0A83}"/>
          </ac:spMkLst>
        </pc:spChg>
        <pc:spChg chg="mod">
          <ac:chgData name="Ramer, Peter" userId="1cda720e-e5fa-4c4f-8ada-e413168d23ec" providerId="ADAL" clId="{632B3525-1A65-4477-8FDE-6997523C0760}" dt="2024-04-13T19:35:16.830" v="677" actId="20577"/>
          <ac:spMkLst>
            <pc:docMk/>
            <pc:sldMk cId="3950700058" sldId="293"/>
            <ac:spMk id="3" creationId="{08C29433-42CF-A674-7A99-D3712803256A}"/>
          </ac:spMkLst>
        </pc:spChg>
        <pc:spChg chg="add del mod">
          <ac:chgData name="Ramer, Peter" userId="1cda720e-e5fa-4c4f-8ada-e413168d23ec" providerId="ADAL" clId="{632B3525-1A65-4477-8FDE-6997523C0760}" dt="2024-04-13T19:33:50.391" v="658" actId="478"/>
          <ac:spMkLst>
            <pc:docMk/>
            <pc:sldMk cId="3950700058" sldId="293"/>
            <ac:spMk id="5" creationId="{4E7B0C19-AFDD-F83F-BDBA-AF326880D417}"/>
          </ac:spMkLst>
        </pc:spChg>
        <pc:picChg chg="add mod">
          <ac:chgData name="Ramer, Peter" userId="1cda720e-e5fa-4c4f-8ada-e413168d23ec" providerId="ADAL" clId="{632B3525-1A65-4477-8FDE-6997523C0760}" dt="2024-04-13T19:33:52.548" v="659" actId="1076"/>
          <ac:picMkLst>
            <pc:docMk/>
            <pc:sldMk cId="3950700058" sldId="293"/>
            <ac:picMk id="7" creationId="{E8A3BCF0-B747-E326-7826-54F5DD7FD833}"/>
          </ac:picMkLst>
        </pc:picChg>
      </pc:sldChg>
      <pc:sldChg chg="addSp delSp modSp mod ord">
        <pc:chgData name="Ramer, Peter" userId="1cda720e-e5fa-4c4f-8ada-e413168d23ec" providerId="ADAL" clId="{632B3525-1A65-4477-8FDE-6997523C0760}" dt="2024-04-13T19:42:22.920" v="1003" actId="14100"/>
        <pc:sldMkLst>
          <pc:docMk/>
          <pc:sldMk cId="1459118063" sldId="294"/>
        </pc:sldMkLst>
        <pc:spChg chg="del">
          <ac:chgData name="Ramer, Peter" userId="1cda720e-e5fa-4c4f-8ada-e413168d23ec" providerId="ADAL" clId="{632B3525-1A65-4477-8FDE-6997523C0760}" dt="2024-04-13T19:40:02.932" v="988" actId="478"/>
          <ac:spMkLst>
            <pc:docMk/>
            <pc:sldMk cId="1459118063" sldId="294"/>
            <ac:spMk id="2" creationId="{D1DE0708-4A35-A1B6-758E-921D817A0A83}"/>
          </ac:spMkLst>
        </pc:spChg>
        <pc:spChg chg="mod">
          <ac:chgData name="Ramer, Peter" userId="1cda720e-e5fa-4c4f-8ada-e413168d23ec" providerId="ADAL" clId="{632B3525-1A65-4477-8FDE-6997523C0760}" dt="2024-04-13T19:39:59.910" v="987" actId="20577"/>
          <ac:spMkLst>
            <pc:docMk/>
            <pc:sldMk cId="1459118063" sldId="294"/>
            <ac:spMk id="3" creationId="{08C29433-42CF-A674-7A99-D3712803256A}"/>
          </ac:spMkLst>
        </pc:spChg>
        <pc:spChg chg="add del mod">
          <ac:chgData name="Ramer, Peter" userId="1cda720e-e5fa-4c4f-8ada-e413168d23ec" providerId="ADAL" clId="{632B3525-1A65-4477-8FDE-6997523C0760}" dt="2024-04-13T19:40:33.141" v="998" actId="27636"/>
          <ac:spMkLst>
            <pc:docMk/>
            <pc:sldMk cId="1459118063" sldId="294"/>
            <ac:spMk id="5" creationId="{AB91A280-DEE7-048E-F9F3-B6D9E61A5D89}"/>
          </ac:spMkLst>
        </pc:spChg>
        <pc:picChg chg="add mod">
          <ac:chgData name="Ramer, Peter" userId="1cda720e-e5fa-4c4f-8ada-e413168d23ec" providerId="ADAL" clId="{632B3525-1A65-4477-8FDE-6997523C0760}" dt="2024-04-13T19:42:22.920" v="1003" actId="14100"/>
          <ac:picMkLst>
            <pc:docMk/>
            <pc:sldMk cId="1459118063" sldId="294"/>
            <ac:picMk id="7" creationId="{5B0366E2-7012-362D-7010-93D1B1E36F92}"/>
          </ac:picMkLst>
        </pc:picChg>
        <pc:picChg chg="add mod">
          <ac:chgData name="Ramer, Peter" userId="1cda720e-e5fa-4c4f-8ada-e413168d23ec" providerId="ADAL" clId="{632B3525-1A65-4477-8FDE-6997523C0760}" dt="2024-04-13T19:42:17.255" v="1002" actId="1076"/>
          <ac:picMkLst>
            <pc:docMk/>
            <pc:sldMk cId="1459118063" sldId="294"/>
            <ac:picMk id="9" creationId="{3A6C269F-0B6D-83EB-2389-4AF37DCE0EBB}"/>
          </ac:picMkLst>
        </pc:picChg>
      </pc:sldChg>
      <pc:sldChg chg="modSp mod ord">
        <pc:chgData name="Ramer, Peter" userId="1cda720e-e5fa-4c4f-8ada-e413168d23ec" providerId="ADAL" clId="{632B3525-1A65-4477-8FDE-6997523C0760}" dt="2024-04-13T19:45:20.626" v="1260" actId="5793"/>
        <pc:sldMkLst>
          <pc:docMk/>
          <pc:sldMk cId="531180576" sldId="295"/>
        </pc:sldMkLst>
        <pc:spChg chg="mod">
          <ac:chgData name="Ramer, Peter" userId="1cda720e-e5fa-4c4f-8ada-e413168d23ec" providerId="ADAL" clId="{632B3525-1A65-4477-8FDE-6997523C0760}" dt="2024-04-13T19:45:20.626" v="1260" actId="5793"/>
          <ac:spMkLst>
            <pc:docMk/>
            <pc:sldMk cId="531180576" sldId="295"/>
            <ac:spMk id="2" creationId="{D1DE0708-4A35-A1B6-758E-921D817A0A83}"/>
          </ac:spMkLst>
        </pc:spChg>
        <pc:spChg chg="mod">
          <ac:chgData name="Ramer, Peter" userId="1cda720e-e5fa-4c4f-8ada-e413168d23ec" providerId="ADAL" clId="{632B3525-1A65-4477-8FDE-6997523C0760}" dt="2024-04-13T19:43:24.440" v="1039" actId="20577"/>
          <ac:spMkLst>
            <pc:docMk/>
            <pc:sldMk cId="531180576" sldId="295"/>
            <ac:spMk id="3" creationId="{08C29433-42CF-A674-7A99-D3712803256A}"/>
          </ac:spMkLst>
        </pc:spChg>
      </pc:sldChg>
      <pc:sldChg chg="addSp modSp mod ord">
        <pc:chgData name="Ramer, Peter" userId="1cda720e-e5fa-4c4f-8ada-e413168d23ec" providerId="ADAL" clId="{632B3525-1A65-4477-8FDE-6997523C0760}" dt="2024-04-13T20:08:26.365" v="1924" actId="1076"/>
        <pc:sldMkLst>
          <pc:docMk/>
          <pc:sldMk cId="1023177728" sldId="296"/>
        </pc:sldMkLst>
        <pc:spChg chg="mod">
          <ac:chgData name="Ramer, Peter" userId="1cda720e-e5fa-4c4f-8ada-e413168d23ec" providerId="ADAL" clId="{632B3525-1A65-4477-8FDE-6997523C0760}" dt="2024-04-13T20:08:13.774" v="1919" actId="20577"/>
          <ac:spMkLst>
            <pc:docMk/>
            <pc:sldMk cId="1023177728" sldId="296"/>
            <ac:spMk id="2" creationId="{D1DE0708-4A35-A1B6-758E-921D817A0A83}"/>
          </ac:spMkLst>
        </pc:spChg>
        <pc:spChg chg="mod">
          <ac:chgData name="Ramer, Peter" userId="1cda720e-e5fa-4c4f-8ada-e413168d23ec" providerId="ADAL" clId="{632B3525-1A65-4477-8FDE-6997523C0760}" dt="2024-04-13T19:52:25.549" v="1555" actId="20577"/>
          <ac:spMkLst>
            <pc:docMk/>
            <pc:sldMk cId="1023177728" sldId="296"/>
            <ac:spMk id="3" creationId="{08C29433-42CF-A674-7A99-D3712803256A}"/>
          </ac:spMkLst>
        </pc:spChg>
        <pc:picChg chg="add mod">
          <ac:chgData name="Ramer, Peter" userId="1cda720e-e5fa-4c4f-8ada-e413168d23ec" providerId="ADAL" clId="{632B3525-1A65-4477-8FDE-6997523C0760}" dt="2024-04-13T20:06:36.808" v="1823" actId="1076"/>
          <ac:picMkLst>
            <pc:docMk/>
            <pc:sldMk cId="1023177728" sldId="296"/>
            <ac:picMk id="5" creationId="{0F0D7388-1F8C-6AAC-C982-720A93155930}"/>
          </ac:picMkLst>
        </pc:picChg>
        <pc:picChg chg="add mod">
          <ac:chgData name="Ramer, Peter" userId="1cda720e-e5fa-4c4f-8ada-e413168d23ec" providerId="ADAL" clId="{632B3525-1A65-4477-8FDE-6997523C0760}" dt="2024-04-13T20:06:38.967" v="1824" actId="1076"/>
          <ac:picMkLst>
            <pc:docMk/>
            <pc:sldMk cId="1023177728" sldId="296"/>
            <ac:picMk id="7" creationId="{AD2B9B2D-D8A3-3E17-A17E-6901CE9117F2}"/>
          </ac:picMkLst>
        </pc:picChg>
        <pc:picChg chg="add mod">
          <ac:chgData name="Ramer, Peter" userId="1cda720e-e5fa-4c4f-8ada-e413168d23ec" providerId="ADAL" clId="{632B3525-1A65-4477-8FDE-6997523C0760}" dt="2024-04-13T20:07:11.654" v="1844" actId="1076"/>
          <ac:picMkLst>
            <pc:docMk/>
            <pc:sldMk cId="1023177728" sldId="296"/>
            <ac:picMk id="9" creationId="{505DC095-8162-1225-AADF-B96F3D0CC890}"/>
          </ac:picMkLst>
        </pc:picChg>
        <pc:picChg chg="add mod">
          <ac:chgData name="Ramer, Peter" userId="1cda720e-e5fa-4c4f-8ada-e413168d23ec" providerId="ADAL" clId="{632B3525-1A65-4477-8FDE-6997523C0760}" dt="2024-04-13T20:07:45.980" v="1896" actId="1076"/>
          <ac:picMkLst>
            <pc:docMk/>
            <pc:sldMk cId="1023177728" sldId="296"/>
            <ac:picMk id="11" creationId="{70F0BBCF-D1C1-F2B3-BB87-E189B82106E1}"/>
          </ac:picMkLst>
        </pc:picChg>
        <pc:picChg chg="add mod">
          <ac:chgData name="Ramer, Peter" userId="1cda720e-e5fa-4c4f-8ada-e413168d23ec" providerId="ADAL" clId="{632B3525-1A65-4477-8FDE-6997523C0760}" dt="2024-04-13T20:08:26.365" v="1924" actId="1076"/>
          <ac:picMkLst>
            <pc:docMk/>
            <pc:sldMk cId="1023177728" sldId="296"/>
            <ac:picMk id="13" creationId="{84CF8403-7391-A667-DCCE-A355A2FD3AAF}"/>
          </ac:picMkLst>
        </pc:picChg>
      </pc:sldChg>
      <pc:sldChg chg="addSp delSp modSp mod">
        <pc:chgData name="Ramer, Peter" userId="1cda720e-e5fa-4c4f-8ada-e413168d23ec" providerId="ADAL" clId="{632B3525-1A65-4477-8FDE-6997523C0760}" dt="2024-04-13T20:15:38.871" v="1981" actId="1076"/>
        <pc:sldMkLst>
          <pc:docMk/>
          <pc:sldMk cId="2034693208" sldId="297"/>
        </pc:sldMkLst>
        <pc:spChg chg="del">
          <ac:chgData name="Ramer, Peter" userId="1cda720e-e5fa-4c4f-8ada-e413168d23ec" providerId="ADAL" clId="{632B3525-1A65-4477-8FDE-6997523C0760}" dt="2024-04-13T20:15:06.605" v="1973" actId="478"/>
          <ac:spMkLst>
            <pc:docMk/>
            <pc:sldMk cId="2034693208" sldId="297"/>
            <ac:spMk id="2" creationId="{D1DE0708-4A35-A1B6-758E-921D817A0A83}"/>
          </ac:spMkLst>
        </pc:spChg>
        <pc:spChg chg="mod">
          <ac:chgData name="Ramer, Peter" userId="1cda720e-e5fa-4c4f-8ada-e413168d23ec" providerId="ADAL" clId="{632B3525-1A65-4477-8FDE-6997523C0760}" dt="2024-04-13T20:09:32.840" v="1972" actId="20577"/>
          <ac:spMkLst>
            <pc:docMk/>
            <pc:sldMk cId="2034693208" sldId="297"/>
            <ac:spMk id="3" creationId="{08C29433-42CF-A674-7A99-D3712803256A}"/>
          </ac:spMkLst>
        </pc:spChg>
        <pc:spChg chg="add del mod">
          <ac:chgData name="Ramer, Peter" userId="1cda720e-e5fa-4c4f-8ada-e413168d23ec" providerId="ADAL" clId="{632B3525-1A65-4477-8FDE-6997523C0760}" dt="2024-04-13T20:15:09.026" v="1974" actId="478"/>
          <ac:spMkLst>
            <pc:docMk/>
            <pc:sldMk cId="2034693208" sldId="297"/>
            <ac:spMk id="5" creationId="{E3902B5C-886D-9352-0DB8-716AE754F9FA}"/>
          </ac:spMkLst>
        </pc:spChg>
        <pc:spChg chg="add del">
          <ac:chgData name="Ramer, Peter" userId="1cda720e-e5fa-4c4f-8ada-e413168d23ec" providerId="ADAL" clId="{632B3525-1A65-4477-8FDE-6997523C0760}" dt="2024-04-13T20:15:11.626" v="1976" actId="22"/>
          <ac:spMkLst>
            <pc:docMk/>
            <pc:sldMk cId="2034693208" sldId="297"/>
            <ac:spMk id="7" creationId="{742E9AFB-9106-DFDD-15A5-FECE66A32E07}"/>
          </ac:spMkLst>
        </pc:spChg>
        <pc:spChg chg="add del">
          <ac:chgData name="Ramer, Peter" userId="1cda720e-e5fa-4c4f-8ada-e413168d23ec" providerId="ADAL" clId="{632B3525-1A65-4477-8FDE-6997523C0760}" dt="2024-04-13T20:15:19.298" v="1978" actId="22"/>
          <ac:spMkLst>
            <pc:docMk/>
            <pc:sldMk cId="2034693208" sldId="297"/>
            <ac:spMk id="9" creationId="{5752B490-989A-6429-3C67-C5277397C3ED}"/>
          </ac:spMkLst>
        </pc:spChg>
        <pc:picChg chg="add mod">
          <ac:chgData name="Ramer, Peter" userId="1cda720e-e5fa-4c4f-8ada-e413168d23ec" providerId="ADAL" clId="{632B3525-1A65-4477-8FDE-6997523C0760}" dt="2024-04-13T20:15:38.871" v="1981" actId="1076"/>
          <ac:picMkLst>
            <pc:docMk/>
            <pc:sldMk cId="2034693208" sldId="297"/>
            <ac:picMk id="11" creationId="{512F9311-E2BE-2E29-7A6F-C3C4CC4DA5A3}"/>
          </ac:picMkLst>
        </pc:picChg>
      </pc:sldChg>
      <pc:sldChg chg="addSp modSp mod">
        <pc:chgData name="Ramer, Peter" userId="1cda720e-e5fa-4c4f-8ada-e413168d23ec" providerId="ADAL" clId="{632B3525-1A65-4477-8FDE-6997523C0760}" dt="2024-04-13T20:45:59.628" v="2521" actId="1076"/>
        <pc:sldMkLst>
          <pc:docMk/>
          <pc:sldMk cId="1816440697" sldId="298"/>
        </pc:sldMkLst>
        <pc:spChg chg="mod">
          <ac:chgData name="Ramer, Peter" userId="1cda720e-e5fa-4c4f-8ada-e413168d23ec" providerId="ADAL" clId="{632B3525-1A65-4477-8FDE-6997523C0760}" dt="2024-04-13T20:45:56.389" v="2520"/>
          <ac:spMkLst>
            <pc:docMk/>
            <pc:sldMk cId="1816440697" sldId="298"/>
            <ac:spMk id="2" creationId="{D1DE0708-4A35-A1B6-758E-921D817A0A83}"/>
          </ac:spMkLst>
        </pc:spChg>
        <pc:spChg chg="mod">
          <ac:chgData name="Ramer, Peter" userId="1cda720e-e5fa-4c4f-8ada-e413168d23ec" providerId="ADAL" clId="{632B3525-1A65-4477-8FDE-6997523C0760}" dt="2024-04-13T20:24:38.594" v="2444" actId="20577"/>
          <ac:spMkLst>
            <pc:docMk/>
            <pc:sldMk cId="1816440697" sldId="298"/>
            <ac:spMk id="3" creationId="{08C29433-42CF-A674-7A99-D3712803256A}"/>
          </ac:spMkLst>
        </pc:spChg>
        <pc:picChg chg="add mod">
          <ac:chgData name="Ramer, Peter" userId="1cda720e-e5fa-4c4f-8ada-e413168d23ec" providerId="ADAL" clId="{632B3525-1A65-4477-8FDE-6997523C0760}" dt="2024-04-13T20:45:59.628" v="2521" actId="1076"/>
          <ac:picMkLst>
            <pc:docMk/>
            <pc:sldMk cId="1816440697" sldId="298"/>
            <ac:picMk id="4" creationId="{01E4E572-3AC8-2EE5-D3C8-29381E592D07}"/>
          </ac:picMkLst>
        </pc:picChg>
      </pc:sldChg>
      <pc:sldChg chg="add del">
        <pc:chgData name="Ramer, Peter" userId="1cda720e-e5fa-4c4f-8ada-e413168d23ec" providerId="ADAL" clId="{632B3525-1A65-4477-8FDE-6997523C0760}" dt="2024-04-13T19:21:02.570" v="187" actId="47"/>
        <pc:sldMkLst>
          <pc:docMk/>
          <pc:sldMk cId="346468880" sldId="299"/>
        </pc:sldMkLst>
      </pc:sldChg>
      <pc:sldChg chg="addSp modSp add mod ord">
        <pc:chgData name="Ramer, Peter" userId="1cda720e-e5fa-4c4f-8ada-e413168d23ec" providerId="ADAL" clId="{632B3525-1A65-4477-8FDE-6997523C0760}" dt="2024-04-13T19:32:44.522" v="618" actId="20577"/>
        <pc:sldMkLst>
          <pc:docMk/>
          <pc:sldMk cId="1939018363" sldId="299"/>
        </pc:sldMkLst>
        <pc:spChg chg="mod">
          <ac:chgData name="Ramer, Peter" userId="1cda720e-e5fa-4c4f-8ada-e413168d23ec" providerId="ADAL" clId="{632B3525-1A65-4477-8FDE-6997523C0760}" dt="2024-04-13T19:32:44.522" v="618" actId="20577"/>
          <ac:spMkLst>
            <pc:docMk/>
            <pc:sldMk cId="1939018363" sldId="299"/>
            <ac:spMk id="2" creationId="{D1DE0708-4A35-A1B6-758E-921D817A0A83}"/>
          </ac:spMkLst>
        </pc:spChg>
        <pc:spChg chg="mod">
          <ac:chgData name="Ramer, Peter" userId="1cda720e-e5fa-4c4f-8ada-e413168d23ec" providerId="ADAL" clId="{632B3525-1A65-4477-8FDE-6997523C0760}" dt="2024-04-13T19:24:52.594" v="229" actId="20577"/>
          <ac:spMkLst>
            <pc:docMk/>
            <pc:sldMk cId="1939018363" sldId="299"/>
            <ac:spMk id="3" creationId="{08C29433-42CF-A674-7A99-D3712803256A}"/>
          </ac:spMkLst>
        </pc:spChg>
        <pc:picChg chg="add mod">
          <ac:chgData name="Ramer, Peter" userId="1cda720e-e5fa-4c4f-8ada-e413168d23ec" providerId="ADAL" clId="{632B3525-1A65-4477-8FDE-6997523C0760}" dt="2024-04-13T19:31:51.304" v="551" actId="1076"/>
          <ac:picMkLst>
            <pc:docMk/>
            <pc:sldMk cId="1939018363" sldId="299"/>
            <ac:picMk id="5" creationId="{42C7B4EB-B483-177B-CE38-A181D6C96345}"/>
          </ac:picMkLst>
        </pc:picChg>
      </pc:sldChg>
      <pc:sldChg chg="addSp delSp modSp add mod">
        <pc:chgData name="Ramer, Peter" userId="1cda720e-e5fa-4c4f-8ada-e413168d23ec" providerId="ADAL" clId="{632B3525-1A65-4477-8FDE-6997523C0760}" dt="2024-04-13T19:35:10.885" v="675" actId="20577"/>
        <pc:sldMkLst>
          <pc:docMk/>
          <pc:sldMk cId="1476315406" sldId="300"/>
        </pc:sldMkLst>
        <pc:spChg chg="mod">
          <ac:chgData name="Ramer, Peter" userId="1cda720e-e5fa-4c4f-8ada-e413168d23ec" providerId="ADAL" clId="{632B3525-1A65-4477-8FDE-6997523C0760}" dt="2024-04-13T19:35:10.885" v="675" actId="20577"/>
          <ac:spMkLst>
            <pc:docMk/>
            <pc:sldMk cId="1476315406" sldId="300"/>
            <ac:spMk id="3" creationId="{08C29433-42CF-A674-7A99-D3712803256A}"/>
          </ac:spMkLst>
        </pc:spChg>
        <pc:picChg chg="add mod">
          <ac:chgData name="Ramer, Peter" userId="1cda720e-e5fa-4c4f-8ada-e413168d23ec" providerId="ADAL" clId="{632B3525-1A65-4477-8FDE-6997523C0760}" dt="2024-04-13T19:34:20.574" v="665" actId="1076"/>
          <ac:picMkLst>
            <pc:docMk/>
            <pc:sldMk cId="1476315406" sldId="300"/>
            <ac:picMk id="4" creationId="{31D6F39E-8A12-5529-AB05-635C29AF9A53}"/>
          </ac:picMkLst>
        </pc:picChg>
        <pc:picChg chg="add mod">
          <ac:chgData name="Ramer, Peter" userId="1cda720e-e5fa-4c4f-8ada-e413168d23ec" providerId="ADAL" clId="{632B3525-1A65-4477-8FDE-6997523C0760}" dt="2024-04-13T19:35:01.401" v="670" actId="1076"/>
          <ac:picMkLst>
            <pc:docMk/>
            <pc:sldMk cId="1476315406" sldId="300"/>
            <ac:picMk id="6" creationId="{1B4599D7-517F-7686-B635-C393531893E8}"/>
          </ac:picMkLst>
        </pc:picChg>
        <pc:picChg chg="del">
          <ac:chgData name="Ramer, Peter" userId="1cda720e-e5fa-4c4f-8ada-e413168d23ec" providerId="ADAL" clId="{632B3525-1A65-4477-8FDE-6997523C0760}" dt="2024-04-13T19:34:14.408" v="661" actId="478"/>
          <ac:picMkLst>
            <pc:docMk/>
            <pc:sldMk cId="1476315406" sldId="300"/>
            <ac:picMk id="7" creationId="{E8A3BCF0-B747-E326-7826-54F5DD7FD833}"/>
          </ac:picMkLst>
        </pc:picChg>
      </pc:sldChg>
      <pc:sldChg chg="addSp modSp add mod">
        <pc:chgData name="Ramer, Peter" userId="1cda720e-e5fa-4c4f-8ada-e413168d23ec" providerId="ADAL" clId="{632B3525-1A65-4477-8FDE-6997523C0760}" dt="2024-04-13T21:09:58.814" v="3759" actId="20577"/>
        <pc:sldMkLst>
          <pc:docMk/>
          <pc:sldMk cId="1845131940" sldId="301"/>
        </pc:sldMkLst>
        <pc:spChg chg="mod">
          <ac:chgData name="Ramer, Peter" userId="1cda720e-e5fa-4c4f-8ada-e413168d23ec" providerId="ADAL" clId="{632B3525-1A65-4477-8FDE-6997523C0760}" dt="2024-04-13T21:09:58.814" v="3759" actId="20577"/>
          <ac:spMkLst>
            <pc:docMk/>
            <pc:sldMk cId="1845131940" sldId="301"/>
            <ac:spMk id="2" creationId="{D1DE0708-4A35-A1B6-758E-921D817A0A83}"/>
          </ac:spMkLst>
        </pc:spChg>
        <pc:spChg chg="mod">
          <ac:chgData name="Ramer, Peter" userId="1cda720e-e5fa-4c4f-8ada-e413168d23ec" providerId="ADAL" clId="{632B3525-1A65-4477-8FDE-6997523C0760}" dt="2024-04-13T20:53:22.203" v="2862" actId="20577"/>
          <ac:spMkLst>
            <pc:docMk/>
            <pc:sldMk cId="1845131940" sldId="301"/>
            <ac:spMk id="3" creationId="{08C29433-42CF-A674-7A99-D3712803256A}"/>
          </ac:spMkLst>
        </pc:spChg>
        <pc:picChg chg="add mod">
          <ac:chgData name="Ramer, Peter" userId="1cda720e-e5fa-4c4f-8ada-e413168d23ec" providerId="ADAL" clId="{632B3525-1A65-4477-8FDE-6997523C0760}" dt="2024-04-13T20:54:34.555" v="2945" actId="1076"/>
          <ac:picMkLst>
            <pc:docMk/>
            <pc:sldMk cId="1845131940" sldId="301"/>
            <ac:picMk id="5" creationId="{0D63DACD-D5AB-01E2-AE31-45AA783212AC}"/>
          </ac:picMkLst>
        </pc:picChg>
      </pc:sldChg>
      <pc:sldChg chg="addSp modSp add mod">
        <pc:chgData name="Ramer, Peter" userId="1cda720e-e5fa-4c4f-8ada-e413168d23ec" providerId="ADAL" clId="{632B3525-1A65-4477-8FDE-6997523C0760}" dt="2024-04-13T20:59:39.226" v="3245" actId="20577"/>
        <pc:sldMkLst>
          <pc:docMk/>
          <pc:sldMk cId="1003595759" sldId="302"/>
        </pc:sldMkLst>
        <pc:spChg chg="mod">
          <ac:chgData name="Ramer, Peter" userId="1cda720e-e5fa-4c4f-8ada-e413168d23ec" providerId="ADAL" clId="{632B3525-1A65-4477-8FDE-6997523C0760}" dt="2024-04-13T20:59:39.226" v="3245" actId="20577"/>
          <ac:spMkLst>
            <pc:docMk/>
            <pc:sldMk cId="1003595759" sldId="302"/>
            <ac:spMk id="2" creationId="{D1DE0708-4A35-A1B6-758E-921D817A0A83}"/>
          </ac:spMkLst>
        </pc:spChg>
        <pc:spChg chg="mod">
          <ac:chgData name="Ramer, Peter" userId="1cda720e-e5fa-4c4f-8ada-e413168d23ec" providerId="ADAL" clId="{632B3525-1A65-4477-8FDE-6997523C0760}" dt="2024-04-13T20:56:23.710" v="3069" actId="20577"/>
          <ac:spMkLst>
            <pc:docMk/>
            <pc:sldMk cId="1003595759" sldId="302"/>
            <ac:spMk id="3" creationId="{08C29433-42CF-A674-7A99-D3712803256A}"/>
          </ac:spMkLst>
        </pc:spChg>
        <pc:picChg chg="add mod">
          <ac:chgData name="Ramer, Peter" userId="1cda720e-e5fa-4c4f-8ada-e413168d23ec" providerId="ADAL" clId="{632B3525-1A65-4477-8FDE-6997523C0760}" dt="2024-04-13T20:58:05.603" v="3189" actId="1076"/>
          <ac:picMkLst>
            <pc:docMk/>
            <pc:sldMk cId="1003595759" sldId="302"/>
            <ac:picMk id="5" creationId="{F3FFD968-C194-7ABA-8F6B-CE0A21F4F8B1}"/>
          </ac:picMkLst>
        </pc:picChg>
        <pc:picChg chg="add mod">
          <ac:chgData name="Ramer, Peter" userId="1cda720e-e5fa-4c4f-8ada-e413168d23ec" providerId="ADAL" clId="{632B3525-1A65-4477-8FDE-6997523C0760}" dt="2024-04-13T20:59:30.478" v="3238" actId="1076"/>
          <ac:picMkLst>
            <pc:docMk/>
            <pc:sldMk cId="1003595759" sldId="302"/>
            <ac:picMk id="7" creationId="{54F48DED-49F8-8EAC-DE9B-6E0ABADC419E}"/>
          </ac:picMkLst>
        </pc:picChg>
      </pc:sldChg>
      <pc:sldChg chg="addSp modSp add mod">
        <pc:chgData name="Ramer, Peter" userId="1cda720e-e5fa-4c4f-8ada-e413168d23ec" providerId="ADAL" clId="{632B3525-1A65-4477-8FDE-6997523C0760}" dt="2024-04-13T21:06:10.515" v="3508" actId="1076"/>
        <pc:sldMkLst>
          <pc:docMk/>
          <pc:sldMk cId="3426148933" sldId="303"/>
        </pc:sldMkLst>
        <pc:spChg chg="mod">
          <ac:chgData name="Ramer, Peter" userId="1cda720e-e5fa-4c4f-8ada-e413168d23ec" providerId="ADAL" clId="{632B3525-1A65-4477-8FDE-6997523C0760}" dt="2024-04-13T21:06:05.932" v="3506" actId="14100"/>
          <ac:spMkLst>
            <pc:docMk/>
            <pc:sldMk cId="3426148933" sldId="303"/>
            <ac:spMk id="2" creationId="{D1DE0708-4A35-A1B6-758E-921D817A0A83}"/>
          </ac:spMkLst>
        </pc:spChg>
        <pc:spChg chg="mod">
          <ac:chgData name="Ramer, Peter" userId="1cda720e-e5fa-4c4f-8ada-e413168d23ec" providerId="ADAL" clId="{632B3525-1A65-4477-8FDE-6997523C0760}" dt="2024-04-13T21:01:30.020" v="3264" actId="20577"/>
          <ac:spMkLst>
            <pc:docMk/>
            <pc:sldMk cId="3426148933" sldId="303"/>
            <ac:spMk id="3" creationId="{08C29433-42CF-A674-7A99-D3712803256A}"/>
          </ac:spMkLst>
        </pc:spChg>
        <pc:picChg chg="add mod">
          <ac:chgData name="Ramer, Peter" userId="1cda720e-e5fa-4c4f-8ada-e413168d23ec" providerId="ADAL" clId="{632B3525-1A65-4477-8FDE-6997523C0760}" dt="2024-04-13T21:06:10.515" v="3508" actId="1076"/>
          <ac:picMkLst>
            <pc:docMk/>
            <pc:sldMk cId="3426148933" sldId="303"/>
            <ac:picMk id="5" creationId="{12EFBCCB-B9D2-7ECC-4A7C-741142675AB7}"/>
          </ac:picMkLst>
        </pc:picChg>
      </pc:sldChg>
      <pc:sldChg chg="addSp modSp add mod">
        <pc:chgData name="Ramer, Peter" userId="1cda720e-e5fa-4c4f-8ada-e413168d23ec" providerId="ADAL" clId="{632B3525-1A65-4477-8FDE-6997523C0760}" dt="2024-04-13T21:23:38.252" v="4554" actId="20577"/>
        <pc:sldMkLst>
          <pc:docMk/>
          <pc:sldMk cId="3942135449" sldId="304"/>
        </pc:sldMkLst>
        <pc:spChg chg="mod">
          <ac:chgData name="Ramer, Peter" userId="1cda720e-e5fa-4c4f-8ada-e413168d23ec" providerId="ADAL" clId="{632B3525-1A65-4477-8FDE-6997523C0760}" dt="2024-04-13T21:23:38.252" v="4554" actId="20577"/>
          <ac:spMkLst>
            <pc:docMk/>
            <pc:sldMk cId="3942135449" sldId="304"/>
            <ac:spMk id="2" creationId="{D1DE0708-4A35-A1B6-758E-921D817A0A83}"/>
          </ac:spMkLst>
        </pc:spChg>
        <pc:spChg chg="mod">
          <ac:chgData name="Ramer, Peter" userId="1cda720e-e5fa-4c4f-8ada-e413168d23ec" providerId="ADAL" clId="{632B3525-1A65-4477-8FDE-6997523C0760}" dt="2024-04-13T21:10:41.688" v="3852" actId="20577"/>
          <ac:spMkLst>
            <pc:docMk/>
            <pc:sldMk cId="3942135449" sldId="304"/>
            <ac:spMk id="3" creationId="{08C29433-42CF-A674-7A99-D3712803256A}"/>
          </ac:spMkLst>
        </pc:spChg>
        <pc:picChg chg="add mod">
          <ac:chgData name="Ramer, Peter" userId="1cda720e-e5fa-4c4f-8ada-e413168d23ec" providerId="ADAL" clId="{632B3525-1A65-4477-8FDE-6997523C0760}" dt="2024-04-13T21:23:17.870" v="4510" actId="14100"/>
          <ac:picMkLst>
            <pc:docMk/>
            <pc:sldMk cId="3942135449" sldId="304"/>
            <ac:picMk id="5" creationId="{540D4E8F-F369-989F-A2DB-6384DBB6B467}"/>
          </ac:picMkLst>
        </pc:picChg>
      </pc:sldChg>
      <pc:sldChg chg="addSp modSp add mod ord">
        <pc:chgData name="Ramer, Peter" userId="1cda720e-e5fa-4c4f-8ada-e413168d23ec" providerId="ADAL" clId="{632B3525-1A65-4477-8FDE-6997523C0760}" dt="2024-04-13T21:21:10.779" v="4452" actId="20577"/>
        <pc:sldMkLst>
          <pc:docMk/>
          <pc:sldMk cId="1069920437" sldId="305"/>
        </pc:sldMkLst>
        <pc:spChg chg="mod">
          <ac:chgData name="Ramer, Peter" userId="1cda720e-e5fa-4c4f-8ada-e413168d23ec" providerId="ADAL" clId="{632B3525-1A65-4477-8FDE-6997523C0760}" dt="2024-04-13T21:21:10.779" v="4452" actId="20577"/>
          <ac:spMkLst>
            <pc:docMk/>
            <pc:sldMk cId="1069920437" sldId="305"/>
            <ac:spMk id="2" creationId="{D1DE0708-4A35-A1B6-758E-921D817A0A83}"/>
          </ac:spMkLst>
        </pc:spChg>
        <pc:spChg chg="mod">
          <ac:chgData name="Ramer, Peter" userId="1cda720e-e5fa-4c4f-8ada-e413168d23ec" providerId="ADAL" clId="{632B3525-1A65-4477-8FDE-6997523C0760}" dt="2024-04-13T21:16:46.141" v="4182" actId="20577"/>
          <ac:spMkLst>
            <pc:docMk/>
            <pc:sldMk cId="1069920437" sldId="305"/>
            <ac:spMk id="3" creationId="{08C29433-42CF-A674-7A99-D3712803256A}"/>
          </ac:spMkLst>
        </pc:spChg>
        <pc:picChg chg="add mod">
          <ac:chgData name="Ramer, Peter" userId="1cda720e-e5fa-4c4f-8ada-e413168d23ec" providerId="ADAL" clId="{632B3525-1A65-4477-8FDE-6997523C0760}" dt="2024-04-13T21:18:32.245" v="4399" actId="1076"/>
          <ac:picMkLst>
            <pc:docMk/>
            <pc:sldMk cId="1069920437" sldId="305"/>
            <ac:picMk id="5" creationId="{2FA77F71-41FB-C301-2820-848F6552E68B}"/>
          </ac:picMkLst>
        </pc:picChg>
        <pc:picChg chg="add mod">
          <ac:chgData name="Ramer, Peter" userId="1cda720e-e5fa-4c4f-8ada-e413168d23ec" providerId="ADAL" clId="{632B3525-1A65-4477-8FDE-6997523C0760}" dt="2024-04-13T21:19:48.689" v="4402" actId="1076"/>
          <ac:picMkLst>
            <pc:docMk/>
            <pc:sldMk cId="1069920437" sldId="305"/>
            <ac:picMk id="7" creationId="{3F5D1953-4CB1-6731-E465-63AE16DD8A77}"/>
          </ac:picMkLst>
        </pc:picChg>
        <pc:picChg chg="add mod">
          <ac:chgData name="Ramer, Peter" userId="1cda720e-e5fa-4c4f-8ada-e413168d23ec" providerId="ADAL" clId="{632B3525-1A65-4477-8FDE-6997523C0760}" dt="2024-04-13T21:20:40.726" v="4407" actId="1076"/>
          <ac:picMkLst>
            <pc:docMk/>
            <pc:sldMk cId="1069920437" sldId="305"/>
            <ac:picMk id="9" creationId="{7D6B4668-55C9-F266-CBC0-20130E18F8EE}"/>
          </ac:picMkLst>
        </pc:picChg>
      </pc:sldChg>
      <pc:sldChg chg="addSp modSp add mod ord">
        <pc:chgData name="Ramer, Peter" userId="1cda720e-e5fa-4c4f-8ada-e413168d23ec" providerId="ADAL" clId="{632B3525-1A65-4477-8FDE-6997523C0760}" dt="2024-04-13T21:27:20.298" v="4900"/>
        <pc:sldMkLst>
          <pc:docMk/>
          <pc:sldMk cId="451354288" sldId="306"/>
        </pc:sldMkLst>
        <pc:spChg chg="mod">
          <ac:chgData name="Ramer, Peter" userId="1cda720e-e5fa-4c4f-8ada-e413168d23ec" providerId="ADAL" clId="{632B3525-1A65-4477-8FDE-6997523C0760}" dt="2024-04-13T21:25:56.333" v="4867" actId="20577"/>
          <ac:spMkLst>
            <pc:docMk/>
            <pc:sldMk cId="451354288" sldId="306"/>
            <ac:spMk id="2" creationId="{D1DE0708-4A35-A1B6-758E-921D817A0A83}"/>
          </ac:spMkLst>
        </pc:spChg>
        <pc:spChg chg="mod">
          <ac:chgData name="Ramer, Peter" userId="1cda720e-e5fa-4c4f-8ada-e413168d23ec" providerId="ADAL" clId="{632B3525-1A65-4477-8FDE-6997523C0760}" dt="2024-04-13T21:24:38.455" v="4623" actId="20577"/>
          <ac:spMkLst>
            <pc:docMk/>
            <pc:sldMk cId="451354288" sldId="306"/>
            <ac:spMk id="3" creationId="{08C29433-42CF-A674-7A99-D3712803256A}"/>
          </ac:spMkLst>
        </pc:spChg>
        <pc:picChg chg="add mod">
          <ac:chgData name="Ramer, Peter" userId="1cda720e-e5fa-4c4f-8ada-e413168d23ec" providerId="ADAL" clId="{632B3525-1A65-4477-8FDE-6997523C0760}" dt="2024-04-13T21:26:01.010" v="4868" actId="14100"/>
          <ac:picMkLst>
            <pc:docMk/>
            <pc:sldMk cId="451354288" sldId="306"/>
            <ac:picMk id="5" creationId="{F7C36EAB-DA96-2778-31BD-C335220F342A}"/>
          </ac:picMkLst>
        </pc:picChg>
      </pc:sldChg>
      <pc:sldChg chg="addSp modSp add mod">
        <pc:chgData name="Ramer, Peter" userId="1cda720e-e5fa-4c4f-8ada-e413168d23ec" providerId="ADAL" clId="{632B3525-1A65-4477-8FDE-6997523C0760}" dt="2024-04-13T21:29:50.828" v="5134" actId="20577"/>
        <pc:sldMkLst>
          <pc:docMk/>
          <pc:sldMk cId="3256698716" sldId="307"/>
        </pc:sldMkLst>
        <pc:spChg chg="mod">
          <ac:chgData name="Ramer, Peter" userId="1cda720e-e5fa-4c4f-8ada-e413168d23ec" providerId="ADAL" clId="{632B3525-1A65-4477-8FDE-6997523C0760}" dt="2024-04-13T21:29:50.828" v="5134" actId="20577"/>
          <ac:spMkLst>
            <pc:docMk/>
            <pc:sldMk cId="3256698716" sldId="307"/>
            <ac:spMk id="2" creationId="{D1DE0708-4A35-A1B6-758E-921D817A0A83}"/>
          </ac:spMkLst>
        </pc:spChg>
        <pc:spChg chg="mod">
          <ac:chgData name="Ramer, Peter" userId="1cda720e-e5fa-4c4f-8ada-e413168d23ec" providerId="ADAL" clId="{632B3525-1A65-4477-8FDE-6997523C0760}" dt="2024-04-13T21:27:16.107" v="4898" actId="20577"/>
          <ac:spMkLst>
            <pc:docMk/>
            <pc:sldMk cId="3256698716" sldId="307"/>
            <ac:spMk id="3" creationId="{08C29433-42CF-A674-7A99-D3712803256A}"/>
          </ac:spMkLst>
        </pc:spChg>
        <pc:picChg chg="add mod">
          <ac:chgData name="Ramer, Peter" userId="1cda720e-e5fa-4c4f-8ada-e413168d23ec" providerId="ADAL" clId="{632B3525-1A65-4477-8FDE-6997523C0760}" dt="2024-04-13T21:28:13.659" v="4948" actId="1076"/>
          <ac:picMkLst>
            <pc:docMk/>
            <pc:sldMk cId="3256698716" sldId="307"/>
            <ac:picMk id="5" creationId="{9DB06FDD-6461-62E7-80D8-99C771AF1317}"/>
          </ac:picMkLst>
        </pc:picChg>
        <pc:picChg chg="add mod">
          <ac:chgData name="Ramer, Peter" userId="1cda720e-e5fa-4c4f-8ada-e413168d23ec" providerId="ADAL" clId="{632B3525-1A65-4477-8FDE-6997523C0760}" dt="2024-04-13T21:28:35.048" v="4950" actId="1076"/>
          <ac:picMkLst>
            <pc:docMk/>
            <pc:sldMk cId="3256698716" sldId="307"/>
            <ac:picMk id="7" creationId="{550F21E5-CF51-AE9E-C21E-E3B6F2E95DBE}"/>
          </ac:picMkLst>
        </pc:picChg>
      </pc:sldChg>
      <pc:sldChg chg="add del">
        <pc:chgData name="Ramer, Peter" userId="1cda720e-e5fa-4c4f-8ada-e413168d23ec" providerId="ADAL" clId="{632B3525-1A65-4477-8FDE-6997523C0760}" dt="2024-04-13T21:30:09.040" v="5135" actId="47"/>
        <pc:sldMkLst>
          <pc:docMk/>
          <pc:sldMk cId="2738036917" sldId="308"/>
        </pc:sldMkLst>
      </pc:sldChg>
      <pc:sldChg chg="addSp modSp add mod">
        <pc:chgData name="Ramer, Peter" userId="1cda720e-e5fa-4c4f-8ada-e413168d23ec" providerId="ADAL" clId="{632B3525-1A65-4477-8FDE-6997523C0760}" dt="2024-04-14T01:56:55.613" v="5532" actId="20577"/>
        <pc:sldMkLst>
          <pc:docMk/>
          <pc:sldMk cId="3541000476" sldId="309"/>
        </pc:sldMkLst>
        <pc:spChg chg="mod">
          <ac:chgData name="Ramer, Peter" userId="1cda720e-e5fa-4c4f-8ada-e413168d23ec" providerId="ADAL" clId="{632B3525-1A65-4477-8FDE-6997523C0760}" dt="2024-04-14T01:56:55.613" v="5532" actId="20577"/>
          <ac:spMkLst>
            <pc:docMk/>
            <pc:sldMk cId="3541000476" sldId="309"/>
            <ac:spMk id="2" creationId="{D1DE0708-4A35-A1B6-758E-921D817A0A83}"/>
          </ac:spMkLst>
        </pc:spChg>
        <pc:picChg chg="add mod">
          <ac:chgData name="Ramer, Peter" userId="1cda720e-e5fa-4c4f-8ada-e413168d23ec" providerId="ADAL" clId="{632B3525-1A65-4477-8FDE-6997523C0760}" dt="2024-04-13T21:32:52.165" v="5205" actId="1076"/>
          <ac:picMkLst>
            <pc:docMk/>
            <pc:sldMk cId="3541000476" sldId="309"/>
            <ac:picMk id="5" creationId="{C277F5EE-6902-DD5E-B63B-64333EBB754B}"/>
          </ac:picMkLst>
        </pc:picChg>
      </pc:sldChg>
      <pc:sldChg chg="addSp delSp modSp add mod">
        <pc:chgData name="Ramer, Peter" userId="1cda720e-e5fa-4c4f-8ada-e413168d23ec" providerId="ADAL" clId="{632B3525-1A65-4477-8FDE-6997523C0760}" dt="2024-04-13T20:51:31.111" v="2746" actId="20577"/>
        <pc:sldMkLst>
          <pc:docMk/>
          <pc:sldMk cId="2495995782" sldId="310"/>
        </pc:sldMkLst>
        <pc:spChg chg="mod">
          <ac:chgData name="Ramer, Peter" userId="1cda720e-e5fa-4c4f-8ada-e413168d23ec" providerId="ADAL" clId="{632B3525-1A65-4477-8FDE-6997523C0760}" dt="2024-04-13T20:51:31.111" v="2746" actId="20577"/>
          <ac:spMkLst>
            <pc:docMk/>
            <pc:sldMk cId="2495995782" sldId="310"/>
            <ac:spMk id="2" creationId="{D1DE0708-4A35-A1B6-758E-921D817A0A83}"/>
          </ac:spMkLst>
        </pc:spChg>
        <pc:spChg chg="mod">
          <ac:chgData name="Ramer, Peter" userId="1cda720e-e5fa-4c4f-8ada-e413168d23ec" providerId="ADAL" clId="{632B3525-1A65-4477-8FDE-6997523C0760}" dt="2024-04-13T20:24:49.942" v="2452" actId="20577"/>
          <ac:spMkLst>
            <pc:docMk/>
            <pc:sldMk cId="2495995782" sldId="310"/>
            <ac:spMk id="3" creationId="{08C29433-42CF-A674-7A99-D3712803256A}"/>
          </ac:spMkLst>
        </pc:spChg>
        <pc:picChg chg="add del mod">
          <ac:chgData name="Ramer, Peter" userId="1cda720e-e5fa-4c4f-8ada-e413168d23ec" providerId="ADAL" clId="{632B3525-1A65-4477-8FDE-6997523C0760}" dt="2024-04-13T20:46:08.612" v="2522" actId="478"/>
          <ac:picMkLst>
            <pc:docMk/>
            <pc:sldMk cId="2495995782" sldId="310"/>
            <ac:picMk id="5" creationId="{A0F8BF41-2620-7EF1-BDE7-8C4C2C57EA1D}"/>
          </ac:picMkLst>
        </pc:picChg>
        <pc:picChg chg="add mod">
          <ac:chgData name="Ramer, Peter" userId="1cda720e-e5fa-4c4f-8ada-e413168d23ec" providerId="ADAL" clId="{632B3525-1A65-4477-8FDE-6997523C0760}" dt="2024-04-13T20:51:08.862" v="2698" actId="1076"/>
          <ac:picMkLst>
            <pc:docMk/>
            <pc:sldMk cId="2495995782" sldId="310"/>
            <ac:picMk id="7" creationId="{61E4A01D-B8FF-6960-118E-634B29A47EBB}"/>
          </ac:picMkLst>
        </pc:picChg>
      </pc:sldChg>
      <pc:sldChg chg="addSp delSp modSp add mod">
        <pc:chgData name="Ramer, Peter" userId="1cda720e-e5fa-4c4f-8ada-e413168d23ec" providerId="ADAL" clId="{632B3525-1A65-4477-8FDE-6997523C0760}" dt="2024-04-13T21:09:02.837" v="3720" actId="20577"/>
        <pc:sldMkLst>
          <pc:docMk/>
          <pc:sldMk cId="1917527551" sldId="311"/>
        </pc:sldMkLst>
        <pc:spChg chg="mod">
          <ac:chgData name="Ramer, Peter" userId="1cda720e-e5fa-4c4f-8ada-e413168d23ec" providerId="ADAL" clId="{632B3525-1A65-4477-8FDE-6997523C0760}" dt="2024-04-13T21:09:02.837" v="3720" actId="20577"/>
          <ac:spMkLst>
            <pc:docMk/>
            <pc:sldMk cId="1917527551" sldId="311"/>
            <ac:spMk id="2" creationId="{D1DE0708-4A35-A1B6-758E-921D817A0A83}"/>
          </ac:spMkLst>
        </pc:spChg>
        <pc:picChg chg="del">
          <ac:chgData name="Ramer, Peter" userId="1cda720e-e5fa-4c4f-8ada-e413168d23ec" providerId="ADAL" clId="{632B3525-1A65-4477-8FDE-6997523C0760}" dt="2024-04-13T21:06:53.379" v="3510" actId="478"/>
          <ac:picMkLst>
            <pc:docMk/>
            <pc:sldMk cId="1917527551" sldId="311"/>
            <ac:picMk id="5" creationId="{12EFBCCB-B9D2-7ECC-4A7C-741142675AB7}"/>
          </ac:picMkLst>
        </pc:picChg>
        <pc:picChg chg="add mod">
          <ac:chgData name="Ramer, Peter" userId="1cda720e-e5fa-4c4f-8ada-e413168d23ec" providerId="ADAL" clId="{632B3525-1A65-4477-8FDE-6997523C0760}" dt="2024-04-13T21:07:00.715" v="3513" actId="1076"/>
          <ac:picMkLst>
            <pc:docMk/>
            <pc:sldMk cId="1917527551" sldId="311"/>
            <ac:picMk id="6" creationId="{CC534FBE-4728-7BCE-517B-8C8D5E472500}"/>
          </ac:picMkLst>
        </pc:picChg>
        <pc:picChg chg="add mod">
          <ac:chgData name="Ramer, Peter" userId="1cda720e-e5fa-4c4f-8ada-e413168d23ec" providerId="ADAL" clId="{632B3525-1A65-4477-8FDE-6997523C0760}" dt="2024-04-13T21:08:25.532" v="3668" actId="1076"/>
          <ac:picMkLst>
            <pc:docMk/>
            <pc:sldMk cId="1917527551" sldId="311"/>
            <ac:picMk id="8" creationId="{8F52FB50-CE5E-F317-52DF-A356B6CA5D6D}"/>
          </ac:picMkLst>
        </pc:picChg>
      </pc:sldChg>
      <pc:sldChg chg="addSp modSp add mod">
        <pc:chgData name="Ramer, Peter" userId="1cda720e-e5fa-4c4f-8ada-e413168d23ec" providerId="ADAL" clId="{632B3525-1A65-4477-8FDE-6997523C0760}" dt="2024-04-13T21:16:16.764" v="4150" actId="14100"/>
        <pc:sldMkLst>
          <pc:docMk/>
          <pc:sldMk cId="623677209" sldId="312"/>
        </pc:sldMkLst>
        <pc:spChg chg="mod">
          <ac:chgData name="Ramer, Peter" userId="1cda720e-e5fa-4c4f-8ada-e413168d23ec" providerId="ADAL" clId="{632B3525-1A65-4477-8FDE-6997523C0760}" dt="2024-04-13T21:16:08.587" v="4147" actId="20577"/>
          <ac:spMkLst>
            <pc:docMk/>
            <pc:sldMk cId="623677209" sldId="312"/>
            <ac:spMk id="2" creationId="{D1DE0708-4A35-A1B6-758E-921D817A0A83}"/>
          </ac:spMkLst>
        </pc:spChg>
        <pc:spChg chg="mod">
          <ac:chgData name="Ramer, Peter" userId="1cda720e-e5fa-4c4f-8ada-e413168d23ec" providerId="ADAL" clId="{632B3525-1A65-4477-8FDE-6997523C0760}" dt="2024-04-13T21:12:31.478" v="3994" actId="20577"/>
          <ac:spMkLst>
            <pc:docMk/>
            <pc:sldMk cId="623677209" sldId="312"/>
            <ac:spMk id="3" creationId="{08C29433-42CF-A674-7A99-D3712803256A}"/>
          </ac:spMkLst>
        </pc:spChg>
        <pc:picChg chg="add mod">
          <ac:chgData name="Ramer, Peter" userId="1cda720e-e5fa-4c4f-8ada-e413168d23ec" providerId="ADAL" clId="{632B3525-1A65-4477-8FDE-6997523C0760}" dt="2024-04-13T21:16:16.764" v="4150" actId="14100"/>
          <ac:picMkLst>
            <pc:docMk/>
            <pc:sldMk cId="623677209" sldId="312"/>
            <ac:picMk id="5" creationId="{8B679A00-1E94-A333-9578-3FAB1DD2B88E}"/>
          </ac:picMkLst>
        </pc:picChg>
      </pc:sldChg>
      <pc:sldChg chg="addSp delSp modSp add mod">
        <pc:chgData name="Ramer, Peter" userId="1cda720e-e5fa-4c4f-8ada-e413168d23ec" providerId="ADAL" clId="{632B3525-1A65-4477-8FDE-6997523C0760}" dt="2024-04-13T21:32:25.759" v="5199" actId="20577"/>
        <pc:sldMkLst>
          <pc:docMk/>
          <pc:sldMk cId="1674615376" sldId="313"/>
        </pc:sldMkLst>
        <pc:spChg chg="mod">
          <ac:chgData name="Ramer, Peter" userId="1cda720e-e5fa-4c4f-8ada-e413168d23ec" providerId="ADAL" clId="{632B3525-1A65-4477-8FDE-6997523C0760}" dt="2024-04-13T21:32:25.759" v="5199" actId="20577"/>
          <ac:spMkLst>
            <pc:docMk/>
            <pc:sldMk cId="1674615376" sldId="313"/>
            <ac:spMk id="2" creationId="{D1DE0708-4A35-A1B6-758E-921D817A0A83}"/>
          </ac:spMkLst>
        </pc:spChg>
        <pc:spChg chg="mod">
          <ac:chgData name="Ramer, Peter" userId="1cda720e-e5fa-4c4f-8ada-e413168d23ec" providerId="ADAL" clId="{632B3525-1A65-4477-8FDE-6997523C0760}" dt="2024-04-13T21:31:01.339" v="5170" actId="20577"/>
          <ac:spMkLst>
            <pc:docMk/>
            <pc:sldMk cId="1674615376" sldId="313"/>
            <ac:spMk id="3" creationId="{08C29433-42CF-A674-7A99-D3712803256A}"/>
          </ac:spMkLst>
        </pc:spChg>
        <pc:picChg chg="del">
          <ac:chgData name="Ramer, Peter" userId="1cda720e-e5fa-4c4f-8ada-e413168d23ec" providerId="ADAL" clId="{632B3525-1A65-4477-8FDE-6997523C0760}" dt="2024-04-13T21:31:04.553" v="5172" actId="478"/>
          <ac:picMkLst>
            <pc:docMk/>
            <pc:sldMk cId="1674615376" sldId="313"/>
            <ac:picMk id="5" creationId="{2FA77F71-41FB-C301-2820-848F6552E68B}"/>
          </ac:picMkLst>
        </pc:picChg>
        <pc:picChg chg="add mod">
          <ac:chgData name="Ramer, Peter" userId="1cda720e-e5fa-4c4f-8ada-e413168d23ec" providerId="ADAL" clId="{632B3525-1A65-4477-8FDE-6997523C0760}" dt="2024-04-13T21:32:10.939" v="5180" actId="1076"/>
          <ac:picMkLst>
            <pc:docMk/>
            <pc:sldMk cId="1674615376" sldId="313"/>
            <ac:picMk id="6" creationId="{DD66852A-B5E4-44CD-1E09-BD556F2D6B8F}"/>
          </ac:picMkLst>
        </pc:picChg>
        <pc:picChg chg="del">
          <ac:chgData name="Ramer, Peter" userId="1cda720e-e5fa-4c4f-8ada-e413168d23ec" providerId="ADAL" clId="{632B3525-1A65-4477-8FDE-6997523C0760}" dt="2024-04-13T21:31:05.053" v="5173" actId="478"/>
          <ac:picMkLst>
            <pc:docMk/>
            <pc:sldMk cId="1674615376" sldId="313"/>
            <ac:picMk id="7" creationId="{3F5D1953-4CB1-6731-E465-63AE16DD8A77}"/>
          </ac:picMkLst>
        </pc:picChg>
        <pc:picChg chg="del">
          <ac:chgData name="Ramer, Peter" userId="1cda720e-e5fa-4c4f-8ada-e413168d23ec" providerId="ADAL" clId="{632B3525-1A65-4477-8FDE-6997523C0760}" dt="2024-04-13T21:31:03.979" v="5171" actId="478"/>
          <ac:picMkLst>
            <pc:docMk/>
            <pc:sldMk cId="1674615376" sldId="313"/>
            <ac:picMk id="9" creationId="{7D6B4668-55C9-F266-CBC0-20130E18F8EE}"/>
          </ac:picMkLst>
        </pc:picChg>
      </pc:sldChg>
      <pc:sldChg chg="add del">
        <pc:chgData name="Ramer, Peter" userId="1cda720e-e5fa-4c4f-8ada-e413168d23ec" providerId="ADAL" clId="{632B3525-1A65-4477-8FDE-6997523C0760}" dt="2024-04-14T01:57:08.266" v="5534" actId="47"/>
        <pc:sldMkLst>
          <pc:docMk/>
          <pc:sldMk cId="210969488" sldId="1413"/>
        </pc:sldMkLst>
      </pc:sldChg>
      <pc:sldChg chg="addSp modSp add mod">
        <pc:chgData name="Ramer, Peter" userId="1cda720e-e5fa-4c4f-8ada-e413168d23ec" providerId="ADAL" clId="{632B3525-1A65-4477-8FDE-6997523C0760}" dt="2024-04-14T02:01:54.615" v="5607" actId="1076"/>
        <pc:sldMkLst>
          <pc:docMk/>
          <pc:sldMk cId="1107443777" sldId="1415"/>
        </pc:sldMkLst>
        <pc:spChg chg="add mod">
          <ac:chgData name="Ramer, Peter" userId="1cda720e-e5fa-4c4f-8ada-e413168d23ec" providerId="ADAL" clId="{632B3525-1A65-4477-8FDE-6997523C0760}" dt="2024-04-14T02:01:49.789" v="5605" actId="1076"/>
          <ac:spMkLst>
            <pc:docMk/>
            <pc:sldMk cId="1107443777" sldId="1415"/>
            <ac:spMk id="2" creationId="{CA0453B0-9EF0-F8EF-96D5-24A619B4AEE8}"/>
          </ac:spMkLst>
        </pc:spChg>
        <pc:spChg chg="mod">
          <ac:chgData name="Ramer, Peter" userId="1cda720e-e5fa-4c4f-8ada-e413168d23ec" providerId="ADAL" clId="{632B3525-1A65-4477-8FDE-6997523C0760}" dt="2024-04-14T02:01:37.011" v="5602" actId="27636"/>
          <ac:spMkLst>
            <pc:docMk/>
            <pc:sldMk cId="1107443777" sldId="1415"/>
            <ac:spMk id="5" creationId="{1E706FF3-4088-45A1-B03E-3F45C98C1284}"/>
          </ac:spMkLst>
        </pc:spChg>
        <pc:picChg chg="add mod">
          <ac:chgData name="Ramer, Peter" userId="1cda720e-e5fa-4c4f-8ada-e413168d23ec" providerId="ADAL" clId="{632B3525-1A65-4477-8FDE-6997523C0760}" dt="2024-04-14T02:01:54.615" v="5607" actId="1076"/>
          <ac:picMkLst>
            <pc:docMk/>
            <pc:sldMk cId="1107443777" sldId="1415"/>
            <ac:picMk id="3" creationId="{49F85C91-1D93-FF1D-B3DB-7AEF3BA6A720}"/>
          </ac:picMkLst>
        </pc:picChg>
      </pc:sldChg>
      <pc:sldChg chg="add del">
        <pc:chgData name="Ramer, Peter" userId="1cda720e-e5fa-4c4f-8ada-e413168d23ec" providerId="ADAL" clId="{632B3525-1A65-4477-8FDE-6997523C0760}" dt="2024-04-14T02:02:05.883" v="5608" actId="47"/>
        <pc:sldMkLst>
          <pc:docMk/>
          <pc:sldMk cId="2124894220" sldId="141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AF3BDE-06A0-4991-B62A-63A5E2FDD520}" type="datetimeFigureOut">
              <a:rPr lang="en-US" smtClean="0"/>
              <a:t>5/13/2024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45489D-C0C2-4FC6-92D9-1831EC4AA4F1}" type="slidenum">
              <a:rPr lang="en-US" smtClean="0"/>
              <a:t>‹#›</a:t>
            </a:fld>
            <a:endParaRPr lang="en-US"/>
          </a:p>
        </p:txBody>
      </p:sp>
    </p:spTree>
    <p:extLst>
      <p:ext uri="{BB962C8B-B14F-4D97-AF65-F5344CB8AC3E}">
        <p14:creationId xmlns:p14="http://schemas.microsoft.com/office/powerpoint/2010/main" val="2694799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https://www.amazon.com/They-Ask-You-Answer-Revolutionary/dp/1119610141</a:t>
            </a:r>
          </a:p>
        </p:txBody>
      </p:sp>
      <p:sp>
        <p:nvSpPr>
          <p:cNvPr id="4" name="Slide Number Placeholder 3"/>
          <p:cNvSpPr>
            <a:spLocks noGrp="1"/>
          </p:cNvSpPr>
          <p:nvPr>
            <p:ph type="sldNum" sz="quarter" idx="5"/>
          </p:nvPr>
        </p:nvSpPr>
        <p:spPr/>
        <p:txBody>
          <a:bodyPr/>
          <a:lstStyle/>
          <a:p>
            <a:fld id="{0545489D-C0C2-4FC6-92D9-1831EC4AA4F1}" type="slidenum">
              <a:rPr lang="en-US" smtClean="0"/>
              <a:t>8</a:t>
            </a:fld>
            <a:endParaRPr lang="en-US"/>
          </a:p>
        </p:txBody>
      </p:sp>
    </p:spTree>
    <p:extLst>
      <p:ext uri="{BB962C8B-B14F-4D97-AF65-F5344CB8AC3E}">
        <p14:creationId xmlns:p14="http://schemas.microsoft.com/office/powerpoint/2010/main" val="679417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https://alexdmeyer.com/2021/01/04/creating-a-custom-digital-business-card/</a:t>
            </a:r>
          </a:p>
        </p:txBody>
      </p:sp>
      <p:sp>
        <p:nvSpPr>
          <p:cNvPr id="4" name="Slide Number Placeholder 3"/>
          <p:cNvSpPr>
            <a:spLocks noGrp="1"/>
          </p:cNvSpPr>
          <p:nvPr>
            <p:ph type="sldNum" sz="quarter" idx="5"/>
          </p:nvPr>
        </p:nvSpPr>
        <p:spPr/>
        <p:txBody>
          <a:bodyPr/>
          <a:lstStyle/>
          <a:p>
            <a:fld id="{0545489D-C0C2-4FC6-92D9-1831EC4AA4F1}" type="slidenum">
              <a:rPr lang="en-US" smtClean="0"/>
              <a:t>11</a:t>
            </a:fld>
            <a:endParaRPr lang="en-US"/>
          </a:p>
        </p:txBody>
      </p:sp>
    </p:spTree>
    <p:extLst>
      <p:ext uri="{BB962C8B-B14F-4D97-AF65-F5344CB8AC3E}">
        <p14:creationId xmlns:p14="http://schemas.microsoft.com/office/powerpoint/2010/main" val="34898816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https://wordpress.com/support/google-analytics/</a:t>
            </a:r>
          </a:p>
        </p:txBody>
      </p:sp>
      <p:sp>
        <p:nvSpPr>
          <p:cNvPr id="4" name="Slide Number Placeholder 3"/>
          <p:cNvSpPr>
            <a:spLocks noGrp="1"/>
          </p:cNvSpPr>
          <p:nvPr>
            <p:ph type="sldNum" sz="quarter" idx="5"/>
          </p:nvPr>
        </p:nvSpPr>
        <p:spPr/>
        <p:txBody>
          <a:bodyPr/>
          <a:lstStyle/>
          <a:p>
            <a:fld id="{0545489D-C0C2-4FC6-92D9-1831EC4AA4F1}" type="slidenum">
              <a:rPr lang="en-US" smtClean="0"/>
              <a:t>13</a:t>
            </a:fld>
            <a:endParaRPr lang="en-US"/>
          </a:p>
        </p:txBody>
      </p:sp>
    </p:spTree>
    <p:extLst>
      <p:ext uri="{BB962C8B-B14F-4D97-AF65-F5344CB8AC3E}">
        <p14:creationId xmlns:p14="http://schemas.microsoft.com/office/powerpoint/2010/main" val="544225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Akismet</a:t>
            </a:r>
            <a:r>
              <a:rPr lang="en-US" dirty="0"/>
              <a:t> Anti-spam ensures you don’t get a lot of spam in your comments.</a:t>
            </a:r>
          </a:p>
          <a:p>
            <a:r>
              <a:rPr lang="en-US" dirty="0"/>
              <a:t>Everest forms allows people to send you a message, but I do get a lot of spam on the forms.</a:t>
            </a:r>
          </a:p>
          <a:p>
            <a:r>
              <a:rPr lang="en-US" dirty="0"/>
              <a:t>Google Analytics is very important for monitoring and reporting your impact.</a:t>
            </a:r>
          </a:p>
        </p:txBody>
      </p:sp>
      <p:sp>
        <p:nvSpPr>
          <p:cNvPr id="4" name="Slide Number Placeholder 3"/>
          <p:cNvSpPr>
            <a:spLocks noGrp="1"/>
          </p:cNvSpPr>
          <p:nvPr>
            <p:ph type="sldNum" sz="quarter" idx="5"/>
          </p:nvPr>
        </p:nvSpPr>
        <p:spPr/>
        <p:txBody>
          <a:bodyPr/>
          <a:lstStyle/>
          <a:p>
            <a:fld id="{0545489D-C0C2-4FC6-92D9-1831EC4AA4F1}" type="slidenum">
              <a:rPr lang="en-US" smtClean="0"/>
              <a:t>15</a:t>
            </a:fld>
            <a:endParaRPr lang="en-US"/>
          </a:p>
        </p:txBody>
      </p:sp>
    </p:spTree>
    <p:extLst>
      <p:ext uri="{BB962C8B-B14F-4D97-AF65-F5344CB8AC3E}">
        <p14:creationId xmlns:p14="http://schemas.microsoft.com/office/powerpoint/2010/main" val="18358067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45489D-C0C2-4FC6-92D9-1831EC4AA4F1}" type="slidenum">
              <a:rPr lang="en-US" smtClean="0"/>
              <a:t>29</a:t>
            </a:fld>
            <a:endParaRPr lang="en-US"/>
          </a:p>
        </p:txBody>
      </p:sp>
    </p:spTree>
    <p:extLst>
      <p:ext uri="{BB962C8B-B14F-4D97-AF65-F5344CB8AC3E}">
        <p14:creationId xmlns:p14="http://schemas.microsoft.com/office/powerpoint/2010/main" val="3627163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45489D-C0C2-4FC6-92D9-1831EC4AA4F1}" type="slidenum">
              <a:rPr lang="en-US" smtClean="0"/>
              <a:t>30</a:t>
            </a:fld>
            <a:endParaRPr lang="en-US"/>
          </a:p>
        </p:txBody>
      </p:sp>
    </p:spTree>
    <p:extLst>
      <p:ext uri="{BB962C8B-B14F-4D97-AF65-F5344CB8AC3E}">
        <p14:creationId xmlns:p14="http://schemas.microsoft.com/office/powerpoint/2010/main" val="11928051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0" name="Picture 19" descr="A colorful sky with sun rays&#10;&#10;Description automatically generated">
            <a:extLst>
              <a:ext uri="{FF2B5EF4-FFF2-40B4-BE49-F238E27FC236}">
                <a16:creationId xmlns:a16="http://schemas.microsoft.com/office/drawing/2014/main" id="{99C90E30-71E2-545C-979C-DF8E9C754ED3}"/>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28" name="Picture 27" descr="A light shining through a black background&#10;&#10;Description automatically generated">
            <a:extLst>
              <a:ext uri="{FF2B5EF4-FFF2-40B4-BE49-F238E27FC236}">
                <a16:creationId xmlns:a16="http://schemas.microsoft.com/office/drawing/2014/main" id="{B1C055AF-8FDA-82E3-CE5B-843785FF60C0}"/>
              </a:ext>
            </a:extLst>
          </p:cNvPr>
          <p:cNvPicPr>
            <a:picLocks noChangeAspect="1"/>
          </p:cNvPicPr>
          <p:nvPr userDrawn="1"/>
        </p:nvPicPr>
        <p:blipFill>
          <a:blip r:embed="rId3">
            <a:alphaModFix amt="70000"/>
          </a:blip>
          <a:stretch>
            <a:fillRect/>
          </a:stretch>
        </p:blipFill>
        <p:spPr>
          <a:xfrm>
            <a:off x="-1292441" y="0"/>
            <a:ext cx="6858000" cy="6858000"/>
          </a:xfrm>
          <a:prstGeom prst="rect">
            <a:avLst/>
          </a:prstGeom>
        </p:spPr>
      </p:pic>
      <p:pic>
        <p:nvPicPr>
          <p:cNvPr id="24" name="Picture 23" descr="A white clouds in the sky&#10;&#10;Description automatically generated">
            <a:extLst>
              <a:ext uri="{FF2B5EF4-FFF2-40B4-BE49-F238E27FC236}">
                <a16:creationId xmlns:a16="http://schemas.microsoft.com/office/drawing/2014/main" id="{F2E6A61B-BE42-7645-F60F-67ECD6A49729}"/>
              </a:ext>
            </a:extLst>
          </p:cNvPr>
          <p:cNvPicPr>
            <a:picLocks noChangeAspect="1"/>
          </p:cNvPicPr>
          <p:nvPr userDrawn="1"/>
        </p:nvPicPr>
        <p:blipFill rotWithShape="1">
          <a:blip r:embed="rId4"/>
          <a:srcRect b="48135"/>
          <a:stretch/>
        </p:blipFill>
        <p:spPr>
          <a:xfrm rot="10800000">
            <a:off x="-2" y="-1"/>
            <a:ext cx="12210747" cy="1783587"/>
          </a:xfrm>
          <a:prstGeom prst="rect">
            <a:avLst/>
          </a:prstGeom>
          <a:effectLst>
            <a:outerShdw blurRad="508000" dist="25400" dir="5400000" algn="ctr" rotWithShape="0">
              <a:srgbClr val="000000">
                <a:alpha val="86000"/>
              </a:srgbClr>
            </a:outerShdw>
          </a:effectLst>
        </p:spPr>
      </p:pic>
      <p:pic>
        <p:nvPicPr>
          <p:cNvPr id="22" name="Picture 21" descr="A black background with a black square&#10;&#10;Description automatically generated with medium confidence">
            <a:extLst>
              <a:ext uri="{FF2B5EF4-FFF2-40B4-BE49-F238E27FC236}">
                <a16:creationId xmlns:a16="http://schemas.microsoft.com/office/drawing/2014/main" id="{3050EC8C-BE81-E68D-8968-F0B03CEBBD56}"/>
              </a:ext>
            </a:extLst>
          </p:cNvPr>
          <p:cNvPicPr>
            <a:picLocks noChangeAspect="1"/>
          </p:cNvPicPr>
          <p:nvPr userDrawn="1"/>
        </p:nvPicPr>
        <p:blipFill rotWithShape="1">
          <a:blip r:embed="rId5"/>
          <a:srcRect l="9764"/>
          <a:stretch/>
        </p:blipFill>
        <p:spPr>
          <a:xfrm>
            <a:off x="0" y="1955625"/>
            <a:ext cx="5004812" cy="4902375"/>
          </a:xfrm>
          <a:prstGeom prst="rect">
            <a:avLst/>
          </a:prstGeom>
        </p:spPr>
      </p:pic>
      <p:pic>
        <p:nvPicPr>
          <p:cNvPr id="26" name="Picture 25" descr="A black background with a black square&#10;&#10;Description automatically generated with medium confidence">
            <a:extLst>
              <a:ext uri="{FF2B5EF4-FFF2-40B4-BE49-F238E27FC236}">
                <a16:creationId xmlns:a16="http://schemas.microsoft.com/office/drawing/2014/main" id="{591AEA3D-4EEB-58FE-5FFD-14D1A2F7F721}"/>
              </a:ext>
            </a:extLst>
          </p:cNvPr>
          <p:cNvPicPr>
            <a:picLocks noChangeAspect="1"/>
          </p:cNvPicPr>
          <p:nvPr userDrawn="1"/>
        </p:nvPicPr>
        <p:blipFill rotWithShape="1">
          <a:blip r:embed="rId6"/>
          <a:srcRect l="5370" t="18630" r="1288" b="56641"/>
          <a:stretch/>
        </p:blipFill>
        <p:spPr>
          <a:xfrm>
            <a:off x="0" y="4696286"/>
            <a:ext cx="12192000" cy="2161713"/>
          </a:xfrm>
          <a:prstGeom prst="rect">
            <a:avLst/>
          </a:prstGeom>
        </p:spPr>
      </p:pic>
      <p:pic>
        <p:nvPicPr>
          <p:cNvPr id="10" name="Picture 9" descr="A colorful logo with a star and mountains in the background&#10;&#10;Description automatically generated">
            <a:extLst>
              <a:ext uri="{FF2B5EF4-FFF2-40B4-BE49-F238E27FC236}">
                <a16:creationId xmlns:a16="http://schemas.microsoft.com/office/drawing/2014/main" id="{36DAA499-5676-6696-58DC-303B71592EB4}"/>
              </a:ext>
            </a:extLst>
          </p:cNvPr>
          <p:cNvPicPr>
            <a:picLocks noChangeAspect="1"/>
          </p:cNvPicPr>
          <p:nvPr userDrawn="1"/>
        </p:nvPicPr>
        <p:blipFill>
          <a:blip r:embed="rId7"/>
          <a:stretch>
            <a:fillRect/>
          </a:stretch>
        </p:blipFill>
        <p:spPr>
          <a:xfrm>
            <a:off x="5783703" y="987868"/>
            <a:ext cx="5114075" cy="4882263"/>
          </a:xfrm>
          <a:prstGeom prst="rect">
            <a:avLst/>
          </a:prstGeom>
          <a:effectLst>
            <a:outerShdw blurRad="279400" dist="279400" dir="2400000" algn="tl" rotWithShape="0">
              <a:schemeClr val="tx1">
                <a:alpha val="78126"/>
              </a:schemeClr>
            </a:outerShdw>
          </a:effectLst>
        </p:spPr>
      </p:pic>
      <p:sp>
        <p:nvSpPr>
          <p:cNvPr id="30" name="TextBox 29">
            <a:extLst>
              <a:ext uri="{FF2B5EF4-FFF2-40B4-BE49-F238E27FC236}">
                <a16:creationId xmlns:a16="http://schemas.microsoft.com/office/drawing/2014/main" id="{F078AA70-7D39-A0AD-B473-BB4909286EF8}"/>
              </a:ext>
            </a:extLst>
          </p:cNvPr>
          <p:cNvSpPr txBox="1"/>
          <p:nvPr userDrawn="1"/>
        </p:nvSpPr>
        <p:spPr>
          <a:xfrm>
            <a:off x="130449" y="6396334"/>
            <a:ext cx="2164375"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i="0" u="sng" err="1">
                <a:solidFill>
                  <a:schemeClr val="bg1"/>
                </a:solidFill>
                <a:latin typeface="Open Sans ExtraBold" pitchFamily="2" charset="0"/>
                <a:ea typeface="Open Sans ExtraBold" pitchFamily="2" charset="0"/>
                <a:cs typeface="Open Sans ExtraBold" pitchFamily="2" charset="0"/>
              </a:rPr>
              <a:t>live.dynamicscon.com</a:t>
            </a:r>
            <a:endParaRPr lang="en-US" sz="1400" b="1" i="0" u="sng">
              <a:solidFill>
                <a:schemeClr val="bg1"/>
              </a:solidFill>
              <a:latin typeface="Open Sans ExtraBold" pitchFamily="2" charset="0"/>
              <a:ea typeface="Open Sans ExtraBold" pitchFamily="2" charset="0"/>
              <a:cs typeface="Open Sans ExtraBold" pitchFamily="2" charset="0"/>
            </a:endParaRPr>
          </a:p>
        </p:txBody>
      </p:sp>
    </p:spTree>
    <p:extLst>
      <p:ext uri="{BB962C8B-B14F-4D97-AF65-F5344CB8AC3E}">
        <p14:creationId xmlns:p14="http://schemas.microsoft.com/office/powerpoint/2010/main" val="1161346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Subtitle Blu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0">
                <a:schemeClr val="bg1"/>
              </a:gs>
              <a:gs pos="100000">
                <a:srgbClr val="42ABE3"/>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black background with light rays&#10;&#10;Description automatically generated">
            <a:extLst>
              <a:ext uri="{FF2B5EF4-FFF2-40B4-BE49-F238E27FC236}">
                <a16:creationId xmlns:a16="http://schemas.microsoft.com/office/drawing/2014/main" id="{A4D474BC-5A98-A827-AF98-199C9FAB2529}"/>
              </a:ext>
            </a:extLst>
          </p:cNvPr>
          <p:cNvPicPr>
            <a:picLocks noChangeAspect="1"/>
          </p:cNvPicPr>
          <p:nvPr userDrawn="1"/>
        </p:nvPicPr>
        <p:blipFill>
          <a:blip r:embed="rId2"/>
          <a:stretch>
            <a:fillRect/>
          </a:stretch>
        </p:blipFill>
        <p:spPr>
          <a:xfrm>
            <a:off x="-1" y="0"/>
            <a:ext cx="12212351" cy="6858000"/>
          </a:xfrm>
          <a:prstGeom prst="rect">
            <a:avLst/>
          </a:prstGeom>
        </p:spPr>
      </p:pic>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black background with a black square&#10;&#10;Description automatically generated with medium confidence">
            <a:extLst>
              <a:ext uri="{FF2B5EF4-FFF2-40B4-BE49-F238E27FC236}">
                <a16:creationId xmlns:a16="http://schemas.microsoft.com/office/drawing/2014/main" id="{7DAC1AE2-3DC4-4D77-481F-FF1BE3582BA5}"/>
              </a:ext>
            </a:extLst>
          </p:cNvPr>
          <p:cNvPicPr>
            <a:picLocks noChangeAspect="1"/>
          </p:cNvPicPr>
          <p:nvPr userDrawn="1"/>
        </p:nvPicPr>
        <p:blipFill rotWithShape="1">
          <a:blip r:embed="rId3"/>
          <a:srcRect b="65232"/>
          <a:stretch/>
        </p:blipFill>
        <p:spPr>
          <a:xfrm flipH="1">
            <a:off x="-2" y="4083728"/>
            <a:ext cx="12212353" cy="2841740"/>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4"/>
          <a:stretch>
            <a:fillRect/>
          </a:stretch>
        </p:blipFill>
        <p:spPr>
          <a:xfrm>
            <a:off x="75493" y="5627240"/>
            <a:ext cx="1222835" cy="1167406"/>
          </a:xfrm>
          <a:prstGeom prst="rect">
            <a:avLst/>
          </a:prstGeom>
          <a:effectLst>
            <a:glow rad="25400">
              <a:schemeClr val="bg1">
                <a:alpha val="78000"/>
              </a:schemeClr>
            </a:glow>
          </a:effectLst>
        </p:spPr>
      </p:pic>
      <p:sp>
        <p:nvSpPr>
          <p:cNvPr id="33" name="Title 30">
            <a:extLst>
              <a:ext uri="{FF2B5EF4-FFF2-40B4-BE49-F238E27FC236}">
                <a16:creationId xmlns:a16="http://schemas.microsoft.com/office/drawing/2014/main" id="{6E2CAD8B-9084-93C5-DA43-D068F63F59F2}"/>
              </a:ext>
            </a:extLst>
          </p:cNvPr>
          <p:cNvSpPr>
            <a:spLocks noGrp="1"/>
          </p:cNvSpPr>
          <p:nvPr>
            <p:ph type="title" hasCustomPrompt="1"/>
          </p:nvPr>
        </p:nvSpPr>
        <p:spPr>
          <a:xfrm>
            <a:off x="831850" y="2024023"/>
            <a:ext cx="10515600" cy="1325563"/>
          </a:xfrm>
        </p:spPr>
        <p:txBody>
          <a:bodyPr>
            <a:noAutofit/>
          </a:bodyPr>
          <a:lstStyle>
            <a:lvl1pPr algn="ctr">
              <a:defRPr sz="7200" b="1" i="0">
                <a:latin typeface="Open Sans ExtraBold" pitchFamily="2" charset="0"/>
                <a:ea typeface="Open Sans ExtraBold" pitchFamily="2" charset="0"/>
                <a:cs typeface="Open Sans ExtraBold" pitchFamily="2" charset="0"/>
              </a:defRPr>
            </a:lvl1pPr>
          </a:lstStyle>
          <a:p>
            <a:r>
              <a:rPr lang="en-US"/>
              <a:t>Click to add title</a:t>
            </a:r>
          </a:p>
        </p:txBody>
      </p:sp>
      <p:sp>
        <p:nvSpPr>
          <p:cNvPr id="34" name="Text Placeholder 2">
            <a:extLst>
              <a:ext uri="{FF2B5EF4-FFF2-40B4-BE49-F238E27FC236}">
                <a16:creationId xmlns:a16="http://schemas.microsoft.com/office/drawing/2014/main" id="{0C255823-34B0-82BB-64B9-9D42D5978726}"/>
              </a:ext>
            </a:extLst>
          </p:cNvPr>
          <p:cNvSpPr>
            <a:spLocks noGrp="1"/>
          </p:cNvSpPr>
          <p:nvPr>
            <p:ph type="body" idx="1" hasCustomPrompt="1"/>
          </p:nvPr>
        </p:nvSpPr>
        <p:spPr>
          <a:xfrm>
            <a:off x="831850" y="3508415"/>
            <a:ext cx="10515600" cy="1500187"/>
          </a:xfrm>
        </p:spPr>
        <p:txBody>
          <a:bodyPr>
            <a:normAutofit/>
          </a:bodyPr>
          <a:lstStyle>
            <a:lvl1pPr marL="0" indent="0" algn="ctr">
              <a:buNone/>
              <a:defRPr sz="3200" b="1" i="0">
                <a:solidFill>
                  <a:schemeClr val="tx1"/>
                </a:solidFill>
                <a:latin typeface="Open Sans SemiBold" pitchFamily="2" charset="0"/>
                <a:ea typeface="Open Sans SemiBold" pitchFamily="2" charset="0"/>
                <a:cs typeface="Open Sans SemiBol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add subtitle</a:t>
            </a:r>
          </a:p>
        </p:txBody>
      </p:sp>
    </p:spTree>
    <p:extLst>
      <p:ext uri="{BB962C8B-B14F-4D97-AF65-F5344CB8AC3E}">
        <p14:creationId xmlns:p14="http://schemas.microsoft.com/office/powerpoint/2010/main" val="3932903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Blu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0">
                <a:schemeClr val="bg1"/>
              </a:gs>
              <a:gs pos="100000">
                <a:srgbClr val="42ABE3"/>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black background with light rays&#10;&#10;Description automatically generated">
            <a:extLst>
              <a:ext uri="{FF2B5EF4-FFF2-40B4-BE49-F238E27FC236}">
                <a16:creationId xmlns:a16="http://schemas.microsoft.com/office/drawing/2014/main" id="{A4D474BC-5A98-A827-AF98-199C9FAB2529}"/>
              </a:ext>
            </a:extLst>
          </p:cNvPr>
          <p:cNvPicPr>
            <a:picLocks noChangeAspect="1"/>
          </p:cNvPicPr>
          <p:nvPr userDrawn="1"/>
        </p:nvPicPr>
        <p:blipFill>
          <a:blip r:embed="rId2"/>
          <a:stretch>
            <a:fillRect/>
          </a:stretch>
        </p:blipFill>
        <p:spPr>
          <a:xfrm>
            <a:off x="-1" y="0"/>
            <a:ext cx="12212351" cy="6858000"/>
          </a:xfrm>
          <a:prstGeom prst="rect">
            <a:avLst/>
          </a:prstGeom>
        </p:spPr>
      </p:pic>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9F0EECD-13EE-B3CD-8844-93A3F18DFF8C}"/>
              </a:ext>
            </a:extLst>
          </p:cNvPr>
          <p:cNvSpPr>
            <a:spLocks noGrp="1"/>
          </p:cNvSpPr>
          <p:nvPr>
            <p:ph idx="1"/>
          </p:nvPr>
        </p:nvSpPr>
        <p:spPr>
          <a:xfrm>
            <a:off x="394315" y="1701889"/>
            <a:ext cx="11381889" cy="4663400"/>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6" name="Picture 15" descr="A black background with a black square&#10;&#10;Description automatically generated with medium confidence">
            <a:extLst>
              <a:ext uri="{FF2B5EF4-FFF2-40B4-BE49-F238E27FC236}">
                <a16:creationId xmlns:a16="http://schemas.microsoft.com/office/drawing/2014/main" id="{7DAC1AE2-3DC4-4D77-481F-FF1BE3582BA5}"/>
              </a:ext>
            </a:extLst>
          </p:cNvPr>
          <p:cNvPicPr>
            <a:picLocks noChangeAspect="1"/>
          </p:cNvPicPr>
          <p:nvPr userDrawn="1"/>
        </p:nvPicPr>
        <p:blipFill rotWithShape="1">
          <a:blip r:embed="rId3"/>
          <a:srcRect b="65232"/>
          <a:stretch/>
        </p:blipFill>
        <p:spPr>
          <a:xfrm flipH="1">
            <a:off x="-2" y="4083728"/>
            <a:ext cx="12212353" cy="2841740"/>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4"/>
          <a:stretch>
            <a:fillRect/>
          </a:stretch>
        </p:blipFill>
        <p:spPr>
          <a:xfrm>
            <a:off x="75493" y="5627240"/>
            <a:ext cx="1222835" cy="1167406"/>
          </a:xfrm>
          <a:prstGeom prst="rect">
            <a:avLst/>
          </a:prstGeom>
          <a:effectLst>
            <a:glow rad="25400">
              <a:schemeClr val="bg1">
                <a:alpha val="78000"/>
              </a:schemeClr>
            </a:glow>
          </a:effectLst>
        </p:spPr>
      </p:pic>
      <p:sp>
        <p:nvSpPr>
          <p:cNvPr id="4" name="Title 1">
            <a:extLst>
              <a:ext uri="{FF2B5EF4-FFF2-40B4-BE49-F238E27FC236}">
                <a16:creationId xmlns:a16="http://schemas.microsoft.com/office/drawing/2014/main" id="{0483A14F-66C8-FB46-4740-84A27707E9F2}"/>
              </a:ext>
            </a:extLst>
          </p:cNvPr>
          <p:cNvSpPr>
            <a:spLocks noGrp="1"/>
          </p:cNvSpPr>
          <p:nvPr>
            <p:ph type="title" hasCustomPrompt="1"/>
          </p:nvPr>
        </p:nvSpPr>
        <p:spPr>
          <a:xfrm>
            <a:off x="394316" y="286357"/>
            <a:ext cx="11381889" cy="1325563"/>
          </a:xfrm>
        </p:spPr>
        <p:txBody>
          <a:bodyPr>
            <a:normAutofit/>
          </a:bodyPr>
          <a:lstStyle>
            <a:lvl1pPr>
              <a:defRPr sz="4400" b="1" i="0">
                <a:latin typeface="Open Sans ExtraBold" pitchFamily="2" charset="0"/>
                <a:ea typeface="Open Sans ExtraBold" pitchFamily="2" charset="0"/>
                <a:cs typeface="Open Sans ExtraBold" pitchFamily="2" charset="0"/>
              </a:defRPr>
            </a:lvl1pPr>
          </a:lstStyle>
          <a:p>
            <a:r>
              <a:rPr lang="en-US"/>
              <a:t>Click to add title</a:t>
            </a:r>
          </a:p>
        </p:txBody>
      </p:sp>
    </p:spTree>
    <p:extLst>
      <p:ext uri="{BB962C8B-B14F-4D97-AF65-F5344CB8AC3E}">
        <p14:creationId xmlns:p14="http://schemas.microsoft.com/office/powerpoint/2010/main" val="4136380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0">
                <a:schemeClr val="bg1"/>
              </a:gs>
              <a:gs pos="100000">
                <a:srgbClr val="42ABE3"/>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black background with light rays&#10;&#10;Description automatically generated">
            <a:extLst>
              <a:ext uri="{FF2B5EF4-FFF2-40B4-BE49-F238E27FC236}">
                <a16:creationId xmlns:a16="http://schemas.microsoft.com/office/drawing/2014/main" id="{A4D474BC-5A98-A827-AF98-199C9FAB2529}"/>
              </a:ext>
            </a:extLst>
          </p:cNvPr>
          <p:cNvPicPr>
            <a:picLocks noChangeAspect="1"/>
          </p:cNvPicPr>
          <p:nvPr userDrawn="1"/>
        </p:nvPicPr>
        <p:blipFill>
          <a:blip r:embed="rId2"/>
          <a:stretch>
            <a:fillRect/>
          </a:stretch>
        </p:blipFill>
        <p:spPr>
          <a:xfrm>
            <a:off x="-1" y="0"/>
            <a:ext cx="12212351" cy="6858000"/>
          </a:xfrm>
          <a:prstGeom prst="rect">
            <a:avLst/>
          </a:prstGeom>
        </p:spPr>
      </p:pic>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6CE0041E-6172-C84A-82A3-D9E1D48CD819}"/>
              </a:ext>
            </a:extLst>
          </p:cNvPr>
          <p:cNvSpPr>
            <a:spLocks noGrp="1"/>
          </p:cNvSpPr>
          <p:nvPr>
            <p:ph sz="half" idx="1"/>
          </p:nvPr>
        </p:nvSpPr>
        <p:spPr>
          <a:xfrm>
            <a:off x="394316" y="1701889"/>
            <a:ext cx="5625484" cy="4475074"/>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0A24A32F-ACBE-7584-01A7-F4EC4A60FB8D}"/>
              </a:ext>
            </a:extLst>
          </p:cNvPr>
          <p:cNvSpPr>
            <a:spLocks noGrp="1"/>
          </p:cNvSpPr>
          <p:nvPr>
            <p:ph type="title" hasCustomPrompt="1"/>
          </p:nvPr>
        </p:nvSpPr>
        <p:spPr>
          <a:xfrm>
            <a:off x="394316" y="286357"/>
            <a:ext cx="11381889" cy="1325563"/>
          </a:xfrm>
        </p:spPr>
        <p:txBody>
          <a:bodyPr>
            <a:normAutofit/>
          </a:bodyPr>
          <a:lstStyle>
            <a:lvl1pPr>
              <a:defRPr sz="4400" b="1" i="0">
                <a:latin typeface="Open Sans ExtraBold" pitchFamily="2" charset="0"/>
                <a:ea typeface="Open Sans ExtraBold" pitchFamily="2" charset="0"/>
                <a:cs typeface="Open Sans ExtraBold" pitchFamily="2" charset="0"/>
              </a:defRPr>
            </a:lvl1pPr>
          </a:lstStyle>
          <a:p>
            <a:r>
              <a:rPr lang="en-US"/>
              <a:t>Click to add title</a:t>
            </a:r>
          </a:p>
        </p:txBody>
      </p:sp>
      <p:sp>
        <p:nvSpPr>
          <p:cNvPr id="9" name="Content Placeholder 2">
            <a:extLst>
              <a:ext uri="{FF2B5EF4-FFF2-40B4-BE49-F238E27FC236}">
                <a16:creationId xmlns:a16="http://schemas.microsoft.com/office/drawing/2014/main" id="{43B68418-F90F-8EBD-B8D1-38D3CE6BCEFE}"/>
              </a:ext>
            </a:extLst>
          </p:cNvPr>
          <p:cNvSpPr>
            <a:spLocks noGrp="1"/>
          </p:cNvSpPr>
          <p:nvPr>
            <p:ph sz="half" idx="10"/>
          </p:nvPr>
        </p:nvSpPr>
        <p:spPr>
          <a:xfrm>
            <a:off x="6150721" y="1699994"/>
            <a:ext cx="5625484" cy="4475074"/>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6" name="Picture 15" descr="A black background with a black square&#10;&#10;Description automatically generated with medium confidence">
            <a:extLst>
              <a:ext uri="{FF2B5EF4-FFF2-40B4-BE49-F238E27FC236}">
                <a16:creationId xmlns:a16="http://schemas.microsoft.com/office/drawing/2014/main" id="{7DAC1AE2-3DC4-4D77-481F-FF1BE3582BA5}"/>
              </a:ext>
            </a:extLst>
          </p:cNvPr>
          <p:cNvPicPr>
            <a:picLocks noChangeAspect="1"/>
          </p:cNvPicPr>
          <p:nvPr userDrawn="1"/>
        </p:nvPicPr>
        <p:blipFill rotWithShape="1">
          <a:blip r:embed="rId3"/>
          <a:srcRect b="65232"/>
          <a:stretch/>
        </p:blipFill>
        <p:spPr>
          <a:xfrm flipH="1">
            <a:off x="-2" y="4083728"/>
            <a:ext cx="12212353" cy="2841740"/>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4"/>
          <a:stretch>
            <a:fillRect/>
          </a:stretch>
        </p:blipFill>
        <p:spPr>
          <a:xfrm>
            <a:off x="75493" y="5627240"/>
            <a:ext cx="1222835" cy="1167406"/>
          </a:xfrm>
          <a:prstGeom prst="rect">
            <a:avLst/>
          </a:prstGeom>
          <a:effectLst>
            <a:glow rad="25400">
              <a:schemeClr val="bg1">
                <a:alpha val="78000"/>
              </a:schemeClr>
            </a:glow>
          </a:effectLst>
        </p:spPr>
      </p:pic>
    </p:spTree>
    <p:extLst>
      <p:ext uri="{BB962C8B-B14F-4D97-AF65-F5344CB8AC3E}">
        <p14:creationId xmlns:p14="http://schemas.microsoft.com/office/powerpoint/2010/main" val="3178468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Images, and Text Blu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0">
                <a:schemeClr val="bg1"/>
              </a:gs>
              <a:gs pos="100000">
                <a:srgbClr val="42ABE3"/>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black background with light rays&#10;&#10;Description automatically generated">
            <a:extLst>
              <a:ext uri="{FF2B5EF4-FFF2-40B4-BE49-F238E27FC236}">
                <a16:creationId xmlns:a16="http://schemas.microsoft.com/office/drawing/2014/main" id="{A4D474BC-5A98-A827-AF98-199C9FAB2529}"/>
              </a:ext>
            </a:extLst>
          </p:cNvPr>
          <p:cNvPicPr>
            <a:picLocks noChangeAspect="1"/>
          </p:cNvPicPr>
          <p:nvPr userDrawn="1"/>
        </p:nvPicPr>
        <p:blipFill>
          <a:blip r:embed="rId2"/>
          <a:stretch>
            <a:fillRect/>
          </a:stretch>
        </p:blipFill>
        <p:spPr>
          <a:xfrm>
            <a:off x="-1" y="0"/>
            <a:ext cx="12212351" cy="6858000"/>
          </a:xfrm>
          <a:prstGeom prst="rect">
            <a:avLst/>
          </a:prstGeom>
        </p:spPr>
      </p:pic>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2">
            <a:extLst>
              <a:ext uri="{FF2B5EF4-FFF2-40B4-BE49-F238E27FC236}">
                <a16:creationId xmlns:a16="http://schemas.microsoft.com/office/drawing/2014/main" id="{E4027A23-C922-65C0-D339-31DDEB8F30F8}"/>
              </a:ext>
            </a:extLst>
          </p:cNvPr>
          <p:cNvSpPr>
            <a:spLocks noGrp="1"/>
          </p:cNvSpPr>
          <p:nvPr>
            <p:ph idx="10" hasCustomPrompt="1"/>
          </p:nvPr>
        </p:nvSpPr>
        <p:spPr>
          <a:xfrm>
            <a:off x="394316" y="4302901"/>
            <a:ext cx="11381889" cy="1759156"/>
          </a:xfrm>
        </p:spPr>
        <p:txBody>
          <a:bodyPr/>
          <a:lstStyle>
            <a:lvl1pPr>
              <a:defRPr>
                <a:latin typeface="Open Sans Light" pitchFamily="2" charset="0"/>
                <a:ea typeface="Open Sans Light" pitchFamily="2" charset="0"/>
                <a:cs typeface="Open Sans Light" pitchFamily="2" charset="0"/>
              </a:defRPr>
            </a:lvl1pPr>
          </a:lstStyle>
          <a:p>
            <a:pPr lvl="0"/>
            <a:r>
              <a:rPr lang="en-US"/>
              <a:t>Click to edit text</a:t>
            </a:r>
          </a:p>
        </p:txBody>
      </p:sp>
      <p:sp>
        <p:nvSpPr>
          <p:cNvPr id="7" name="Content Placeholder 3">
            <a:extLst>
              <a:ext uri="{FF2B5EF4-FFF2-40B4-BE49-F238E27FC236}">
                <a16:creationId xmlns:a16="http://schemas.microsoft.com/office/drawing/2014/main" id="{E6C00D9B-9915-3AB0-4E6D-A20C5CFC4FE4}"/>
              </a:ext>
            </a:extLst>
          </p:cNvPr>
          <p:cNvSpPr>
            <a:spLocks noGrp="1"/>
          </p:cNvSpPr>
          <p:nvPr>
            <p:ph sz="half" idx="2" hasCustomPrompt="1"/>
          </p:nvPr>
        </p:nvSpPr>
        <p:spPr>
          <a:xfrm>
            <a:off x="6151106" y="1687432"/>
            <a:ext cx="5628821" cy="2518929"/>
          </a:xfrm>
        </p:spPr>
        <p:txBody>
          <a:bodyPr/>
          <a:lstStyle>
            <a:lvl1pPr>
              <a:defRPr>
                <a:latin typeface="Open Sans Light" pitchFamily="2" charset="0"/>
                <a:ea typeface="Open Sans Light" pitchFamily="2" charset="0"/>
                <a:cs typeface="Open Sans Light" pitchFamily="2" charset="0"/>
              </a:defRPr>
            </a:lvl1pPr>
          </a:lstStyle>
          <a:p>
            <a:pPr lvl="0"/>
            <a:r>
              <a:rPr lang="en-US"/>
              <a:t>Click to add image</a:t>
            </a:r>
          </a:p>
        </p:txBody>
      </p:sp>
      <p:sp>
        <p:nvSpPr>
          <p:cNvPr id="8" name="Title 1">
            <a:extLst>
              <a:ext uri="{FF2B5EF4-FFF2-40B4-BE49-F238E27FC236}">
                <a16:creationId xmlns:a16="http://schemas.microsoft.com/office/drawing/2014/main" id="{72A4B83A-C51A-3B13-F271-8DD99F7E933A}"/>
              </a:ext>
            </a:extLst>
          </p:cNvPr>
          <p:cNvSpPr>
            <a:spLocks noGrp="1"/>
          </p:cNvSpPr>
          <p:nvPr>
            <p:ph type="title" hasCustomPrompt="1"/>
          </p:nvPr>
        </p:nvSpPr>
        <p:spPr>
          <a:xfrm>
            <a:off x="394316" y="286357"/>
            <a:ext cx="11381889" cy="1325563"/>
          </a:xfrm>
        </p:spPr>
        <p:txBody>
          <a:bodyPr>
            <a:normAutofit/>
          </a:bodyPr>
          <a:lstStyle>
            <a:lvl1pPr>
              <a:defRPr sz="4400" b="1" i="0">
                <a:latin typeface="Open Sans ExtraBold" pitchFamily="2" charset="0"/>
                <a:ea typeface="Open Sans ExtraBold" pitchFamily="2" charset="0"/>
                <a:cs typeface="Open Sans ExtraBold" pitchFamily="2" charset="0"/>
              </a:defRPr>
            </a:lvl1pPr>
          </a:lstStyle>
          <a:p>
            <a:r>
              <a:rPr lang="en-US"/>
              <a:t>Click to add title</a:t>
            </a:r>
          </a:p>
        </p:txBody>
      </p:sp>
      <p:sp>
        <p:nvSpPr>
          <p:cNvPr id="9" name="Content Placeholder 3">
            <a:extLst>
              <a:ext uri="{FF2B5EF4-FFF2-40B4-BE49-F238E27FC236}">
                <a16:creationId xmlns:a16="http://schemas.microsoft.com/office/drawing/2014/main" id="{3D32135F-7EB7-C189-6514-091A013CC0C1}"/>
              </a:ext>
            </a:extLst>
          </p:cNvPr>
          <p:cNvSpPr>
            <a:spLocks noGrp="1"/>
          </p:cNvSpPr>
          <p:nvPr>
            <p:ph sz="half" idx="11" hasCustomPrompt="1"/>
          </p:nvPr>
        </p:nvSpPr>
        <p:spPr>
          <a:xfrm>
            <a:off x="406507" y="1687432"/>
            <a:ext cx="5628821" cy="2518929"/>
          </a:xfrm>
        </p:spPr>
        <p:txBody>
          <a:bodyPr/>
          <a:lstStyle>
            <a:lvl1pPr>
              <a:defRPr>
                <a:latin typeface="Open Sans Light" pitchFamily="2" charset="0"/>
                <a:ea typeface="Open Sans Light" pitchFamily="2" charset="0"/>
                <a:cs typeface="Open Sans Light" pitchFamily="2" charset="0"/>
              </a:defRPr>
            </a:lvl1pPr>
          </a:lstStyle>
          <a:p>
            <a:pPr lvl="0"/>
            <a:r>
              <a:rPr lang="en-US"/>
              <a:t>Click to add image</a:t>
            </a:r>
          </a:p>
        </p:txBody>
      </p:sp>
      <p:pic>
        <p:nvPicPr>
          <p:cNvPr id="16" name="Picture 15" descr="A black background with a black square&#10;&#10;Description automatically generated with medium confidence">
            <a:extLst>
              <a:ext uri="{FF2B5EF4-FFF2-40B4-BE49-F238E27FC236}">
                <a16:creationId xmlns:a16="http://schemas.microsoft.com/office/drawing/2014/main" id="{7DAC1AE2-3DC4-4D77-481F-FF1BE3582BA5}"/>
              </a:ext>
            </a:extLst>
          </p:cNvPr>
          <p:cNvPicPr>
            <a:picLocks noChangeAspect="1"/>
          </p:cNvPicPr>
          <p:nvPr userDrawn="1"/>
        </p:nvPicPr>
        <p:blipFill rotWithShape="1">
          <a:blip r:embed="rId3"/>
          <a:srcRect t="14229" b="65232"/>
          <a:stretch/>
        </p:blipFill>
        <p:spPr>
          <a:xfrm flipH="1">
            <a:off x="-3" y="5246702"/>
            <a:ext cx="12212353" cy="1678765"/>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4"/>
          <a:stretch>
            <a:fillRect/>
          </a:stretch>
        </p:blipFill>
        <p:spPr>
          <a:xfrm>
            <a:off x="75493" y="5627240"/>
            <a:ext cx="1222835" cy="1167406"/>
          </a:xfrm>
          <a:prstGeom prst="rect">
            <a:avLst/>
          </a:prstGeom>
          <a:effectLst>
            <a:glow rad="25400">
              <a:schemeClr val="bg1">
                <a:alpha val="78000"/>
              </a:schemeClr>
            </a:glow>
          </a:effectLst>
        </p:spPr>
      </p:pic>
    </p:spTree>
    <p:extLst>
      <p:ext uri="{BB962C8B-B14F-4D97-AF65-F5344CB8AC3E}">
        <p14:creationId xmlns:p14="http://schemas.microsoft.com/office/powerpoint/2010/main" val="1632805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Text, and Images Blu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0">
                <a:schemeClr val="bg1"/>
              </a:gs>
              <a:gs pos="100000">
                <a:srgbClr val="42ABE3"/>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black background with light rays&#10;&#10;Description automatically generated">
            <a:extLst>
              <a:ext uri="{FF2B5EF4-FFF2-40B4-BE49-F238E27FC236}">
                <a16:creationId xmlns:a16="http://schemas.microsoft.com/office/drawing/2014/main" id="{A4D474BC-5A98-A827-AF98-199C9FAB2529}"/>
              </a:ext>
            </a:extLst>
          </p:cNvPr>
          <p:cNvPicPr>
            <a:picLocks noChangeAspect="1"/>
          </p:cNvPicPr>
          <p:nvPr userDrawn="1"/>
        </p:nvPicPr>
        <p:blipFill>
          <a:blip r:embed="rId2"/>
          <a:stretch>
            <a:fillRect/>
          </a:stretch>
        </p:blipFill>
        <p:spPr>
          <a:xfrm>
            <a:off x="-1" y="0"/>
            <a:ext cx="12212351" cy="6858000"/>
          </a:xfrm>
          <a:prstGeom prst="rect">
            <a:avLst/>
          </a:prstGeom>
        </p:spPr>
      </p:pic>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2">
            <a:extLst>
              <a:ext uri="{FF2B5EF4-FFF2-40B4-BE49-F238E27FC236}">
                <a16:creationId xmlns:a16="http://schemas.microsoft.com/office/drawing/2014/main" id="{E4027A23-C922-65C0-D339-31DDEB8F30F8}"/>
              </a:ext>
            </a:extLst>
          </p:cNvPr>
          <p:cNvSpPr>
            <a:spLocks noGrp="1"/>
          </p:cNvSpPr>
          <p:nvPr>
            <p:ph idx="10" hasCustomPrompt="1"/>
          </p:nvPr>
        </p:nvSpPr>
        <p:spPr>
          <a:xfrm>
            <a:off x="394316" y="1688659"/>
            <a:ext cx="11381889" cy="1759156"/>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edit text</a:t>
            </a:r>
          </a:p>
        </p:txBody>
      </p:sp>
      <p:sp>
        <p:nvSpPr>
          <p:cNvPr id="7" name="Content Placeholder 3">
            <a:extLst>
              <a:ext uri="{FF2B5EF4-FFF2-40B4-BE49-F238E27FC236}">
                <a16:creationId xmlns:a16="http://schemas.microsoft.com/office/drawing/2014/main" id="{E6C00D9B-9915-3AB0-4E6D-A20C5CFC4FE4}"/>
              </a:ext>
            </a:extLst>
          </p:cNvPr>
          <p:cNvSpPr>
            <a:spLocks noGrp="1"/>
          </p:cNvSpPr>
          <p:nvPr>
            <p:ph sz="half" idx="2" hasCustomPrompt="1"/>
          </p:nvPr>
        </p:nvSpPr>
        <p:spPr>
          <a:xfrm>
            <a:off x="6137983" y="3524554"/>
            <a:ext cx="5628821"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8" name="Title 1">
            <a:extLst>
              <a:ext uri="{FF2B5EF4-FFF2-40B4-BE49-F238E27FC236}">
                <a16:creationId xmlns:a16="http://schemas.microsoft.com/office/drawing/2014/main" id="{72A4B83A-C51A-3B13-F271-8DD99F7E933A}"/>
              </a:ext>
            </a:extLst>
          </p:cNvPr>
          <p:cNvSpPr>
            <a:spLocks noGrp="1"/>
          </p:cNvSpPr>
          <p:nvPr>
            <p:ph type="title" hasCustomPrompt="1"/>
          </p:nvPr>
        </p:nvSpPr>
        <p:spPr>
          <a:xfrm>
            <a:off x="394316" y="286357"/>
            <a:ext cx="11381889" cy="1325563"/>
          </a:xfrm>
        </p:spPr>
        <p:txBody>
          <a:bodyPr>
            <a:normAutofit/>
          </a:bodyPr>
          <a:lstStyle>
            <a:lvl1pPr>
              <a:defRPr sz="4400" b="1" i="0">
                <a:latin typeface="Open Sans ExtraBold" pitchFamily="2" charset="0"/>
                <a:ea typeface="Open Sans ExtraBold" pitchFamily="2" charset="0"/>
                <a:cs typeface="Open Sans ExtraBold" pitchFamily="2" charset="0"/>
              </a:defRPr>
            </a:lvl1pPr>
          </a:lstStyle>
          <a:p>
            <a:r>
              <a:rPr lang="en-US"/>
              <a:t>Click to add title</a:t>
            </a:r>
          </a:p>
        </p:txBody>
      </p:sp>
      <p:sp>
        <p:nvSpPr>
          <p:cNvPr id="9" name="Content Placeholder 3">
            <a:extLst>
              <a:ext uri="{FF2B5EF4-FFF2-40B4-BE49-F238E27FC236}">
                <a16:creationId xmlns:a16="http://schemas.microsoft.com/office/drawing/2014/main" id="{3D32135F-7EB7-C189-6514-091A013CC0C1}"/>
              </a:ext>
            </a:extLst>
          </p:cNvPr>
          <p:cNvSpPr>
            <a:spLocks noGrp="1"/>
          </p:cNvSpPr>
          <p:nvPr>
            <p:ph sz="half" idx="11" hasCustomPrompt="1"/>
          </p:nvPr>
        </p:nvSpPr>
        <p:spPr>
          <a:xfrm>
            <a:off x="393384" y="3524554"/>
            <a:ext cx="5628821"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pic>
        <p:nvPicPr>
          <p:cNvPr id="16" name="Picture 15" descr="A black background with a black square&#10;&#10;Description automatically generated with medium confidence">
            <a:extLst>
              <a:ext uri="{FF2B5EF4-FFF2-40B4-BE49-F238E27FC236}">
                <a16:creationId xmlns:a16="http://schemas.microsoft.com/office/drawing/2014/main" id="{7DAC1AE2-3DC4-4D77-481F-FF1BE3582BA5}"/>
              </a:ext>
            </a:extLst>
          </p:cNvPr>
          <p:cNvPicPr>
            <a:picLocks noChangeAspect="1"/>
          </p:cNvPicPr>
          <p:nvPr userDrawn="1"/>
        </p:nvPicPr>
        <p:blipFill rotWithShape="1">
          <a:blip r:embed="rId3"/>
          <a:srcRect t="14229" b="65232"/>
          <a:stretch/>
        </p:blipFill>
        <p:spPr>
          <a:xfrm flipH="1">
            <a:off x="-3" y="5246702"/>
            <a:ext cx="12212353" cy="1678765"/>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4"/>
          <a:stretch>
            <a:fillRect/>
          </a:stretch>
        </p:blipFill>
        <p:spPr>
          <a:xfrm>
            <a:off x="75493" y="5627240"/>
            <a:ext cx="1222835" cy="1167406"/>
          </a:xfrm>
          <a:prstGeom prst="rect">
            <a:avLst/>
          </a:prstGeom>
          <a:effectLst>
            <a:glow rad="25400">
              <a:schemeClr val="bg1">
                <a:alpha val="78000"/>
              </a:schemeClr>
            </a:glow>
          </a:effectLst>
        </p:spPr>
      </p:pic>
    </p:spTree>
    <p:extLst>
      <p:ext uri="{BB962C8B-B14F-4D97-AF65-F5344CB8AC3E}">
        <p14:creationId xmlns:p14="http://schemas.microsoft.com/office/powerpoint/2010/main" val="2739318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3 Images, and Text Blu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0">
                <a:schemeClr val="bg1"/>
              </a:gs>
              <a:gs pos="100000">
                <a:srgbClr val="42ABE3"/>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black background with light rays&#10;&#10;Description automatically generated">
            <a:extLst>
              <a:ext uri="{FF2B5EF4-FFF2-40B4-BE49-F238E27FC236}">
                <a16:creationId xmlns:a16="http://schemas.microsoft.com/office/drawing/2014/main" id="{A4D474BC-5A98-A827-AF98-199C9FAB2529}"/>
              </a:ext>
            </a:extLst>
          </p:cNvPr>
          <p:cNvPicPr>
            <a:picLocks noChangeAspect="1"/>
          </p:cNvPicPr>
          <p:nvPr userDrawn="1"/>
        </p:nvPicPr>
        <p:blipFill>
          <a:blip r:embed="rId2"/>
          <a:stretch>
            <a:fillRect/>
          </a:stretch>
        </p:blipFill>
        <p:spPr>
          <a:xfrm>
            <a:off x="-1" y="0"/>
            <a:ext cx="12212351" cy="6858000"/>
          </a:xfrm>
          <a:prstGeom prst="rect">
            <a:avLst/>
          </a:prstGeom>
        </p:spPr>
      </p:pic>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2">
            <a:extLst>
              <a:ext uri="{FF2B5EF4-FFF2-40B4-BE49-F238E27FC236}">
                <a16:creationId xmlns:a16="http://schemas.microsoft.com/office/drawing/2014/main" id="{E4027A23-C922-65C0-D339-31DDEB8F30F8}"/>
              </a:ext>
            </a:extLst>
          </p:cNvPr>
          <p:cNvSpPr>
            <a:spLocks noGrp="1"/>
          </p:cNvSpPr>
          <p:nvPr>
            <p:ph idx="10" hasCustomPrompt="1"/>
          </p:nvPr>
        </p:nvSpPr>
        <p:spPr>
          <a:xfrm>
            <a:off x="394316" y="4302901"/>
            <a:ext cx="11381889" cy="1759156"/>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edit text</a:t>
            </a:r>
          </a:p>
        </p:txBody>
      </p:sp>
      <p:sp>
        <p:nvSpPr>
          <p:cNvPr id="8" name="Title 1">
            <a:extLst>
              <a:ext uri="{FF2B5EF4-FFF2-40B4-BE49-F238E27FC236}">
                <a16:creationId xmlns:a16="http://schemas.microsoft.com/office/drawing/2014/main" id="{72A4B83A-C51A-3B13-F271-8DD99F7E933A}"/>
              </a:ext>
            </a:extLst>
          </p:cNvPr>
          <p:cNvSpPr>
            <a:spLocks noGrp="1"/>
          </p:cNvSpPr>
          <p:nvPr>
            <p:ph type="title" hasCustomPrompt="1"/>
          </p:nvPr>
        </p:nvSpPr>
        <p:spPr>
          <a:xfrm>
            <a:off x="394316" y="286357"/>
            <a:ext cx="11381889" cy="1325563"/>
          </a:xfrm>
        </p:spPr>
        <p:txBody>
          <a:bodyPr>
            <a:normAutofit/>
          </a:bodyPr>
          <a:lstStyle>
            <a:lvl1pPr>
              <a:defRPr sz="4400" b="1" i="0">
                <a:latin typeface="Open Sans ExtraBold" pitchFamily="2" charset="0"/>
                <a:ea typeface="Open Sans ExtraBold" pitchFamily="2" charset="0"/>
                <a:cs typeface="Open Sans ExtraBold" pitchFamily="2" charset="0"/>
              </a:defRPr>
            </a:lvl1pPr>
          </a:lstStyle>
          <a:p>
            <a:r>
              <a:rPr lang="en-US"/>
              <a:t>Click to add title</a:t>
            </a:r>
          </a:p>
        </p:txBody>
      </p:sp>
      <p:sp>
        <p:nvSpPr>
          <p:cNvPr id="9" name="Content Placeholder 3">
            <a:extLst>
              <a:ext uri="{FF2B5EF4-FFF2-40B4-BE49-F238E27FC236}">
                <a16:creationId xmlns:a16="http://schemas.microsoft.com/office/drawing/2014/main" id="{3D32135F-7EB7-C189-6514-091A013CC0C1}"/>
              </a:ext>
            </a:extLst>
          </p:cNvPr>
          <p:cNvSpPr>
            <a:spLocks noGrp="1"/>
          </p:cNvSpPr>
          <p:nvPr>
            <p:ph sz="half" idx="11" hasCustomPrompt="1"/>
          </p:nvPr>
        </p:nvSpPr>
        <p:spPr>
          <a:xfrm>
            <a:off x="392451" y="1697946"/>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pic>
        <p:nvPicPr>
          <p:cNvPr id="16" name="Picture 15" descr="A black background with a black square&#10;&#10;Description automatically generated with medium confidence">
            <a:extLst>
              <a:ext uri="{FF2B5EF4-FFF2-40B4-BE49-F238E27FC236}">
                <a16:creationId xmlns:a16="http://schemas.microsoft.com/office/drawing/2014/main" id="{7DAC1AE2-3DC4-4D77-481F-FF1BE3582BA5}"/>
              </a:ext>
            </a:extLst>
          </p:cNvPr>
          <p:cNvPicPr>
            <a:picLocks noChangeAspect="1"/>
          </p:cNvPicPr>
          <p:nvPr userDrawn="1"/>
        </p:nvPicPr>
        <p:blipFill rotWithShape="1">
          <a:blip r:embed="rId3"/>
          <a:srcRect t="14229" b="65232"/>
          <a:stretch/>
        </p:blipFill>
        <p:spPr>
          <a:xfrm flipH="1">
            <a:off x="-3" y="5246702"/>
            <a:ext cx="12212353" cy="1678765"/>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4"/>
          <a:stretch>
            <a:fillRect/>
          </a:stretch>
        </p:blipFill>
        <p:spPr>
          <a:xfrm>
            <a:off x="75493" y="5627240"/>
            <a:ext cx="1222835" cy="1167406"/>
          </a:xfrm>
          <a:prstGeom prst="rect">
            <a:avLst/>
          </a:prstGeom>
          <a:effectLst>
            <a:glow rad="25400">
              <a:schemeClr val="bg1">
                <a:alpha val="78000"/>
              </a:schemeClr>
            </a:glow>
          </a:effectLst>
        </p:spPr>
      </p:pic>
      <p:sp>
        <p:nvSpPr>
          <p:cNvPr id="10" name="Content Placeholder 3">
            <a:extLst>
              <a:ext uri="{FF2B5EF4-FFF2-40B4-BE49-F238E27FC236}">
                <a16:creationId xmlns:a16="http://schemas.microsoft.com/office/drawing/2014/main" id="{04C9D868-9546-816C-8393-FF025830C53A}"/>
              </a:ext>
            </a:extLst>
          </p:cNvPr>
          <p:cNvSpPr>
            <a:spLocks noGrp="1"/>
          </p:cNvSpPr>
          <p:nvPr>
            <p:ph sz="half" idx="12" hasCustomPrompt="1"/>
          </p:nvPr>
        </p:nvSpPr>
        <p:spPr>
          <a:xfrm>
            <a:off x="8032426" y="1687432"/>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11" name="Content Placeholder 3">
            <a:extLst>
              <a:ext uri="{FF2B5EF4-FFF2-40B4-BE49-F238E27FC236}">
                <a16:creationId xmlns:a16="http://schemas.microsoft.com/office/drawing/2014/main" id="{FD9D9B9A-D4CA-2EA2-6082-06595DC70859}"/>
              </a:ext>
            </a:extLst>
          </p:cNvPr>
          <p:cNvSpPr>
            <a:spLocks noGrp="1"/>
          </p:cNvSpPr>
          <p:nvPr>
            <p:ph sz="half" idx="13" hasCustomPrompt="1"/>
          </p:nvPr>
        </p:nvSpPr>
        <p:spPr>
          <a:xfrm>
            <a:off x="4212438" y="1696587"/>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Tree>
    <p:extLst>
      <p:ext uri="{BB962C8B-B14F-4D97-AF65-F5344CB8AC3E}">
        <p14:creationId xmlns:p14="http://schemas.microsoft.com/office/powerpoint/2010/main" val="3005823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Text, and 3 Images Blu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0">
                <a:schemeClr val="bg1"/>
              </a:gs>
              <a:gs pos="100000">
                <a:srgbClr val="42ABE3"/>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black background with light rays&#10;&#10;Description automatically generated">
            <a:extLst>
              <a:ext uri="{FF2B5EF4-FFF2-40B4-BE49-F238E27FC236}">
                <a16:creationId xmlns:a16="http://schemas.microsoft.com/office/drawing/2014/main" id="{A4D474BC-5A98-A827-AF98-199C9FAB2529}"/>
              </a:ext>
            </a:extLst>
          </p:cNvPr>
          <p:cNvPicPr>
            <a:picLocks noChangeAspect="1"/>
          </p:cNvPicPr>
          <p:nvPr userDrawn="1"/>
        </p:nvPicPr>
        <p:blipFill>
          <a:blip r:embed="rId2"/>
          <a:stretch>
            <a:fillRect/>
          </a:stretch>
        </p:blipFill>
        <p:spPr>
          <a:xfrm>
            <a:off x="-1" y="0"/>
            <a:ext cx="12212351" cy="6858000"/>
          </a:xfrm>
          <a:prstGeom prst="rect">
            <a:avLst/>
          </a:prstGeom>
        </p:spPr>
      </p:pic>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2">
            <a:extLst>
              <a:ext uri="{FF2B5EF4-FFF2-40B4-BE49-F238E27FC236}">
                <a16:creationId xmlns:a16="http://schemas.microsoft.com/office/drawing/2014/main" id="{E4027A23-C922-65C0-D339-31DDEB8F30F8}"/>
              </a:ext>
            </a:extLst>
          </p:cNvPr>
          <p:cNvSpPr>
            <a:spLocks noGrp="1"/>
          </p:cNvSpPr>
          <p:nvPr>
            <p:ph idx="10" hasCustomPrompt="1"/>
          </p:nvPr>
        </p:nvSpPr>
        <p:spPr>
          <a:xfrm>
            <a:off x="394316" y="1703578"/>
            <a:ext cx="11381889" cy="1759156"/>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edit text</a:t>
            </a:r>
          </a:p>
        </p:txBody>
      </p:sp>
      <p:sp>
        <p:nvSpPr>
          <p:cNvPr id="8" name="Title 1">
            <a:extLst>
              <a:ext uri="{FF2B5EF4-FFF2-40B4-BE49-F238E27FC236}">
                <a16:creationId xmlns:a16="http://schemas.microsoft.com/office/drawing/2014/main" id="{72A4B83A-C51A-3B13-F271-8DD99F7E933A}"/>
              </a:ext>
            </a:extLst>
          </p:cNvPr>
          <p:cNvSpPr>
            <a:spLocks noGrp="1"/>
          </p:cNvSpPr>
          <p:nvPr>
            <p:ph type="title" hasCustomPrompt="1"/>
          </p:nvPr>
        </p:nvSpPr>
        <p:spPr>
          <a:xfrm>
            <a:off x="394316" y="286357"/>
            <a:ext cx="11381889" cy="1325563"/>
          </a:xfrm>
        </p:spPr>
        <p:txBody>
          <a:bodyPr>
            <a:normAutofit/>
          </a:bodyPr>
          <a:lstStyle>
            <a:lvl1pPr>
              <a:defRPr sz="4400" b="1" i="0">
                <a:latin typeface="Open Sans ExtraBold" pitchFamily="2" charset="0"/>
                <a:ea typeface="Open Sans ExtraBold" pitchFamily="2" charset="0"/>
                <a:cs typeface="Open Sans ExtraBold" pitchFamily="2" charset="0"/>
              </a:defRPr>
            </a:lvl1pPr>
          </a:lstStyle>
          <a:p>
            <a:r>
              <a:rPr lang="en-US"/>
              <a:t>Click to add title</a:t>
            </a:r>
          </a:p>
        </p:txBody>
      </p:sp>
      <p:sp>
        <p:nvSpPr>
          <p:cNvPr id="9" name="Content Placeholder 3">
            <a:extLst>
              <a:ext uri="{FF2B5EF4-FFF2-40B4-BE49-F238E27FC236}">
                <a16:creationId xmlns:a16="http://schemas.microsoft.com/office/drawing/2014/main" id="{3D32135F-7EB7-C189-6514-091A013CC0C1}"/>
              </a:ext>
            </a:extLst>
          </p:cNvPr>
          <p:cNvSpPr>
            <a:spLocks noGrp="1"/>
          </p:cNvSpPr>
          <p:nvPr>
            <p:ph sz="half" idx="11" hasCustomPrompt="1"/>
          </p:nvPr>
        </p:nvSpPr>
        <p:spPr>
          <a:xfrm>
            <a:off x="392451" y="3564906"/>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10" name="Content Placeholder 3">
            <a:extLst>
              <a:ext uri="{FF2B5EF4-FFF2-40B4-BE49-F238E27FC236}">
                <a16:creationId xmlns:a16="http://schemas.microsoft.com/office/drawing/2014/main" id="{04C9D868-9546-816C-8393-FF025830C53A}"/>
              </a:ext>
            </a:extLst>
          </p:cNvPr>
          <p:cNvSpPr>
            <a:spLocks noGrp="1"/>
          </p:cNvSpPr>
          <p:nvPr>
            <p:ph sz="half" idx="12" hasCustomPrompt="1"/>
          </p:nvPr>
        </p:nvSpPr>
        <p:spPr>
          <a:xfrm>
            <a:off x="8032426" y="3554392"/>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11" name="Content Placeholder 3">
            <a:extLst>
              <a:ext uri="{FF2B5EF4-FFF2-40B4-BE49-F238E27FC236}">
                <a16:creationId xmlns:a16="http://schemas.microsoft.com/office/drawing/2014/main" id="{FD9D9B9A-D4CA-2EA2-6082-06595DC70859}"/>
              </a:ext>
            </a:extLst>
          </p:cNvPr>
          <p:cNvSpPr>
            <a:spLocks noGrp="1"/>
          </p:cNvSpPr>
          <p:nvPr>
            <p:ph sz="half" idx="13" hasCustomPrompt="1"/>
          </p:nvPr>
        </p:nvSpPr>
        <p:spPr>
          <a:xfrm>
            <a:off x="4212438" y="3563547"/>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pic>
        <p:nvPicPr>
          <p:cNvPr id="16" name="Picture 15" descr="A black background with a black square&#10;&#10;Description automatically generated with medium confidence">
            <a:extLst>
              <a:ext uri="{FF2B5EF4-FFF2-40B4-BE49-F238E27FC236}">
                <a16:creationId xmlns:a16="http://schemas.microsoft.com/office/drawing/2014/main" id="{7DAC1AE2-3DC4-4D77-481F-FF1BE3582BA5}"/>
              </a:ext>
            </a:extLst>
          </p:cNvPr>
          <p:cNvPicPr>
            <a:picLocks noChangeAspect="1"/>
          </p:cNvPicPr>
          <p:nvPr userDrawn="1"/>
        </p:nvPicPr>
        <p:blipFill rotWithShape="1">
          <a:blip r:embed="rId3"/>
          <a:srcRect t="14229" b="65232"/>
          <a:stretch/>
        </p:blipFill>
        <p:spPr>
          <a:xfrm flipH="1">
            <a:off x="-3" y="5246702"/>
            <a:ext cx="12212353" cy="1678765"/>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4"/>
          <a:stretch>
            <a:fillRect/>
          </a:stretch>
        </p:blipFill>
        <p:spPr>
          <a:xfrm>
            <a:off x="75493" y="5627240"/>
            <a:ext cx="1222835" cy="1167406"/>
          </a:xfrm>
          <a:prstGeom prst="rect">
            <a:avLst/>
          </a:prstGeom>
          <a:effectLst>
            <a:glow rad="25400">
              <a:schemeClr val="bg1">
                <a:alpha val="78000"/>
              </a:schemeClr>
            </a:glow>
          </a:effectLst>
        </p:spPr>
      </p:pic>
    </p:spTree>
    <p:extLst>
      <p:ext uri="{BB962C8B-B14F-4D97-AF65-F5344CB8AC3E}">
        <p14:creationId xmlns:p14="http://schemas.microsoft.com/office/powerpoint/2010/main" val="2857090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Text, and 4 Images Blu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0">
                <a:schemeClr val="bg1"/>
              </a:gs>
              <a:gs pos="100000">
                <a:srgbClr val="42ABE3"/>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black background with light rays&#10;&#10;Description automatically generated">
            <a:extLst>
              <a:ext uri="{FF2B5EF4-FFF2-40B4-BE49-F238E27FC236}">
                <a16:creationId xmlns:a16="http://schemas.microsoft.com/office/drawing/2014/main" id="{A4D474BC-5A98-A827-AF98-199C9FAB2529}"/>
              </a:ext>
            </a:extLst>
          </p:cNvPr>
          <p:cNvPicPr>
            <a:picLocks noChangeAspect="1"/>
          </p:cNvPicPr>
          <p:nvPr userDrawn="1"/>
        </p:nvPicPr>
        <p:blipFill>
          <a:blip r:embed="rId2"/>
          <a:stretch>
            <a:fillRect/>
          </a:stretch>
        </p:blipFill>
        <p:spPr>
          <a:xfrm>
            <a:off x="-1" y="0"/>
            <a:ext cx="12212351" cy="6858000"/>
          </a:xfrm>
          <a:prstGeom prst="rect">
            <a:avLst/>
          </a:prstGeom>
        </p:spPr>
      </p:pic>
      <p:sp>
        <p:nvSpPr>
          <p:cNvPr id="9" name="Rectangle 8">
            <a:extLst>
              <a:ext uri="{FF2B5EF4-FFF2-40B4-BE49-F238E27FC236}">
                <a16:creationId xmlns:a16="http://schemas.microsoft.com/office/drawing/2014/main" id="{60472FBC-CA22-8F2D-A46B-B84F0B629E55}"/>
              </a:ext>
            </a:extLst>
          </p:cNvPr>
          <p:cNvSpPr/>
          <p:nvPr userDrawn="1"/>
        </p:nvSpPr>
        <p:spPr>
          <a:xfrm>
            <a:off x="302580" y="191952"/>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72A4B83A-C51A-3B13-F271-8DD99F7E933A}"/>
              </a:ext>
            </a:extLst>
          </p:cNvPr>
          <p:cNvSpPr>
            <a:spLocks noGrp="1"/>
          </p:cNvSpPr>
          <p:nvPr>
            <p:ph type="title" hasCustomPrompt="1"/>
          </p:nvPr>
        </p:nvSpPr>
        <p:spPr>
          <a:xfrm>
            <a:off x="394316" y="286357"/>
            <a:ext cx="11381889" cy="1325563"/>
          </a:xfrm>
        </p:spPr>
        <p:txBody>
          <a:bodyPr>
            <a:normAutofit/>
          </a:bodyPr>
          <a:lstStyle>
            <a:lvl1pPr>
              <a:defRPr sz="4400" b="1" i="0">
                <a:latin typeface="Open Sans ExtraBold" pitchFamily="2" charset="0"/>
                <a:ea typeface="Open Sans ExtraBold" pitchFamily="2" charset="0"/>
                <a:cs typeface="Open Sans ExtraBold" pitchFamily="2" charset="0"/>
              </a:defRPr>
            </a:lvl1pPr>
          </a:lstStyle>
          <a:p>
            <a:r>
              <a:rPr lang="en-US"/>
              <a:t>Click to add title</a:t>
            </a:r>
          </a:p>
        </p:txBody>
      </p:sp>
      <p:sp>
        <p:nvSpPr>
          <p:cNvPr id="3" name="Content Placeholder 2">
            <a:extLst>
              <a:ext uri="{FF2B5EF4-FFF2-40B4-BE49-F238E27FC236}">
                <a16:creationId xmlns:a16="http://schemas.microsoft.com/office/drawing/2014/main" id="{32A81757-B430-1741-E372-EE4C044BECE4}"/>
              </a:ext>
            </a:extLst>
          </p:cNvPr>
          <p:cNvSpPr>
            <a:spLocks noGrp="1"/>
          </p:cNvSpPr>
          <p:nvPr>
            <p:ph sz="half" idx="1" hasCustomPrompt="1"/>
          </p:nvPr>
        </p:nvSpPr>
        <p:spPr>
          <a:xfrm>
            <a:off x="3056199" y="1697448"/>
            <a:ext cx="6036643" cy="4367256"/>
          </a:xfrm>
        </p:spPr>
        <p:txBody>
          <a:bodyPr/>
          <a:lstStyle>
            <a:lvl1pPr>
              <a:defRPr>
                <a:latin typeface="Open Sans Light" pitchFamily="2" charset="0"/>
                <a:ea typeface="Open Sans Light" pitchFamily="2" charset="0"/>
                <a:cs typeface="Open Sans Light" pitchFamily="2" charset="0"/>
              </a:defRPr>
            </a:lvl1pPr>
          </a:lstStyle>
          <a:p>
            <a:pPr lvl="0"/>
            <a:r>
              <a:rPr lang="en-US"/>
              <a:t>Click to edit text</a:t>
            </a:r>
          </a:p>
        </p:txBody>
      </p:sp>
      <p:sp>
        <p:nvSpPr>
          <p:cNvPr id="4" name="Content Placeholder 2">
            <a:extLst>
              <a:ext uri="{FF2B5EF4-FFF2-40B4-BE49-F238E27FC236}">
                <a16:creationId xmlns:a16="http://schemas.microsoft.com/office/drawing/2014/main" id="{029DE94E-7169-B4CA-CD2F-927A3AB65501}"/>
              </a:ext>
            </a:extLst>
          </p:cNvPr>
          <p:cNvSpPr>
            <a:spLocks noGrp="1"/>
          </p:cNvSpPr>
          <p:nvPr>
            <p:ph sz="half" idx="10" hasCustomPrompt="1"/>
          </p:nvPr>
        </p:nvSpPr>
        <p:spPr>
          <a:xfrm>
            <a:off x="394316" y="1697447"/>
            <a:ext cx="2570148" cy="2136341"/>
          </a:xfrm>
        </p:spPr>
        <p:txBody>
          <a:bodyPr/>
          <a:lstStyle>
            <a:lvl1pPr>
              <a:defRPr>
                <a:latin typeface="Open Sans Light" pitchFamily="2" charset="0"/>
                <a:ea typeface="Open Sans Light" pitchFamily="2" charset="0"/>
                <a:cs typeface="Open Sans Light" pitchFamily="2" charset="0"/>
              </a:defRPr>
            </a:lvl1pPr>
          </a:lstStyle>
          <a:p>
            <a:pPr lvl="0"/>
            <a:r>
              <a:rPr lang="en-US"/>
              <a:t>Click to add image</a:t>
            </a:r>
          </a:p>
        </p:txBody>
      </p:sp>
      <p:sp>
        <p:nvSpPr>
          <p:cNvPr id="5" name="Content Placeholder 2">
            <a:extLst>
              <a:ext uri="{FF2B5EF4-FFF2-40B4-BE49-F238E27FC236}">
                <a16:creationId xmlns:a16="http://schemas.microsoft.com/office/drawing/2014/main" id="{FD00D66D-BCBB-38A5-1861-EA15B3FAED5E}"/>
              </a:ext>
            </a:extLst>
          </p:cNvPr>
          <p:cNvSpPr>
            <a:spLocks noGrp="1"/>
          </p:cNvSpPr>
          <p:nvPr>
            <p:ph sz="half" idx="11" hasCustomPrompt="1"/>
          </p:nvPr>
        </p:nvSpPr>
        <p:spPr>
          <a:xfrm>
            <a:off x="394316" y="3928363"/>
            <a:ext cx="2570148" cy="2136341"/>
          </a:xfrm>
        </p:spPr>
        <p:txBody>
          <a:bodyPr/>
          <a:lstStyle>
            <a:lvl1pPr>
              <a:defRPr>
                <a:latin typeface="Open Sans Light" pitchFamily="2" charset="0"/>
                <a:ea typeface="Open Sans Light" pitchFamily="2" charset="0"/>
                <a:cs typeface="Open Sans Light" pitchFamily="2" charset="0"/>
              </a:defRPr>
            </a:lvl1pPr>
          </a:lstStyle>
          <a:p>
            <a:pPr lvl="0"/>
            <a:r>
              <a:rPr lang="en-US"/>
              <a:t>Click to add image</a:t>
            </a:r>
          </a:p>
        </p:txBody>
      </p:sp>
      <p:sp>
        <p:nvSpPr>
          <p:cNvPr id="6" name="Content Placeholder 2">
            <a:extLst>
              <a:ext uri="{FF2B5EF4-FFF2-40B4-BE49-F238E27FC236}">
                <a16:creationId xmlns:a16="http://schemas.microsoft.com/office/drawing/2014/main" id="{2774A476-A8EC-B91B-9A1A-2E462904A976}"/>
              </a:ext>
            </a:extLst>
          </p:cNvPr>
          <p:cNvSpPr>
            <a:spLocks noGrp="1"/>
          </p:cNvSpPr>
          <p:nvPr>
            <p:ph sz="half" idx="12" hasCustomPrompt="1"/>
          </p:nvPr>
        </p:nvSpPr>
        <p:spPr>
          <a:xfrm>
            <a:off x="9206057" y="1697447"/>
            <a:ext cx="2570148" cy="2136341"/>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7" name="Content Placeholder 2">
            <a:extLst>
              <a:ext uri="{FF2B5EF4-FFF2-40B4-BE49-F238E27FC236}">
                <a16:creationId xmlns:a16="http://schemas.microsoft.com/office/drawing/2014/main" id="{E01EC38C-20B5-9478-5EAA-824BB71C15A7}"/>
              </a:ext>
            </a:extLst>
          </p:cNvPr>
          <p:cNvSpPr>
            <a:spLocks noGrp="1"/>
          </p:cNvSpPr>
          <p:nvPr>
            <p:ph sz="half" idx="13" hasCustomPrompt="1"/>
          </p:nvPr>
        </p:nvSpPr>
        <p:spPr>
          <a:xfrm>
            <a:off x="9206057" y="3928363"/>
            <a:ext cx="2570148" cy="2136341"/>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pic>
        <p:nvPicPr>
          <p:cNvPr id="16" name="Picture 15" descr="A black background with a black square&#10;&#10;Description automatically generated with medium confidence">
            <a:extLst>
              <a:ext uri="{FF2B5EF4-FFF2-40B4-BE49-F238E27FC236}">
                <a16:creationId xmlns:a16="http://schemas.microsoft.com/office/drawing/2014/main" id="{7DAC1AE2-3DC4-4D77-481F-FF1BE3582BA5}"/>
              </a:ext>
            </a:extLst>
          </p:cNvPr>
          <p:cNvPicPr>
            <a:picLocks noChangeAspect="1"/>
          </p:cNvPicPr>
          <p:nvPr userDrawn="1"/>
        </p:nvPicPr>
        <p:blipFill rotWithShape="1">
          <a:blip r:embed="rId3"/>
          <a:srcRect t="14229" b="65232"/>
          <a:stretch/>
        </p:blipFill>
        <p:spPr>
          <a:xfrm flipH="1">
            <a:off x="-3" y="5246702"/>
            <a:ext cx="12212353" cy="1678765"/>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4"/>
          <a:stretch>
            <a:fillRect/>
          </a:stretch>
        </p:blipFill>
        <p:spPr>
          <a:xfrm>
            <a:off x="75493" y="5627240"/>
            <a:ext cx="1222835" cy="1167406"/>
          </a:xfrm>
          <a:prstGeom prst="rect">
            <a:avLst/>
          </a:prstGeom>
          <a:effectLst>
            <a:glow rad="25400">
              <a:schemeClr val="bg1">
                <a:alpha val="78000"/>
              </a:schemeClr>
            </a:glow>
          </a:effectLst>
        </p:spPr>
      </p:pic>
    </p:spTree>
    <p:extLst>
      <p:ext uri="{BB962C8B-B14F-4D97-AF65-F5344CB8AC3E}">
        <p14:creationId xmlns:p14="http://schemas.microsoft.com/office/powerpoint/2010/main" val="2784913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2 Text, and 2 Images Blu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0">
                <a:schemeClr val="bg1"/>
              </a:gs>
              <a:gs pos="100000">
                <a:srgbClr val="42ABE3"/>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black background with light rays&#10;&#10;Description automatically generated">
            <a:extLst>
              <a:ext uri="{FF2B5EF4-FFF2-40B4-BE49-F238E27FC236}">
                <a16:creationId xmlns:a16="http://schemas.microsoft.com/office/drawing/2014/main" id="{A4D474BC-5A98-A827-AF98-199C9FAB2529}"/>
              </a:ext>
            </a:extLst>
          </p:cNvPr>
          <p:cNvPicPr>
            <a:picLocks noChangeAspect="1"/>
          </p:cNvPicPr>
          <p:nvPr userDrawn="1"/>
        </p:nvPicPr>
        <p:blipFill>
          <a:blip r:embed="rId2"/>
          <a:stretch>
            <a:fillRect/>
          </a:stretch>
        </p:blipFill>
        <p:spPr>
          <a:xfrm>
            <a:off x="-1" y="0"/>
            <a:ext cx="12212351" cy="6858000"/>
          </a:xfrm>
          <a:prstGeom prst="rect">
            <a:avLst/>
          </a:prstGeom>
        </p:spPr>
      </p:pic>
      <p:sp>
        <p:nvSpPr>
          <p:cNvPr id="5" name="Rectangle 4">
            <a:extLst>
              <a:ext uri="{FF2B5EF4-FFF2-40B4-BE49-F238E27FC236}">
                <a16:creationId xmlns:a16="http://schemas.microsoft.com/office/drawing/2014/main" id="{67FE8E58-7800-39A9-203E-A093234ED282}"/>
              </a:ext>
            </a:extLst>
          </p:cNvPr>
          <p:cNvSpPr/>
          <p:nvPr userDrawn="1"/>
        </p:nvSpPr>
        <p:spPr>
          <a:xfrm>
            <a:off x="302580" y="191952"/>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72A4B83A-C51A-3B13-F271-8DD99F7E933A}"/>
              </a:ext>
            </a:extLst>
          </p:cNvPr>
          <p:cNvSpPr>
            <a:spLocks noGrp="1"/>
          </p:cNvSpPr>
          <p:nvPr>
            <p:ph type="title" hasCustomPrompt="1"/>
          </p:nvPr>
        </p:nvSpPr>
        <p:spPr>
          <a:xfrm>
            <a:off x="394316" y="286357"/>
            <a:ext cx="11381889" cy="1325563"/>
          </a:xfrm>
        </p:spPr>
        <p:txBody>
          <a:bodyPr>
            <a:normAutofit/>
          </a:bodyPr>
          <a:lstStyle>
            <a:lvl1pPr>
              <a:defRPr sz="4400" b="1" i="0">
                <a:latin typeface="Open Sans ExtraBold" pitchFamily="2" charset="0"/>
                <a:ea typeface="Open Sans ExtraBold" pitchFamily="2" charset="0"/>
                <a:cs typeface="Open Sans ExtraBold" pitchFamily="2" charset="0"/>
              </a:defRPr>
            </a:lvl1pPr>
          </a:lstStyle>
          <a:p>
            <a:r>
              <a:rPr lang="en-US"/>
              <a:t>Click to add title</a:t>
            </a:r>
          </a:p>
        </p:txBody>
      </p:sp>
      <p:sp>
        <p:nvSpPr>
          <p:cNvPr id="3" name="Content Placeholder 2">
            <a:extLst>
              <a:ext uri="{FF2B5EF4-FFF2-40B4-BE49-F238E27FC236}">
                <a16:creationId xmlns:a16="http://schemas.microsoft.com/office/drawing/2014/main" id="{32A81757-B430-1741-E372-EE4C044BECE4}"/>
              </a:ext>
            </a:extLst>
          </p:cNvPr>
          <p:cNvSpPr>
            <a:spLocks noGrp="1"/>
          </p:cNvSpPr>
          <p:nvPr>
            <p:ph sz="half" idx="1" hasCustomPrompt="1"/>
          </p:nvPr>
        </p:nvSpPr>
        <p:spPr>
          <a:xfrm>
            <a:off x="394316" y="1697448"/>
            <a:ext cx="4301971" cy="4367256"/>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edit text</a:t>
            </a:r>
          </a:p>
        </p:txBody>
      </p:sp>
      <p:sp>
        <p:nvSpPr>
          <p:cNvPr id="6" name="Content Placeholder 2">
            <a:extLst>
              <a:ext uri="{FF2B5EF4-FFF2-40B4-BE49-F238E27FC236}">
                <a16:creationId xmlns:a16="http://schemas.microsoft.com/office/drawing/2014/main" id="{2774A476-A8EC-B91B-9A1A-2E462904A976}"/>
              </a:ext>
            </a:extLst>
          </p:cNvPr>
          <p:cNvSpPr>
            <a:spLocks noGrp="1"/>
          </p:cNvSpPr>
          <p:nvPr>
            <p:ph sz="half" idx="12" hasCustomPrompt="1"/>
          </p:nvPr>
        </p:nvSpPr>
        <p:spPr>
          <a:xfrm>
            <a:off x="4810926" y="1701881"/>
            <a:ext cx="2570148" cy="2136341"/>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7" name="Content Placeholder 2">
            <a:extLst>
              <a:ext uri="{FF2B5EF4-FFF2-40B4-BE49-F238E27FC236}">
                <a16:creationId xmlns:a16="http://schemas.microsoft.com/office/drawing/2014/main" id="{E01EC38C-20B5-9478-5EAA-824BB71C15A7}"/>
              </a:ext>
            </a:extLst>
          </p:cNvPr>
          <p:cNvSpPr>
            <a:spLocks noGrp="1"/>
          </p:cNvSpPr>
          <p:nvPr>
            <p:ph sz="half" idx="13" hasCustomPrompt="1"/>
          </p:nvPr>
        </p:nvSpPr>
        <p:spPr>
          <a:xfrm>
            <a:off x="4810926" y="3932797"/>
            <a:ext cx="2570148" cy="2136341"/>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2" name="Content Placeholder 2">
            <a:extLst>
              <a:ext uri="{FF2B5EF4-FFF2-40B4-BE49-F238E27FC236}">
                <a16:creationId xmlns:a16="http://schemas.microsoft.com/office/drawing/2014/main" id="{FC00AD71-2EB7-DB32-A575-CEE35D5EBF84}"/>
              </a:ext>
            </a:extLst>
          </p:cNvPr>
          <p:cNvSpPr>
            <a:spLocks noGrp="1"/>
          </p:cNvSpPr>
          <p:nvPr>
            <p:ph sz="half" idx="14" hasCustomPrompt="1"/>
          </p:nvPr>
        </p:nvSpPr>
        <p:spPr>
          <a:xfrm>
            <a:off x="7478697" y="1697448"/>
            <a:ext cx="4301971" cy="4367256"/>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edit text</a:t>
            </a:r>
          </a:p>
        </p:txBody>
      </p:sp>
      <p:pic>
        <p:nvPicPr>
          <p:cNvPr id="16" name="Picture 15" descr="A black background with a black square&#10;&#10;Description automatically generated with medium confidence">
            <a:extLst>
              <a:ext uri="{FF2B5EF4-FFF2-40B4-BE49-F238E27FC236}">
                <a16:creationId xmlns:a16="http://schemas.microsoft.com/office/drawing/2014/main" id="{7DAC1AE2-3DC4-4D77-481F-FF1BE3582BA5}"/>
              </a:ext>
            </a:extLst>
          </p:cNvPr>
          <p:cNvPicPr>
            <a:picLocks noChangeAspect="1"/>
          </p:cNvPicPr>
          <p:nvPr userDrawn="1"/>
        </p:nvPicPr>
        <p:blipFill rotWithShape="1">
          <a:blip r:embed="rId3"/>
          <a:srcRect t="14229" b="65232"/>
          <a:stretch/>
        </p:blipFill>
        <p:spPr>
          <a:xfrm flipH="1">
            <a:off x="-3" y="5246702"/>
            <a:ext cx="12212353" cy="1678765"/>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4"/>
          <a:stretch>
            <a:fillRect/>
          </a:stretch>
        </p:blipFill>
        <p:spPr>
          <a:xfrm>
            <a:off x="75493" y="5627240"/>
            <a:ext cx="1222835" cy="1167406"/>
          </a:xfrm>
          <a:prstGeom prst="rect">
            <a:avLst/>
          </a:prstGeom>
          <a:effectLst>
            <a:glow rad="25400">
              <a:schemeClr val="bg1">
                <a:alpha val="78000"/>
              </a:schemeClr>
            </a:glow>
          </a:effectLst>
        </p:spPr>
      </p:pic>
    </p:spTree>
    <p:extLst>
      <p:ext uri="{BB962C8B-B14F-4D97-AF65-F5344CB8AC3E}">
        <p14:creationId xmlns:p14="http://schemas.microsoft.com/office/powerpoint/2010/main" val="371166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Subtitle Sunse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50000">
                <a:srgbClr val="ED3F7B"/>
              </a:gs>
              <a:gs pos="0">
                <a:srgbClr val="F9ED4E"/>
              </a:gs>
              <a:gs pos="100000">
                <a:srgbClr val="9C3C9A"/>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24F490A-C833-5EEE-9A3A-A873301F8B3E}"/>
              </a:ext>
            </a:extLst>
          </p:cNvPr>
          <p:cNvSpPr/>
          <p:nvPr userDrawn="1"/>
        </p:nvSpPr>
        <p:spPr>
          <a:xfrm>
            <a:off x="302580" y="191952"/>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2ABE3"/>
              </a:solidFill>
            </a:endParaRPr>
          </a:p>
        </p:txBody>
      </p:sp>
      <p:pic>
        <p:nvPicPr>
          <p:cNvPr id="9" name="Picture 8" descr="A blue cloud with black background&#10;&#10;Description automatically generated">
            <a:extLst>
              <a:ext uri="{FF2B5EF4-FFF2-40B4-BE49-F238E27FC236}">
                <a16:creationId xmlns:a16="http://schemas.microsoft.com/office/drawing/2014/main" id="{9B2A7F2F-D6F1-9D89-4F85-C5E8A018CF6D}"/>
              </a:ext>
            </a:extLst>
          </p:cNvPr>
          <p:cNvPicPr>
            <a:picLocks noChangeAspect="1"/>
          </p:cNvPicPr>
          <p:nvPr userDrawn="1"/>
        </p:nvPicPr>
        <p:blipFill rotWithShape="1">
          <a:blip r:embed="rId2"/>
          <a:srcRect l="2557" r="2557" b="65478"/>
          <a:stretch/>
        </p:blipFill>
        <p:spPr>
          <a:xfrm>
            <a:off x="0" y="5699526"/>
            <a:ext cx="12212353" cy="1225944"/>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3"/>
          <a:stretch>
            <a:fillRect/>
          </a:stretch>
        </p:blipFill>
        <p:spPr>
          <a:xfrm>
            <a:off x="75493" y="5627240"/>
            <a:ext cx="1222835" cy="1167406"/>
          </a:xfrm>
          <a:prstGeom prst="rect">
            <a:avLst/>
          </a:prstGeom>
          <a:effectLst>
            <a:glow rad="25400">
              <a:schemeClr val="bg1">
                <a:alpha val="78000"/>
              </a:schemeClr>
            </a:glow>
          </a:effectLst>
        </p:spPr>
      </p:pic>
      <p:pic>
        <p:nvPicPr>
          <p:cNvPr id="12" name="Picture 11" descr="A person and person flying in the sky&#10;&#10;Description automatically generated">
            <a:extLst>
              <a:ext uri="{FF2B5EF4-FFF2-40B4-BE49-F238E27FC236}">
                <a16:creationId xmlns:a16="http://schemas.microsoft.com/office/drawing/2014/main" id="{775F7226-7251-A03C-AFF9-AADDE74A2CF7}"/>
              </a:ext>
            </a:extLst>
          </p:cNvPr>
          <p:cNvPicPr>
            <a:picLocks noChangeAspect="1"/>
          </p:cNvPicPr>
          <p:nvPr userDrawn="1"/>
        </p:nvPicPr>
        <p:blipFill>
          <a:blip r:embed="rId4"/>
          <a:stretch>
            <a:fillRect/>
          </a:stretch>
        </p:blipFill>
        <p:spPr>
          <a:xfrm>
            <a:off x="10229330" y="5500598"/>
            <a:ext cx="1764402" cy="1294612"/>
          </a:xfrm>
          <a:prstGeom prst="rect">
            <a:avLst/>
          </a:prstGeom>
          <a:effectLst>
            <a:outerShdw blurRad="50800" dist="50800" dir="5400000" algn="ctr" rotWithShape="0">
              <a:srgbClr val="000000">
                <a:alpha val="60000"/>
              </a:srgbClr>
            </a:outerShdw>
          </a:effectLst>
        </p:spPr>
      </p:pic>
      <p:sp>
        <p:nvSpPr>
          <p:cNvPr id="13" name="Title 30">
            <a:extLst>
              <a:ext uri="{FF2B5EF4-FFF2-40B4-BE49-F238E27FC236}">
                <a16:creationId xmlns:a16="http://schemas.microsoft.com/office/drawing/2014/main" id="{C51D28D5-1682-3429-2194-E3404B87B229}"/>
              </a:ext>
            </a:extLst>
          </p:cNvPr>
          <p:cNvSpPr>
            <a:spLocks noGrp="1"/>
          </p:cNvSpPr>
          <p:nvPr>
            <p:ph type="title" hasCustomPrompt="1"/>
          </p:nvPr>
        </p:nvSpPr>
        <p:spPr>
          <a:xfrm>
            <a:off x="831850" y="2024023"/>
            <a:ext cx="10515600" cy="1325563"/>
          </a:xfrm>
        </p:spPr>
        <p:txBody>
          <a:bodyPr>
            <a:noAutofit/>
          </a:bodyPr>
          <a:lstStyle>
            <a:lvl1pPr algn="ctr">
              <a:defRPr sz="7200" b="1" i="0">
                <a:solidFill>
                  <a:srgbClr val="9C3C9A"/>
                </a:solidFill>
                <a:latin typeface="Open Sans ExtraBold" pitchFamily="2" charset="0"/>
                <a:ea typeface="Open Sans ExtraBold" pitchFamily="2" charset="0"/>
                <a:cs typeface="Open Sans ExtraBold" pitchFamily="2" charset="0"/>
              </a:defRPr>
            </a:lvl1pPr>
          </a:lstStyle>
          <a:p>
            <a:r>
              <a:rPr lang="en-US"/>
              <a:t>Click to add title</a:t>
            </a:r>
          </a:p>
        </p:txBody>
      </p:sp>
      <p:sp>
        <p:nvSpPr>
          <p:cNvPr id="14" name="Text Placeholder 2">
            <a:extLst>
              <a:ext uri="{FF2B5EF4-FFF2-40B4-BE49-F238E27FC236}">
                <a16:creationId xmlns:a16="http://schemas.microsoft.com/office/drawing/2014/main" id="{72003492-DD22-9376-8C95-E9DC8883A5E0}"/>
              </a:ext>
            </a:extLst>
          </p:cNvPr>
          <p:cNvSpPr>
            <a:spLocks noGrp="1"/>
          </p:cNvSpPr>
          <p:nvPr>
            <p:ph type="body" idx="1" hasCustomPrompt="1"/>
          </p:nvPr>
        </p:nvSpPr>
        <p:spPr>
          <a:xfrm>
            <a:off x="831850" y="3508415"/>
            <a:ext cx="10515600" cy="1500187"/>
          </a:xfrm>
        </p:spPr>
        <p:txBody>
          <a:bodyPr>
            <a:normAutofit/>
          </a:bodyPr>
          <a:lstStyle>
            <a:lvl1pPr marL="0" indent="0" algn="ctr">
              <a:buNone/>
              <a:defRPr sz="3200" b="1" i="0">
                <a:solidFill>
                  <a:schemeClr val="tx1"/>
                </a:solidFill>
                <a:latin typeface="Open Sans SemiBold" pitchFamily="2" charset="0"/>
                <a:ea typeface="Open Sans SemiBold" pitchFamily="2" charset="0"/>
                <a:cs typeface="Open Sans SemiBol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add subtitle</a:t>
            </a:r>
          </a:p>
        </p:txBody>
      </p:sp>
    </p:spTree>
    <p:extLst>
      <p:ext uri="{BB962C8B-B14F-4D97-AF65-F5344CB8AC3E}">
        <p14:creationId xmlns:p14="http://schemas.microsoft.com/office/powerpoint/2010/main" val="40445963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Sunse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50000">
                <a:srgbClr val="ED3F7B"/>
              </a:gs>
              <a:gs pos="0">
                <a:srgbClr val="F9ED4E"/>
              </a:gs>
              <a:gs pos="100000">
                <a:srgbClr val="9C3C9A"/>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2ABE3"/>
              </a:solidFill>
            </a:endParaRPr>
          </a:p>
        </p:txBody>
      </p:sp>
      <p:sp>
        <p:nvSpPr>
          <p:cNvPr id="3" name="Content Placeholder 2">
            <a:extLst>
              <a:ext uri="{FF2B5EF4-FFF2-40B4-BE49-F238E27FC236}">
                <a16:creationId xmlns:a16="http://schemas.microsoft.com/office/drawing/2014/main" id="{74F8C455-91ED-E12A-5B71-1DB542FAE578}"/>
              </a:ext>
            </a:extLst>
          </p:cNvPr>
          <p:cNvSpPr>
            <a:spLocks noGrp="1"/>
          </p:cNvSpPr>
          <p:nvPr>
            <p:ph idx="1"/>
          </p:nvPr>
        </p:nvSpPr>
        <p:spPr>
          <a:xfrm>
            <a:off x="394315" y="1701889"/>
            <a:ext cx="11381889" cy="4663400"/>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a:extLst>
              <a:ext uri="{FF2B5EF4-FFF2-40B4-BE49-F238E27FC236}">
                <a16:creationId xmlns:a16="http://schemas.microsoft.com/office/drawing/2014/main" id="{F66C5658-737A-195E-2AC5-2A7583672DEC}"/>
              </a:ext>
            </a:extLst>
          </p:cNvPr>
          <p:cNvSpPr>
            <a:spLocks noGrp="1"/>
          </p:cNvSpPr>
          <p:nvPr>
            <p:ph type="title" hasCustomPrompt="1"/>
          </p:nvPr>
        </p:nvSpPr>
        <p:spPr>
          <a:xfrm>
            <a:off x="394316" y="286357"/>
            <a:ext cx="11381889" cy="1325563"/>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a:t>Click to add title</a:t>
            </a:r>
          </a:p>
        </p:txBody>
      </p:sp>
      <p:pic>
        <p:nvPicPr>
          <p:cNvPr id="9" name="Picture 8" descr="A blue cloud with black background&#10;&#10;Description automatically generated">
            <a:extLst>
              <a:ext uri="{FF2B5EF4-FFF2-40B4-BE49-F238E27FC236}">
                <a16:creationId xmlns:a16="http://schemas.microsoft.com/office/drawing/2014/main" id="{9B2A7F2F-D6F1-9D89-4F85-C5E8A018CF6D}"/>
              </a:ext>
            </a:extLst>
          </p:cNvPr>
          <p:cNvPicPr>
            <a:picLocks noChangeAspect="1"/>
          </p:cNvPicPr>
          <p:nvPr userDrawn="1"/>
        </p:nvPicPr>
        <p:blipFill rotWithShape="1">
          <a:blip r:embed="rId2"/>
          <a:srcRect l="2557" r="2557" b="65478"/>
          <a:stretch/>
        </p:blipFill>
        <p:spPr>
          <a:xfrm>
            <a:off x="0" y="5699526"/>
            <a:ext cx="12212353" cy="1225944"/>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3"/>
          <a:stretch>
            <a:fillRect/>
          </a:stretch>
        </p:blipFill>
        <p:spPr>
          <a:xfrm>
            <a:off x="75493" y="5627240"/>
            <a:ext cx="1222835" cy="1167406"/>
          </a:xfrm>
          <a:prstGeom prst="rect">
            <a:avLst/>
          </a:prstGeom>
          <a:effectLst>
            <a:glow rad="25400">
              <a:schemeClr val="bg1">
                <a:alpha val="78000"/>
              </a:schemeClr>
            </a:glow>
          </a:effectLst>
        </p:spPr>
      </p:pic>
      <p:pic>
        <p:nvPicPr>
          <p:cNvPr id="12" name="Picture 11" descr="A person and person flying in the sky&#10;&#10;Description automatically generated">
            <a:extLst>
              <a:ext uri="{FF2B5EF4-FFF2-40B4-BE49-F238E27FC236}">
                <a16:creationId xmlns:a16="http://schemas.microsoft.com/office/drawing/2014/main" id="{775F7226-7251-A03C-AFF9-AADDE74A2CF7}"/>
              </a:ext>
            </a:extLst>
          </p:cNvPr>
          <p:cNvPicPr>
            <a:picLocks noChangeAspect="1"/>
          </p:cNvPicPr>
          <p:nvPr userDrawn="1"/>
        </p:nvPicPr>
        <p:blipFill>
          <a:blip r:embed="rId4"/>
          <a:stretch>
            <a:fillRect/>
          </a:stretch>
        </p:blipFill>
        <p:spPr>
          <a:xfrm>
            <a:off x="10229330" y="5500598"/>
            <a:ext cx="1764402" cy="1294612"/>
          </a:xfrm>
          <a:prstGeom prst="rect">
            <a:avLst/>
          </a:prstGeom>
          <a:effectLst>
            <a:outerShdw blurRad="50800" dist="50800" dir="5400000" algn="ctr" rotWithShape="0">
              <a:srgbClr val="000000">
                <a:alpha val="60000"/>
              </a:srgbClr>
            </a:outerShdw>
          </a:effectLst>
        </p:spPr>
      </p:pic>
    </p:spTree>
    <p:extLst>
      <p:ext uri="{BB962C8B-B14F-4D97-AF65-F5344CB8AC3E}">
        <p14:creationId xmlns:p14="http://schemas.microsoft.com/office/powerpoint/2010/main" val="6888570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2 Content Sunse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50000">
                <a:srgbClr val="ED3F7B"/>
              </a:gs>
              <a:gs pos="0">
                <a:srgbClr val="F9ED4E"/>
              </a:gs>
              <a:gs pos="100000">
                <a:srgbClr val="9C3C9A"/>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2ABE3"/>
              </a:solidFill>
            </a:endParaRPr>
          </a:p>
        </p:txBody>
      </p:sp>
      <p:sp>
        <p:nvSpPr>
          <p:cNvPr id="6" name="Content Placeholder 2">
            <a:extLst>
              <a:ext uri="{FF2B5EF4-FFF2-40B4-BE49-F238E27FC236}">
                <a16:creationId xmlns:a16="http://schemas.microsoft.com/office/drawing/2014/main" id="{07F953DA-1B6F-1BAA-0923-DD2075A55E9B}"/>
              </a:ext>
            </a:extLst>
          </p:cNvPr>
          <p:cNvSpPr>
            <a:spLocks noGrp="1"/>
          </p:cNvSpPr>
          <p:nvPr>
            <p:ph sz="half" idx="1"/>
          </p:nvPr>
        </p:nvSpPr>
        <p:spPr>
          <a:xfrm>
            <a:off x="394316" y="1701889"/>
            <a:ext cx="5625484" cy="4475074"/>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CF852578-C29F-6ACB-7147-102B0DD6DA40}"/>
              </a:ext>
            </a:extLst>
          </p:cNvPr>
          <p:cNvSpPr>
            <a:spLocks noGrp="1"/>
          </p:cNvSpPr>
          <p:nvPr>
            <p:ph type="title" hasCustomPrompt="1"/>
          </p:nvPr>
        </p:nvSpPr>
        <p:spPr>
          <a:xfrm>
            <a:off x="394316" y="286357"/>
            <a:ext cx="11381889" cy="1325563"/>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a:t>Click to add title</a:t>
            </a:r>
          </a:p>
        </p:txBody>
      </p:sp>
      <p:sp>
        <p:nvSpPr>
          <p:cNvPr id="8" name="Content Placeholder 2">
            <a:extLst>
              <a:ext uri="{FF2B5EF4-FFF2-40B4-BE49-F238E27FC236}">
                <a16:creationId xmlns:a16="http://schemas.microsoft.com/office/drawing/2014/main" id="{9E4D2A95-909E-3A08-C1E3-78330A83F020}"/>
              </a:ext>
            </a:extLst>
          </p:cNvPr>
          <p:cNvSpPr>
            <a:spLocks noGrp="1"/>
          </p:cNvSpPr>
          <p:nvPr>
            <p:ph sz="half" idx="10"/>
          </p:nvPr>
        </p:nvSpPr>
        <p:spPr>
          <a:xfrm>
            <a:off x="6150721" y="1699994"/>
            <a:ext cx="5625484" cy="4475074"/>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blue cloud with black background&#10;&#10;Description automatically generated">
            <a:extLst>
              <a:ext uri="{FF2B5EF4-FFF2-40B4-BE49-F238E27FC236}">
                <a16:creationId xmlns:a16="http://schemas.microsoft.com/office/drawing/2014/main" id="{9B2A7F2F-D6F1-9D89-4F85-C5E8A018CF6D}"/>
              </a:ext>
            </a:extLst>
          </p:cNvPr>
          <p:cNvPicPr>
            <a:picLocks noChangeAspect="1"/>
          </p:cNvPicPr>
          <p:nvPr userDrawn="1"/>
        </p:nvPicPr>
        <p:blipFill rotWithShape="1">
          <a:blip r:embed="rId2"/>
          <a:srcRect l="2557" r="2557" b="65478"/>
          <a:stretch/>
        </p:blipFill>
        <p:spPr>
          <a:xfrm>
            <a:off x="0" y="5699526"/>
            <a:ext cx="12212353" cy="1225944"/>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3"/>
          <a:stretch>
            <a:fillRect/>
          </a:stretch>
        </p:blipFill>
        <p:spPr>
          <a:xfrm>
            <a:off x="75493" y="5627240"/>
            <a:ext cx="1222835" cy="1167406"/>
          </a:xfrm>
          <a:prstGeom prst="rect">
            <a:avLst/>
          </a:prstGeom>
          <a:effectLst>
            <a:glow rad="25400">
              <a:schemeClr val="bg1">
                <a:alpha val="78000"/>
              </a:schemeClr>
            </a:glow>
          </a:effectLst>
        </p:spPr>
      </p:pic>
      <p:pic>
        <p:nvPicPr>
          <p:cNvPr id="12" name="Picture 11" descr="A person and person flying in the sky&#10;&#10;Description automatically generated">
            <a:extLst>
              <a:ext uri="{FF2B5EF4-FFF2-40B4-BE49-F238E27FC236}">
                <a16:creationId xmlns:a16="http://schemas.microsoft.com/office/drawing/2014/main" id="{775F7226-7251-A03C-AFF9-AADDE74A2CF7}"/>
              </a:ext>
            </a:extLst>
          </p:cNvPr>
          <p:cNvPicPr>
            <a:picLocks noChangeAspect="1"/>
          </p:cNvPicPr>
          <p:nvPr userDrawn="1"/>
        </p:nvPicPr>
        <p:blipFill>
          <a:blip r:embed="rId4"/>
          <a:stretch>
            <a:fillRect/>
          </a:stretch>
        </p:blipFill>
        <p:spPr>
          <a:xfrm>
            <a:off x="10229330" y="5500598"/>
            <a:ext cx="1764402" cy="1294612"/>
          </a:xfrm>
          <a:prstGeom prst="rect">
            <a:avLst/>
          </a:prstGeom>
          <a:effectLst>
            <a:outerShdw blurRad="50800" dist="50800" dir="5400000" algn="ctr" rotWithShape="0">
              <a:srgbClr val="000000">
                <a:alpha val="60000"/>
              </a:srgbClr>
            </a:outerShdw>
          </a:effectLst>
        </p:spPr>
      </p:pic>
    </p:spTree>
    <p:extLst>
      <p:ext uri="{BB962C8B-B14F-4D97-AF65-F5344CB8AC3E}">
        <p14:creationId xmlns:p14="http://schemas.microsoft.com/office/powerpoint/2010/main" val="19215900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Images, and Text Sunse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50000">
                <a:srgbClr val="ED3F7B"/>
              </a:gs>
              <a:gs pos="0">
                <a:srgbClr val="F9ED4E"/>
              </a:gs>
              <a:gs pos="100000">
                <a:srgbClr val="9C3C9A"/>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2ABE3"/>
              </a:solidFill>
            </a:endParaRPr>
          </a:p>
        </p:txBody>
      </p:sp>
      <p:sp>
        <p:nvSpPr>
          <p:cNvPr id="2" name="Content Placeholder 2">
            <a:extLst>
              <a:ext uri="{FF2B5EF4-FFF2-40B4-BE49-F238E27FC236}">
                <a16:creationId xmlns:a16="http://schemas.microsoft.com/office/drawing/2014/main" id="{1881972B-3F6C-63B5-9AEB-38410251BE81}"/>
              </a:ext>
            </a:extLst>
          </p:cNvPr>
          <p:cNvSpPr>
            <a:spLocks noGrp="1"/>
          </p:cNvSpPr>
          <p:nvPr>
            <p:ph idx="10" hasCustomPrompt="1"/>
          </p:nvPr>
        </p:nvSpPr>
        <p:spPr>
          <a:xfrm>
            <a:off x="394316" y="4302901"/>
            <a:ext cx="11381889" cy="1759156"/>
          </a:xfrm>
        </p:spPr>
        <p:txBody>
          <a:bodyPr/>
          <a:lstStyle>
            <a:lvl1pPr>
              <a:defRPr>
                <a:latin typeface="Open Sans Light" pitchFamily="2" charset="0"/>
                <a:ea typeface="Open Sans Light" pitchFamily="2" charset="0"/>
                <a:cs typeface="Open Sans Light" pitchFamily="2" charset="0"/>
              </a:defRPr>
            </a:lvl1pPr>
          </a:lstStyle>
          <a:p>
            <a:pPr lvl="0"/>
            <a:r>
              <a:rPr lang="en-US"/>
              <a:t>Click to edit text</a:t>
            </a:r>
          </a:p>
        </p:txBody>
      </p:sp>
      <p:sp>
        <p:nvSpPr>
          <p:cNvPr id="6" name="Content Placeholder 3">
            <a:extLst>
              <a:ext uri="{FF2B5EF4-FFF2-40B4-BE49-F238E27FC236}">
                <a16:creationId xmlns:a16="http://schemas.microsoft.com/office/drawing/2014/main" id="{F9DC3CC0-F670-9C99-B85B-AB73863565FE}"/>
              </a:ext>
            </a:extLst>
          </p:cNvPr>
          <p:cNvSpPr>
            <a:spLocks noGrp="1"/>
          </p:cNvSpPr>
          <p:nvPr>
            <p:ph sz="half" idx="2" hasCustomPrompt="1"/>
          </p:nvPr>
        </p:nvSpPr>
        <p:spPr>
          <a:xfrm>
            <a:off x="6151106" y="1687432"/>
            <a:ext cx="5628821" cy="2518929"/>
          </a:xfrm>
        </p:spPr>
        <p:txBody>
          <a:bodyPr/>
          <a:lstStyle>
            <a:lvl1pPr>
              <a:defRPr>
                <a:latin typeface="Open Sans Light" pitchFamily="2" charset="0"/>
                <a:ea typeface="Open Sans Light" pitchFamily="2" charset="0"/>
                <a:cs typeface="Open Sans Light" pitchFamily="2" charset="0"/>
              </a:defRPr>
            </a:lvl1pPr>
          </a:lstStyle>
          <a:p>
            <a:pPr lvl="0"/>
            <a:r>
              <a:rPr lang="en-US"/>
              <a:t>Click to add image</a:t>
            </a:r>
          </a:p>
        </p:txBody>
      </p:sp>
      <p:sp>
        <p:nvSpPr>
          <p:cNvPr id="7" name="Title 1">
            <a:extLst>
              <a:ext uri="{FF2B5EF4-FFF2-40B4-BE49-F238E27FC236}">
                <a16:creationId xmlns:a16="http://schemas.microsoft.com/office/drawing/2014/main" id="{DADFC536-A986-D106-39F7-3C799889966F}"/>
              </a:ext>
            </a:extLst>
          </p:cNvPr>
          <p:cNvSpPr>
            <a:spLocks noGrp="1"/>
          </p:cNvSpPr>
          <p:nvPr>
            <p:ph type="title" hasCustomPrompt="1"/>
          </p:nvPr>
        </p:nvSpPr>
        <p:spPr>
          <a:xfrm>
            <a:off x="394316" y="286357"/>
            <a:ext cx="11381889" cy="1325563"/>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a:t>Click to add title</a:t>
            </a:r>
          </a:p>
        </p:txBody>
      </p:sp>
      <p:sp>
        <p:nvSpPr>
          <p:cNvPr id="8" name="Content Placeholder 3">
            <a:extLst>
              <a:ext uri="{FF2B5EF4-FFF2-40B4-BE49-F238E27FC236}">
                <a16:creationId xmlns:a16="http://schemas.microsoft.com/office/drawing/2014/main" id="{25D302FE-9005-E80F-EDD7-02AD93087033}"/>
              </a:ext>
            </a:extLst>
          </p:cNvPr>
          <p:cNvSpPr>
            <a:spLocks noGrp="1"/>
          </p:cNvSpPr>
          <p:nvPr>
            <p:ph sz="half" idx="11" hasCustomPrompt="1"/>
          </p:nvPr>
        </p:nvSpPr>
        <p:spPr>
          <a:xfrm>
            <a:off x="406507" y="1687432"/>
            <a:ext cx="5628821"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pic>
        <p:nvPicPr>
          <p:cNvPr id="9" name="Picture 8" descr="A blue cloud with black background&#10;&#10;Description automatically generated">
            <a:extLst>
              <a:ext uri="{FF2B5EF4-FFF2-40B4-BE49-F238E27FC236}">
                <a16:creationId xmlns:a16="http://schemas.microsoft.com/office/drawing/2014/main" id="{9B2A7F2F-D6F1-9D89-4F85-C5E8A018CF6D}"/>
              </a:ext>
            </a:extLst>
          </p:cNvPr>
          <p:cNvPicPr>
            <a:picLocks noChangeAspect="1"/>
          </p:cNvPicPr>
          <p:nvPr userDrawn="1"/>
        </p:nvPicPr>
        <p:blipFill rotWithShape="1">
          <a:blip r:embed="rId2"/>
          <a:srcRect l="2557" r="2557" b="65478"/>
          <a:stretch/>
        </p:blipFill>
        <p:spPr>
          <a:xfrm>
            <a:off x="0" y="5699526"/>
            <a:ext cx="12212353" cy="1225944"/>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3"/>
          <a:stretch>
            <a:fillRect/>
          </a:stretch>
        </p:blipFill>
        <p:spPr>
          <a:xfrm>
            <a:off x="75493" y="5627240"/>
            <a:ext cx="1222835" cy="1167406"/>
          </a:xfrm>
          <a:prstGeom prst="rect">
            <a:avLst/>
          </a:prstGeom>
          <a:effectLst>
            <a:glow rad="25400">
              <a:schemeClr val="bg1">
                <a:alpha val="78000"/>
              </a:schemeClr>
            </a:glow>
          </a:effectLst>
        </p:spPr>
      </p:pic>
      <p:pic>
        <p:nvPicPr>
          <p:cNvPr id="12" name="Picture 11" descr="A person and person flying in the sky&#10;&#10;Description automatically generated">
            <a:extLst>
              <a:ext uri="{FF2B5EF4-FFF2-40B4-BE49-F238E27FC236}">
                <a16:creationId xmlns:a16="http://schemas.microsoft.com/office/drawing/2014/main" id="{775F7226-7251-A03C-AFF9-AADDE74A2CF7}"/>
              </a:ext>
            </a:extLst>
          </p:cNvPr>
          <p:cNvPicPr>
            <a:picLocks noChangeAspect="1"/>
          </p:cNvPicPr>
          <p:nvPr userDrawn="1"/>
        </p:nvPicPr>
        <p:blipFill>
          <a:blip r:embed="rId4"/>
          <a:stretch>
            <a:fillRect/>
          </a:stretch>
        </p:blipFill>
        <p:spPr>
          <a:xfrm>
            <a:off x="10229330" y="5500598"/>
            <a:ext cx="1764402" cy="1294612"/>
          </a:xfrm>
          <a:prstGeom prst="rect">
            <a:avLst/>
          </a:prstGeom>
          <a:effectLst>
            <a:outerShdw blurRad="50800" dist="50800" dir="5400000" algn="ctr" rotWithShape="0">
              <a:srgbClr val="000000">
                <a:alpha val="60000"/>
              </a:srgbClr>
            </a:outerShdw>
          </a:effectLst>
        </p:spPr>
      </p:pic>
    </p:spTree>
    <p:extLst>
      <p:ext uri="{BB962C8B-B14F-4D97-AF65-F5344CB8AC3E}">
        <p14:creationId xmlns:p14="http://schemas.microsoft.com/office/powerpoint/2010/main" val="15173924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Text, and Images Sunse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50000">
                <a:srgbClr val="ED3F7B"/>
              </a:gs>
              <a:gs pos="0">
                <a:srgbClr val="F9ED4E"/>
              </a:gs>
              <a:gs pos="100000">
                <a:srgbClr val="9C3C9A"/>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2ABE3"/>
              </a:solidFill>
            </a:endParaRPr>
          </a:p>
        </p:txBody>
      </p:sp>
      <p:sp>
        <p:nvSpPr>
          <p:cNvPr id="7" name="Title 1">
            <a:extLst>
              <a:ext uri="{FF2B5EF4-FFF2-40B4-BE49-F238E27FC236}">
                <a16:creationId xmlns:a16="http://schemas.microsoft.com/office/drawing/2014/main" id="{DADFC536-A986-D106-39F7-3C799889966F}"/>
              </a:ext>
            </a:extLst>
          </p:cNvPr>
          <p:cNvSpPr>
            <a:spLocks noGrp="1"/>
          </p:cNvSpPr>
          <p:nvPr>
            <p:ph type="title" hasCustomPrompt="1"/>
          </p:nvPr>
        </p:nvSpPr>
        <p:spPr>
          <a:xfrm>
            <a:off x="394316" y="286357"/>
            <a:ext cx="11381889" cy="1325563"/>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a:t>Click to add title</a:t>
            </a:r>
          </a:p>
        </p:txBody>
      </p:sp>
      <p:sp>
        <p:nvSpPr>
          <p:cNvPr id="3" name="Content Placeholder 2">
            <a:extLst>
              <a:ext uri="{FF2B5EF4-FFF2-40B4-BE49-F238E27FC236}">
                <a16:creationId xmlns:a16="http://schemas.microsoft.com/office/drawing/2014/main" id="{1B3D4321-0FE1-CE0C-24BE-72869BBD48CB}"/>
              </a:ext>
            </a:extLst>
          </p:cNvPr>
          <p:cNvSpPr>
            <a:spLocks noGrp="1"/>
          </p:cNvSpPr>
          <p:nvPr>
            <p:ph idx="10" hasCustomPrompt="1"/>
          </p:nvPr>
        </p:nvSpPr>
        <p:spPr>
          <a:xfrm>
            <a:off x="394316" y="1688659"/>
            <a:ext cx="11381889" cy="1759156"/>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edit text</a:t>
            </a:r>
          </a:p>
        </p:txBody>
      </p:sp>
      <p:sp>
        <p:nvSpPr>
          <p:cNvPr id="4" name="Content Placeholder 3">
            <a:extLst>
              <a:ext uri="{FF2B5EF4-FFF2-40B4-BE49-F238E27FC236}">
                <a16:creationId xmlns:a16="http://schemas.microsoft.com/office/drawing/2014/main" id="{267C2420-B6B9-6D6A-344E-85BF6342284E}"/>
              </a:ext>
            </a:extLst>
          </p:cNvPr>
          <p:cNvSpPr>
            <a:spLocks noGrp="1"/>
          </p:cNvSpPr>
          <p:nvPr>
            <p:ph sz="half" idx="2" hasCustomPrompt="1"/>
          </p:nvPr>
        </p:nvSpPr>
        <p:spPr>
          <a:xfrm>
            <a:off x="6137983" y="3524554"/>
            <a:ext cx="5628821"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5" name="Content Placeholder 3">
            <a:extLst>
              <a:ext uri="{FF2B5EF4-FFF2-40B4-BE49-F238E27FC236}">
                <a16:creationId xmlns:a16="http://schemas.microsoft.com/office/drawing/2014/main" id="{4B918E54-2D22-544A-1621-3F655A819789}"/>
              </a:ext>
            </a:extLst>
          </p:cNvPr>
          <p:cNvSpPr>
            <a:spLocks noGrp="1"/>
          </p:cNvSpPr>
          <p:nvPr>
            <p:ph sz="half" idx="11" hasCustomPrompt="1"/>
          </p:nvPr>
        </p:nvSpPr>
        <p:spPr>
          <a:xfrm>
            <a:off x="393384" y="3524554"/>
            <a:ext cx="5628821"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pic>
        <p:nvPicPr>
          <p:cNvPr id="9" name="Picture 8" descr="A blue cloud with black background&#10;&#10;Description automatically generated">
            <a:extLst>
              <a:ext uri="{FF2B5EF4-FFF2-40B4-BE49-F238E27FC236}">
                <a16:creationId xmlns:a16="http://schemas.microsoft.com/office/drawing/2014/main" id="{9B2A7F2F-D6F1-9D89-4F85-C5E8A018CF6D}"/>
              </a:ext>
            </a:extLst>
          </p:cNvPr>
          <p:cNvPicPr>
            <a:picLocks noChangeAspect="1"/>
          </p:cNvPicPr>
          <p:nvPr userDrawn="1"/>
        </p:nvPicPr>
        <p:blipFill rotWithShape="1">
          <a:blip r:embed="rId2"/>
          <a:srcRect l="2557" r="2557" b="65478"/>
          <a:stretch/>
        </p:blipFill>
        <p:spPr>
          <a:xfrm>
            <a:off x="0" y="5699526"/>
            <a:ext cx="12212353" cy="1225944"/>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3"/>
          <a:stretch>
            <a:fillRect/>
          </a:stretch>
        </p:blipFill>
        <p:spPr>
          <a:xfrm>
            <a:off x="75493" y="5627240"/>
            <a:ext cx="1222835" cy="1167406"/>
          </a:xfrm>
          <a:prstGeom prst="rect">
            <a:avLst/>
          </a:prstGeom>
          <a:effectLst>
            <a:glow rad="25400">
              <a:schemeClr val="bg1">
                <a:alpha val="78000"/>
              </a:schemeClr>
            </a:glow>
          </a:effectLst>
        </p:spPr>
      </p:pic>
      <p:pic>
        <p:nvPicPr>
          <p:cNvPr id="12" name="Picture 11" descr="A person and person flying in the sky&#10;&#10;Description automatically generated">
            <a:extLst>
              <a:ext uri="{FF2B5EF4-FFF2-40B4-BE49-F238E27FC236}">
                <a16:creationId xmlns:a16="http://schemas.microsoft.com/office/drawing/2014/main" id="{775F7226-7251-A03C-AFF9-AADDE74A2CF7}"/>
              </a:ext>
            </a:extLst>
          </p:cNvPr>
          <p:cNvPicPr>
            <a:picLocks noChangeAspect="1"/>
          </p:cNvPicPr>
          <p:nvPr userDrawn="1"/>
        </p:nvPicPr>
        <p:blipFill>
          <a:blip r:embed="rId4"/>
          <a:stretch>
            <a:fillRect/>
          </a:stretch>
        </p:blipFill>
        <p:spPr>
          <a:xfrm>
            <a:off x="10229330" y="5500598"/>
            <a:ext cx="1764402" cy="1294612"/>
          </a:xfrm>
          <a:prstGeom prst="rect">
            <a:avLst/>
          </a:prstGeom>
          <a:effectLst>
            <a:outerShdw blurRad="50800" dist="50800" dir="5400000" algn="ctr" rotWithShape="0">
              <a:srgbClr val="000000">
                <a:alpha val="60000"/>
              </a:srgbClr>
            </a:outerShdw>
          </a:effectLst>
        </p:spPr>
      </p:pic>
    </p:spTree>
    <p:extLst>
      <p:ext uri="{BB962C8B-B14F-4D97-AF65-F5344CB8AC3E}">
        <p14:creationId xmlns:p14="http://schemas.microsoft.com/office/powerpoint/2010/main" val="41440387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3 Images, and Text Sunse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50000">
                <a:srgbClr val="ED3F7B"/>
              </a:gs>
              <a:gs pos="0">
                <a:srgbClr val="F9ED4E"/>
              </a:gs>
              <a:gs pos="100000">
                <a:srgbClr val="9C3C9A"/>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2ABE3"/>
              </a:solidFill>
            </a:endParaRPr>
          </a:p>
        </p:txBody>
      </p:sp>
      <p:sp>
        <p:nvSpPr>
          <p:cNvPr id="2" name="Content Placeholder 2">
            <a:extLst>
              <a:ext uri="{FF2B5EF4-FFF2-40B4-BE49-F238E27FC236}">
                <a16:creationId xmlns:a16="http://schemas.microsoft.com/office/drawing/2014/main" id="{1881972B-3F6C-63B5-9AEB-38410251BE81}"/>
              </a:ext>
            </a:extLst>
          </p:cNvPr>
          <p:cNvSpPr>
            <a:spLocks noGrp="1"/>
          </p:cNvSpPr>
          <p:nvPr>
            <p:ph idx="10" hasCustomPrompt="1"/>
          </p:nvPr>
        </p:nvSpPr>
        <p:spPr>
          <a:xfrm>
            <a:off x="394316" y="4302901"/>
            <a:ext cx="11381889" cy="1759156"/>
          </a:xfrm>
        </p:spPr>
        <p:txBody>
          <a:bodyPr/>
          <a:lstStyle>
            <a:lvl1pPr>
              <a:defRPr>
                <a:latin typeface="Open Sans Light" pitchFamily="2" charset="0"/>
                <a:ea typeface="Open Sans Light" pitchFamily="2" charset="0"/>
                <a:cs typeface="Open Sans Light" pitchFamily="2" charset="0"/>
              </a:defRPr>
            </a:lvl1pPr>
          </a:lstStyle>
          <a:p>
            <a:pPr lvl="0"/>
            <a:r>
              <a:rPr lang="en-US"/>
              <a:t>Click to edit text</a:t>
            </a:r>
          </a:p>
        </p:txBody>
      </p:sp>
      <p:sp>
        <p:nvSpPr>
          <p:cNvPr id="7" name="Title 1">
            <a:extLst>
              <a:ext uri="{FF2B5EF4-FFF2-40B4-BE49-F238E27FC236}">
                <a16:creationId xmlns:a16="http://schemas.microsoft.com/office/drawing/2014/main" id="{DADFC536-A986-D106-39F7-3C799889966F}"/>
              </a:ext>
            </a:extLst>
          </p:cNvPr>
          <p:cNvSpPr>
            <a:spLocks noGrp="1"/>
          </p:cNvSpPr>
          <p:nvPr>
            <p:ph type="title" hasCustomPrompt="1"/>
          </p:nvPr>
        </p:nvSpPr>
        <p:spPr>
          <a:xfrm>
            <a:off x="394316" y="286357"/>
            <a:ext cx="11381889" cy="1325563"/>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a:t>Click to add title</a:t>
            </a:r>
          </a:p>
        </p:txBody>
      </p:sp>
      <p:pic>
        <p:nvPicPr>
          <p:cNvPr id="9" name="Picture 8" descr="A blue cloud with black background&#10;&#10;Description automatically generated">
            <a:extLst>
              <a:ext uri="{FF2B5EF4-FFF2-40B4-BE49-F238E27FC236}">
                <a16:creationId xmlns:a16="http://schemas.microsoft.com/office/drawing/2014/main" id="{9B2A7F2F-D6F1-9D89-4F85-C5E8A018CF6D}"/>
              </a:ext>
            </a:extLst>
          </p:cNvPr>
          <p:cNvPicPr>
            <a:picLocks noChangeAspect="1"/>
          </p:cNvPicPr>
          <p:nvPr userDrawn="1"/>
        </p:nvPicPr>
        <p:blipFill rotWithShape="1">
          <a:blip r:embed="rId2"/>
          <a:srcRect l="2557" r="2557" b="65478"/>
          <a:stretch/>
        </p:blipFill>
        <p:spPr>
          <a:xfrm>
            <a:off x="0" y="5699526"/>
            <a:ext cx="12212353" cy="1225944"/>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3"/>
          <a:stretch>
            <a:fillRect/>
          </a:stretch>
        </p:blipFill>
        <p:spPr>
          <a:xfrm>
            <a:off x="75493" y="5627240"/>
            <a:ext cx="1222835" cy="1167406"/>
          </a:xfrm>
          <a:prstGeom prst="rect">
            <a:avLst/>
          </a:prstGeom>
          <a:effectLst>
            <a:glow rad="25400">
              <a:schemeClr val="bg1">
                <a:alpha val="78000"/>
              </a:schemeClr>
            </a:glow>
          </a:effectLst>
        </p:spPr>
      </p:pic>
      <p:pic>
        <p:nvPicPr>
          <p:cNvPr id="12" name="Picture 11" descr="A person and person flying in the sky&#10;&#10;Description automatically generated">
            <a:extLst>
              <a:ext uri="{FF2B5EF4-FFF2-40B4-BE49-F238E27FC236}">
                <a16:creationId xmlns:a16="http://schemas.microsoft.com/office/drawing/2014/main" id="{775F7226-7251-A03C-AFF9-AADDE74A2CF7}"/>
              </a:ext>
            </a:extLst>
          </p:cNvPr>
          <p:cNvPicPr>
            <a:picLocks noChangeAspect="1"/>
          </p:cNvPicPr>
          <p:nvPr userDrawn="1"/>
        </p:nvPicPr>
        <p:blipFill>
          <a:blip r:embed="rId4"/>
          <a:stretch>
            <a:fillRect/>
          </a:stretch>
        </p:blipFill>
        <p:spPr>
          <a:xfrm>
            <a:off x="10229330" y="5500598"/>
            <a:ext cx="1764402" cy="1294612"/>
          </a:xfrm>
          <a:prstGeom prst="rect">
            <a:avLst/>
          </a:prstGeom>
          <a:effectLst>
            <a:outerShdw blurRad="50800" dist="50800" dir="5400000" algn="ctr" rotWithShape="0">
              <a:srgbClr val="000000">
                <a:alpha val="60000"/>
              </a:srgbClr>
            </a:outerShdw>
          </a:effectLst>
        </p:spPr>
      </p:pic>
      <p:sp>
        <p:nvSpPr>
          <p:cNvPr id="3" name="Content Placeholder 3">
            <a:extLst>
              <a:ext uri="{FF2B5EF4-FFF2-40B4-BE49-F238E27FC236}">
                <a16:creationId xmlns:a16="http://schemas.microsoft.com/office/drawing/2014/main" id="{091D5279-24F5-5B5D-BC01-53706C6E2BB6}"/>
              </a:ext>
            </a:extLst>
          </p:cNvPr>
          <p:cNvSpPr>
            <a:spLocks noGrp="1"/>
          </p:cNvSpPr>
          <p:nvPr>
            <p:ph sz="half" idx="11" hasCustomPrompt="1"/>
          </p:nvPr>
        </p:nvSpPr>
        <p:spPr>
          <a:xfrm>
            <a:off x="392451" y="1697946"/>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4" name="Content Placeholder 3">
            <a:extLst>
              <a:ext uri="{FF2B5EF4-FFF2-40B4-BE49-F238E27FC236}">
                <a16:creationId xmlns:a16="http://schemas.microsoft.com/office/drawing/2014/main" id="{6A62CDD5-8E66-7F77-BC7B-895F69B24A96}"/>
              </a:ext>
            </a:extLst>
          </p:cNvPr>
          <p:cNvSpPr>
            <a:spLocks noGrp="1"/>
          </p:cNvSpPr>
          <p:nvPr>
            <p:ph sz="half" idx="12" hasCustomPrompt="1"/>
          </p:nvPr>
        </p:nvSpPr>
        <p:spPr>
          <a:xfrm>
            <a:off x="8032426" y="1687432"/>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5" name="Content Placeholder 3">
            <a:extLst>
              <a:ext uri="{FF2B5EF4-FFF2-40B4-BE49-F238E27FC236}">
                <a16:creationId xmlns:a16="http://schemas.microsoft.com/office/drawing/2014/main" id="{97C44FF9-A85A-E2E4-2C65-4D1C62852652}"/>
              </a:ext>
            </a:extLst>
          </p:cNvPr>
          <p:cNvSpPr>
            <a:spLocks noGrp="1"/>
          </p:cNvSpPr>
          <p:nvPr>
            <p:ph sz="half" idx="13" hasCustomPrompt="1"/>
          </p:nvPr>
        </p:nvSpPr>
        <p:spPr>
          <a:xfrm>
            <a:off x="4212438" y="1696587"/>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Tree>
    <p:extLst>
      <p:ext uri="{BB962C8B-B14F-4D97-AF65-F5344CB8AC3E}">
        <p14:creationId xmlns:p14="http://schemas.microsoft.com/office/powerpoint/2010/main" val="6500966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Text, and 3 Images Sunse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50000">
                <a:srgbClr val="ED3F7B"/>
              </a:gs>
              <a:gs pos="0">
                <a:srgbClr val="F9ED4E"/>
              </a:gs>
              <a:gs pos="100000">
                <a:srgbClr val="9C3C9A"/>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2ABE3"/>
              </a:solidFill>
            </a:endParaRPr>
          </a:p>
        </p:txBody>
      </p:sp>
      <p:sp>
        <p:nvSpPr>
          <p:cNvPr id="2" name="Content Placeholder 2">
            <a:extLst>
              <a:ext uri="{FF2B5EF4-FFF2-40B4-BE49-F238E27FC236}">
                <a16:creationId xmlns:a16="http://schemas.microsoft.com/office/drawing/2014/main" id="{1881972B-3F6C-63B5-9AEB-38410251BE81}"/>
              </a:ext>
            </a:extLst>
          </p:cNvPr>
          <p:cNvSpPr>
            <a:spLocks noGrp="1"/>
          </p:cNvSpPr>
          <p:nvPr>
            <p:ph idx="10" hasCustomPrompt="1"/>
          </p:nvPr>
        </p:nvSpPr>
        <p:spPr>
          <a:xfrm>
            <a:off x="394316" y="1713153"/>
            <a:ext cx="11381889" cy="1759156"/>
          </a:xfrm>
        </p:spPr>
        <p:txBody>
          <a:bodyPr/>
          <a:lstStyle>
            <a:lvl1pPr>
              <a:defRPr>
                <a:latin typeface="Open Sans Light" pitchFamily="2" charset="0"/>
                <a:ea typeface="Open Sans Light" pitchFamily="2" charset="0"/>
                <a:cs typeface="Open Sans Light" pitchFamily="2" charset="0"/>
              </a:defRPr>
            </a:lvl1pPr>
          </a:lstStyle>
          <a:p>
            <a:pPr lvl="0"/>
            <a:r>
              <a:rPr lang="en-US"/>
              <a:t>Click to edit text</a:t>
            </a:r>
          </a:p>
        </p:txBody>
      </p:sp>
      <p:sp>
        <p:nvSpPr>
          <p:cNvPr id="7" name="Title 1">
            <a:extLst>
              <a:ext uri="{FF2B5EF4-FFF2-40B4-BE49-F238E27FC236}">
                <a16:creationId xmlns:a16="http://schemas.microsoft.com/office/drawing/2014/main" id="{DADFC536-A986-D106-39F7-3C799889966F}"/>
              </a:ext>
            </a:extLst>
          </p:cNvPr>
          <p:cNvSpPr>
            <a:spLocks noGrp="1"/>
          </p:cNvSpPr>
          <p:nvPr>
            <p:ph type="title" hasCustomPrompt="1"/>
          </p:nvPr>
        </p:nvSpPr>
        <p:spPr>
          <a:xfrm>
            <a:off x="394316" y="286357"/>
            <a:ext cx="11381889" cy="1325563"/>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a:t>Click to add title</a:t>
            </a:r>
          </a:p>
        </p:txBody>
      </p:sp>
      <p:sp>
        <p:nvSpPr>
          <p:cNvPr id="3" name="Content Placeholder 3">
            <a:extLst>
              <a:ext uri="{FF2B5EF4-FFF2-40B4-BE49-F238E27FC236}">
                <a16:creationId xmlns:a16="http://schemas.microsoft.com/office/drawing/2014/main" id="{091D5279-24F5-5B5D-BC01-53706C6E2BB6}"/>
              </a:ext>
            </a:extLst>
          </p:cNvPr>
          <p:cNvSpPr>
            <a:spLocks noGrp="1"/>
          </p:cNvSpPr>
          <p:nvPr>
            <p:ph sz="half" idx="11" hasCustomPrompt="1"/>
          </p:nvPr>
        </p:nvSpPr>
        <p:spPr>
          <a:xfrm>
            <a:off x="392451" y="3566897"/>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4" name="Content Placeholder 3">
            <a:extLst>
              <a:ext uri="{FF2B5EF4-FFF2-40B4-BE49-F238E27FC236}">
                <a16:creationId xmlns:a16="http://schemas.microsoft.com/office/drawing/2014/main" id="{6A62CDD5-8E66-7F77-BC7B-895F69B24A96}"/>
              </a:ext>
            </a:extLst>
          </p:cNvPr>
          <p:cNvSpPr>
            <a:spLocks noGrp="1"/>
          </p:cNvSpPr>
          <p:nvPr>
            <p:ph sz="half" idx="12" hasCustomPrompt="1"/>
          </p:nvPr>
        </p:nvSpPr>
        <p:spPr>
          <a:xfrm>
            <a:off x="8032426" y="3556383"/>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5" name="Content Placeholder 3">
            <a:extLst>
              <a:ext uri="{FF2B5EF4-FFF2-40B4-BE49-F238E27FC236}">
                <a16:creationId xmlns:a16="http://schemas.microsoft.com/office/drawing/2014/main" id="{97C44FF9-A85A-E2E4-2C65-4D1C62852652}"/>
              </a:ext>
            </a:extLst>
          </p:cNvPr>
          <p:cNvSpPr>
            <a:spLocks noGrp="1"/>
          </p:cNvSpPr>
          <p:nvPr>
            <p:ph sz="half" idx="13" hasCustomPrompt="1"/>
          </p:nvPr>
        </p:nvSpPr>
        <p:spPr>
          <a:xfrm>
            <a:off x="4212438" y="3565538"/>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pic>
        <p:nvPicPr>
          <p:cNvPr id="9" name="Picture 8" descr="A blue cloud with black background&#10;&#10;Description automatically generated">
            <a:extLst>
              <a:ext uri="{FF2B5EF4-FFF2-40B4-BE49-F238E27FC236}">
                <a16:creationId xmlns:a16="http://schemas.microsoft.com/office/drawing/2014/main" id="{9B2A7F2F-D6F1-9D89-4F85-C5E8A018CF6D}"/>
              </a:ext>
            </a:extLst>
          </p:cNvPr>
          <p:cNvPicPr>
            <a:picLocks noChangeAspect="1"/>
          </p:cNvPicPr>
          <p:nvPr userDrawn="1"/>
        </p:nvPicPr>
        <p:blipFill rotWithShape="1">
          <a:blip r:embed="rId2"/>
          <a:srcRect l="2557" r="2557" b="65478"/>
          <a:stretch/>
        </p:blipFill>
        <p:spPr>
          <a:xfrm>
            <a:off x="0" y="5699526"/>
            <a:ext cx="12212353" cy="1225944"/>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3"/>
          <a:stretch>
            <a:fillRect/>
          </a:stretch>
        </p:blipFill>
        <p:spPr>
          <a:xfrm>
            <a:off x="75493" y="5627240"/>
            <a:ext cx="1222835" cy="1167406"/>
          </a:xfrm>
          <a:prstGeom prst="rect">
            <a:avLst/>
          </a:prstGeom>
          <a:effectLst>
            <a:glow rad="25400">
              <a:schemeClr val="bg1">
                <a:alpha val="78000"/>
              </a:schemeClr>
            </a:glow>
          </a:effectLst>
        </p:spPr>
      </p:pic>
      <p:pic>
        <p:nvPicPr>
          <p:cNvPr id="12" name="Picture 11" descr="A person and person flying in the sky&#10;&#10;Description automatically generated">
            <a:extLst>
              <a:ext uri="{FF2B5EF4-FFF2-40B4-BE49-F238E27FC236}">
                <a16:creationId xmlns:a16="http://schemas.microsoft.com/office/drawing/2014/main" id="{775F7226-7251-A03C-AFF9-AADDE74A2CF7}"/>
              </a:ext>
            </a:extLst>
          </p:cNvPr>
          <p:cNvPicPr>
            <a:picLocks noChangeAspect="1"/>
          </p:cNvPicPr>
          <p:nvPr userDrawn="1"/>
        </p:nvPicPr>
        <p:blipFill>
          <a:blip r:embed="rId4"/>
          <a:stretch>
            <a:fillRect/>
          </a:stretch>
        </p:blipFill>
        <p:spPr>
          <a:xfrm>
            <a:off x="10229330" y="5500598"/>
            <a:ext cx="1764402" cy="1294612"/>
          </a:xfrm>
          <a:prstGeom prst="rect">
            <a:avLst/>
          </a:prstGeom>
          <a:effectLst>
            <a:outerShdw blurRad="50800" dist="50800" dir="5400000" algn="ctr" rotWithShape="0">
              <a:srgbClr val="000000">
                <a:alpha val="60000"/>
              </a:srgbClr>
            </a:outerShdw>
          </a:effectLst>
        </p:spPr>
      </p:pic>
    </p:spTree>
    <p:extLst>
      <p:ext uri="{BB962C8B-B14F-4D97-AF65-F5344CB8AC3E}">
        <p14:creationId xmlns:p14="http://schemas.microsoft.com/office/powerpoint/2010/main" val="34479008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Text, and 4 Images Sunse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50000">
                <a:srgbClr val="ED3F7B"/>
              </a:gs>
              <a:gs pos="0">
                <a:srgbClr val="F9ED4E"/>
              </a:gs>
              <a:gs pos="100000">
                <a:srgbClr val="9C3C9A"/>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2ABE3"/>
              </a:solidFill>
            </a:endParaRPr>
          </a:p>
        </p:txBody>
      </p:sp>
      <p:sp>
        <p:nvSpPr>
          <p:cNvPr id="7" name="Title 1">
            <a:extLst>
              <a:ext uri="{FF2B5EF4-FFF2-40B4-BE49-F238E27FC236}">
                <a16:creationId xmlns:a16="http://schemas.microsoft.com/office/drawing/2014/main" id="{DADFC536-A986-D106-39F7-3C799889966F}"/>
              </a:ext>
            </a:extLst>
          </p:cNvPr>
          <p:cNvSpPr>
            <a:spLocks noGrp="1"/>
          </p:cNvSpPr>
          <p:nvPr>
            <p:ph type="title" hasCustomPrompt="1"/>
          </p:nvPr>
        </p:nvSpPr>
        <p:spPr>
          <a:xfrm>
            <a:off x="394316" y="286357"/>
            <a:ext cx="11381889" cy="1325563"/>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a:t>Click to add title</a:t>
            </a:r>
          </a:p>
        </p:txBody>
      </p:sp>
      <p:sp>
        <p:nvSpPr>
          <p:cNvPr id="6" name="Content Placeholder 2">
            <a:extLst>
              <a:ext uri="{FF2B5EF4-FFF2-40B4-BE49-F238E27FC236}">
                <a16:creationId xmlns:a16="http://schemas.microsoft.com/office/drawing/2014/main" id="{58A7B289-1CDD-215D-167F-B389ED9C4CA1}"/>
              </a:ext>
            </a:extLst>
          </p:cNvPr>
          <p:cNvSpPr>
            <a:spLocks noGrp="1"/>
          </p:cNvSpPr>
          <p:nvPr>
            <p:ph sz="half" idx="1" hasCustomPrompt="1"/>
          </p:nvPr>
        </p:nvSpPr>
        <p:spPr>
          <a:xfrm>
            <a:off x="3056199" y="1697448"/>
            <a:ext cx="6036643" cy="4367256"/>
          </a:xfrm>
        </p:spPr>
        <p:txBody>
          <a:bodyPr/>
          <a:lstStyle>
            <a:lvl1pPr>
              <a:defRPr>
                <a:latin typeface="Open Sans Light" pitchFamily="2" charset="0"/>
                <a:ea typeface="Open Sans Light" pitchFamily="2" charset="0"/>
                <a:cs typeface="Open Sans Light" pitchFamily="2" charset="0"/>
              </a:defRPr>
            </a:lvl1pPr>
          </a:lstStyle>
          <a:p>
            <a:pPr lvl="0"/>
            <a:r>
              <a:rPr lang="en-US"/>
              <a:t>Click to edit text</a:t>
            </a:r>
          </a:p>
        </p:txBody>
      </p:sp>
      <p:sp>
        <p:nvSpPr>
          <p:cNvPr id="8" name="Content Placeholder 2">
            <a:extLst>
              <a:ext uri="{FF2B5EF4-FFF2-40B4-BE49-F238E27FC236}">
                <a16:creationId xmlns:a16="http://schemas.microsoft.com/office/drawing/2014/main" id="{9D676813-3074-353B-2E50-A76BFAAD6BC7}"/>
              </a:ext>
            </a:extLst>
          </p:cNvPr>
          <p:cNvSpPr>
            <a:spLocks noGrp="1"/>
          </p:cNvSpPr>
          <p:nvPr>
            <p:ph sz="half" idx="10" hasCustomPrompt="1"/>
          </p:nvPr>
        </p:nvSpPr>
        <p:spPr>
          <a:xfrm>
            <a:off x="394316" y="1697447"/>
            <a:ext cx="2570148" cy="2136341"/>
          </a:xfrm>
        </p:spPr>
        <p:txBody>
          <a:bodyPr/>
          <a:lstStyle>
            <a:lvl1pPr>
              <a:defRPr>
                <a:latin typeface="Open Sans Light" pitchFamily="2" charset="0"/>
                <a:ea typeface="Open Sans Light" pitchFamily="2" charset="0"/>
                <a:cs typeface="Open Sans Light" pitchFamily="2" charset="0"/>
              </a:defRPr>
            </a:lvl1pPr>
          </a:lstStyle>
          <a:p>
            <a:pPr lvl="0"/>
            <a:r>
              <a:rPr lang="en-US"/>
              <a:t>Click to add image</a:t>
            </a:r>
          </a:p>
        </p:txBody>
      </p:sp>
      <p:sp>
        <p:nvSpPr>
          <p:cNvPr id="10" name="Content Placeholder 2">
            <a:extLst>
              <a:ext uri="{FF2B5EF4-FFF2-40B4-BE49-F238E27FC236}">
                <a16:creationId xmlns:a16="http://schemas.microsoft.com/office/drawing/2014/main" id="{3BD847A1-9F17-E6C9-FCFC-19F25F77037B}"/>
              </a:ext>
            </a:extLst>
          </p:cNvPr>
          <p:cNvSpPr>
            <a:spLocks noGrp="1"/>
          </p:cNvSpPr>
          <p:nvPr>
            <p:ph sz="half" idx="11" hasCustomPrompt="1"/>
          </p:nvPr>
        </p:nvSpPr>
        <p:spPr>
          <a:xfrm>
            <a:off x="394316" y="3928363"/>
            <a:ext cx="2570148" cy="2136341"/>
          </a:xfrm>
        </p:spPr>
        <p:txBody>
          <a:bodyPr/>
          <a:lstStyle>
            <a:lvl1pPr>
              <a:defRPr>
                <a:latin typeface="Open Sans Light" pitchFamily="2" charset="0"/>
                <a:ea typeface="Open Sans Light" pitchFamily="2" charset="0"/>
                <a:cs typeface="Open Sans Light" pitchFamily="2" charset="0"/>
              </a:defRPr>
            </a:lvl1pPr>
          </a:lstStyle>
          <a:p>
            <a:pPr lvl="0"/>
            <a:r>
              <a:rPr lang="en-US"/>
              <a:t>Click to add image</a:t>
            </a:r>
          </a:p>
        </p:txBody>
      </p:sp>
      <p:sp>
        <p:nvSpPr>
          <p:cNvPr id="11" name="Content Placeholder 2">
            <a:extLst>
              <a:ext uri="{FF2B5EF4-FFF2-40B4-BE49-F238E27FC236}">
                <a16:creationId xmlns:a16="http://schemas.microsoft.com/office/drawing/2014/main" id="{16EDF3DD-A401-E5F7-A72D-A028455AE9B7}"/>
              </a:ext>
            </a:extLst>
          </p:cNvPr>
          <p:cNvSpPr>
            <a:spLocks noGrp="1"/>
          </p:cNvSpPr>
          <p:nvPr>
            <p:ph sz="half" idx="12" hasCustomPrompt="1"/>
          </p:nvPr>
        </p:nvSpPr>
        <p:spPr>
          <a:xfrm>
            <a:off x="9206057" y="1697447"/>
            <a:ext cx="2570148" cy="2136341"/>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13" name="Content Placeholder 2">
            <a:extLst>
              <a:ext uri="{FF2B5EF4-FFF2-40B4-BE49-F238E27FC236}">
                <a16:creationId xmlns:a16="http://schemas.microsoft.com/office/drawing/2014/main" id="{A6ACC22E-37E8-A9C9-E9D2-E311E1628070}"/>
              </a:ext>
            </a:extLst>
          </p:cNvPr>
          <p:cNvSpPr>
            <a:spLocks noGrp="1"/>
          </p:cNvSpPr>
          <p:nvPr>
            <p:ph sz="half" idx="13" hasCustomPrompt="1"/>
          </p:nvPr>
        </p:nvSpPr>
        <p:spPr>
          <a:xfrm>
            <a:off x="9206057" y="3928363"/>
            <a:ext cx="2570148" cy="2136341"/>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pic>
        <p:nvPicPr>
          <p:cNvPr id="9" name="Picture 8" descr="A blue cloud with black background&#10;&#10;Description automatically generated">
            <a:extLst>
              <a:ext uri="{FF2B5EF4-FFF2-40B4-BE49-F238E27FC236}">
                <a16:creationId xmlns:a16="http://schemas.microsoft.com/office/drawing/2014/main" id="{9B2A7F2F-D6F1-9D89-4F85-C5E8A018CF6D}"/>
              </a:ext>
            </a:extLst>
          </p:cNvPr>
          <p:cNvPicPr>
            <a:picLocks noChangeAspect="1"/>
          </p:cNvPicPr>
          <p:nvPr userDrawn="1"/>
        </p:nvPicPr>
        <p:blipFill rotWithShape="1">
          <a:blip r:embed="rId2"/>
          <a:srcRect l="2557" r="2557" b="65478"/>
          <a:stretch/>
        </p:blipFill>
        <p:spPr>
          <a:xfrm>
            <a:off x="0" y="5699526"/>
            <a:ext cx="12212353" cy="1225944"/>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3"/>
          <a:stretch>
            <a:fillRect/>
          </a:stretch>
        </p:blipFill>
        <p:spPr>
          <a:xfrm>
            <a:off x="75493" y="5627240"/>
            <a:ext cx="1222835" cy="1167406"/>
          </a:xfrm>
          <a:prstGeom prst="rect">
            <a:avLst/>
          </a:prstGeom>
          <a:effectLst>
            <a:glow rad="25400">
              <a:schemeClr val="bg1">
                <a:alpha val="78000"/>
              </a:schemeClr>
            </a:glow>
          </a:effectLst>
        </p:spPr>
      </p:pic>
      <p:pic>
        <p:nvPicPr>
          <p:cNvPr id="12" name="Picture 11" descr="A person and person flying in the sky&#10;&#10;Description automatically generated">
            <a:extLst>
              <a:ext uri="{FF2B5EF4-FFF2-40B4-BE49-F238E27FC236}">
                <a16:creationId xmlns:a16="http://schemas.microsoft.com/office/drawing/2014/main" id="{775F7226-7251-A03C-AFF9-AADDE74A2CF7}"/>
              </a:ext>
            </a:extLst>
          </p:cNvPr>
          <p:cNvPicPr>
            <a:picLocks noChangeAspect="1"/>
          </p:cNvPicPr>
          <p:nvPr userDrawn="1"/>
        </p:nvPicPr>
        <p:blipFill>
          <a:blip r:embed="rId4"/>
          <a:stretch>
            <a:fillRect/>
          </a:stretch>
        </p:blipFill>
        <p:spPr>
          <a:xfrm>
            <a:off x="10229330" y="5500598"/>
            <a:ext cx="1764402" cy="1294612"/>
          </a:xfrm>
          <a:prstGeom prst="rect">
            <a:avLst/>
          </a:prstGeom>
          <a:effectLst>
            <a:outerShdw blurRad="50800" dist="50800" dir="5400000" algn="ctr" rotWithShape="0">
              <a:srgbClr val="000000">
                <a:alpha val="60000"/>
              </a:srgbClr>
            </a:outerShdw>
          </a:effectLst>
        </p:spPr>
      </p:pic>
    </p:spTree>
    <p:extLst>
      <p:ext uri="{BB962C8B-B14F-4D97-AF65-F5344CB8AC3E}">
        <p14:creationId xmlns:p14="http://schemas.microsoft.com/office/powerpoint/2010/main" val="30624469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2 Text, and 2 Images Sunse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50000">
                <a:srgbClr val="ED3F7B"/>
              </a:gs>
              <a:gs pos="0">
                <a:srgbClr val="F9ED4E"/>
              </a:gs>
              <a:gs pos="100000">
                <a:srgbClr val="9C3C9A"/>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2ABE3"/>
              </a:solidFill>
            </a:endParaRPr>
          </a:p>
        </p:txBody>
      </p:sp>
      <p:sp>
        <p:nvSpPr>
          <p:cNvPr id="7" name="Title 1">
            <a:extLst>
              <a:ext uri="{FF2B5EF4-FFF2-40B4-BE49-F238E27FC236}">
                <a16:creationId xmlns:a16="http://schemas.microsoft.com/office/drawing/2014/main" id="{DADFC536-A986-D106-39F7-3C799889966F}"/>
              </a:ext>
            </a:extLst>
          </p:cNvPr>
          <p:cNvSpPr>
            <a:spLocks noGrp="1"/>
          </p:cNvSpPr>
          <p:nvPr>
            <p:ph type="title" hasCustomPrompt="1"/>
          </p:nvPr>
        </p:nvSpPr>
        <p:spPr>
          <a:xfrm>
            <a:off x="394316" y="286357"/>
            <a:ext cx="11381889" cy="1325563"/>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a:t>Click to add title</a:t>
            </a:r>
          </a:p>
        </p:txBody>
      </p:sp>
      <p:sp>
        <p:nvSpPr>
          <p:cNvPr id="2" name="Content Placeholder 2">
            <a:extLst>
              <a:ext uri="{FF2B5EF4-FFF2-40B4-BE49-F238E27FC236}">
                <a16:creationId xmlns:a16="http://schemas.microsoft.com/office/drawing/2014/main" id="{2CBAC63D-BE3C-6A3A-BF4B-250834A31E6B}"/>
              </a:ext>
            </a:extLst>
          </p:cNvPr>
          <p:cNvSpPr>
            <a:spLocks noGrp="1"/>
          </p:cNvSpPr>
          <p:nvPr>
            <p:ph sz="half" idx="1" hasCustomPrompt="1"/>
          </p:nvPr>
        </p:nvSpPr>
        <p:spPr>
          <a:xfrm>
            <a:off x="394316" y="1697448"/>
            <a:ext cx="4301971" cy="4367256"/>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edit text</a:t>
            </a:r>
          </a:p>
        </p:txBody>
      </p:sp>
      <p:sp>
        <p:nvSpPr>
          <p:cNvPr id="3" name="Content Placeholder 2">
            <a:extLst>
              <a:ext uri="{FF2B5EF4-FFF2-40B4-BE49-F238E27FC236}">
                <a16:creationId xmlns:a16="http://schemas.microsoft.com/office/drawing/2014/main" id="{AF63C07C-9933-0092-F573-78CA459D820C}"/>
              </a:ext>
            </a:extLst>
          </p:cNvPr>
          <p:cNvSpPr>
            <a:spLocks noGrp="1"/>
          </p:cNvSpPr>
          <p:nvPr>
            <p:ph sz="half" idx="12" hasCustomPrompt="1"/>
          </p:nvPr>
        </p:nvSpPr>
        <p:spPr>
          <a:xfrm>
            <a:off x="4810926" y="1701881"/>
            <a:ext cx="2570148" cy="2136341"/>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4" name="Content Placeholder 2">
            <a:extLst>
              <a:ext uri="{FF2B5EF4-FFF2-40B4-BE49-F238E27FC236}">
                <a16:creationId xmlns:a16="http://schemas.microsoft.com/office/drawing/2014/main" id="{71319A6F-374A-8DF0-7762-4332C3CED1ED}"/>
              </a:ext>
            </a:extLst>
          </p:cNvPr>
          <p:cNvSpPr>
            <a:spLocks noGrp="1"/>
          </p:cNvSpPr>
          <p:nvPr>
            <p:ph sz="half" idx="13" hasCustomPrompt="1"/>
          </p:nvPr>
        </p:nvSpPr>
        <p:spPr>
          <a:xfrm>
            <a:off x="4810926" y="3932797"/>
            <a:ext cx="2570148" cy="2136341"/>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5" name="Content Placeholder 2">
            <a:extLst>
              <a:ext uri="{FF2B5EF4-FFF2-40B4-BE49-F238E27FC236}">
                <a16:creationId xmlns:a16="http://schemas.microsoft.com/office/drawing/2014/main" id="{B04AEEDC-74CA-7BB3-5681-396FE95BA93B}"/>
              </a:ext>
            </a:extLst>
          </p:cNvPr>
          <p:cNvSpPr>
            <a:spLocks noGrp="1"/>
          </p:cNvSpPr>
          <p:nvPr>
            <p:ph sz="half" idx="14" hasCustomPrompt="1"/>
          </p:nvPr>
        </p:nvSpPr>
        <p:spPr>
          <a:xfrm>
            <a:off x="7478697" y="1697448"/>
            <a:ext cx="4301971" cy="4367256"/>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edit text</a:t>
            </a:r>
          </a:p>
        </p:txBody>
      </p:sp>
      <p:pic>
        <p:nvPicPr>
          <p:cNvPr id="9" name="Picture 8" descr="A blue cloud with black background&#10;&#10;Description automatically generated">
            <a:extLst>
              <a:ext uri="{FF2B5EF4-FFF2-40B4-BE49-F238E27FC236}">
                <a16:creationId xmlns:a16="http://schemas.microsoft.com/office/drawing/2014/main" id="{9B2A7F2F-D6F1-9D89-4F85-C5E8A018CF6D}"/>
              </a:ext>
            </a:extLst>
          </p:cNvPr>
          <p:cNvPicPr>
            <a:picLocks noChangeAspect="1"/>
          </p:cNvPicPr>
          <p:nvPr userDrawn="1"/>
        </p:nvPicPr>
        <p:blipFill rotWithShape="1">
          <a:blip r:embed="rId2"/>
          <a:srcRect l="2557" r="2557" b="65478"/>
          <a:stretch/>
        </p:blipFill>
        <p:spPr>
          <a:xfrm>
            <a:off x="0" y="5699526"/>
            <a:ext cx="12212353" cy="1225944"/>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3"/>
          <a:stretch>
            <a:fillRect/>
          </a:stretch>
        </p:blipFill>
        <p:spPr>
          <a:xfrm>
            <a:off x="75493" y="5627240"/>
            <a:ext cx="1222835" cy="1167406"/>
          </a:xfrm>
          <a:prstGeom prst="rect">
            <a:avLst/>
          </a:prstGeom>
          <a:effectLst>
            <a:glow rad="25400">
              <a:schemeClr val="bg1">
                <a:alpha val="78000"/>
              </a:schemeClr>
            </a:glow>
          </a:effectLst>
        </p:spPr>
      </p:pic>
      <p:pic>
        <p:nvPicPr>
          <p:cNvPr id="12" name="Picture 11" descr="A person and person flying in the sky&#10;&#10;Description automatically generated">
            <a:extLst>
              <a:ext uri="{FF2B5EF4-FFF2-40B4-BE49-F238E27FC236}">
                <a16:creationId xmlns:a16="http://schemas.microsoft.com/office/drawing/2014/main" id="{775F7226-7251-A03C-AFF9-AADDE74A2CF7}"/>
              </a:ext>
            </a:extLst>
          </p:cNvPr>
          <p:cNvPicPr>
            <a:picLocks noChangeAspect="1"/>
          </p:cNvPicPr>
          <p:nvPr userDrawn="1"/>
        </p:nvPicPr>
        <p:blipFill>
          <a:blip r:embed="rId4"/>
          <a:stretch>
            <a:fillRect/>
          </a:stretch>
        </p:blipFill>
        <p:spPr>
          <a:xfrm>
            <a:off x="10229330" y="5500598"/>
            <a:ext cx="1764402" cy="1294612"/>
          </a:xfrm>
          <a:prstGeom prst="rect">
            <a:avLst/>
          </a:prstGeom>
          <a:effectLst>
            <a:outerShdw blurRad="50800" dist="50800" dir="5400000" algn="ctr" rotWithShape="0">
              <a:srgbClr val="000000">
                <a:alpha val="60000"/>
              </a:srgbClr>
            </a:outerShdw>
          </a:effectLst>
        </p:spPr>
      </p:pic>
    </p:spTree>
    <p:extLst>
      <p:ext uri="{BB962C8B-B14F-4D97-AF65-F5344CB8AC3E}">
        <p14:creationId xmlns:p14="http://schemas.microsoft.com/office/powerpoint/2010/main" val="39550885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ue Mountains Background">
    <p:spTree>
      <p:nvGrpSpPr>
        <p:cNvPr id="1" name=""/>
        <p:cNvGrpSpPr/>
        <p:nvPr/>
      </p:nvGrpSpPr>
      <p:grpSpPr>
        <a:xfrm>
          <a:off x="0" y="0"/>
          <a:ext cx="0" cy="0"/>
          <a:chOff x="0" y="0"/>
          <a:chExt cx="0" cy="0"/>
        </a:xfrm>
      </p:grpSpPr>
      <p:pic>
        <p:nvPicPr>
          <p:cNvPr id="6" name="Picture 5" descr="A blue sky with clouds and mountains&#10;&#10;Description automatically generated">
            <a:extLst>
              <a:ext uri="{FF2B5EF4-FFF2-40B4-BE49-F238E27FC236}">
                <a16:creationId xmlns:a16="http://schemas.microsoft.com/office/drawing/2014/main" id="{B935799A-81E0-42E5-A956-1CDB92A98B08}"/>
              </a:ext>
            </a:extLst>
          </p:cNvPr>
          <p:cNvPicPr>
            <a:picLocks noChangeAspect="1"/>
          </p:cNvPicPr>
          <p:nvPr userDrawn="1"/>
        </p:nvPicPr>
        <p:blipFill>
          <a:blip r:embed="rId2"/>
          <a:stretch>
            <a:fillRect/>
          </a:stretch>
        </p:blipFill>
        <p:spPr>
          <a:xfrm>
            <a:off x="-59185" y="-33292"/>
            <a:ext cx="12310370" cy="6924583"/>
          </a:xfrm>
          <a:prstGeom prst="rect">
            <a:avLst/>
          </a:prstGeom>
        </p:spPr>
      </p:pic>
    </p:spTree>
    <p:extLst>
      <p:ext uri="{BB962C8B-B14F-4D97-AF65-F5344CB8AC3E}">
        <p14:creationId xmlns:p14="http://schemas.microsoft.com/office/powerpoint/2010/main" val="24475900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Yellow Mountains Background">
    <p:spTree>
      <p:nvGrpSpPr>
        <p:cNvPr id="1" name=""/>
        <p:cNvGrpSpPr/>
        <p:nvPr/>
      </p:nvGrpSpPr>
      <p:grpSpPr>
        <a:xfrm>
          <a:off x="0" y="0"/>
          <a:ext cx="0" cy="0"/>
          <a:chOff x="0" y="0"/>
          <a:chExt cx="0" cy="0"/>
        </a:xfrm>
      </p:grpSpPr>
      <p:pic>
        <p:nvPicPr>
          <p:cNvPr id="3" name="Picture 2" descr="A sun shining through the clouds over a mountain range&#10;&#10;Description automatically generated">
            <a:extLst>
              <a:ext uri="{FF2B5EF4-FFF2-40B4-BE49-F238E27FC236}">
                <a16:creationId xmlns:a16="http://schemas.microsoft.com/office/drawing/2014/main" id="{34F758F5-868E-BBEA-9999-7CF1FB2CDD33}"/>
              </a:ext>
            </a:extLst>
          </p:cNvPr>
          <p:cNvPicPr>
            <a:picLocks noChangeAspect="1"/>
          </p:cNvPicPr>
          <p:nvPr userDrawn="1"/>
        </p:nvPicPr>
        <p:blipFill>
          <a:blip r:embed="rId2"/>
          <a:stretch>
            <a:fillRect/>
          </a:stretch>
        </p:blipFill>
        <p:spPr>
          <a:xfrm>
            <a:off x="-38470" y="-21640"/>
            <a:ext cx="12268940" cy="6901279"/>
          </a:xfrm>
          <a:prstGeom prst="rect">
            <a:avLst/>
          </a:prstGeom>
        </p:spPr>
      </p:pic>
    </p:spTree>
    <p:extLst>
      <p:ext uri="{BB962C8B-B14F-4D97-AF65-F5344CB8AC3E}">
        <p14:creationId xmlns:p14="http://schemas.microsoft.com/office/powerpoint/2010/main" val="14940724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Action Bubble Background">
    <p:spTree>
      <p:nvGrpSpPr>
        <p:cNvPr id="1" name=""/>
        <p:cNvGrpSpPr/>
        <p:nvPr/>
      </p:nvGrpSpPr>
      <p:grpSpPr>
        <a:xfrm>
          <a:off x="0" y="0"/>
          <a:ext cx="0" cy="0"/>
          <a:chOff x="0" y="0"/>
          <a:chExt cx="0" cy="0"/>
        </a:xfrm>
      </p:grpSpPr>
      <p:pic>
        <p:nvPicPr>
          <p:cNvPr id="4" name="Picture 3" descr="A cartoon frame with orange and purple triangles&#10;&#10;Description automatically generated">
            <a:extLst>
              <a:ext uri="{FF2B5EF4-FFF2-40B4-BE49-F238E27FC236}">
                <a16:creationId xmlns:a16="http://schemas.microsoft.com/office/drawing/2014/main" id="{7065E3AA-9173-DE1F-1A8C-006C56EE3BB6}"/>
              </a:ext>
            </a:extLst>
          </p:cNvPr>
          <p:cNvPicPr>
            <a:picLocks noChangeAspect="1"/>
          </p:cNvPicPr>
          <p:nvPr userDrawn="1"/>
        </p:nvPicPr>
        <p:blipFill rotWithShape="1">
          <a:blip r:embed="rId2"/>
          <a:srcRect l="507"/>
          <a:stretch/>
        </p:blipFill>
        <p:spPr>
          <a:xfrm>
            <a:off x="0" y="3174"/>
            <a:ext cx="12197652" cy="6889749"/>
          </a:xfrm>
          <a:prstGeom prst="rect">
            <a:avLst/>
          </a:prstGeom>
        </p:spPr>
      </p:pic>
    </p:spTree>
    <p:extLst>
      <p:ext uri="{BB962C8B-B14F-4D97-AF65-F5344CB8AC3E}">
        <p14:creationId xmlns:p14="http://schemas.microsoft.com/office/powerpoint/2010/main" val="26906536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Yellow and Green Action Background">
    <p:spTree>
      <p:nvGrpSpPr>
        <p:cNvPr id="1" name=""/>
        <p:cNvGrpSpPr/>
        <p:nvPr/>
      </p:nvGrpSpPr>
      <p:grpSpPr>
        <a:xfrm>
          <a:off x="0" y="0"/>
          <a:ext cx="0" cy="0"/>
          <a:chOff x="0" y="0"/>
          <a:chExt cx="0" cy="0"/>
        </a:xfrm>
      </p:grpSpPr>
      <p:pic>
        <p:nvPicPr>
          <p:cNvPr id="3" name="Picture 2" descr="A green and yellow gradient&#10;&#10;Description automatically generated">
            <a:extLst>
              <a:ext uri="{FF2B5EF4-FFF2-40B4-BE49-F238E27FC236}">
                <a16:creationId xmlns:a16="http://schemas.microsoft.com/office/drawing/2014/main" id="{842C516C-3F33-5D24-D46D-DACC0C2F463F}"/>
              </a:ext>
            </a:extLst>
          </p:cNvPr>
          <p:cNvPicPr>
            <a:picLocks noChangeAspect="1"/>
          </p:cNvPicPr>
          <p:nvPr userDrawn="1"/>
        </p:nvPicPr>
        <p:blipFill>
          <a:blip r:embed="rId2"/>
          <a:stretch>
            <a:fillRect/>
          </a:stretch>
        </p:blipFill>
        <p:spPr>
          <a:xfrm>
            <a:off x="0" y="0"/>
            <a:ext cx="12187066" cy="6858000"/>
          </a:xfrm>
          <a:prstGeom prst="rect">
            <a:avLst/>
          </a:prstGeom>
        </p:spPr>
      </p:pic>
    </p:spTree>
    <p:extLst>
      <p:ext uri="{BB962C8B-B14F-4D97-AF65-F5344CB8AC3E}">
        <p14:creationId xmlns:p14="http://schemas.microsoft.com/office/powerpoint/2010/main" val="23602262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Pink and Purple Action Background">
    <p:spTree>
      <p:nvGrpSpPr>
        <p:cNvPr id="1" name=""/>
        <p:cNvGrpSpPr/>
        <p:nvPr/>
      </p:nvGrpSpPr>
      <p:grpSpPr>
        <a:xfrm>
          <a:off x="0" y="0"/>
          <a:ext cx="0" cy="0"/>
          <a:chOff x="0" y="0"/>
          <a:chExt cx="0" cy="0"/>
        </a:xfrm>
      </p:grpSpPr>
      <p:pic>
        <p:nvPicPr>
          <p:cNvPr id="4" name="Picture 3" descr="A purple and pink background&#10;&#10;Description automatically generated">
            <a:extLst>
              <a:ext uri="{FF2B5EF4-FFF2-40B4-BE49-F238E27FC236}">
                <a16:creationId xmlns:a16="http://schemas.microsoft.com/office/drawing/2014/main" id="{091E3A04-C39D-E9B8-1290-4D07F556AE79}"/>
              </a:ext>
            </a:extLst>
          </p:cNvPr>
          <p:cNvPicPr>
            <a:picLocks noChangeAspect="1"/>
          </p:cNvPicPr>
          <p:nvPr userDrawn="1"/>
        </p:nvPicPr>
        <p:blipFill>
          <a:blip r:embed="rId2"/>
          <a:stretch>
            <a:fillRect/>
          </a:stretch>
        </p:blipFill>
        <p:spPr>
          <a:xfrm>
            <a:off x="2466" y="0"/>
            <a:ext cx="12189533" cy="6859388"/>
          </a:xfrm>
          <a:prstGeom prst="rect">
            <a:avLst/>
          </a:prstGeom>
        </p:spPr>
      </p:pic>
    </p:spTree>
    <p:extLst>
      <p:ext uri="{BB962C8B-B14F-4D97-AF65-F5344CB8AC3E}">
        <p14:creationId xmlns:p14="http://schemas.microsoft.com/office/powerpoint/2010/main" val="30728235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4E9C7-0204-039F-D486-EFBB9617EC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1352164-4707-43BB-7B76-041611669F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DB86E4-E664-A855-5F87-4AFF5C61415E}"/>
              </a:ext>
            </a:extLst>
          </p:cNvPr>
          <p:cNvSpPr>
            <a:spLocks noGrp="1"/>
          </p:cNvSpPr>
          <p:nvPr>
            <p:ph type="dt" sz="half" idx="10"/>
          </p:nvPr>
        </p:nvSpPr>
        <p:spPr/>
        <p:txBody>
          <a:bodyPr/>
          <a:lstStyle/>
          <a:p>
            <a:fld id="{33863518-476E-C643-B379-4122D784A4C1}" type="datetimeFigureOut">
              <a:rPr lang="en-US" smtClean="0"/>
              <a:t>5/13/2024</a:t>
            </a:fld>
            <a:endParaRPr lang="en-US"/>
          </a:p>
        </p:txBody>
      </p:sp>
      <p:sp>
        <p:nvSpPr>
          <p:cNvPr id="5" name="Footer Placeholder 4">
            <a:extLst>
              <a:ext uri="{FF2B5EF4-FFF2-40B4-BE49-F238E27FC236}">
                <a16:creationId xmlns:a16="http://schemas.microsoft.com/office/drawing/2014/main" id="{B90A1990-BA4C-7E6C-CE63-2B258DB800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03D090-5C56-5AED-B3F0-BC9A86EF54C6}"/>
              </a:ext>
            </a:extLst>
          </p:cNvPr>
          <p:cNvSpPr>
            <a:spLocks noGrp="1"/>
          </p:cNvSpPr>
          <p:nvPr>
            <p:ph type="sldNum" sz="quarter" idx="12"/>
          </p:nvPr>
        </p:nvSpPr>
        <p:spPr/>
        <p:txBody>
          <a:bodyPr/>
          <a:lstStyle/>
          <a:p>
            <a:fld id="{6512F2F2-75B6-FD43-9426-96AEFF2A4003}" type="slidenum">
              <a:rPr lang="en-US" smtClean="0"/>
              <a:t>‹#›</a:t>
            </a:fld>
            <a:endParaRPr lang="en-US"/>
          </a:p>
        </p:txBody>
      </p:sp>
    </p:spTree>
    <p:extLst>
      <p:ext uri="{BB962C8B-B14F-4D97-AF65-F5344CB8AC3E}">
        <p14:creationId xmlns:p14="http://schemas.microsoft.com/office/powerpoint/2010/main" val="35508710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B4886-0299-9E18-84BB-477E4D0886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528265-08C4-2795-DEA3-89A6ED4AFE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FDE9D83-7576-D98E-A76F-E5D6FAAAB1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A5ECFF-227F-4186-7F31-8168EE44A667}"/>
              </a:ext>
            </a:extLst>
          </p:cNvPr>
          <p:cNvSpPr>
            <a:spLocks noGrp="1"/>
          </p:cNvSpPr>
          <p:nvPr>
            <p:ph type="dt" sz="half" idx="10"/>
          </p:nvPr>
        </p:nvSpPr>
        <p:spPr/>
        <p:txBody>
          <a:bodyPr/>
          <a:lstStyle/>
          <a:p>
            <a:fld id="{33863518-476E-C643-B379-4122D784A4C1}" type="datetimeFigureOut">
              <a:rPr lang="en-US" smtClean="0"/>
              <a:t>5/13/2024</a:t>
            </a:fld>
            <a:endParaRPr lang="en-US"/>
          </a:p>
        </p:txBody>
      </p:sp>
      <p:sp>
        <p:nvSpPr>
          <p:cNvPr id="6" name="Footer Placeholder 5">
            <a:extLst>
              <a:ext uri="{FF2B5EF4-FFF2-40B4-BE49-F238E27FC236}">
                <a16:creationId xmlns:a16="http://schemas.microsoft.com/office/drawing/2014/main" id="{22CAB4E3-82DB-2D04-A03F-FC9803704F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850BDE-FC2B-4602-D877-0D3A1BE89B89}"/>
              </a:ext>
            </a:extLst>
          </p:cNvPr>
          <p:cNvSpPr>
            <a:spLocks noGrp="1"/>
          </p:cNvSpPr>
          <p:nvPr>
            <p:ph type="sldNum" sz="quarter" idx="12"/>
          </p:nvPr>
        </p:nvSpPr>
        <p:spPr/>
        <p:txBody>
          <a:bodyPr/>
          <a:lstStyle/>
          <a:p>
            <a:fld id="{6512F2F2-75B6-FD43-9426-96AEFF2A4003}" type="slidenum">
              <a:rPr lang="en-US" smtClean="0"/>
              <a:t>‹#›</a:t>
            </a:fld>
            <a:endParaRPr lang="en-US"/>
          </a:p>
        </p:txBody>
      </p:sp>
    </p:spTree>
    <p:extLst>
      <p:ext uri="{BB962C8B-B14F-4D97-AF65-F5344CB8AC3E}">
        <p14:creationId xmlns:p14="http://schemas.microsoft.com/office/powerpoint/2010/main" val="13147116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18294-9488-88FE-670F-51783DD9203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1DF4BB-4BEC-5202-31BC-284BC8B999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00ED73-5304-D209-21CE-E6263DCB9F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19B5C2-FCF7-8105-55B0-8D6C5CA96A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931134-65BD-EC82-85A4-CDD1CCFB59C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99F80E4-FA12-EAE9-DEE6-7BB1EBDEC3F7}"/>
              </a:ext>
            </a:extLst>
          </p:cNvPr>
          <p:cNvSpPr>
            <a:spLocks noGrp="1"/>
          </p:cNvSpPr>
          <p:nvPr>
            <p:ph type="dt" sz="half" idx="10"/>
          </p:nvPr>
        </p:nvSpPr>
        <p:spPr/>
        <p:txBody>
          <a:bodyPr/>
          <a:lstStyle/>
          <a:p>
            <a:fld id="{33863518-476E-C643-B379-4122D784A4C1}" type="datetimeFigureOut">
              <a:rPr lang="en-US" smtClean="0"/>
              <a:t>5/13/2024</a:t>
            </a:fld>
            <a:endParaRPr lang="en-US"/>
          </a:p>
        </p:txBody>
      </p:sp>
      <p:sp>
        <p:nvSpPr>
          <p:cNvPr id="8" name="Footer Placeholder 7">
            <a:extLst>
              <a:ext uri="{FF2B5EF4-FFF2-40B4-BE49-F238E27FC236}">
                <a16:creationId xmlns:a16="http://schemas.microsoft.com/office/drawing/2014/main" id="{A3AA6C52-DB05-7B4B-1387-405DD67D57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0787E8-FAA3-7BC1-95B2-1526BAD58920}"/>
              </a:ext>
            </a:extLst>
          </p:cNvPr>
          <p:cNvSpPr>
            <a:spLocks noGrp="1"/>
          </p:cNvSpPr>
          <p:nvPr>
            <p:ph type="sldNum" sz="quarter" idx="12"/>
          </p:nvPr>
        </p:nvSpPr>
        <p:spPr/>
        <p:txBody>
          <a:bodyPr/>
          <a:lstStyle/>
          <a:p>
            <a:fld id="{6512F2F2-75B6-FD43-9426-96AEFF2A4003}" type="slidenum">
              <a:rPr lang="en-US" smtClean="0"/>
              <a:t>‹#›</a:t>
            </a:fld>
            <a:endParaRPr lang="en-US"/>
          </a:p>
        </p:txBody>
      </p:sp>
    </p:spTree>
    <p:extLst>
      <p:ext uri="{BB962C8B-B14F-4D97-AF65-F5344CB8AC3E}">
        <p14:creationId xmlns:p14="http://schemas.microsoft.com/office/powerpoint/2010/main" val="6451311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E4927-6B84-4F5C-093C-4495533824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C7990C2-C91B-508C-DB2D-E4AD1A7FA0BE}"/>
              </a:ext>
            </a:extLst>
          </p:cNvPr>
          <p:cNvSpPr>
            <a:spLocks noGrp="1"/>
          </p:cNvSpPr>
          <p:nvPr>
            <p:ph type="dt" sz="half" idx="10"/>
          </p:nvPr>
        </p:nvSpPr>
        <p:spPr/>
        <p:txBody>
          <a:bodyPr/>
          <a:lstStyle/>
          <a:p>
            <a:fld id="{33863518-476E-C643-B379-4122D784A4C1}" type="datetimeFigureOut">
              <a:rPr lang="en-US" smtClean="0"/>
              <a:t>5/13/2024</a:t>
            </a:fld>
            <a:endParaRPr lang="en-US"/>
          </a:p>
        </p:txBody>
      </p:sp>
      <p:sp>
        <p:nvSpPr>
          <p:cNvPr id="4" name="Footer Placeholder 3">
            <a:extLst>
              <a:ext uri="{FF2B5EF4-FFF2-40B4-BE49-F238E27FC236}">
                <a16:creationId xmlns:a16="http://schemas.microsoft.com/office/drawing/2014/main" id="{122E7958-FEAC-095E-59FA-DABACAB08A6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FF7ECFF-43FB-2340-6C22-6A0E492EF7C1}"/>
              </a:ext>
            </a:extLst>
          </p:cNvPr>
          <p:cNvSpPr>
            <a:spLocks noGrp="1"/>
          </p:cNvSpPr>
          <p:nvPr>
            <p:ph type="sldNum" sz="quarter" idx="12"/>
          </p:nvPr>
        </p:nvSpPr>
        <p:spPr/>
        <p:txBody>
          <a:bodyPr/>
          <a:lstStyle/>
          <a:p>
            <a:fld id="{6512F2F2-75B6-FD43-9426-96AEFF2A4003}" type="slidenum">
              <a:rPr lang="en-US" smtClean="0"/>
              <a:t>‹#›</a:t>
            </a:fld>
            <a:endParaRPr lang="en-US"/>
          </a:p>
        </p:txBody>
      </p:sp>
    </p:spTree>
    <p:extLst>
      <p:ext uri="{BB962C8B-B14F-4D97-AF65-F5344CB8AC3E}">
        <p14:creationId xmlns:p14="http://schemas.microsoft.com/office/powerpoint/2010/main" val="17817073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4D29D-37F2-6AF9-5DCA-C4D217D48E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3CD1501-5808-9FDB-B718-E11DE428D7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54038E-4654-1E04-0A29-32D4C8D361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C686D2-5C9C-D2B6-4F9B-EC94B255D62C}"/>
              </a:ext>
            </a:extLst>
          </p:cNvPr>
          <p:cNvSpPr>
            <a:spLocks noGrp="1"/>
          </p:cNvSpPr>
          <p:nvPr>
            <p:ph type="dt" sz="half" idx="10"/>
          </p:nvPr>
        </p:nvSpPr>
        <p:spPr/>
        <p:txBody>
          <a:bodyPr/>
          <a:lstStyle/>
          <a:p>
            <a:fld id="{33863518-476E-C643-B379-4122D784A4C1}" type="datetimeFigureOut">
              <a:rPr lang="en-US" smtClean="0"/>
              <a:t>5/13/2024</a:t>
            </a:fld>
            <a:endParaRPr lang="en-US"/>
          </a:p>
        </p:txBody>
      </p:sp>
      <p:sp>
        <p:nvSpPr>
          <p:cNvPr id="6" name="Footer Placeholder 5">
            <a:extLst>
              <a:ext uri="{FF2B5EF4-FFF2-40B4-BE49-F238E27FC236}">
                <a16:creationId xmlns:a16="http://schemas.microsoft.com/office/drawing/2014/main" id="{BA98993A-8263-0AF0-4D04-5A954E3127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D857B2-F390-9B1F-C67B-52D6B8F6DD9A}"/>
              </a:ext>
            </a:extLst>
          </p:cNvPr>
          <p:cNvSpPr>
            <a:spLocks noGrp="1"/>
          </p:cNvSpPr>
          <p:nvPr>
            <p:ph type="sldNum" sz="quarter" idx="12"/>
          </p:nvPr>
        </p:nvSpPr>
        <p:spPr/>
        <p:txBody>
          <a:bodyPr/>
          <a:lstStyle/>
          <a:p>
            <a:fld id="{6512F2F2-75B6-FD43-9426-96AEFF2A4003}" type="slidenum">
              <a:rPr lang="en-US" smtClean="0"/>
              <a:t>‹#›</a:t>
            </a:fld>
            <a:endParaRPr lang="en-US"/>
          </a:p>
        </p:txBody>
      </p:sp>
    </p:spTree>
    <p:extLst>
      <p:ext uri="{BB962C8B-B14F-4D97-AF65-F5344CB8AC3E}">
        <p14:creationId xmlns:p14="http://schemas.microsoft.com/office/powerpoint/2010/main" val="11626861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962-59C2-2E0C-B2D4-04B6DE4C34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0509E5C-04BD-72D1-678F-78ACBE6E2B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2A00DEA-3BE7-BC80-8F3B-B72FA3E20F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2A3861-30B6-74B3-7FFA-0C7B627A6810}"/>
              </a:ext>
            </a:extLst>
          </p:cNvPr>
          <p:cNvSpPr>
            <a:spLocks noGrp="1"/>
          </p:cNvSpPr>
          <p:nvPr>
            <p:ph type="dt" sz="half" idx="10"/>
          </p:nvPr>
        </p:nvSpPr>
        <p:spPr/>
        <p:txBody>
          <a:bodyPr/>
          <a:lstStyle/>
          <a:p>
            <a:fld id="{33863518-476E-C643-B379-4122D784A4C1}" type="datetimeFigureOut">
              <a:rPr lang="en-US" smtClean="0"/>
              <a:t>5/13/2024</a:t>
            </a:fld>
            <a:endParaRPr lang="en-US"/>
          </a:p>
        </p:txBody>
      </p:sp>
      <p:sp>
        <p:nvSpPr>
          <p:cNvPr id="6" name="Footer Placeholder 5">
            <a:extLst>
              <a:ext uri="{FF2B5EF4-FFF2-40B4-BE49-F238E27FC236}">
                <a16:creationId xmlns:a16="http://schemas.microsoft.com/office/drawing/2014/main" id="{06C59C74-BF63-99E0-8CD6-DCC0D75A19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65E82B-DAF7-0280-0FE6-D864CED42704}"/>
              </a:ext>
            </a:extLst>
          </p:cNvPr>
          <p:cNvSpPr>
            <a:spLocks noGrp="1"/>
          </p:cNvSpPr>
          <p:nvPr>
            <p:ph type="sldNum" sz="quarter" idx="12"/>
          </p:nvPr>
        </p:nvSpPr>
        <p:spPr/>
        <p:txBody>
          <a:bodyPr/>
          <a:lstStyle/>
          <a:p>
            <a:fld id="{6512F2F2-75B6-FD43-9426-96AEFF2A4003}" type="slidenum">
              <a:rPr lang="en-US" smtClean="0"/>
              <a:t>‹#›</a:t>
            </a:fld>
            <a:endParaRPr lang="en-US"/>
          </a:p>
        </p:txBody>
      </p:sp>
    </p:spTree>
    <p:extLst>
      <p:ext uri="{BB962C8B-B14F-4D97-AF65-F5344CB8AC3E}">
        <p14:creationId xmlns:p14="http://schemas.microsoft.com/office/powerpoint/2010/main" val="25920479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24BFF-CA98-9AE4-ECCC-8A93FF9BA8F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CEAFD9-2A0A-EA9D-2D5A-52F3764D30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F128A9-7879-6211-EE81-BC5C6D94D122}"/>
              </a:ext>
            </a:extLst>
          </p:cNvPr>
          <p:cNvSpPr>
            <a:spLocks noGrp="1"/>
          </p:cNvSpPr>
          <p:nvPr>
            <p:ph type="dt" sz="half" idx="10"/>
          </p:nvPr>
        </p:nvSpPr>
        <p:spPr/>
        <p:txBody>
          <a:bodyPr/>
          <a:lstStyle/>
          <a:p>
            <a:fld id="{33863518-476E-C643-B379-4122D784A4C1}" type="datetimeFigureOut">
              <a:rPr lang="en-US" smtClean="0"/>
              <a:t>5/13/2024</a:t>
            </a:fld>
            <a:endParaRPr lang="en-US"/>
          </a:p>
        </p:txBody>
      </p:sp>
      <p:sp>
        <p:nvSpPr>
          <p:cNvPr id="5" name="Footer Placeholder 4">
            <a:extLst>
              <a:ext uri="{FF2B5EF4-FFF2-40B4-BE49-F238E27FC236}">
                <a16:creationId xmlns:a16="http://schemas.microsoft.com/office/drawing/2014/main" id="{ECB64DC5-B0AF-915E-1B07-915C63163D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5DFCD4-E97B-6B33-F666-0470CE8986B5}"/>
              </a:ext>
            </a:extLst>
          </p:cNvPr>
          <p:cNvSpPr>
            <a:spLocks noGrp="1"/>
          </p:cNvSpPr>
          <p:nvPr>
            <p:ph type="sldNum" sz="quarter" idx="12"/>
          </p:nvPr>
        </p:nvSpPr>
        <p:spPr/>
        <p:txBody>
          <a:bodyPr/>
          <a:lstStyle/>
          <a:p>
            <a:fld id="{6512F2F2-75B6-FD43-9426-96AEFF2A4003}" type="slidenum">
              <a:rPr lang="en-US" smtClean="0"/>
              <a:t>‹#›</a:t>
            </a:fld>
            <a:endParaRPr lang="en-US"/>
          </a:p>
        </p:txBody>
      </p:sp>
    </p:spTree>
    <p:extLst>
      <p:ext uri="{BB962C8B-B14F-4D97-AF65-F5344CB8AC3E}">
        <p14:creationId xmlns:p14="http://schemas.microsoft.com/office/powerpoint/2010/main" val="29989751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9EDC6CC-8192-7468-2102-7ED96D00D4B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6EB0141-B663-C608-9DEA-43C12D4E650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133243-276D-1F09-99EB-330A26396DF3}"/>
              </a:ext>
            </a:extLst>
          </p:cNvPr>
          <p:cNvSpPr>
            <a:spLocks noGrp="1"/>
          </p:cNvSpPr>
          <p:nvPr>
            <p:ph type="dt" sz="half" idx="10"/>
          </p:nvPr>
        </p:nvSpPr>
        <p:spPr/>
        <p:txBody>
          <a:bodyPr/>
          <a:lstStyle/>
          <a:p>
            <a:fld id="{33863518-476E-C643-B379-4122D784A4C1}" type="datetimeFigureOut">
              <a:rPr lang="en-US" smtClean="0"/>
              <a:t>5/13/2024</a:t>
            </a:fld>
            <a:endParaRPr lang="en-US"/>
          </a:p>
        </p:txBody>
      </p:sp>
      <p:sp>
        <p:nvSpPr>
          <p:cNvPr id="5" name="Footer Placeholder 4">
            <a:extLst>
              <a:ext uri="{FF2B5EF4-FFF2-40B4-BE49-F238E27FC236}">
                <a16:creationId xmlns:a16="http://schemas.microsoft.com/office/drawing/2014/main" id="{F0976F6A-5A79-DE02-66EC-7CFEE04C5D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25C975-3508-B188-A9FC-E7CD8C11D0FE}"/>
              </a:ext>
            </a:extLst>
          </p:cNvPr>
          <p:cNvSpPr>
            <a:spLocks noGrp="1"/>
          </p:cNvSpPr>
          <p:nvPr>
            <p:ph type="sldNum" sz="quarter" idx="12"/>
          </p:nvPr>
        </p:nvSpPr>
        <p:spPr/>
        <p:txBody>
          <a:bodyPr/>
          <a:lstStyle/>
          <a:p>
            <a:fld id="{6512F2F2-75B6-FD43-9426-96AEFF2A4003}" type="slidenum">
              <a:rPr lang="en-US" smtClean="0"/>
              <a:t>‹#›</a:t>
            </a:fld>
            <a:endParaRPr lang="en-US"/>
          </a:p>
        </p:txBody>
      </p:sp>
    </p:spTree>
    <p:extLst>
      <p:ext uri="{BB962C8B-B14F-4D97-AF65-F5344CB8AC3E}">
        <p14:creationId xmlns:p14="http://schemas.microsoft.com/office/powerpoint/2010/main" val="276352965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EFFC9D-1AB5-14B2-7A65-8BFF33F6D1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D1CC445-F6AA-F0ED-3BED-96DBA1C415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0D2DFF-86C8-0AE6-08FD-0796545B59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863518-476E-C643-B379-4122D784A4C1}" type="datetimeFigureOut">
              <a:rPr lang="en-US" smtClean="0"/>
              <a:t>5/13/2024</a:t>
            </a:fld>
            <a:endParaRPr lang="en-US"/>
          </a:p>
        </p:txBody>
      </p:sp>
      <p:sp>
        <p:nvSpPr>
          <p:cNvPr id="5" name="Footer Placeholder 4">
            <a:extLst>
              <a:ext uri="{FF2B5EF4-FFF2-40B4-BE49-F238E27FC236}">
                <a16:creationId xmlns:a16="http://schemas.microsoft.com/office/drawing/2014/main" id="{2E60FDB2-5816-CB6A-2B76-4FD24B83A3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3B0A617-FF5B-4E9B-876C-F07BCD4677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12F2F2-75B6-FD43-9426-96AEFF2A4003}" type="slidenum">
              <a:rPr lang="en-US" smtClean="0"/>
              <a:t>‹#›</a:t>
            </a:fld>
            <a:endParaRPr lang="en-US"/>
          </a:p>
        </p:txBody>
      </p:sp>
    </p:spTree>
    <p:extLst>
      <p:ext uri="{BB962C8B-B14F-4D97-AF65-F5344CB8AC3E}">
        <p14:creationId xmlns:p14="http://schemas.microsoft.com/office/powerpoint/2010/main" val="321035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5" r:id="rId4"/>
    <p:sldLayoutId id="2147483669" r:id="rId5"/>
    <p:sldLayoutId id="2147483671" r:id="rId6"/>
    <p:sldLayoutId id="2147483673" r:id="rId7"/>
    <p:sldLayoutId id="2147483675" r:id="rId8"/>
    <p:sldLayoutId id="2147483677" r:id="rId9"/>
    <p:sldLayoutId id="2147483679" r:id="rId10"/>
    <p:sldLayoutId id="2147483660" r:id="rId11"/>
    <p:sldLayoutId id="2147483668" r:id="rId12"/>
    <p:sldLayoutId id="2147483666" r:id="rId13"/>
    <p:sldLayoutId id="2147483670" r:id="rId14"/>
    <p:sldLayoutId id="2147483672" r:id="rId15"/>
    <p:sldLayoutId id="2147483674" r:id="rId16"/>
    <p:sldLayoutId id="2147483676" r:id="rId17"/>
    <p:sldLayoutId id="2147483678" r:id="rId18"/>
    <p:sldLayoutId id="2147483680" r:id="rId19"/>
    <p:sldLayoutId id="2147483655" r:id="rId20"/>
    <p:sldLayoutId id="2147483661" r:id="rId21"/>
    <p:sldLayoutId id="2147483662" r:id="rId22"/>
    <p:sldLayoutId id="2147483663" r:id="rId23"/>
    <p:sldLayoutId id="2147483664" r:id="rId24"/>
    <p:sldLayoutId id="2147483651" r:id="rId25"/>
    <p:sldLayoutId id="2147483652" r:id="rId26"/>
    <p:sldLayoutId id="2147483653" r:id="rId27"/>
    <p:sldLayoutId id="2147483654" r:id="rId28"/>
    <p:sldLayoutId id="2147483656" r:id="rId29"/>
    <p:sldLayoutId id="2147483657" r:id="rId30"/>
    <p:sldLayoutId id="2147483658" r:id="rId31"/>
    <p:sldLayoutId id="2147483659" r:id="rId3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8" Type="http://schemas.openxmlformats.org/officeDocument/2006/relationships/hyperlink" Target="mailto:peter.ramer@rsmus.com" TargetMode="External"/><Relationship Id="rId13" Type="http://schemas.openxmlformats.org/officeDocument/2006/relationships/image" Target="../media/image16.png"/><Relationship Id="rId3" Type="http://schemas.openxmlformats.org/officeDocument/2006/relationships/hyperlink" Target="http://d365foblog.com/" TargetMode="External"/><Relationship Id="rId7" Type="http://schemas.openxmlformats.org/officeDocument/2006/relationships/hyperlink" Target="https://mvp.microsoft.com/en-us/PublicProfile/5003547" TargetMode="External"/><Relationship Id="rId12" Type="http://schemas.openxmlformats.org/officeDocument/2006/relationships/image" Target="../media/image15.png"/><Relationship Id="rId2" Type="http://schemas.openxmlformats.org/officeDocument/2006/relationships/hyperlink" Target="mailto:alex.itguy@outlook.com" TargetMode="External"/><Relationship Id="rId1" Type="http://schemas.openxmlformats.org/officeDocument/2006/relationships/slideLayout" Target="../slideLayouts/slideLayout4.xml"/><Relationship Id="rId6" Type="http://schemas.openxmlformats.org/officeDocument/2006/relationships/hyperlink" Target="https://www.linkedin.com/in/alex-meyer-b6338837/" TargetMode="External"/><Relationship Id="rId11" Type="http://schemas.openxmlformats.org/officeDocument/2006/relationships/hyperlink" Target="https://mvp.microsoft.com/en-US/mvp/profile/6c08dbff-03c6-ec11-a7b5-0022482d3c49" TargetMode="External"/><Relationship Id="rId5" Type="http://schemas.openxmlformats.org/officeDocument/2006/relationships/hyperlink" Target="https://www.amazon.com/Security-Microsoft-Dynamics-Finance-Operations/dp/B0B72Q3V4M" TargetMode="External"/><Relationship Id="rId10" Type="http://schemas.openxmlformats.org/officeDocument/2006/relationships/hyperlink" Target="https://www.linkedin.com/in/peter-ramer/" TargetMode="External"/><Relationship Id="rId4" Type="http://schemas.openxmlformats.org/officeDocument/2006/relationships/hyperlink" Target="http://d365fosecurity.com/" TargetMode="External"/><Relationship Id="rId9" Type="http://schemas.openxmlformats.org/officeDocument/2006/relationships/hyperlink" Target="https://dynamics365musings.com/"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d365foblog.com/" TargetMode="External"/><Relationship Id="rId7" Type="http://schemas.openxmlformats.org/officeDocument/2006/relationships/hyperlink" Target="https://mvp.microsoft.com/en-us/PublicProfile/5003547" TargetMode="External"/><Relationship Id="rId2" Type="http://schemas.openxmlformats.org/officeDocument/2006/relationships/hyperlink" Target="mailto:alex.itguy@outlook.com" TargetMode="External"/><Relationship Id="rId1" Type="http://schemas.openxmlformats.org/officeDocument/2006/relationships/slideLayout" Target="../slideLayouts/slideLayout4.xml"/><Relationship Id="rId6" Type="http://schemas.openxmlformats.org/officeDocument/2006/relationships/hyperlink" Target="https://www.linkedin.com/in/alex-meyer-b6338837/" TargetMode="External"/><Relationship Id="rId5" Type="http://schemas.openxmlformats.org/officeDocument/2006/relationships/hyperlink" Target="https://www.amazon.com/Security-Microsoft-Dynamics-Finance-Operations/dp/B0B72Q3V4M" TargetMode="External"/><Relationship Id="rId10" Type="http://schemas.openxmlformats.org/officeDocument/2006/relationships/image" Target="../media/image15.png"/><Relationship Id="rId4" Type="http://schemas.openxmlformats.org/officeDocument/2006/relationships/hyperlink" Target="http://d365fosecurity.com/" TargetMode="External"/><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alexdmeyer.com/dynamics-365-for-finance-and-operations-blog/" TargetMode="External"/><Relationship Id="rId2" Type="http://schemas.openxmlformats.org/officeDocument/2006/relationships/hyperlink" Target="https://dynamics365musings.com/"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bluehost.com/" TargetMode="Externa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mailchimp.com/help/ways-to-add-a-signup-form-in-wordpress/" TargetMode="Externa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s://www.amazon.com/gp/product/B07GQT8879/ref=ppx_yo_dt_b_search_asin_title?ie=UTF8&amp;psc=1" TargetMode="Externa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www.canva.com/create/video-outros/" TargetMode="Externa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54.png"/><Relationship Id="rId4" Type="http://schemas.openxmlformats.org/officeDocument/2006/relationships/image" Target="../media/image53.png"/></Relationships>
</file>

<file path=ppt/slides/_rels/slide3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hyperlink" Target="mailto:alex.itguy@outlook.com" TargetMode="External"/><Relationship Id="rId13" Type="http://schemas.openxmlformats.org/officeDocument/2006/relationships/hyperlink" Target="https://www.linkedin.com/in/alex-meyer-b6338837/" TargetMode="External"/><Relationship Id="rId3" Type="http://schemas.openxmlformats.org/officeDocument/2006/relationships/hyperlink" Target="https://dynamics365musings.com/" TargetMode="External"/><Relationship Id="rId7" Type="http://schemas.openxmlformats.org/officeDocument/2006/relationships/hyperlink" Target="https://techhub.social/@peter_ramer" TargetMode="External"/><Relationship Id="rId12" Type="http://schemas.openxmlformats.org/officeDocument/2006/relationships/hyperlink" Target="https://www.amazon.com/Security-Microsoft-Dynamics-Finance-Operations/dp/B0B72Q3V4M" TargetMode="External"/><Relationship Id="rId2" Type="http://schemas.openxmlformats.org/officeDocument/2006/relationships/hyperlink" Target="mailto:peter.ramer@rsmus.com" TargetMode="External"/><Relationship Id="rId1" Type="http://schemas.openxmlformats.org/officeDocument/2006/relationships/slideLayout" Target="../slideLayouts/slideLayout3.xml"/><Relationship Id="rId6" Type="http://schemas.openxmlformats.org/officeDocument/2006/relationships/hyperlink" Target="https://twitter.com/peter_ramer" TargetMode="External"/><Relationship Id="rId11" Type="http://schemas.openxmlformats.org/officeDocument/2006/relationships/hyperlink" Target="http://d365fosecurity.com/" TargetMode="External"/><Relationship Id="rId5" Type="http://schemas.openxmlformats.org/officeDocument/2006/relationships/hyperlink" Target="https://www.linkedin.com/in/peter-ramer/" TargetMode="External"/><Relationship Id="rId10" Type="http://schemas.openxmlformats.org/officeDocument/2006/relationships/hyperlink" Target="https://www.youtube.com/@AlexMeyerGeek" TargetMode="External"/><Relationship Id="rId4" Type="http://schemas.openxmlformats.org/officeDocument/2006/relationships/hyperlink" Target="https://www.youtube.com/@peterramer" TargetMode="External"/><Relationship Id="rId9" Type="http://schemas.openxmlformats.org/officeDocument/2006/relationships/hyperlink" Target="http://d365foblog.com/" TargetMode="External"/><Relationship Id="rId1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0161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5778B6-CE13-71EF-51D2-DD22F5361223}"/>
              </a:ext>
            </a:extLst>
          </p:cNvPr>
          <p:cNvSpPr txBox="1"/>
          <p:nvPr/>
        </p:nvSpPr>
        <p:spPr>
          <a:xfrm>
            <a:off x="0" y="2347783"/>
            <a:ext cx="12165225"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dirty="0">
                <a:solidFill>
                  <a:srgbClr val="FFFFFF"/>
                </a:solidFill>
                <a:latin typeface="Century Gothic"/>
              </a:rPr>
              <a:t>How to Create Content that Pops and Boosts Your Social Media Presence</a:t>
            </a:r>
          </a:p>
          <a:p>
            <a:pPr algn="ctr"/>
            <a:endParaRPr lang="en-US" b="1" dirty="0">
              <a:solidFill>
                <a:srgbClr val="FFFFFF"/>
              </a:solidFill>
            </a:endParaRPr>
          </a:p>
        </p:txBody>
      </p:sp>
    </p:spTree>
    <p:extLst>
      <p:ext uri="{BB962C8B-B14F-4D97-AF65-F5344CB8AC3E}">
        <p14:creationId xmlns:p14="http://schemas.microsoft.com/office/powerpoint/2010/main" val="1942893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55262217-F7CF-C17E-F5AF-74B747862788}"/>
              </a:ext>
            </a:extLst>
          </p:cNvPr>
          <p:cNvSpPr txBox="1"/>
          <p:nvPr/>
        </p:nvSpPr>
        <p:spPr>
          <a:xfrm>
            <a:off x="390525" y="242888"/>
            <a:ext cx="6381750" cy="5078313"/>
          </a:xfrm>
          <a:prstGeom prst="rect">
            <a:avLst/>
          </a:prstGeom>
          <a:noFill/>
        </p:spPr>
        <p:txBody>
          <a:bodyPr wrap="square" rtlCol="0">
            <a:spAutoFit/>
          </a:bodyPr>
          <a:lstStyle/>
          <a:p>
            <a:pPr marL="0" indent="0" algn="l">
              <a:buNone/>
            </a:pPr>
            <a:endParaRPr lang="en-US" sz="1800" b="1" dirty="0">
              <a:solidFill>
                <a:schemeClr val="tx1"/>
              </a:solidFill>
            </a:endParaRPr>
          </a:p>
          <a:p>
            <a:pPr marL="0" indent="0" algn="l">
              <a:buNone/>
            </a:pPr>
            <a:r>
              <a:rPr lang="en-US" sz="1800" b="1" dirty="0">
                <a:solidFill>
                  <a:schemeClr val="bg1"/>
                </a:solidFill>
              </a:rPr>
              <a:t>Contact Info:</a:t>
            </a:r>
          </a:p>
          <a:p>
            <a:pPr algn="l"/>
            <a:r>
              <a:rPr lang="en-US" sz="1800" dirty="0">
                <a:solidFill>
                  <a:schemeClr val="bg1"/>
                </a:solidFill>
              </a:rPr>
              <a:t>Email: </a:t>
            </a:r>
            <a:r>
              <a:rPr lang="en-US" sz="1800" dirty="0">
                <a:solidFill>
                  <a:schemeClr val="bg1"/>
                </a:solidFill>
                <a:hlinkClick r:id="rId2">
                  <a:extLst>
                    <a:ext uri="{A12FA001-AC4F-418D-AE19-62706E023703}">
                      <ahyp:hlinkClr xmlns:ahyp="http://schemas.microsoft.com/office/drawing/2018/hyperlinkcolor" val="tx"/>
                    </a:ext>
                  </a:extLst>
                </a:hlinkClick>
              </a:rPr>
              <a:t>alex.itguy@outlook.com</a:t>
            </a:r>
            <a:endParaRPr lang="en-US" sz="1800" dirty="0">
              <a:solidFill>
                <a:schemeClr val="bg1"/>
              </a:solidFill>
            </a:endParaRPr>
          </a:p>
          <a:p>
            <a:pPr algn="l"/>
            <a:r>
              <a:rPr lang="en-US" sz="1800" dirty="0">
                <a:solidFill>
                  <a:schemeClr val="bg1"/>
                </a:solidFill>
              </a:rPr>
              <a:t>Blog: </a:t>
            </a:r>
            <a:r>
              <a:rPr lang="en-US" sz="1800" dirty="0">
                <a:solidFill>
                  <a:schemeClr val="bg1"/>
                </a:solidFill>
                <a:hlinkClick r:id="rId3">
                  <a:extLst>
                    <a:ext uri="{A12FA001-AC4F-418D-AE19-62706E023703}">
                      <ahyp:hlinkClr xmlns:ahyp="http://schemas.microsoft.com/office/drawing/2018/hyperlinkcolor" val="tx"/>
                    </a:ext>
                  </a:extLst>
                </a:hlinkClick>
              </a:rPr>
              <a:t>http://d365foblog.com</a:t>
            </a:r>
            <a:endParaRPr lang="en-US" sz="1800" dirty="0">
              <a:solidFill>
                <a:schemeClr val="bg1"/>
              </a:solidFill>
            </a:endParaRPr>
          </a:p>
          <a:p>
            <a:pPr algn="l"/>
            <a:r>
              <a:rPr lang="en-US" sz="1800" dirty="0">
                <a:solidFill>
                  <a:schemeClr val="bg1"/>
                </a:solidFill>
              </a:rPr>
              <a:t>Security Course:  </a:t>
            </a:r>
            <a:r>
              <a:rPr lang="en-US" sz="1800" dirty="0">
                <a:solidFill>
                  <a:schemeClr val="bg1"/>
                </a:solidFill>
                <a:hlinkClick r:id="rId4">
                  <a:extLst>
                    <a:ext uri="{A12FA001-AC4F-418D-AE19-62706E023703}">
                      <ahyp:hlinkClr xmlns:ahyp="http://schemas.microsoft.com/office/drawing/2018/hyperlinkcolor" val="tx"/>
                    </a:ext>
                  </a:extLst>
                </a:hlinkClick>
              </a:rPr>
              <a:t>http://d365fosecurity.com</a:t>
            </a:r>
            <a:endParaRPr lang="en-US" sz="1800" dirty="0">
              <a:solidFill>
                <a:schemeClr val="bg1"/>
              </a:solidFill>
            </a:endParaRPr>
          </a:p>
          <a:p>
            <a:pPr algn="l"/>
            <a:r>
              <a:rPr lang="en-US" sz="1800" dirty="0">
                <a:solidFill>
                  <a:schemeClr val="bg1"/>
                </a:solidFill>
              </a:rPr>
              <a:t>Book: </a:t>
            </a:r>
            <a:r>
              <a:rPr lang="en-US" sz="1800" dirty="0">
                <a:solidFill>
                  <a:schemeClr val="bg1"/>
                </a:solidFill>
                <a:hlinkClick r:id="rId5">
                  <a:extLst>
                    <a:ext uri="{A12FA001-AC4F-418D-AE19-62706E023703}">
                      <ahyp:hlinkClr xmlns:ahyp="http://schemas.microsoft.com/office/drawing/2018/hyperlinkcolor" val="tx"/>
                    </a:ext>
                  </a:extLst>
                </a:hlinkClick>
              </a:rPr>
              <a:t>Security and Audit Field Manual:  Dynamic 365 for Finance &amp; Operations</a:t>
            </a:r>
            <a:endParaRPr lang="en-US" sz="1800" dirty="0">
              <a:solidFill>
                <a:schemeClr val="bg1"/>
              </a:solidFill>
            </a:endParaRPr>
          </a:p>
          <a:p>
            <a:r>
              <a:rPr lang="en-US" sz="1800" dirty="0">
                <a:solidFill>
                  <a:schemeClr val="bg1"/>
                </a:solidFill>
                <a:hlinkClick r:id="rId6">
                  <a:extLst>
                    <a:ext uri="{A12FA001-AC4F-418D-AE19-62706E023703}">
                      <ahyp:hlinkClr xmlns:ahyp="http://schemas.microsoft.com/office/drawing/2018/hyperlinkcolor" val="tx"/>
                    </a:ext>
                  </a:extLst>
                </a:hlinkClick>
              </a:rPr>
              <a:t>LinkedIn</a:t>
            </a:r>
            <a:endParaRPr lang="en-US" sz="1800" dirty="0">
              <a:solidFill>
                <a:srgbClr val="0563C1"/>
              </a:solidFill>
              <a:hlinkClick r:id="rId7">
                <a:extLst>
                  <a:ext uri="{A12FA001-AC4F-418D-AE19-62706E023703}">
                    <ahyp:hlinkClr xmlns:ahyp="http://schemas.microsoft.com/office/drawing/2018/hyperlinkcolor" val="tx"/>
                  </a:ext>
                </a:extLst>
              </a:hlinkClick>
            </a:endParaRPr>
          </a:p>
          <a:p>
            <a:pPr algn="l"/>
            <a:r>
              <a:rPr lang="en-US" sz="1800" dirty="0">
                <a:solidFill>
                  <a:schemeClr val="bg1"/>
                </a:solidFill>
                <a:hlinkClick r:id="rId7">
                  <a:extLst>
                    <a:ext uri="{A12FA001-AC4F-418D-AE19-62706E023703}">
                      <ahyp:hlinkClr xmlns:ahyp="http://schemas.microsoft.com/office/drawing/2018/hyperlinkcolor" val="tx"/>
                    </a:ext>
                  </a:extLst>
                </a:hlinkClick>
              </a:rPr>
              <a:t>Microsoft MVP Profile</a:t>
            </a:r>
            <a:endParaRPr lang="en-US" sz="1800" dirty="0">
              <a:solidFill>
                <a:schemeClr val="bg1"/>
              </a:solidFill>
            </a:endParaRPr>
          </a:p>
          <a:p>
            <a:pPr algn="l"/>
            <a:endParaRPr lang="en-US" sz="1800" dirty="0">
              <a:solidFill>
                <a:schemeClr val="bg1"/>
              </a:solidFill>
            </a:endParaRPr>
          </a:p>
          <a:p>
            <a:pPr marL="0" indent="0" algn="l">
              <a:buNone/>
            </a:pPr>
            <a:r>
              <a:rPr lang="en-US" sz="1800" b="1" dirty="0">
                <a:solidFill>
                  <a:schemeClr val="bg1"/>
                </a:solidFill>
              </a:rPr>
              <a:t>Background:</a:t>
            </a:r>
          </a:p>
          <a:p>
            <a:pPr marL="342900" indent="-342900" algn="l">
              <a:buFont typeface="Arial" panose="020B0604020202020204" pitchFamily="34" charset="0"/>
              <a:buChar char="•"/>
            </a:pPr>
            <a:r>
              <a:rPr lang="en-US" sz="1800" dirty="0">
                <a:solidFill>
                  <a:schemeClr val="bg1"/>
                </a:solidFill>
              </a:rPr>
              <a:t>Awarded Microsoft MVP in Business Applications in November 2019</a:t>
            </a:r>
          </a:p>
          <a:p>
            <a:pPr marL="342900" indent="-342900" algn="l">
              <a:buFont typeface="Arial" panose="020B0604020202020204" pitchFamily="34" charset="0"/>
              <a:buChar char="•"/>
            </a:pPr>
            <a:r>
              <a:rPr lang="en-US" sz="1800" dirty="0">
                <a:solidFill>
                  <a:schemeClr val="bg1"/>
                </a:solidFill>
              </a:rPr>
              <a:t>Have worked with AX since 2013</a:t>
            </a:r>
          </a:p>
          <a:p>
            <a:pPr marL="342900" indent="-342900" algn="l">
              <a:buFont typeface="Arial" panose="020B0604020202020204" pitchFamily="34" charset="0"/>
              <a:buChar char="•"/>
            </a:pPr>
            <a:r>
              <a:rPr lang="en-US" sz="1800" dirty="0">
                <a:solidFill>
                  <a:schemeClr val="bg1"/>
                </a:solidFill>
              </a:rPr>
              <a:t>Have worked with D365FO since 2016</a:t>
            </a:r>
          </a:p>
          <a:p>
            <a:pPr marL="342900" indent="-342900" algn="l">
              <a:buFont typeface="Arial" panose="020B0604020202020204" pitchFamily="34" charset="0"/>
              <a:buChar char="•"/>
            </a:pPr>
            <a:r>
              <a:rPr lang="en-US" sz="1800" dirty="0">
                <a:solidFill>
                  <a:schemeClr val="bg1"/>
                </a:solidFill>
              </a:rPr>
              <a:t>Have spoken at Summit (US &amp; Europe), Focus, and local chapters around AX/D365FO security and have done webinars around native controls in both versions</a:t>
            </a:r>
          </a:p>
        </p:txBody>
      </p:sp>
      <p:sp>
        <p:nvSpPr>
          <p:cNvPr id="15" name="Content Placeholder 14">
            <a:extLst>
              <a:ext uri="{FF2B5EF4-FFF2-40B4-BE49-F238E27FC236}">
                <a16:creationId xmlns:a16="http://schemas.microsoft.com/office/drawing/2014/main" id="{E8398BDE-A2EE-18CC-D71F-85AA5F8C8616}"/>
              </a:ext>
            </a:extLst>
          </p:cNvPr>
          <p:cNvSpPr>
            <a:spLocks noGrp="1"/>
          </p:cNvSpPr>
          <p:nvPr>
            <p:ph sz="half" idx="1"/>
          </p:nvPr>
        </p:nvSpPr>
        <p:spPr>
          <a:xfrm>
            <a:off x="404291" y="1214518"/>
            <a:ext cx="5625484" cy="4475074"/>
          </a:xfrm>
        </p:spPr>
        <p:txBody>
          <a:bodyPr>
            <a:normAutofit fontScale="77500" lnSpcReduction="20000"/>
          </a:bodyPr>
          <a:lstStyle/>
          <a:p>
            <a:pPr marL="0" indent="0" algn="l">
              <a:buNone/>
            </a:pPr>
            <a:r>
              <a:rPr lang="en-US" sz="2800" b="1" dirty="0">
                <a:solidFill>
                  <a:schemeClr val="tx1"/>
                </a:solidFill>
              </a:rPr>
              <a:t>Director of Managed Application Services, Senior Analyst</a:t>
            </a:r>
            <a:endParaRPr lang="en-US" sz="2800" dirty="0"/>
          </a:p>
          <a:p>
            <a:pPr marL="0" indent="0" algn="l">
              <a:buNone/>
            </a:pPr>
            <a:endParaRPr lang="en-US" sz="2800" b="1" dirty="0">
              <a:solidFill>
                <a:schemeClr val="tx1"/>
              </a:solidFill>
            </a:endParaRPr>
          </a:p>
          <a:p>
            <a:pPr marL="0" indent="0" algn="l">
              <a:buNone/>
            </a:pPr>
            <a:r>
              <a:rPr lang="en-US" sz="2800" b="1" dirty="0">
                <a:solidFill>
                  <a:schemeClr val="tx1"/>
                </a:solidFill>
              </a:rPr>
              <a:t>Contact Info</a:t>
            </a:r>
            <a:r>
              <a:rPr lang="en-US" sz="2800" b="1" dirty="0"/>
              <a:t>:</a:t>
            </a:r>
          </a:p>
          <a:p>
            <a:pPr algn="l"/>
            <a:r>
              <a:rPr lang="en-US" sz="2800" dirty="0">
                <a:solidFill>
                  <a:schemeClr val="tx1"/>
                </a:solidFill>
              </a:rPr>
              <a:t>Email: </a:t>
            </a:r>
            <a:r>
              <a:rPr lang="en-US" sz="2800" dirty="0">
                <a:solidFill>
                  <a:schemeClr val="tx1"/>
                </a:solidFill>
                <a:hlinkClick r:id="rId8"/>
              </a:rPr>
              <a:t>peter.ramer@rsmus.com</a:t>
            </a:r>
            <a:r>
              <a:rPr lang="en-US" sz="2800" dirty="0">
                <a:solidFill>
                  <a:schemeClr val="tx1"/>
                </a:solidFill>
              </a:rPr>
              <a:t> </a:t>
            </a:r>
            <a:endParaRPr lang="en-US" sz="2800" dirty="0"/>
          </a:p>
          <a:p>
            <a:pPr algn="l"/>
            <a:r>
              <a:rPr lang="en-US" sz="2800" dirty="0">
                <a:solidFill>
                  <a:schemeClr val="tx1"/>
                </a:solidFill>
              </a:rPr>
              <a:t>Blog: </a:t>
            </a:r>
            <a:r>
              <a:rPr lang="en-US" dirty="0">
                <a:hlinkClick r:id="rId9"/>
              </a:rPr>
              <a:t>https://dynamics365musings.com</a:t>
            </a:r>
            <a:r>
              <a:rPr lang="en-US" dirty="0"/>
              <a:t> </a:t>
            </a:r>
            <a:endParaRPr lang="en-US" sz="2800" dirty="0"/>
          </a:p>
          <a:p>
            <a:r>
              <a:rPr lang="en-US" sz="2800" dirty="0">
                <a:hlinkClick r:id="rId10"/>
              </a:rPr>
              <a:t>LinkedIn</a:t>
            </a:r>
            <a:endParaRPr lang="en-US" sz="2800" dirty="0">
              <a:hlinkClick r:id="rId11"/>
            </a:endParaRPr>
          </a:p>
          <a:p>
            <a:pPr algn="l"/>
            <a:r>
              <a:rPr lang="en-US" sz="2800" dirty="0">
                <a:hlinkClick r:id="rId11"/>
              </a:rPr>
              <a:t>Microsoft MVP Profile</a:t>
            </a:r>
            <a:endParaRPr lang="en-US" sz="2800" dirty="0">
              <a:solidFill>
                <a:schemeClr val="tx1"/>
              </a:solidFill>
            </a:endParaRPr>
          </a:p>
          <a:p>
            <a:pPr marL="0" indent="0" algn="l">
              <a:buNone/>
            </a:pPr>
            <a:r>
              <a:rPr lang="en-US" sz="2800" b="1" dirty="0">
                <a:solidFill>
                  <a:schemeClr val="tx1"/>
                </a:solidFill>
              </a:rPr>
              <a:t>Background:</a:t>
            </a:r>
          </a:p>
          <a:p>
            <a:pPr marL="342900" indent="-342900" algn="l">
              <a:buFont typeface="Arial" panose="020B0604020202020204" pitchFamily="34" charset="0"/>
              <a:buChar char="•"/>
            </a:pPr>
            <a:r>
              <a:rPr lang="en-US" sz="2800" dirty="0">
                <a:solidFill>
                  <a:schemeClr val="tx1"/>
                </a:solidFill>
              </a:rPr>
              <a:t>Awarded Microsoft MVP in Business Applications in November 2022</a:t>
            </a:r>
          </a:p>
          <a:p>
            <a:pPr marL="342900" indent="-342900" algn="l">
              <a:buFont typeface="Arial" panose="020B0604020202020204" pitchFamily="34" charset="0"/>
              <a:buChar char="•"/>
            </a:pPr>
            <a:r>
              <a:rPr lang="en-US" sz="2800" dirty="0">
                <a:solidFill>
                  <a:schemeClr val="tx1"/>
                </a:solidFill>
              </a:rPr>
              <a:t>Have worked with AX since 2006</a:t>
            </a:r>
          </a:p>
          <a:p>
            <a:pPr marL="342900" indent="-342900" algn="l">
              <a:buFont typeface="Arial" panose="020B0604020202020204" pitchFamily="34" charset="0"/>
              <a:buChar char="•"/>
            </a:pPr>
            <a:r>
              <a:rPr lang="en-US" sz="2800" dirty="0">
                <a:solidFill>
                  <a:schemeClr val="tx1"/>
                </a:solidFill>
              </a:rPr>
              <a:t>Have worked with D365FO since 2016</a:t>
            </a:r>
          </a:p>
          <a:p>
            <a:pPr marL="0" indent="0">
              <a:buNone/>
            </a:pPr>
            <a:endParaRPr lang="en-US" dirty="0"/>
          </a:p>
        </p:txBody>
      </p:sp>
      <p:sp>
        <p:nvSpPr>
          <p:cNvPr id="14" name="Title 13">
            <a:extLst>
              <a:ext uri="{FF2B5EF4-FFF2-40B4-BE49-F238E27FC236}">
                <a16:creationId xmlns:a16="http://schemas.microsoft.com/office/drawing/2014/main" id="{00CCCCE5-A940-3BA3-07C2-5628F3A9A12A}"/>
              </a:ext>
            </a:extLst>
          </p:cNvPr>
          <p:cNvSpPr>
            <a:spLocks noGrp="1"/>
          </p:cNvSpPr>
          <p:nvPr>
            <p:ph type="title"/>
          </p:nvPr>
        </p:nvSpPr>
        <p:spPr/>
        <p:txBody>
          <a:bodyPr/>
          <a:lstStyle/>
          <a:p>
            <a:r>
              <a:rPr lang="en-US" dirty="0"/>
              <a:t>Peter Ramer</a:t>
            </a:r>
          </a:p>
        </p:txBody>
      </p:sp>
      <p:pic>
        <p:nvPicPr>
          <p:cNvPr id="19" name="Picture 18">
            <a:extLst>
              <a:ext uri="{FF2B5EF4-FFF2-40B4-BE49-F238E27FC236}">
                <a16:creationId xmlns:a16="http://schemas.microsoft.com/office/drawing/2014/main" id="{66363569-28A4-9778-CF10-CC87328495C5}"/>
              </a:ext>
            </a:extLst>
          </p:cNvPr>
          <p:cNvPicPr>
            <a:picLocks noChangeAspect="1"/>
          </p:cNvPicPr>
          <p:nvPr/>
        </p:nvPicPr>
        <p:blipFill>
          <a:blip r:embed="rId12"/>
          <a:stretch>
            <a:fillRect/>
          </a:stretch>
        </p:blipFill>
        <p:spPr>
          <a:xfrm>
            <a:off x="10144442" y="1378512"/>
            <a:ext cx="891712" cy="1410149"/>
          </a:xfrm>
          <a:prstGeom prst="rect">
            <a:avLst/>
          </a:prstGeom>
        </p:spPr>
      </p:pic>
      <p:pic>
        <p:nvPicPr>
          <p:cNvPr id="2" name="Picture Placeholder 1" descr="A close-up of a person smiling&#10;&#10;Description automatically generated">
            <a:extLst>
              <a:ext uri="{FF2B5EF4-FFF2-40B4-BE49-F238E27FC236}">
                <a16:creationId xmlns:a16="http://schemas.microsoft.com/office/drawing/2014/main" id="{736BBF02-7857-55F9-D2D5-0DF383758AA4}"/>
              </a:ext>
            </a:extLst>
          </p:cNvPr>
          <p:cNvPicPr>
            <a:picLocks noChangeAspect="1"/>
          </p:cNvPicPr>
          <p:nvPr/>
        </p:nvPicPr>
        <p:blipFill rotWithShape="1">
          <a:blip r:embed="rId13"/>
          <a:srcRect b="20037"/>
          <a:stretch/>
        </p:blipFill>
        <p:spPr>
          <a:xfrm>
            <a:off x="6302152" y="1378512"/>
            <a:ext cx="3265487" cy="3263900"/>
          </a:xfrm>
          <a:prstGeom prst="rect">
            <a:avLst/>
          </a:prstGeom>
        </p:spPr>
      </p:pic>
    </p:spTree>
    <p:extLst>
      <p:ext uri="{BB962C8B-B14F-4D97-AF65-F5344CB8AC3E}">
        <p14:creationId xmlns:p14="http://schemas.microsoft.com/office/powerpoint/2010/main" val="1111240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55262217-F7CF-C17E-F5AF-74B747862788}"/>
              </a:ext>
            </a:extLst>
          </p:cNvPr>
          <p:cNvSpPr txBox="1"/>
          <p:nvPr/>
        </p:nvSpPr>
        <p:spPr>
          <a:xfrm>
            <a:off x="390525" y="242888"/>
            <a:ext cx="6381750" cy="5078313"/>
          </a:xfrm>
          <a:prstGeom prst="rect">
            <a:avLst/>
          </a:prstGeom>
          <a:noFill/>
        </p:spPr>
        <p:txBody>
          <a:bodyPr wrap="square" rtlCol="0">
            <a:spAutoFit/>
          </a:bodyPr>
          <a:lstStyle/>
          <a:p>
            <a:pPr marL="0" indent="0" algn="l">
              <a:buNone/>
            </a:pPr>
            <a:endParaRPr lang="en-US" sz="1800" b="1" dirty="0">
              <a:solidFill>
                <a:schemeClr val="tx1"/>
              </a:solidFill>
            </a:endParaRPr>
          </a:p>
          <a:p>
            <a:pPr marL="0" indent="0" algn="l">
              <a:buNone/>
            </a:pPr>
            <a:r>
              <a:rPr lang="en-US" sz="1800" b="1" dirty="0">
                <a:solidFill>
                  <a:schemeClr val="bg1"/>
                </a:solidFill>
              </a:rPr>
              <a:t>Contact Info:</a:t>
            </a:r>
          </a:p>
          <a:p>
            <a:pPr algn="l"/>
            <a:r>
              <a:rPr lang="en-US" sz="1800" dirty="0">
                <a:solidFill>
                  <a:schemeClr val="bg1"/>
                </a:solidFill>
              </a:rPr>
              <a:t>Email: </a:t>
            </a:r>
            <a:r>
              <a:rPr lang="en-US" sz="1800" dirty="0">
                <a:solidFill>
                  <a:schemeClr val="bg1"/>
                </a:solidFill>
                <a:hlinkClick r:id="rId2">
                  <a:extLst>
                    <a:ext uri="{A12FA001-AC4F-418D-AE19-62706E023703}">
                      <ahyp:hlinkClr xmlns:ahyp="http://schemas.microsoft.com/office/drawing/2018/hyperlinkcolor" val="tx"/>
                    </a:ext>
                  </a:extLst>
                </a:hlinkClick>
              </a:rPr>
              <a:t>alex.itguy@outlook.com</a:t>
            </a:r>
            <a:endParaRPr lang="en-US" sz="1800" dirty="0">
              <a:solidFill>
                <a:schemeClr val="bg1"/>
              </a:solidFill>
            </a:endParaRPr>
          </a:p>
          <a:p>
            <a:pPr algn="l"/>
            <a:r>
              <a:rPr lang="en-US" sz="1800" dirty="0">
                <a:solidFill>
                  <a:schemeClr val="bg1"/>
                </a:solidFill>
              </a:rPr>
              <a:t>Blog: </a:t>
            </a:r>
            <a:r>
              <a:rPr lang="en-US" sz="1800" dirty="0">
                <a:solidFill>
                  <a:schemeClr val="bg1"/>
                </a:solidFill>
                <a:hlinkClick r:id="rId3">
                  <a:extLst>
                    <a:ext uri="{A12FA001-AC4F-418D-AE19-62706E023703}">
                      <ahyp:hlinkClr xmlns:ahyp="http://schemas.microsoft.com/office/drawing/2018/hyperlinkcolor" val="tx"/>
                    </a:ext>
                  </a:extLst>
                </a:hlinkClick>
              </a:rPr>
              <a:t>http://d365foblog.com</a:t>
            </a:r>
            <a:endParaRPr lang="en-US" sz="1800" dirty="0">
              <a:solidFill>
                <a:schemeClr val="bg1"/>
              </a:solidFill>
            </a:endParaRPr>
          </a:p>
          <a:p>
            <a:pPr algn="l"/>
            <a:r>
              <a:rPr lang="en-US" sz="1800" dirty="0">
                <a:solidFill>
                  <a:schemeClr val="bg1"/>
                </a:solidFill>
              </a:rPr>
              <a:t>Security Course:  </a:t>
            </a:r>
            <a:r>
              <a:rPr lang="en-US" sz="1800" dirty="0">
                <a:solidFill>
                  <a:schemeClr val="bg1"/>
                </a:solidFill>
                <a:hlinkClick r:id="rId4">
                  <a:extLst>
                    <a:ext uri="{A12FA001-AC4F-418D-AE19-62706E023703}">
                      <ahyp:hlinkClr xmlns:ahyp="http://schemas.microsoft.com/office/drawing/2018/hyperlinkcolor" val="tx"/>
                    </a:ext>
                  </a:extLst>
                </a:hlinkClick>
              </a:rPr>
              <a:t>http://d365fosecurity.com</a:t>
            </a:r>
            <a:endParaRPr lang="en-US" sz="1800" dirty="0">
              <a:solidFill>
                <a:schemeClr val="bg1"/>
              </a:solidFill>
            </a:endParaRPr>
          </a:p>
          <a:p>
            <a:pPr algn="l"/>
            <a:r>
              <a:rPr lang="en-US" sz="1800" dirty="0">
                <a:solidFill>
                  <a:schemeClr val="bg1"/>
                </a:solidFill>
              </a:rPr>
              <a:t>Book: </a:t>
            </a:r>
            <a:r>
              <a:rPr lang="en-US" sz="1800" dirty="0">
                <a:solidFill>
                  <a:schemeClr val="bg1"/>
                </a:solidFill>
                <a:hlinkClick r:id="rId5">
                  <a:extLst>
                    <a:ext uri="{A12FA001-AC4F-418D-AE19-62706E023703}">
                      <ahyp:hlinkClr xmlns:ahyp="http://schemas.microsoft.com/office/drawing/2018/hyperlinkcolor" val="tx"/>
                    </a:ext>
                  </a:extLst>
                </a:hlinkClick>
              </a:rPr>
              <a:t>Security and Audit Field Manual:  Dynamic 365 for Finance &amp; Operations</a:t>
            </a:r>
            <a:endParaRPr lang="en-US" sz="1800" dirty="0">
              <a:solidFill>
                <a:schemeClr val="bg1"/>
              </a:solidFill>
            </a:endParaRPr>
          </a:p>
          <a:p>
            <a:r>
              <a:rPr lang="en-US" sz="1800" dirty="0">
                <a:solidFill>
                  <a:schemeClr val="bg1"/>
                </a:solidFill>
                <a:hlinkClick r:id="rId6">
                  <a:extLst>
                    <a:ext uri="{A12FA001-AC4F-418D-AE19-62706E023703}">
                      <ahyp:hlinkClr xmlns:ahyp="http://schemas.microsoft.com/office/drawing/2018/hyperlinkcolor" val="tx"/>
                    </a:ext>
                  </a:extLst>
                </a:hlinkClick>
              </a:rPr>
              <a:t>LinkedIn</a:t>
            </a:r>
            <a:endParaRPr lang="en-US" sz="1800" dirty="0">
              <a:solidFill>
                <a:srgbClr val="0563C1"/>
              </a:solidFill>
              <a:hlinkClick r:id="rId7">
                <a:extLst>
                  <a:ext uri="{A12FA001-AC4F-418D-AE19-62706E023703}">
                    <ahyp:hlinkClr xmlns:ahyp="http://schemas.microsoft.com/office/drawing/2018/hyperlinkcolor" val="tx"/>
                  </a:ext>
                </a:extLst>
              </a:hlinkClick>
            </a:endParaRPr>
          </a:p>
          <a:p>
            <a:pPr algn="l"/>
            <a:r>
              <a:rPr lang="en-US" sz="1800" dirty="0">
                <a:solidFill>
                  <a:schemeClr val="bg1"/>
                </a:solidFill>
                <a:hlinkClick r:id="rId7">
                  <a:extLst>
                    <a:ext uri="{A12FA001-AC4F-418D-AE19-62706E023703}">
                      <ahyp:hlinkClr xmlns:ahyp="http://schemas.microsoft.com/office/drawing/2018/hyperlinkcolor" val="tx"/>
                    </a:ext>
                  </a:extLst>
                </a:hlinkClick>
              </a:rPr>
              <a:t>Microsoft MVP Profile</a:t>
            </a:r>
            <a:endParaRPr lang="en-US" sz="1800" dirty="0">
              <a:solidFill>
                <a:schemeClr val="bg1"/>
              </a:solidFill>
            </a:endParaRPr>
          </a:p>
          <a:p>
            <a:pPr algn="l"/>
            <a:endParaRPr lang="en-US" sz="1800" dirty="0">
              <a:solidFill>
                <a:schemeClr val="bg1"/>
              </a:solidFill>
            </a:endParaRPr>
          </a:p>
          <a:p>
            <a:pPr marL="0" indent="0" algn="l">
              <a:buNone/>
            </a:pPr>
            <a:r>
              <a:rPr lang="en-US" sz="1800" b="1" dirty="0">
                <a:solidFill>
                  <a:schemeClr val="bg1"/>
                </a:solidFill>
              </a:rPr>
              <a:t>Background:</a:t>
            </a:r>
          </a:p>
          <a:p>
            <a:pPr marL="342900" indent="-342900" algn="l">
              <a:buFont typeface="Arial" panose="020B0604020202020204" pitchFamily="34" charset="0"/>
              <a:buChar char="•"/>
            </a:pPr>
            <a:r>
              <a:rPr lang="en-US" sz="1800" dirty="0">
                <a:solidFill>
                  <a:schemeClr val="bg1"/>
                </a:solidFill>
              </a:rPr>
              <a:t>Awarded Microsoft MVP in Business Applications in November 2019</a:t>
            </a:r>
          </a:p>
          <a:p>
            <a:pPr marL="342900" indent="-342900" algn="l">
              <a:buFont typeface="Arial" panose="020B0604020202020204" pitchFamily="34" charset="0"/>
              <a:buChar char="•"/>
            </a:pPr>
            <a:r>
              <a:rPr lang="en-US" sz="1800" dirty="0">
                <a:solidFill>
                  <a:schemeClr val="bg1"/>
                </a:solidFill>
              </a:rPr>
              <a:t>Have worked with AX since 2013</a:t>
            </a:r>
          </a:p>
          <a:p>
            <a:pPr marL="342900" indent="-342900" algn="l">
              <a:buFont typeface="Arial" panose="020B0604020202020204" pitchFamily="34" charset="0"/>
              <a:buChar char="•"/>
            </a:pPr>
            <a:r>
              <a:rPr lang="en-US" sz="1800" dirty="0">
                <a:solidFill>
                  <a:schemeClr val="bg1"/>
                </a:solidFill>
              </a:rPr>
              <a:t>Have worked with D365FO since 2016</a:t>
            </a:r>
          </a:p>
          <a:p>
            <a:pPr marL="342900" indent="-342900" algn="l">
              <a:buFont typeface="Arial" panose="020B0604020202020204" pitchFamily="34" charset="0"/>
              <a:buChar char="•"/>
            </a:pPr>
            <a:r>
              <a:rPr lang="en-US" sz="1800" dirty="0">
                <a:solidFill>
                  <a:schemeClr val="bg1"/>
                </a:solidFill>
              </a:rPr>
              <a:t>Have spoken at Summit (US &amp; Europe), Focus, and local chapters around AX/D365FO security and have done webinars around native controls in both versions</a:t>
            </a:r>
          </a:p>
        </p:txBody>
      </p:sp>
      <p:sp>
        <p:nvSpPr>
          <p:cNvPr id="15" name="Content Placeholder 14">
            <a:extLst>
              <a:ext uri="{FF2B5EF4-FFF2-40B4-BE49-F238E27FC236}">
                <a16:creationId xmlns:a16="http://schemas.microsoft.com/office/drawing/2014/main" id="{E8398BDE-A2EE-18CC-D71F-85AA5F8C8616}"/>
              </a:ext>
            </a:extLst>
          </p:cNvPr>
          <p:cNvSpPr>
            <a:spLocks noGrp="1"/>
          </p:cNvSpPr>
          <p:nvPr>
            <p:ph sz="half" idx="1"/>
          </p:nvPr>
        </p:nvSpPr>
        <p:spPr>
          <a:xfrm>
            <a:off x="404291" y="1214518"/>
            <a:ext cx="5625484" cy="4475074"/>
          </a:xfrm>
        </p:spPr>
        <p:txBody>
          <a:bodyPr>
            <a:normAutofit fontScale="47500" lnSpcReduction="20000"/>
          </a:bodyPr>
          <a:lstStyle/>
          <a:p>
            <a:pPr marL="0" indent="0" algn="l">
              <a:buNone/>
            </a:pPr>
            <a:r>
              <a:rPr lang="en-US" sz="2800" b="1" dirty="0">
                <a:solidFill>
                  <a:schemeClr val="tx1"/>
                </a:solidFill>
              </a:rPr>
              <a:t>Senior Manager – Business Application Solutions</a:t>
            </a:r>
            <a:r>
              <a:rPr lang="en-US" sz="2800" dirty="0"/>
              <a:t>	</a:t>
            </a:r>
          </a:p>
          <a:p>
            <a:pPr marL="0" indent="0" algn="l">
              <a:buNone/>
            </a:pPr>
            <a:endParaRPr lang="en-US" sz="2800" b="1" dirty="0">
              <a:solidFill>
                <a:schemeClr val="tx1"/>
              </a:solidFill>
            </a:endParaRPr>
          </a:p>
          <a:p>
            <a:pPr marL="0" indent="0" algn="l">
              <a:buNone/>
            </a:pPr>
            <a:r>
              <a:rPr lang="en-US" sz="2800" b="1" dirty="0">
                <a:solidFill>
                  <a:schemeClr val="tx1"/>
                </a:solidFill>
              </a:rPr>
              <a:t>Contact Info</a:t>
            </a:r>
            <a:r>
              <a:rPr lang="en-US" sz="2800" b="1" dirty="0"/>
              <a:t>:</a:t>
            </a:r>
          </a:p>
          <a:p>
            <a:pPr algn="l"/>
            <a:r>
              <a:rPr lang="en-US" sz="2800" dirty="0">
                <a:solidFill>
                  <a:schemeClr val="tx1"/>
                </a:solidFill>
              </a:rPr>
              <a:t>Email: </a:t>
            </a:r>
            <a:r>
              <a:rPr lang="en-US" sz="2800" dirty="0">
                <a:solidFill>
                  <a:schemeClr val="tx1"/>
                </a:solidFill>
                <a:hlinkClick r:id="rId2"/>
              </a:rPr>
              <a:t>alex.itguy@outlook.com</a:t>
            </a:r>
            <a:endParaRPr lang="en-US" sz="2800" dirty="0"/>
          </a:p>
          <a:p>
            <a:pPr algn="l"/>
            <a:r>
              <a:rPr lang="en-US" sz="2800" dirty="0">
                <a:solidFill>
                  <a:schemeClr val="tx1"/>
                </a:solidFill>
              </a:rPr>
              <a:t>Blog: </a:t>
            </a:r>
            <a:r>
              <a:rPr lang="en-US" sz="2800" dirty="0">
                <a:hlinkClick r:id="rId3"/>
              </a:rPr>
              <a:t>http://d365foblog.com</a:t>
            </a:r>
            <a:endParaRPr lang="en-US" sz="2800" dirty="0"/>
          </a:p>
          <a:p>
            <a:pPr algn="l"/>
            <a:r>
              <a:rPr lang="en-US" sz="2800" dirty="0">
                <a:solidFill>
                  <a:schemeClr val="tx1"/>
                </a:solidFill>
              </a:rPr>
              <a:t>Security Course:  </a:t>
            </a:r>
            <a:r>
              <a:rPr lang="en-US" sz="2800" dirty="0">
                <a:solidFill>
                  <a:schemeClr val="tx1"/>
                </a:solidFill>
                <a:hlinkClick r:id="rId4"/>
              </a:rPr>
              <a:t>http://d365fosecurity.com</a:t>
            </a:r>
            <a:endParaRPr lang="en-US" sz="2800" dirty="0">
              <a:solidFill>
                <a:schemeClr val="tx1"/>
              </a:solidFill>
            </a:endParaRPr>
          </a:p>
          <a:p>
            <a:pPr algn="l"/>
            <a:r>
              <a:rPr lang="en-US" sz="2800" dirty="0">
                <a:solidFill>
                  <a:schemeClr val="tx1"/>
                </a:solidFill>
              </a:rPr>
              <a:t>Book: </a:t>
            </a:r>
            <a:r>
              <a:rPr lang="en-US" sz="2800" dirty="0">
                <a:hlinkClick r:id="rId5"/>
              </a:rPr>
              <a:t>Security and Audit Field Manual:  Dynamic 365 for Finance &amp; Operations</a:t>
            </a:r>
            <a:endParaRPr lang="en-US" sz="2800" dirty="0"/>
          </a:p>
          <a:p>
            <a:r>
              <a:rPr lang="en-US" sz="2800" dirty="0">
                <a:hlinkClick r:id="rId6"/>
              </a:rPr>
              <a:t>LinkedIn</a:t>
            </a:r>
            <a:endParaRPr lang="en-US" sz="2800" dirty="0">
              <a:hlinkClick r:id="rId7"/>
            </a:endParaRPr>
          </a:p>
          <a:p>
            <a:pPr algn="l"/>
            <a:r>
              <a:rPr lang="en-US" sz="2800" dirty="0">
                <a:hlinkClick r:id="rId7"/>
              </a:rPr>
              <a:t>Microsoft MVP Profile</a:t>
            </a:r>
            <a:endParaRPr lang="en-US" sz="2800" dirty="0"/>
          </a:p>
          <a:p>
            <a:pPr algn="l"/>
            <a:endParaRPr lang="en-US" sz="2800" dirty="0">
              <a:solidFill>
                <a:schemeClr val="tx1"/>
              </a:solidFill>
            </a:endParaRPr>
          </a:p>
          <a:p>
            <a:pPr marL="0" indent="0" algn="l">
              <a:buNone/>
            </a:pPr>
            <a:r>
              <a:rPr lang="en-US" sz="2800" b="1" dirty="0">
                <a:solidFill>
                  <a:schemeClr val="tx1"/>
                </a:solidFill>
              </a:rPr>
              <a:t>Background:</a:t>
            </a:r>
          </a:p>
          <a:p>
            <a:pPr marL="342900" indent="-342900" algn="l">
              <a:buFont typeface="Arial" panose="020B0604020202020204" pitchFamily="34" charset="0"/>
              <a:buChar char="•"/>
            </a:pPr>
            <a:r>
              <a:rPr lang="en-US" sz="2800" dirty="0">
                <a:solidFill>
                  <a:schemeClr val="tx1"/>
                </a:solidFill>
              </a:rPr>
              <a:t>Awarded Microsoft MVP in Business Applications in November 2019</a:t>
            </a:r>
          </a:p>
          <a:p>
            <a:pPr marL="342900" indent="-342900" algn="l">
              <a:buFont typeface="Arial" panose="020B0604020202020204" pitchFamily="34" charset="0"/>
              <a:buChar char="•"/>
            </a:pPr>
            <a:r>
              <a:rPr lang="en-US" sz="2800" dirty="0">
                <a:solidFill>
                  <a:schemeClr val="tx1"/>
                </a:solidFill>
              </a:rPr>
              <a:t>Have worked with AX since 2013</a:t>
            </a:r>
          </a:p>
          <a:p>
            <a:pPr marL="342900" indent="-342900" algn="l">
              <a:buFont typeface="Arial" panose="020B0604020202020204" pitchFamily="34" charset="0"/>
              <a:buChar char="•"/>
            </a:pPr>
            <a:r>
              <a:rPr lang="en-US" sz="2800" dirty="0">
                <a:solidFill>
                  <a:schemeClr val="tx1"/>
                </a:solidFill>
              </a:rPr>
              <a:t>Have worked with D365FO since 2016</a:t>
            </a:r>
          </a:p>
          <a:p>
            <a:pPr marL="342900" indent="-342900" algn="l">
              <a:buFont typeface="Arial" panose="020B0604020202020204" pitchFamily="34" charset="0"/>
              <a:buChar char="•"/>
            </a:pPr>
            <a:r>
              <a:rPr lang="en-US" sz="2800" dirty="0">
                <a:solidFill>
                  <a:schemeClr val="tx1"/>
                </a:solidFill>
              </a:rPr>
              <a:t>Have spoken at Summit (US &amp; Europe), Focus, and local chapters around AX/D365FO security and have done webinars around native controls in both versions</a:t>
            </a:r>
          </a:p>
          <a:p>
            <a:endParaRPr lang="en-US" sz="2800" dirty="0"/>
          </a:p>
          <a:p>
            <a:endParaRPr lang="en-US" dirty="0"/>
          </a:p>
        </p:txBody>
      </p:sp>
      <p:sp>
        <p:nvSpPr>
          <p:cNvPr id="14" name="Title 13">
            <a:extLst>
              <a:ext uri="{FF2B5EF4-FFF2-40B4-BE49-F238E27FC236}">
                <a16:creationId xmlns:a16="http://schemas.microsoft.com/office/drawing/2014/main" id="{00CCCCE5-A940-3BA3-07C2-5628F3A9A12A}"/>
              </a:ext>
            </a:extLst>
          </p:cNvPr>
          <p:cNvSpPr>
            <a:spLocks noGrp="1"/>
          </p:cNvSpPr>
          <p:nvPr>
            <p:ph type="title"/>
          </p:nvPr>
        </p:nvSpPr>
        <p:spPr/>
        <p:txBody>
          <a:bodyPr/>
          <a:lstStyle/>
          <a:p>
            <a:r>
              <a:rPr lang="en-US" dirty="0"/>
              <a:t>Alex Meyer</a:t>
            </a:r>
          </a:p>
        </p:txBody>
      </p:sp>
      <p:pic>
        <p:nvPicPr>
          <p:cNvPr id="17" name="Picture 16" descr="Qr code&#10;&#10;Description automatically generated">
            <a:extLst>
              <a:ext uri="{FF2B5EF4-FFF2-40B4-BE49-F238E27FC236}">
                <a16:creationId xmlns:a16="http://schemas.microsoft.com/office/drawing/2014/main" id="{FDC15526-5D79-B68B-E0EC-3F0ABD78A38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819981" y="3645823"/>
            <a:ext cx="1727096" cy="1727096"/>
          </a:xfrm>
          <a:prstGeom prst="rect">
            <a:avLst/>
          </a:prstGeom>
        </p:spPr>
      </p:pic>
      <p:pic>
        <p:nvPicPr>
          <p:cNvPr id="18" name="Picture 17">
            <a:extLst>
              <a:ext uri="{FF2B5EF4-FFF2-40B4-BE49-F238E27FC236}">
                <a16:creationId xmlns:a16="http://schemas.microsoft.com/office/drawing/2014/main" id="{986726B8-E3DF-1F0B-54A7-DD47788AB24C}"/>
              </a:ext>
            </a:extLst>
          </p:cNvPr>
          <p:cNvPicPr>
            <a:picLocks noChangeAspect="1"/>
          </p:cNvPicPr>
          <p:nvPr/>
        </p:nvPicPr>
        <p:blipFill>
          <a:blip r:embed="rId9"/>
          <a:stretch>
            <a:fillRect/>
          </a:stretch>
        </p:blipFill>
        <p:spPr>
          <a:xfrm>
            <a:off x="6597254" y="1378512"/>
            <a:ext cx="3101781" cy="3994407"/>
          </a:xfrm>
          <a:prstGeom prst="rect">
            <a:avLst/>
          </a:prstGeom>
        </p:spPr>
      </p:pic>
      <p:pic>
        <p:nvPicPr>
          <p:cNvPr id="19" name="Picture 18">
            <a:extLst>
              <a:ext uri="{FF2B5EF4-FFF2-40B4-BE49-F238E27FC236}">
                <a16:creationId xmlns:a16="http://schemas.microsoft.com/office/drawing/2014/main" id="{66363569-28A4-9778-CF10-CC87328495C5}"/>
              </a:ext>
            </a:extLst>
          </p:cNvPr>
          <p:cNvPicPr>
            <a:picLocks noChangeAspect="1"/>
          </p:cNvPicPr>
          <p:nvPr/>
        </p:nvPicPr>
        <p:blipFill>
          <a:blip r:embed="rId10"/>
          <a:stretch>
            <a:fillRect/>
          </a:stretch>
        </p:blipFill>
        <p:spPr>
          <a:xfrm>
            <a:off x="10144442" y="1378512"/>
            <a:ext cx="891712" cy="1410149"/>
          </a:xfrm>
          <a:prstGeom prst="rect">
            <a:avLst/>
          </a:prstGeom>
        </p:spPr>
      </p:pic>
    </p:spTree>
    <p:extLst>
      <p:ext uri="{BB962C8B-B14F-4D97-AF65-F5344CB8AC3E}">
        <p14:creationId xmlns:p14="http://schemas.microsoft.com/office/powerpoint/2010/main" val="951013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DE0708-4A35-A1B6-758E-921D817A0A83}"/>
              </a:ext>
            </a:extLst>
          </p:cNvPr>
          <p:cNvSpPr>
            <a:spLocks noGrp="1"/>
          </p:cNvSpPr>
          <p:nvPr>
            <p:ph idx="1"/>
          </p:nvPr>
        </p:nvSpPr>
        <p:spPr/>
        <p:txBody>
          <a:bodyPr/>
          <a:lstStyle/>
          <a:p>
            <a:r>
              <a:rPr lang="en-US" dirty="0"/>
              <a:t>How many of you currently have content published?</a:t>
            </a:r>
          </a:p>
          <a:p>
            <a:pPr lvl="1"/>
            <a:r>
              <a:rPr lang="en-US" dirty="0"/>
              <a:t>Blog</a:t>
            </a:r>
          </a:p>
          <a:p>
            <a:pPr lvl="1"/>
            <a:r>
              <a:rPr lang="en-US" dirty="0"/>
              <a:t>YouTube</a:t>
            </a:r>
          </a:p>
          <a:p>
            <a:pPr lvl="1"/>
            <a:r>
              <a:rPr lang="en-US" dirty="0"/>
              <a:t>Podcast</a:t>
            </a:r>
          </a:p>
          <a:p>
            <a:endParaRPr lang="en-US" dirty="0"/>
          </a:p>
          <a:p>
            <a:r>
              <a:rPr lang="en-US" dirty="0"/>
              <a:t>For those that don’t, what’s the biggest thing holding you back?</a:t>
            </a:r>
          </a:p>
          <a:p>
            <a:pPr lvl="1"/>
            <a:r>
              <a:rPr lang="en-US" dirty="0"/>
              <a:t>Don’t know where to start</a:t>
            </a:r>
          </a:p>
          <a:p>
            <a:pPr lvl="1"/>
            <a:r>
              <a:rPr lang="en-US" dirty="0"/>
              <a:t>Time commitment</a:t>
            </a:r>
          </a:p>
          <a:p>
            <a:pPr lvl="1"/>
            <a:r>
              <a:rPr lang="en-US" dirty="0"/>
              <a:t>Fear</a:t>
            </a:r>
          </a:p>
          <a:p>
            <a:pPr marL="0" indent="0">
              <a:buNone/>
            </a:pPr>
            <a:endParaRPr lang="en-US" dirty="0"/>
          </a:p>
        </p:txBody>
      </p:sp>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Audience Questions</a:t>
            </a:r>
          </a:p>
        </p:txBody>
      </p:sp>
    </p:spTree>
    <p:extLst>
      <p:ext uri="{BB962C8B-B14F-4D97-AF65-F5344CB8AC3E}">
        <p14:creationId xmlns:p14="http://schemas.microsoft.com/office/powerpoint/2010/main" val="145448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DE0708-4A35-A1B6-758E-921D817A0A83}"/>
              </a:ext>
            </a:extLst>
          </p:cNvPr>
          <p:cNvSpPr>
            <a:spLocks noGrp="1"/>
          </p:cNvSpPr>
          <p:nvPr>
            <p:ph idx="1"/>
          </p:nvPr>
        </p:nvSpPr>
        <p:spPr/>
        <p:txBody>
          <a:bodyPr/>
          <a:lstStyle/>
          <a:p>
            <a:r>
              <a:rPr lang="en-US" dirty="0"/>
              <a:t>Blog</a:t>
            </a:r>
          </a:p>
          <a:p>
            <a:pPr lvl="1"/>
            <a:r>
              <a:rPr lang="en-US" dirty="0"/>
              <a:t>Free / paid hosting</a:t>
            </a:r>
          </a:p>
          <a:p>
            <a:r>
              <a:rPr lang="en-US" dirty="0"/>
              <a:t>Whitepaper</a:t>
            </a:r>
          </a:p>
          <a:p>
            <a:r>
              <a:rPr lang="en-US" dirty="0"/>
              <a:t>YouTube</a:t>
            </a:r>
          </a:p>
          <a:p>
            <a:r>
              <a:rPr lang="en-US" dirty="0"/>
              <a:t>Podcast</a:t>
            </a:r>
          </a:p>
          <a:p>
            <a:r>
              <a:rPr lang="en-US" dirty="0"/>
              <a:t>Book</a:t>
            </a:r>
          </a:p>
          <a:p>
            <a:r>
              <a:rPr lang="en-US" dirty="0"/>
              <a:t>Other examples?</a:t>
            </a:r>
          </a:p>
          <a:p>
            <a:endParaRPr lang="en-US" dirty="0"/>
          </a:p>
        </p:txBody>
      </p:sp>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Content Creation Options</a:t>
            </a:r>
          </a:p>
        </p:txBody>
      </p:sp>
      <p:pic>
        <p:nvPicPr>
          <p:cNvPr id="5" name="Picture 4">
            <a:extLst>
              <a:ext uri="{FF2B5EF4-FFF2-40B4-BE49-F238E27FC236}">
                <a16:creationId xmlns:a16="http://schemas.microsoft.com/office/drawing/2014/main" id="{EA2C1C9F-CAA1-E412-136D-4C310AFA0A55}"/>
              </a:ext>
            </a:extLst>
          </p:cNvPr>
          <p:cNvPicPr>
            <a:picLocks noChangeAspect="1"/>
          </p:cNvPicPr>
          <p:nvPr/>
        </p:nvPicPr>
        <p:blipFill>
          <a:blip r:embed="rId2"/>
          <a:stretch>
            <a:fillRect/>
          </a:stretch>
        </p:blipFill>
        <p:spPr>
          <a:xfrm>
            <a:off x="5821680" y="1336566"/>
            <a:ext cx="4636301" cy="2571813"/>
          </a:xfrm>
          <a:prstGeom prst="rect">
            <a:avLst/>
          </a:prstGeom>
        </p:spPr>
      </p:pic>
      <p:pic>
        <p:nvPicPr>
          <p:cNvPr id="7" name="Picture 6">
            <a:extLst>
              <a:ext uri="{FF2B5EF4-FFF2-40B4-BE49-F238E27FC236}">
                <a16:creationId xmlns:a16="http://schemas.microsoft.com/office/drawing/2014/main" id="{084CD092-B12D-2BD3-3F02-3B4BDD6015C2}"/>
              </a:ext>
            </a:extLst>
          </p:cNvPr>
          <p:cNvPicPr>
            <a:picLocks noChangeAspect="1"/>
          </p:cNvPicPr>
          <p:nvPr/>
        </p:nvPicPr>
        <p:blipFill>
          <a:blip r:embed="rId3"/>
          <a:stretch>
            <a:fillRect/>
          </a:stretch>
        </p:blipFill>
        <p:spPr>
          <a:xfrm>
            <a:off x="5821680" y="4033589"/>
            <a:ext cx="4643772" cy="2859652"/>
          </a:xfrm>
          <a:prstGeom prst="rect">
            <a:avLst/>
          </a:prstGeom>
        </p:spPr>
      </p:pic>
    </p:spTree>
    <p:extLst>
      <p:ext uri="{BB962C8B-B14F-4D97-AF65-F5344CB8AC3E}">
        <p14:creationId xmlns:p14="http://schemas.microsoft.com/office/powerpoint/2010/main" val="2004508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DE0708-4A35-A1B6-758E-921D817A0A83}"/>
              </a:ext>
            </a:extLst>
          </p:cNvPr>
          <p:cNvSpPr>
            <a:spLocks noGrp="1"/>
          </p:cNvSpPr>
          <p:nvPr>
            <p:ph idx="1"/>
          </p:nvPr>
        </p:nvSpPr>
        <p:spPr/>
        <p:txBody>
          <a:bodyPr/>
          <a:lstStyle/>
          <a:p>
            <a:r>
              <a:rPr lang="en-US" dirty="0"/>
              <a:t>End user issues / errors</a:t>
            </a:r>
          </a:p>
          <a:p>
            <a:r>
              <a:rPr lang="en-US" dirty="0"/>
              <a:t>No clear instructions currently for process</a:t>
            </a:r>
          </a:p>
          <a:p>
            <a:r>
              <a:rPr lang="en-US" dirty="0"/>
              <a:t>Versus / Comparisons</a:t>
            </a:r>
          </a:p>
          <a:p>
            <a:r>
              <a:rPr lang="en-US" dirty="0"/>
              <a:t>Reviews of application / feature</a:t>
            </a:r>
          </a:p>
          <a:p>
            <a:r>
              <a:rPr lang="en-US" dirty="0"/>
              <a:t>Best in class (Top 5 / Top 10)</a:t>
            </a:r>
          </a:p>
          <a:p>
            <a:endParaRPr lang="en-US" dirty="0"/>
          </a:p>
          <a:p>
            <a:r>
              <a:rPr lang="en-US" dirty="0"/>
              <a:t>‘Rule of Two’</a:t>
            </a:r>
          </a:p>
          <a:p>
            <a:endParaRPr lang="en-US" dirty="0"/>
          </a:p>
        </p:txBody>
      </p:sp>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Content Ideas</a:t>
            </a:r>
          </a:p>
        </p:txBody>
      </p:sp>
    </p:spTree>
    <p:extLst>
      <p:ext uri="{BB962C8B-B14F-4D97-AF65-F5344CB8AC3E}">
        <p14:creationId xmlns:p14="http://schemas.microsoft.com/office/powerpoint/2010/main" val="1309314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DE0708-4A35-A1B6-758E-921D817A0A83}"/>
              </a:ext>
            </a:extLst>
          </p:cNvPr>
          <p:cNvSpPr>
            <a:spLocks noGrp="1"/>
          </p:cNvSpPr>
          <p:nvPr>
            <p:ph idx="1"/>
          </p:nvPr>
        </p:nvSpPr>
        <p:spPr/>
        <p:txBody>
          <a:bodyPr/>
          <a:lstStyle/>
          <a:p>
            <a:r>
              <a:rPr lang="en-US" dirty="0"/>
              <a:t>‘Don’t be an ostrich’</a:t>
            </a:r>
          </a:p>
          <a:p>
            <a:pPr lvl="1"/>
            <a:r>
              <a:rPr lang="en-US" dirty="0"/>
              <a:t>Knowledge should not be hidden</a:t>
            </a:r>
          </a:p>
          <a:p>
            <a:pPr lvl="1"/>
            <a:r>
              <a:rPr lang="en-US" dirty="0"/>
              <a:t>Some orgs will resist – takes a leap of faith</a:t>
            </a:r>
          </a:p>
          <a:p>
            <a:r>
              <a:rPr lang="en-US" dirty="0"/>
              <a:t>Be the subject matter expert in your area</a:t>
            </a:r>
          </a:p>
          <a:p>
            <a:pPr lvl="1"/>
            <a:r>
              <a:rPr lang="en-US" dirty="0"/>
              <a:t>Be a result in Google search</a:t>
            </a:r>
          </a:p>
          <a:p>
            <a:r>
              <a:rPr lang="en-US" dirty="0"/>
              <a:t>Offer educational content (not focused on sales)</a:t>
            </a:r>
          </a:p>
          <a:p>
            <a:r>
              <a:rPr lang="en-US" dirty="0"/>
              <a:t>Content never sleeps – builds client trust</a:t>
            </a:r>
          </a:p>
          <a:p>
            <a:endParaRPr lang="en-US" dirty="0"/>
          </a:p>
          <a:p>
            <a:endParaRPr lang="en-US" dirty="0"/>
          </a:p>
          <a:p>
            <a:endParaRPr lang="en-US" dirty="0"/>
          </a:p>
        </p:txBody>
      </p:sp>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Methodology</a:t>
            </a:r>
          </a:p>
        </p:txBody>
      </p:sp>
      <p:pic>
        <p:nvPicPr>
          <p:cNvPr id="5" name="Picture 4" descr="A book cover with colorful text&#10;&#10;Description automatically generated">
            <a:extLst>
              <a:ext uri="{FF2B5EF4-FFF2-40B4-BE49-F238E27FC236}">
                <a16:creationId xmlns:a16="http://schemas.microsoft.com/office/drawing/2014/main" id="{E6626EC2-B33D-9924-107B-FD8601E0070E}"/>
              </a:ext>
            </a:extLst>
          </p:cNvPr>
          <p:cNvPicPr>
            <a:picLocks noChangeAspect="1"/>
          </p:cNvPicPr>
          <p:nvPr/>
        </p:nvPicPr>
        <p:blipFill>
          <a:blip r:embed="rId3"/>
          <a:stretch>
            <a:fillRect/>
          </a:stretch>
        </p:blipFill>
        <p:spPr>
          <a:xfrm>
            <a:off x="8443912" y="694944"/>
            <a:ext cx="3062069" cy="4565710"/>
          </a:xfrm>
          <a:prstGeom prst="rect">
            <a:avLst/>
          </a:prstGeom>
        </p:spPr>
      </p:pic>
    </p:spTree>
    <p:extLst>
      <p:ext uri="{BB962C8B-B14F-4D97-AF65-F5344CB8AC3E}">
        <p14:creationId xmlns:p14="http://schemas.microsoft.com/office/powerpoint/2010/main" val="28821804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32DEDF8-7197-713E-2E63-5FF88EA0D3F2}"/>
              </a:ext>
            </a:extLst>
          </p:cNvPr>
          <p:cNvPicPr>
            <a:picLocks noGrp="1" noChangeAspect="1"/>
          </p:cNvPicPr>
          <p:nvPr>
            <p:ph idx="1"/>
          </p:nvPr>
        </p:nvPicPr>
        <p:blipFill>
          <a:blip r:embed="rId2"/>
          <a:stretch>
            <a:fillRect/>
          </a:stretch>
        </p:blipFill>
        <p:spPr>
          <a:xfrm>
            <a:off x="415795" y="1611920"/>
            <a:ext cx="5201207" cy="3795969"/>
          </a:xfrm>
        </p:spPr>
      </p:pic>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Examples of Methodology In Use</a:t>
            </a:r>
          </a:p>
        </p:txBody>
      </p:sp>
      <p:pic>
        <p:nvPicPr>
          <p:cNvPr id="7" name="Picture 6">
            <a:extLst>
              <a:ext uri="{FF2B5EF4-FFF2-40B4-BE49-F238E27FC236}">
                <a16:creationId xmlns:a16="http://schemas.microsoft.com/office/drawing/2014/main" id="{9CB71189-C4CB-A477-457F-5B3319B3F680}"/>
              </a:ext>
            </a:extLst>
          </p:cNvPr>
          <p:cNvPicPr>
            <a:picLocks noChangeAspect="1"/>
          </p:cNvPicPr>
          <p:nvPr/>
        </p:nvPicPr>
        <p:blipFill>
          <a:blip r:embed="rId3"/>
          <a:stretch>
            <a:fillRect/>
          </a:stretch>
        </p:blipFill>
        <p:spPr>
          <a:xfrm>
            <a:off x="5918183" y="2641967"/>
            <a:ext cx="5718030" cy="1574065"/>
          </a:xfrm>
          <a:prstGeom prst="rect">
            <a:avLst/>
          </a:prstGeom>
        </p:spPr>
      </p:pic>
    </p:spTree>
    <p:extLst>
      <p:ext uri="{BB962C8B-B14F-4D97-AF65-F5344CB8AC3E}">
        <p14:creationId xmlns:p14="http://schemas.microsoft.com/office/powerpoint/2010/main" val="2128418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DE0708-4A35-A1B6-758E-921D817A0A83}"/>
              </a:ext>
            </a:extLst>
          </p:cNvPr>
          <p:cNvSpPr>
            <a:spLocks noGrp="1"/>
          </p:cNvSpPr>
          <p:nvPr>
            <p:ph idx="1"/>
          </p:nvPr>
        </p:nvSpPr>
        <p:spPr/>
        <p:txBody>
          <a:bodyPr/>
          <a:lstStyle/>
          <a:p>
            <a:r>
              <a:rPr lang="en-US" dirty="0"/>
              <a:t>Dedicated URL</a:t>
            </a:r>
          </a:p>
          <a:p>
            <a:pPr lvl="1"/>
            <a:r>
              <a:rPr lang="en-US" dirty="0">
                <a:hlinkClick r:id="rId2"/>
              </a:rPr>
              <a:t>https://dynamics365musings.com/</a:t>
            </a:r>
            <a:endParaRPr lang="en-US" dirty="0"/>
          </a:p>
          <a:p>
            <a:pPr lvl="1"/>
            <a:r>
              <a:rPr lang="en-US" dirty="0">
                <a:hlinkClick r:id="rId3"/>
              </a:rPr>
              <a:t>https://alexdmeyer.com/dynamics-365-for-finance-and-operations-blog/</a:t>
            </a:r>
            <a:endParaRPr lang="en-US" dirty="0"/>
          </a:p>
          <a:p>
            <a:r>
              <a:rPr lang="en-US" dirty="0"/>
              <a:t>Gives more control over look and feel of website</a:t>
            </a:r>
          </a:p>
          <a:p>
            <a:r>
              <a:rPr lang="en-US" dirty="0"/>
              <a:t>Things to do:</a:t>
            </a:r>
          </a:p>
          <a:p>
            <a:pPr lvl="1"/>
            <a:r>
              <a:rPr lang="en-US" dirty="0"/>
              <a:t>Hosting provider</a:t>
            </a:r>
          </a:p>
          <a:p>
            <a:pPr lvl="1"/>
            <a:r>
              <a:rPr lang="en-US" dirty="0"/>
              <a:t>Custom URL</a:t>
            </a:r>
          </a:p>
          <a:p>
            <a:pPr lvl="1"/>
            <a:r>
              <a:rPr lang="en-US" dirty="0"/>
              <a:t>SSL Cert</a:t>
            </a:r>
          </a:p>
          <a:p>
            <a:r>
              <a:rPr lang="en-US" dirty="0"/>
              <a:t>Can be done for under $100 / year</a:t>
            </a:r>
          </a:p>
          <a:p>
            <a:endParaRPr lang="en-US" dirty="0"/>
          </a:p>
          <a:p>
            <a:endParaRPr lang="en-US" dirty="0"/>
          </a:p>
        </p:txBody>
      </p:sp>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Blog - Hosted</a:t>
            </a:r>
          </a:p>
        </p:txBody>
      </p:sp>
    </p:spTree>
    <p:extLst>
      <p:ext uri="{BB962C8B-B14F-4D97-AF65-F5344CB8AC3E}">
        <p14:creationId xmlns:p14="http://schemas.microsoft.com/office/powerpoint/2010/main" val="2669916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DE0708-4A35-A1B6-758E-921D817A0A83}"/>
              </a:ext>
            </a:extLst>
          </p:cNvPr>
          <p:cNvSpPr>
            <a:spLocks noGrp="1"/>
          </p:cNvSpPr>
          <p:nvPr>
            <p:ph idx="1"/>
          </p:nvPr>
        </p:nvSpPr>
        <p:spPr/>
        <p:txBody>
          <a:bodyPr/>
          <a:lstStyle/>
          <a:p>
            <a:r>
              <a:rPr lang="en-US" dirty="0"/>
              <a:t>Bio Page</a:t>
            </a:r>
          </a:p>
          <a:p>
            <a:r>
              <a:rPr lang="en-US" dirty="0"/>
              <a:t>QR Code</a:t>
            </a:r>
          </a:p>
          <a:p>
            <a:r>
              <a:rPr lang="en-US" dirty="0"/>
              <a:t>NFC tag</a:t>
            </a:r>
          </a:p>
          <a:p>
            <a:endParaRPr lang="en-US" dirty="0"/>
          </a:p>
          <a:p>
            <a:endParaRPr lang="en-US" dirty="0"/>
          </a:p>
          <a:p>
            <a:pPr marL="0" indent="0">
              <a:buNone/>
            </a:pPr>
            <a:endParaRPr lang="en-US" dirty="0"/>
          </a:p>
          <a:p>
            <a:r>
              <a:rPr lang="en-US" dirty="0"/>
              <a:t>All items available on Amazon / Etsy</a:t>
            </a:r>
          </a:p>
          <a:p>
            <a:pPr lvl="1"/>
            <a:r>
              <a:rPr lang="en-US" dirty="0"/>
              <a:t>Can be done for less than $25</a:t>
            </a:r>
          </a:p>
          <a:p>
            <a:endParaRPr lang="en-US" dirty="0"/>
          </a:p>
          <a:p>
            <a:pPr marL="0" indent="0">
              <a:buNone/>
            </a:pPr>
            <a:endParaRPr lang="en-US" dirty="0"/>
          </a:p>
        </p:txBody>
      </p:sp>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Ease of Use Items</a:t>
            </a:r>
          </a:p>
        </p:txBody>
      </p:sp>
      <p:pic>
        <p:nvPicPr>
          <p:cNvPr id="7" name="Picture 6" descr="A qr code on a white envelope&#10;&#10;Description automatically generated">
            <a:extLst>
              <a:ext uri="{FF2B5EF4-FFF2-40B4-BE49-F238E27FC236}">
                <a16:creationId xmlns:a16="http://schemas.microsoft.com/office/drawing/2014/main" id="{FC26604F-F4B9-A83F-D9FD-AD6AAC20DBCB}"/>
              </a:ext>
            </a:extLst>
          </p:cNvPr>
          <p:cNvPicPr>
            <a:picLocks noChangeAspect="1"/>
          </p:cNvPicPr>
          <p:nvPr/>
        </p:nvPicPr>
        <p:blipFill>
          <a:blip r:embed="rId3"/>
          <a:stretch>
            <a:fillRect/>
          </a:stretch>
        </p:blipFill>
        <p:spPr>
          <a:xfrm>
            <a:off x="7626295" y="3257820"/>
            <a:ext cx="3851529" cy="2324199"/>
          </a:xfrm>
          <a:prstGeom prst="rect">
            <a:avLst/>
          </a:prstGeom>
        </p:spPr>
      </p:pic>
      <p:pic>
        <p:nvPicPr>
          <p:cNvPr id="9" name="Picture 8" descr="A close up of a business card&#10;&#10;Description automatically generated">
            <a:extLst>
              <a:ext uri="{FF2B5EF4-FFF2-40B4-BE49-F238E27FC236}">
                <a16:creationId xmlns:a16="http://schemas.microsoft.com/office/drawing/2014/main" id="{D1D92D76-40BC-6A2B-FE5D-26D16A0B4049}"/>
              </a:ext>
            </a:extLst>
          </p:cNvPr>
          <p:cNvPicPr>
            <a:picLocks noChangeAspect="1"/>
          </p:cNvPicPr>
          <p:nvPr/>
        </p:nvPicPr>
        <p:blipFill>
          <a:blip r:embed="rId4"/>
          <a:stretch>
            <a:fillRect/>
          </a:stretch>
        </p:blipFill>
        <p:spPr>
          <a:xfrm>
            <a:off x="7474591" y="322150"/>
            <a:ext cx="4154939" cy="2660135"/>
          </a:xfrm>
          <a:prstGeom prst="rect">
            <a:avLst/>
          </a:prstGeom>
        </p:spPr>
      </p:pic>
      <p:pic>
        <p:nvPicPr>
          <p:cNvPr id="11" name="Picture 10">
            <a:extLst>
              <a:ext uri="{FF2B5EF4-FFF2-40B4-BE49-F238E27FC236}">
                <a16:creationId xmlns:a16="http://schemas.microsoft.com/office/drawing/2014/main" id="{05D1FBD9-56C2-7999-C75E-C65789F35AC9}"/>
              </a:ext>
            </a:extLst>
          </p:cNvPr>
          <p:cNvPicPr>
            <a:picLocks noChangeAspect="1"/>
          </p:cNvPicPr>
          <p:nvPr/>
        </p:nvPicPr>
        <p:blipFill>
          <a:blip r:embed="rId5"/>
          <a:stretch>
            <a:fillRect/>
          </a:stretch>
        </p:blipFill>
        <p:spPr>
          <a:xfrm>
            <a:off x="3310127" y="1336798"/>
            <a:ext cx="3581207" cy="3461406"/>
          </a:xfrm>
          <a:prstGeom prst="rect">
            <a:avLst/>
          </a:prstGeom>
        </p:spPr>
      </p:pic>
    </p:spTree>
    <p:extLst>
      <p:ext uri="{BB962C8B-B14F-4D97-AF65-F5344CB8AC3E}">
        <p14:creationId xmlns:p14="http://schemas.microsoft.com/office/powerpoint/2010/main" val="3105405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DE0708-4A35-A1B6-758E-921D817A0A83}"/>
              </a:ext>
            </a:extLst>
          </p:cNvPr>
          <p:cNvSpPr>
            <a:spLocks noGrp="1"/>
          </p:cNvSpPr>
          <p:nvPr>
            <p:ph idx="1"/>
          </p:nvPr>
        </p:nvSpPr>
        <p:spPr/>
        <p:txBody>
          <a:bodyPr/>
          <a:lstStyle/>
          <a:p>
            <a:r>
              <a:rPr lang="en-US" dirty="0"/>
              <a:t>Where do you post content?</a:t>
            </a:r>
          </a:p>
          <a:p>
            <a:pPr lvl="1"/>
            <a:r>
              <a:rPr lang="en-US" dirty="0"/>
              <a:t>LinkedIn</a:t>
            </a:r>
          </a:p>
          <a:p>
            <a:pPr lvl="1"/>
            <a:r>
              <a:rPr lang="en-US" dirty="0"/>
              <a:t>X (Twitter)</a:t>
            </a:r>
          </a:p>
          <a:p>
            <a:pPr lvl="1"/>
            <a:r>
              <a:rPr lang="en-US" dirty="0"/>
              <a:t>User Groups</a:t>
            </a:r>
          </a:p>
          <a:p>
            <a:pPr lvl="1"/>
            <a:r>
              <a:rPr lang="en-US" dirty="0"/>
              <a:t>Microsoft Dynamics Forums</a:t>
            </a:r>
          </a:p>
          <a:p>
            <a:r>
              <a:rPr lang="en-US" dirty="0"/>
              <a:t>Who is your audience?</a:t>
            </a:r>
          </a:p>
          <a:p>
            <a:pPr lvl="1"/>
            <a:r>
              <a:rPr lang="en-US" dirty="0"/>
              <a:t>C-suite, Decision Makers, Tech Professionals </a:t>
            </a:r>
            <a:r>
              <a:rPr lang="en-US" dirty="0" err="1"/>
              <a:t>etc</a:t>
            </a:r>
            <a:endParaRPr lang="en-US" dirty="0"/>
          </a:p>
          <a:p>
            <a:r>
              <a:rPr lang="en-US" dirty="0"/>
              <a:t>When do you post content?</a:t>
            </a:r>
          </a:p>
          <a:p>
            <a:pPr lvl="1"/>
            <a:r>
              <a:rPr lang="en-US" dirty="0"/>
              <a:t>Post when your largest audience is online</a:t>
            </a:r>
          </a:p>
        </p:txBody>
      </p:sp>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Other Content Considerations</a:t>
            </a:r>
          </a:p>
        </p:txBody>
      </p:sp>
    </p:spTree>
    <p:extLst>
      <p:ext uri="{BB962C8B-B14F-4D97-AF65-F5344CB8AC3E}">
        <p14:creationId xmlns:p14="http://schemas.microsoft.com/office/powerpoint/2010/main" val="21059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DE0708-4A35-A1B6-758E-921D817A0A83}"/>
              </a:ext>
            </a:extLst>
          </p:cNvPr>
          <p:cNvSpPr>
            <a:spLocks noGrp="1"/>
          </p:cNvSpPr>
          <p:nvPr>
            <p:ph idx="1"/>
          </p:nvPr>
        </p:nvSpPr>
        <p:spPr/>
        <p:txBody>
          <a:bodyPr/>
          <a:lstStyle/>
          <a:p>
            <a:r>
              <a:rPr lang="en-US" dirty="0"/>
              <a:t>Google Analytics</a:t>
            </a:r>
          </a:p>
          <a:p>
            <a:endParaRPr lang="en-US" dirty="0"/>
          </a:p>
        </p:txBody>
      </p:sp>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Content Analytics</a:t>
            </a:r>
          </a:p>
        </p:txBody>
      </p:sp>
      <p:pic>
        <p:nvPicPr>
          <p:cNvPr id="5" name="Picture 4">
            <a:extLst>
              <a:ext uri="{FF2B5EF4-FFF2-40B4-BE49-F238E27FC236}">
                <a16:creationId xmlns:a16="http://schemas.microsoft.com/office/drawing/2014/main" id="{6805AA78-2F92-151E-F5F1-197013BC2C58}"/>
              </a:ext>
            </a:extLst>
          </p:cNvPr>
          <p:cNvPicPr>
            <a:picLocks noChangeAspect="1"/>
          </p:cNvPicPr>
          <p:nvPr/>
        </p:nvPicPr>
        <p:blipFill>
          <a:blip r:embed="rId3"/>
          <a:stretch>
            <a:fillRect/>
          </a:stretch>
        </p:blipFill>
        <p:spPr>
          <a:xfrm>
            <a:off x="1630607" y="2488097"/>
            <a:ext cx="8909304" cy="3090983"/>
          </a:xfrm>
          <a:prstGeom prst="rect">
            <a:avLst/>
          </a:prstGeom>
        </p:spPr>
      </p:pic>
    </p:spTree>
    <p:extLst>
      <p:ext uri="{BB962C8B-B14F-4D97-AF65-F5344CB8AC3E}">
        <p14:creationId xmlns:p14="http://schemas.microsoft.com/office/powerpoint/2010/main" val="21260084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DE0708-4A35-A1B6-758E-921D817A0A83}"/>
              </a:ext>
            </a:extLst>
          </p:cNvPr>
          <p:cNvSpPr>
            <a:spLocks noGrp="1"/>
          </p:cNvSpPr>
          <p:nvPr>
            <p:ph idx="1"/>
          </p:nvPr>
        </p:nvSpPr>
        <p:spPr/>
        <p:txBody>
          <a:bodyPr/>
          <a:lstStyle/>
          <a:p>
            <a:r>
              <a:rPr lang="en-US" dirty="0">
                <a:hlinkClick r:id="rId2"/>
              </a:rPr>
              <a:t>BlueHost.com</a:t>
            </a:r>
            <a:r>
              <a:rPr lang="en-US" dirty="0"/>
              <a:t> to host my site.  WordPress as the engine.</a:t>
            </a:r>
          </a:p>
          <a:p>
            <a:r>
              <a:rPr lang="en-US" dirty="0"/>
              <a:t>WordPress has LOTS of free theme’s, making building a site easy.</a:t>
            </a:r>
          </a:p>
          <a:p>
            <a:r>
              <a:rPr lang="en-US" dirty="0"/>
              <a:t>Baskerville 2</a:t>
            </a:r>
          </a:p>
          <a:p>
            <a:endParaRPr lang="en-US" dirty="0"/>
          </a:p>
          <a:p>
            <a:endParaRPr lang="en-US" dirty="0"/>
          </a:p>
        </p:txBody>
      </p:sp>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WordPress Set Up</a:t>
            </a:r>
          </a:p>
        </p:txBody>
      </p:sp>
      <p:pic>
        <p:nvPicPr>
          <p:cNvPr id="5" name="Picture 4">
            <a:extLst>
              <a:ext uri="{FF2B5EF4-FFF2-40B4-BE49-F238E27FC236}">
                <a16:creationId xmlns:a16="http://schemas.microsoft.com/office/drawing/2014/main" id="{42C7B4EB-B483-177B-CE38-A181D6C96345}"/>
              </a:ext>
            </a:extLst>
          </p:cNvPr>
          <p:cNvPicPr>
            <a:picLocks noChangeAspect="1"/>
          </p:cNvPicPr>
          <p:nvPr/>
        </p:nvPicPr>
        <p:blipFill>
          <a:blip r:embed="rId3"/>
          <a:stretch>
            <a:fillRect/>
          </a:stretch>
        </p:blipFill>
        <p:spPr>
          <a:xfrm>
            <a:off x="3819981" y="2856322"/>
            <a:ext cx="7730996" cy="3376489"/>
          </a:xfrm>
          <a:prstGeom prst="rect">
            <a:avLst/>
          </a:prstGeom>
        </p:spPr>
      </p:pic>
    </p:spTree>
    <p:extLst>
      <p:ext uri="{BB962C8B-B14F-4D97-AF65-F5344CB8AC3E}">
        <p14:creationId xmlns:p14="http://schemas.microsoft.com/office/powerpoint/2010/main" val="1939018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Helpful WordPress </a:t>
            </a:r>
            <a:r>
              <a:rPr lang="en-US" dirty="0" err="1"/>
              <a:t>Plugns</a:t>
            </a:r>
            <a:r>
              <a:rPr lang="en-US" dirty="0"/>
              <a:t>	</a:t>
            </a:r>
          </a:p>
        </p:txBody>
      </p:sp>
      <p:pic>
        <p:nvPicPr>
          <p:cNvPr id="7" name="Picture 6">
            <a:extLst>
              <a:ext uri="{FF2B5EF4-FFF2-40B4-BE49-F238E27FC236}">
                <a16:creationId xmlns:a16="http://schemas.microsoft.com/office/drawing/2014/main" id="{E8A3BCF0-B747-E326-7826-54F5DD7FD833}"/>
              </a:ext>
            </a:extLst>
          </p:cNvPr>
          <p:cNvPicPr>
            <a:picLocks noChangeAspect="1"/>
          </p:cNvPicPr>
          <p:nvPr/>
        </p:nvPicPr>
        <p:blipFill>
          <a:blip r:embed="rId3"/>
          <a:stretch>
            <a:fillRect/>
          </a:stretch>
        </p:blipFill>
        <p:spPr>
          <a:xfrm>
            <a:off x="415795" y="1205355"/>
            <a:ext cx="9855168" cy="4754582"/>
          </a:xfrm>
          <a:prstGeom prst="rect">
            <a:avLst/>
          </a:prstGeom>
        </p:spPr>
      </p:pic>
    </p:spTree>
    <p:extLst>
      <p:ext uri="{BB962C8B-B14F-4D97-AF65-F5344CB8AC3E}">
        <p14:creationId xmlns:p14="http://schemas.microsoft.com/office/powerpoint/2010/main" val="39507000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Helpful WordPress Plugins	</a:t>
            </a:r>
          </a:p>
        </p:txBody>
      </p:sp>
      <p:pic>
        <p:nvPicPr>
          <p:cNvPr id="4" name="Picture 3">
            <a:extLst>
              <a:ext uri="{FF2B5EF4-FFF2-40B4-BE49-F238E27FC236}">
                <a16:creationId xmlns:a16="http://schemas.microsoft.com/office/drawing/2014/main" id="{31D6F39E-8A12-5529-AB05-635C29AF9A53}"/>
              </a:ext>
            </a:extLst>
          </p:cNvPr>
          <p:cNvPicPr>
            <a:picLocks noChangeAspect="1"/>
          </p:cNvPicPr>
          <p:nvPr/>
        </p:nvPicPr>
        <p:blipFill>
          <a:blip r:embed="rId2"/>
          <a:stretch>
            <a:fillRect/>
          </a:stretch>
        </p:blipFill>
        <p:spPr>
          <a:xfrm>
            <a:off x="415795" y="1278803"/>
            <a:ext cx="10455858" cy="2150197"/>
          </a:xfrm>
          <a:prstGeom prst="rect">
            <a:avLst/>
          </a:prstGeom>
        </p:spPr>
      </p:pic>
      <p:pic>
        <p:nvPicPr>
          <p:cNvPr id="6" name="Picture 5">
            <a:extLst>
              <a:ext uri="{FF2B5EF4-FFF2-40B4-BE49-F238E27FC236}">
                <a16:creationId xmlns:a16="http://schemas.microsoft.com/office/drawing/2014/main" id="{1B4599D7-517F-7686-B635-C393531893E8}"/>
              </a:ext>
            </a:extLst>
          </p:cNvPr>
          <p:cNvPicPr>
            <a:picLocks noChangeAspect="1"/>
          </p:cNvPicPr>
          <p:nvPr/>
        </p:nvPicPr>
        <p:blipFill>
          <a:blip r:embed="rId3"/>
          <a:stretch>
            <a:fillRect/>
          </a:stretch>
        </p:blipFill>
        <p:spPr>
          <a:xfrm>
            <a:off x="1521921" y="3429000"/>
            <a:ext cx="9148158" cy="3006213"/>
          </a:xfrm>
          <a:prstGeom prst="rect">
            <a:avLst/>
          </a:prstGeom>
        </p:spPr>
      </p:pic>
    </p:spTree>
    <p:extLst>
      <p:ext uri="{BB962C8B-B14F-4D97-AF65-F5344CB8AC3E}">
        <p14:creationId xmlns:p14="http://schemas.microsoft.com/office/powerpoint/2010/main" val="14763154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Header, Footer, and Post Injections</a:t>
            </a:r>
          </a:p>
        </p:txBody>
      </p:sp>
      <p:sp>
        <p:nvSpPr>
          <p:cNvPr id="5" name="Content Placeholder 4">
            <a:extLst>
              <a:ext uri="{FF2B5EF4-FFF2-40B4-BE49-F238E27FC236}">
                <a16:creationId xmlns:a16="http://schemas.microsoft.com/office/drawing/2014/main" id="{AB91A280-DEE7-048E-F9F3-B6D9E61A5D89}"/>
              </a:ext>
            </a:extLst>
          </p:cNvPr>
          <p:cNvSpPr>
            <a:spLocks noGrp="1"/>
          </p:cNvSpPr>
          <p:nvPr>
            <p:ph idx="1"/>
          </p:nvPr>
        </p:nvSpPr>
        <p:spPr>
          <a:xfrm>
            <a:off x="394315" y="1701889"/>
            <a:ext cx="6328603" cy="4663400"/>
          </a:xfrm>
        </p:spPr>
        <p:txBody>
          <a:bodyPr>
            <a:normAutofit fontScale="40000" lnSpcReduction="20000"/>
          </a:bodyPr>
          <a:lstStyle/>
          <a:p>
            <a:pPr marL="0" indent="0">
              <a:buNone/>
            </a:pPr>
            <a:r>
              <a:rPr lang="en-US" dirty="0"/>
              <a:t>&lt;div class="author-sendoff clear"&gt;         &lt;div class="portrait"&gt;            &lt;</a:t>
            </a:r>
            <a:r>
              <a:rPr lang="en-US" dirty="0" err="1"/>
              <a:t>img</a:t>
            </a:r>
            <a:r>
              <a:rPr lang="en-US" dirty="0"/>
              <a:t> </a:t>
            </a:r>
            <a:r>
              <a:rPr lang="en-US" dirty="0" err="1"/>
              <a:t>src</a:t>
            </a:r>
            <a:r>
              <a:rPr lang="en-US" dirty="0"/>
              <a:t>="https://dynamics365musings.com/wp-content/uploads/2020/08/PeterRamer.png" alt="Peter Ramer" width="90" height="90" class="photo </a:t>
            </a:r>
            <a:r>
              <a:rPr lang="en-US" dirty="0" err="1"/>
              <a:t>lazyloaded</a:t>
            </a:r>
            <a:r>
              <a:rPr lang="en-US" dirty="0"/>
              <a:t>"                data-lazy-</a:t>
            </a:r>
            <a:r>
              <a:rPr lang="en-US" dirty="0" err="1"/>
              <a:t>src</a:t>
            </a:r>
            <a:r>
              <a:rPr lang="en-US" dirty="0"/>
              <a:t>="https://dynamics365musings.com/wp-content/uploads/2020/08/PeterRamer.png"                data-was-processed="true"&gt;            &lt;</a:t>
            </a:r>
            <a:r>
              <a:rPr lang="en-US" dirty="0" err="1"/>
              <a:t>noscript</a:t>
            </a:r>
            <a:r>
              <a:rPr lang="en-US" dirty="0"/>
              <a:t>&gt;&lt;</a:t>
            </a:r>
            <a:r>
              <a:rPr lang="en-US" dirty="0" err="1"/>
              <a:t>img</a:t>
            </a:r>
            <a:r>
              <a:rPr lang="en-US" dirty="0"/>
              <a:t> </a:t>
            </a:r>
            <a:r>
              <a:rPr lang="en-US" dirty="0" err="1"/>
              <a:t>src</a:t>
            </a:r>
            <a:r>
              <a:rPr lang="en-US" dirty="0"/>
              <a:t>="https://dynamics365musings.com/wp-content/uploads/2020/08/PeterRamer.png"                alt="Peter Ramer" width="90" height="90" class="photo" /&gt;&lt;/</a:t>
            </a:r>
            <a:r>
              <a:rPr lang="en-US" dirty="0" err="1"/>
              <a:t>noscript</a:t>
            </a:r>
            <a:r>
              <a:rPr lang="en-US" dirty="0"/>
              <a:t>&gt;         &lt;/div&gt;         &lt;div class="au-info" display: block; float: left&gt;            &lt;div class="author-byline"&gt;Peter Ramer&lt;/div&gt;            &lt;div class="author-about"&gt;Peter Ramer is a part of the Managed Application Services team at RSM working on Microsoft Dynamics 365. He focuses on the Retail and Commerce industries.  When he is not solving problems and finding ways to accelerate his clients' business, he enjoys time with his three kids and amazing wife.&lt;/div&gt;         &lt;/div&gt;      &lt;/div&gt;&lt;!-- Begin Mailchimp Signup Form --&gt;&lt;link </a:t>
            </a:r>
            <a:r>
              <a:rPr lang="en-US" dirty="0" err="1"/>
              <a:t>href</a:t>
            </a:r>
            <a:r>
              <a:rPr lang="en-US" dirty="0"/>
              <a:t>="//cdn-images.mailchimp.com/</a:t>
            </a:r>
            <a:r>
              <a:rPr lang="en-US" dirty="0" err="1"/>
              <a:t>embedcode</a:t>
            </a:r>
            <a:r>
              <a:rPr lang="en-US" dirty="0"/>
              <a:t>/horizontal-slim-10_7.css" </a:t>
            </a:r>
            <a:r>
              <a:rPr lang="en-US" dirty="0" err="1"/>
              <a:t>rel</a:t>
            </a:r>
            <a:r>
              <a:rPr lang="en-US" dirty="0"/>
              <a:t>="stylesheet" type="text/</a:t>
            </a:r>
            <a:r>
              <a:rPr lang="en-US" dirty="0" err="1"/>
              <a:t>css</a:t>
            </a:r>
            <a:r>
              <a:rPr lang="en-US" dirty="0"/>
              <a:t>"&gt;&lt;style type="text/</a:t>
            </a:r>
            <a:r>
              <a:rPr lang="en-US" dirty="0" err="1"/>
              <a:t>css</a:t>
            </a:r>
            <a:r>
              <a:rPr lang="en-US" dirty="0"/>
              <a:t>"&gt;	#mc_embed_signup{background:#fff; </a:t>
            </a:r>
            <a:r>
              <a:rPr lang="en-US" dirty="0" err="1"/>
              <a:t>clear:left</a:t>
            </a:r>
            <a:r>
              <a:rPr lang="en-US" dirty="0"/>
              <a:t>; font:14px </a:t>
            </a:r>
            <a:r>
              <a:rPr lang="en-US" dirty="0" err="1"/>
              <a:t>Helvetica,Arial,sans</a:t>
            </a:r>
            <a:r>
              <a:rPr lang="en-US" dirty="0"/>
              <a:t>-serif; width:100%;}	/* Add your own Mailchimp form style overrides in your site stylesheet or in this style block.	   We recommend moving this block and the preceding CSS link to the HEAD of your HTML file. */&lt;/style&gt;&lt;div id="</a:t>
            </a:r>
            <a:r>
              <a:rPr lang="en-US" dirty="0" err="1"/>
              <a:t>mc_embed_signup</a:t>
            </a:r>
            <a:r>
              <a:rPr lang="en-US" dirty="0"/>
              <a:t>"&gt;&lt;form action="https://dynamics365musings.us17.list-manage.com/subscribe/</a:t>
            </a:r>
            <a:r>
              <a:rPr lang="en-US" dirty="0" err="1"/>
              <a:t>post?u</a:t>
            </a:r>
            <a:r>
              <a:rPr lang="en-US" dirty="0"/>
              <a:t>=0a80d483946e2374c9bad8c8b&amp;id=cb3a77a65e" method="post" id="mc-embedded-subscribe-form" name="mc-embedded-subscribe-form" class="validate" target="_blank" </a:t>
            </a:r>
            <a:r>
              <a:rPr lang="en-US" dirty="0" err="1"/>
              <a:t>novalidate</a:t>
            </a:r>
            <a:r>
              <a:rPr lang="en-US" dirty="0"/>
              <a:t>&gt;    &lt;div id="</a:t>
            </a:r>
            <a:r>
              <a:rPr lang="en-US" dirty="0" err="1"/>
              <a:t>mc_embed_signup_scroll</a:t>
            </a:r>
            <a:r>
              <a:rPr lang="en-US" dirty="0"/>
              <a:t>"&gt;	&lt;label for="</a:t>
            </a:r>
            <a:r>
              <a:rPr lang="en-US" dirty="0" err="1"/>
              <a:t>mce</a:t>
            </a:r>
            <a:r>
              <a:rPr lang="en-US" dirty="0"/>
              <a:t>-EMAIL"&gt;Liked it?  Consider subscribing or sharing&lt;/label&gt;	&lt;input type="email" value="" name="EMAIL" class="email" id="</a:t>
            </a:r>
            <a:r>
              <a:rPr lang="en-US" dirty="0" err="1"/>
              <a:t>mce</a:t>
            </a:r>
            <a:r>
              <a:rPr lang="en-US" dirty="0"/>
              <a:t>-EMAIL" placeholder="email address" required&gt;    &lt;!-- real people should not fill this in and expect good things - do not remove this or risk form bot signups--&gt;    &lt;div style="position: absolute; left: -5000px;" aria-hidden="true"&gt;&lt;input type="text" name="b_0a80d483946e2374c9bad8c8b_cb3a77a65e" </a:t>
            </a:r>
            <a:r>
              <a:rPr lang="en-US" dirty="0" err="1"/>
              <a:t>tabindex</a:t>
            </a:r>
            <a:r>
              <a:rPr lang="en-US" dirty="0"/>
              <a:t>="-1" value=""&gt;&lt;/div&gt;    &lt;div class="clear"&gt;&lt;input type="submit" value="Subscribe" name="subscribe" id="mc-embedded-subscribe" class="button"&gt;&lt;/div&gt;    &lt;/div&gt;&lt;/form&gt;&lt;/div&gt;&lt;!--End </a:t>
            </a:r>
            <a:r>
              <a:rPr lang="en-US" dirty="0" err="1"/>
              <a:t>mc_embed_signup</a:t>
            </a:r>
            <a:r>
              <a:rPr lang="en-US" dirty="0"/>
              <a:t>--&gt;</a:t>
            </a:r>
          </a:p>
        </p:txBody>
      </p:sp>
      <p:pic>
        <p:nvPicPr>
          <p:cNvPr id="7" name="Picture 6">
            <a:extLst>
              <a:ext uri="{FF2B5EF4-FFF2-40B4-BE49-F238E27FC236}">
                <a16:creationId xmlns:a16="http://schemas.microsoft.com/office/drawing/2014/main" id="{5B0366E2-7012-362D-7010-93D1B1E36F92}"/>
              </a:ext>
            </a:extLst>
          </p:cNvPr>
          <p:cNvPicPr>
            <a:picLocks noChangeAspect="1"/>
          </p:cNvPicPr>
          <p:nvPr/>
        </p:nvPicPr>
        <p:blipFill>
          <a:blip r:embed="rId2"/>
          <a:stretch>
            <a:fillRect/>
          </a:stretch>
        </p:blipFill>
        <p:spPr>
          <a:xfrm>
            <a:off x="5731687" y="1433945"/>
            <a:ext cx="5957548" cy="3927764"/>
          </a:xfrm>
          <a:prstGeom prst="rect">
            <a:avLst/>
          </a:prstGeom>
        </p:spPr>
      </p:pic>
      <p:pic>
        <p:nvPicPr>
          <p:cNvPr id="9" name="Picture 8">
            <a:extLst>
              <a:ext uri="{FF2B5EF4-FFF2-40B4-BE49-F238E27FC236}">
                <a16:creationId xmlns:a16="http://schemas.microsoft.com/office/drawing/2014/main" id="{3A6C269F-0B6D-83EB-2389-4AF37DCE0EBB}"/>
              </a:ext>
            </a:extLst>
          </p:cNvPr>
          <p:cNvPicPr>
            <a:picLocks noChangeAspect="1"/>
          </p:cNvPicPr>
          <p:nvPr/>
        </p:nvPicPr>
        <p:blipFill>
          <a:blip r:embed="rId3"/>
          <a:stretch>
            <a:fillRect/>
          </a:stretch>
        </p:blipFill>
        <p:spPr>
          <a:xfrm>
            <a:off x="415795" y="1330036"/>
            <a:ext cx="4973371" cy="4197927"/>
          </a:xfrm>
          <a:prstGeom prst="rect">
            <a:avLst/>
          </a:prstGeom>
        </p:spPr>
      </p:pic>
    </p:spTree>
    <p:extLst>
      <p:ext uri="{BB962C8B-B14F-4D97-AF65-F5344CB8AC3E}">
        <p14:creationId xmlns:p14="http://schemas.microsoft.com/office/powerpoint/2010/main" val="14591180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DE0708-4A35-A1B6-758E-921D817A0A83}"/>
              </a:ext>
            </a:extLst>
          </p:cNvPr>
          <p:cNvSpPr>
            <a:spLocks noGrp="1"/>
          </p:cNvSpPr>
          <p:nvPr>
            <p:ph idx="1"/>
          </p:nvPr>
        </p:nvSpPr>
        <p:spPr/>
        <p:txBody>
          <a:bodyPr/>
          <a:lstStyle/>
          <a:p>
            <a:r>
              <a:rPr lang="en-US" dirty="0"/>
              <a:t>Shows you view per day</a:t>
            </a:r>
          </a:p>
          <a:p>
            <a:r>
              <a:rPr lang="en-US" dirty="0"/>
              <a:t>Shows you what articles are being view</a:t>
            </a:r>
          </a:p>
          <a:p>
            <a:r>
              <a:rPr lang="en-US" dirty="0"/>
              <a:t>Compare visitors vs Unique Page Views</a:t>
            </a:r>
          </a:p>
          <a:p>
            <a:r>
              <a:rPr lang="en-US" dirty="0"/>
              <a:t>Both have mobile apps that allow you to check on your phone</a:t>
            </a:r>
          </a:p>
          <a:p>
            <a:pPr marL="0" indent="0">
              <a:buNone/>
            </a:pPr>
            <a:endParaRPr lang="en-US" dirty="0"/>
          </a:p>
        </p:txBody>
      </p:sp>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Jetpack and Google Analytics</a:t>
            </a:r>
          </a:p>
        </p:txBody>
      </p:sp>
    </p:spTree>
    <p:extLst>
      <p:ext uri="{BB962C8B-B14F-4D97-AF65-F5344CB8AC3E}">
        <p14:creationId xmlns:p14="http://schemas.microsoft.com/office/powerpoint/2010/main" val="531180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DE0708-4A35-A1B6-758E-921D817A0A83}"/>
              </a:ext>
            </a:extLst>
          </p:cNvPr>
          <p:cNvSpPr>
            <a:spLocks noGrp="1"/>
          </p:cNvSpPr>
          <p:nvPr>
            <p:ph idx="1"/>
          </p:nvPr>
        </p:nvSpPr>
        <p:spPr/>
        <p:txBody>
          <a:bodyPr/>
          <a:lstStyle/>
          <a:p>
            <a:r>
              <a:rPr lang="en-US" dirty="0">
                <a:hlinkClick r:id="rId2"/>
              </a:rPr>
              <a:t>Add MailChimp popup </a:t>
            </a:r>
            <a:r>
              <a:rPr lang="en-US" dirty="0"/>
              <a:t>to allow users to subscribe to email updates when your site posts new articles</a:t>
            </a:r>
          </a:p>
          <a:p>
            <a:r>
              <a:rPr lang="en-US" dirty="0"/>
              <a:t>Customize your Subject to add more than just text!</a:t>
            </a:r>
          </a:p>
          <a:p>
            <a:pPr marL="0" indent="0">
              <a:buNone/>
            </a:pPr>
            <a:endParaRPr lang="en-US" dirty="0"/>
          </a:p>
        </p:txBody>
      </p:sp>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MailChimp</a:t>
            </a:r>
          </a:p>
        </p:txBody>
      </p:sp>
      <p:pic>
        <p:nvPicPr>
          <p:cNvPr id="5" name="Picture 4">
            <a:extLst>
              <a:ext uri="{FF2B5EF4-FFF2-40B4-BE49-F238E27FC236}">
                <a16:creationId xmlns:a16="http://schemas.microsoft.com/office/drawing/2014/main" id="{8B679A00-1E94-A333-9578-3FAB1DD2B88E}"/>
              </a:ext>
            </a:extLst>
          </p:cNvPr>
          <p:cNvPicPr>
            <a:picLocks noChangeAspect="1"/>
          </p:cNvPicPr>
          <p:nvPr/>
        </p:nvPicPr>
        <p:blipFill>
          <a:blip r:embed="rId3"/>
          <a:stretch>
            <a:fillRect/>
          </a:stretch>
        </p:blipFill>
        <p:spPr>
          <a:xfrm>
            <a:off x="600003" y="3133683"/>
            <a:ext cx="10792229" cy="440789"/>
          </a:xfrm>
          <a:prstGeom prst="rect">
            <a:avLst/>
          </a:prstGeom>
        </p:spPr>
      </p:pic>
    </p:spTree>
    <p:extLst>
      <p:ext uri="{BB962C8B-B14F-4D97-AF65-F5344CB8AC3E}">
        <p14:creationId xmlns:p14="http://schemas.microsoft.com/office/powerpoint/2010/main" val="6236772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DE0708-4A35-A1B6-758E-921D817A0A83}"/>
              </a:ext>
            </a:extLst>
          </p:cNvPr>
          <p:cNvSpPr>
            <a:spLocks noGrp="1"/>
          </p:cNvSpPr>
          <p:nvPr>
            <p:ph idx="1"/>
          </p:nvPr>
        </p:nvSpPr>
        <p:spPr>
          <a:xfrm>
            <a:off x="394316" y="1298864"/>
            <a:ext cx="4211709" cy="4078857"/>
          </a:xfrm>
        </p:spPr>
        <p:txBody>
          <a:bodyPr>
            <a:normAutofit fontScale="92500" lnSpcReduction="10000"/>
          </a:bodyPr>
          <a:lstStyle/>
          <a:p>
            <a:r>
              <a:rPr lang="en-US" dirty="0"/>
              <a:t>Posts&gt;Add New Post</a:t>
            </a:r>
          </a:p>
          <a:p>
            <a:r>
              <a:rPr lang="en-US" dirty="0"/>
              <a:t>Decide Focus </a:t>
            </a:r>
            <a:r>
              <a:rPr lang="en-US" dirty="0" err="1"/>
              <a:t>keyphrase</a:t>
            </a:r>
            <a:r>
              <a:rPr lang="en-US" dirty="0"/>
              <a:t> – Use in title, and multiple times throughout article.</a:t>
            </a:r>
          </a:p>
          <a:p>
            <a:r>
              <a:rPr lang="en-US" dirty="0"/>
              <a:t>Use active voice</a:t>
            </a:r>
          </a:p>
          <a:p>
            <a:r>
              <a:rPr lang="en-US" dirty="0"/>
              <a:t>Use internal and external links</a:t>
            </a:r>
          </a:p>
          <a:p>
            <a:r>
              <a:rPr lang="en-US" dirty="0"/>
              <a:t>No more than 300 words per header</a:t>
            </a:r>
          </a:p>
          <a:p>
            <a:endParaRPr lang="en-US" dirty="0"/>
          </a:p>
          <a:p>
            <a:endParaRPr lang="en-US" dirty="0"/>
          </a:p>
        </p:txBody>
      </p:sp>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Yoast SEO</a:t>
            </a:r>
          </a:p>
        </p:txBody>
      </p:sp>
      <p:pic>
        <p:nvPicPr>
          <p:cNvPr id="9" name="Picture 8">
            <a:extLst>
              <a:ext uri="{FF2B5EF4-FFF2-40B4-BE49-F238E27FC236}">
                <a16:creationId xmlns:a16="http://schemas.microsoft.com/office/drawing/2014/main" id="{EB650D66-8F63-2E86-611C-795D246417D8}"/>
              </a:ext>
            </a:extLst>
          </p:cNvPr>
          <p:cNvPicPr>
            <a:picLocks noChangeAspect="1"/>
          </p:cNvPicPr>
          <p:nvPr/>
        </p:nvPicPr>
        <p:blipFill>
          <a:blip r:embed="rId2"/>
          <a:stretch>
            <a:fillRect/>
          </a:stretch>
        </p:blipFill>
        <p:spPr>
          <a:xfrm>
            <a:off x="1790995" y="5467690"/>
            <a:ext cx="5630061" cy="1305107"/>
          </a:xfrm>
          <a:prstGeom prst="rect">
            <a:avLst/>
          </a:prstGeom>
        </p:spPr>
      </p:pic>
      <p:pic>
        <p:nvPicPr>
          <p:cNvPr id="11" name="Picture 10">
            <a:extLst>
              <a:ext uri="{FF2B5EF4-FFF2-40B4-BE49-F238E27FC236}">
                <a16:creationId xmlns:a16="http://schemas.microsoft.com/office/drawing/2014/main" id="{7DACD727-1752-1035-8B4D-B9CDC41219BB}"/>
              </a:ext>
            </a:extLst>
          </p:cNvPr>
          <p:cNvPicPr>
            <a:picLocks noChangeAspect="1"/>
          </p:cNvPicPr>
          <p:nvPr/>
        </p:nvPicPr>
        <p:blipFill>
          <a:blip r:embed="rId3"/>
          <a:stretch>
            <a:fillRect/>
          </a:stretch>
        </p:blipFill>
        <p:spPr>
          <a:xfrm>
            <a:off x="4492759" y="492015"/>
            <a:ext cx="3996189" cy="4885706"/>
          </a:xfrm>
          <a:prstGeom prst="rect">
            <a:avLst/>
          </a:prstGeom>
        </p:spPr>
      </p:pic>
      <p:pic>
        <p:nvPicPr>
          <p:cNvPr id="7" name="Picture 6">
            <a:extLst>
              <a:ext uri="{FF2B5EF4-FFF2-40B4-BE49-F238E27FC236}">
                <a16:creationId xmlns:a16="http://schemas.microsoft.com/office/drawing/2014/main" id="{7F0C7B90-9D1F-FEF6-53E0-84ED6DC4F3B5}"/>
              </a:ext>
            </a:extLst>
          </p:cNvPr>
          <p:cNvPicPr>
            <a:picLocks noChangeAspect="1"/>
          </p:cNvPicPr>
          <p:nvPr/>
        </p:nvPicPr>
        <p:blipFill>
          <a:blip r:embed="rId4"/>
          <a:stretch>
            <a:fillRect/>
          </a:stretch>
        </p:blipFill>
        <p:spPr>
          <a:xfrm>
            <a:off x="8001770" y="163914"/>
            <a:ext cx="4190230" cy="5912427"/>
          </a:xfrm>
          <a:prstGeom prst="rect">
            <a:avLst/>
          </a:prstGeom>
        </p:spPr>
      </p:pic>
    </p:spTree>
    <p:extLst>
      <p:ext uri="{BB962C8B-B14F-4D97-AF65-F5344CB8AC3E}">
        <p14:creationId xmlns:p14="http://schemas.microsoft.com/office/powerpoint/2010/main" val="42256457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DE0708-4A35-A1B6-758E-921D817A0A83}"/>
              </a:ext>
            </a:extLst>
          </p:cNvPr>
          <p:cNvSpPr>
            <a:spLocks noGrp="1"/>
          </p:cNvSpPr>
          <p:nvPr>
            <p:ph idx="1"/>
          </p:nvPr>
        </p:nvSpPr>
        <p:spPr/>
        <p:txBody>
          <a:bodyPr/>
          <a:lstStyle/>
          <a:p>
            <a:r>
              <a:rPr lang="en-US" dirty="0"/>
              <a:t>Decide Focus Keyword</a:t>
            </a:r>
          </a:p>
          <a:p>
            <a:r>
              <a:rPr lang="en-US" dirty="0"/>
              <a:t>Write article.  Consider re-writing intro and conclusion.</a:t>
            </a:r>
          </a:p>
          <a:p>
            <a:r>
              <a:rPr lang="en-US" dirty="0"/>
              <a:t>Validate you get two smiles faces from Yoast for Readability and SEO analysis.</a:t>
            </a:r>
          </a:p>
          <a:p>
            <a:r>
              <a:rPr lang="en-US" dirty="0"/>
              <a:t>Set a Category</a:t>
            </a:r>
          </a:p>
          <a:p>
            <a:r>
              <a:rPr lang="en-US" dirty="0"/>
              <a:t>Set Tags</a:t>
            </a:r>
          </a:p>
          <a:p>
            <a:r>
              <a:rPr lang="en-US" dirty="0"/>
              <a:t>Set Featured image (more on that later)</a:t>
            </a:r>
          </a:p>
          <a:p>
            <a:r>
              <a:rPr lang="en-US" dirty="0"/>
              <a:t>Schedule post date/time</a:t>
            </a:r>
          </a:p>
          <a:p>
            <a:endParaRPr lang="en-US" dirty="0"/>
          </a:p>
        </p:txBody>
      </p:sp>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Blog Writing Checklist</a:t>
            </a:r>
          </a:p>
        </p:txBody>
      </p:sp>
      <p:pic>
        <p:nvPicPr>
          <p:cNvPr id="5" name="Picture 4">
            <a:extLst>
              <a:ext uri="{FF2B5EF4-FFF2-40B4-BE49-F238E27FC236}">
                <a16:creationId xmlns:a16="http://schemas.microsoft.com/office/drawing/2014/main" id="{0F0D7388-1F8C-6AAC-C982-720A93155930}"/>
              </a:ext>
            </a:extLst>
          </p:cNvPr>
          <p:cNvPicPr>
            <a:picLocks noChangeAspect="1"/>
          </p:cNvPicPr>
          <p:nvPr/>
        </p:nvPicPr>
        <p:blipFill>
          <a:blip r:embed="rId2"/>
          <a:stretch>
            <a:fillRect/>
          </a:stretch>
        </p:blipFill>
        <p:spPr>
          <a:xfrm>
            <a:off x="5887613" y="3296007"/>
            <a:ext cx="1933845" cy="1076475"/>
          </a:xfrm>
          <a:prstGeom prst="rect">
            <a:avLst/>
          </a:prstGeom>
        </p:spPr>
      </p:pic>
      <p:pic>
        <p:nvPicPr>
          <p:cNvPr id="7" name="Picture 6">
            <a:extLst>
              <a:ext uri="{FF2B5EF4-FFF2-40B4-BE49-F238E27FC236}">
                <a16:creationId xmlns:a16="http://schemas.microsoft.com/office/drawing/2014/main" id="{AD2B9B2D-D8A3-3E17-A17E-6901CE9117F2}"/>
              </a:ext>
            </a:extLst>
          </p:cNvPr>
          <p:cNvPicPr>
            <a:picLocks noChangeAspect="1"/>
          </p:cNvPicPr>
          <p:nvPr/>
        </p:nvPicPr>
        <p:blipFill>
          <a:blip r:embed="rId3"/>
          <a:stretch>
            <a:fillRect/>
          </a:stretch>
        </p:blipFill>
        <p:spPr>
          <a:xfrm>
            <a:off x="7948276" y="3296007"/>
            <a:ext cx="1233703" cy="2074635"/>
          </a:xfrm>
          <a:prstGeom prst="rect">
            <a:avLst/>
          </a:prstGeom>
        </p:spPr>
      </p:pic>
      <p:pic>
        <p:nvPicPr>
          <p:cNvPr id="9" name="Picture 8">
            <a:extLst>
              <a:ext uri="{FF2B5EF4-FFF2-40B4-BE49-F238E27FC236}">
                <a16:creationId xmlns:a16="http://schemas.microsoft.com/office/drawing/2014/main" id="{505DC095-8162-1225-AADF-B96F3D0CC890}"/>
              </a:ext>
            </a:extLst>
          </p:cNvPr>
          <p:cNvPicPr>
            <a:picLocks noChangeAspect="1"/>
          </p:cNvPicPr>
          <p:nvPr/>
        </p:nvPicPr>
        <p:blipFill>
          <a:blip r:embed="rId4"/>
          <a:stretch>
            <a:fillRect/>
          </a:stretch>
        </p:blipFill>
        <p:spPr>
          <a:xfrm>
            <a:off x="9393381" y="3296007"/>
            <a:ext cx="1491273" cy="3260769"/>
          </a:xfrm>
          <a:prstGeom prst="rect">
            <a:avLst/>
          </a:prstGeom>
        </p:spPr>
      </p:pic>
      <p:pic>
        <p:nvPicPr>
          <p:cNvPr id="11" name="Picture 10">
            <a:extLst>
              <a:ext uri="{FF2B5EF4-FFF2-40B4-BE49-F238E27FC236}">
                <a16:creationId xmlns:a16="http://schemas.microsoft.com/office/drawing/2014/main" id="{70F0BBCF-D1C1-F2B3-BB87-E189B82106E1}"/>
              </a:ext>
            </a:extLst>
          </p:cNvPr>
          <p:cNvPicPr>
            <a:picLocks noChangeAspect="1"/>
          </p:cNvPicPr>
          <p:nvPr/>
        </p:nvPicPr>
        <p:blipFill>
          <a:blip r:embed="rId5"/>
          <a:stretch>
            <a:fillRect/>
          </a:stretch>
        </p:blipFill>
        <p:spPr>
          <a:xfrm>
            <a:off x="9031248" y="207361"/>
            <a:ext cx="2629267" cy="2029108"/>
          </a:xfrm>
          <a:prstGeom prst="rect">
            <a:avLst/>
          </a:prstGeom>
        </p:spPr>
      </p:pic>
      <p:pic>
        <p:nvPicPr>
          <p:cNvPr id="13" name="Picture 12">
            <a:extLst>
              <a:ext uri="{FF2B5EF4-FFF2-40B4-BE49-F238E27FC236}">
                <a16:creationId xmlns:a16="http://schemas.microsoft.com/office/drawing/2014/main" id="{84CF8403-7391-A667-DCCE-A355A2FD3AAF}"/>
              </a:ext>
            </a:extLst>
          </p:cNvPr>
          <p:cNvPicPr>
            <a:picLocks noChangeAspect="1"/>
          </p:cNvPicPr>
          <p:nvPr/>
        </p:nvPicPr>
        <p:blipFill>
          <a:blip r:embed="rId6"/>
          <a:stretch>
            <a:fillRect/>
          </a:stretch>
        </p:blipFill>
        <p:spPr>
          <a:xfrm>
            <a:off x="5803028" y="5211982"/>
            <a:ext cx="1933846" cy="1646018"/>
          </a:xfrm>
          <a:prstGeom prst="rect">
            <a:avLst/>
          </a:prstGeom>
        </p:spPr>
      </p:pic>
    </p:spTree>
    <p:extLst>
      <p:ext uri="{BB962C8B-B14F-4D97-AF65-F5344CB8AC3E}">
        <p14:creationId xmlns:p14="http://schemas.microsoft.com/office/powerpoint/2010/main" val="10231777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Save Information For Next Post</a:t>
            </a:r>
          </a:p>
        </p:txBody>
      </p:sp>
      <p:pic>
        <p:nvPicPr>
          <p:cNvPr id="11" name="Picture 10">
            <a:extLst>
              <a:ext uri="{FF2B5EF4-FFF2-40B4-BE49-F238E27FC236}">
                <a16:creationId xmlns:a16="http://schemas.microsoft.com/office/drawing/2014/main" id="{512F9311-E2BE-2E29-7A6F-C3C4CC4DA5A3}"/>
              </a:ext>
            </a:extLst>
          </p:cNvPr>
          <p:cNvPicPr>
            <a:picLocks noChangeAspect="1"/>
          </p:cNvPicPr>
          <p:nvPr/>
        </p:nvPicPr>
        <p:blipFill>
          <a:blip r:embed="rId2"/>
          <a:stretch>
            <a:fillRect/>
          </a:stretch>
        </p:blipFill>
        <p:spPr>
          <a:xfrm>
            <a:off x="415795" y="1272618"/>
            <a:ext cx="10789227" cy="4097337"/>
          </a:xfrm>
          <a:prstGeom prst="rect">
            <a:avLst/>
          </a:prstGeom>
        </p:spPr>
      </p:pic>
    </p:spTree>
    <p:extLst>
      <p:ext uri="{BB962C8B-B14F-4D97-AF65-F5344CB8AC3E}">
        <p14:creationId xmlns:p14="http://schemas.microsoft.com/office/powerpoint/2010/main" val="20346932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DE0708-4A35-A1B6-758E-921D817A0A83}"/>
              </a:ext>
            </a:extLst>
          </p:cNvPr>
          <p:cNvSpPr>
            <a:spLocks noGrp="1"/>
          </p:cNvSpPr>
          <p:nvPr>
            <p:ph idx="1"/>
          </p:nvPr>
        </p:nvSpPr>
        <p:spPr/>
        <p:txBody>
          <a:bodyPr/>
          <a:lstStyle/>
          <a:p>
            <a:r>
              <a:rPr lang="en-US" dirty="0"/>
              <a:t>Record Screen and optionally your </a:t>
            </a:r>
            <a:r>
              <a:rPr lang="en-US" dirty="0" err="1"/>
              <a:t>WebCam</a:t>
            </a:r>
            <a:r>
              <a:rPr lang="en-US" dirty="0"/>
              <a:t> as well </a:t>
            </a:r>
          </a:p>
          <a:p>
            <a:r>
              <a:rPr lang="en-US" dirty="0" err="1"/>
              <a:t>Streamlabs</a:t>
            </a:r>
            <a:r>
              <a:rPr lang="en-US" dirty="0"/>
              <a:t> OBS, </a:t>
            </a:r>
            <a:r>
              <a:rPr lang="en-US" dirty="0" err="1"/>
              <a:t>ClipChamp</a:t>
            </a:r>
            <a:r>
              <a:rPr lang="en-US" dirty="0"/>
              <a:t>, Camtasia, </a:t>
            </a:r>
            <a:r>
              <a:rPr lang="en-US" dirty="0" err="1"/>
              <a:t>ect</a:t>
            </a:r>
            <a:r>
              <a:rPr lang="en-US" dirty="0"/>
              <a:t>.</a:t>
            </a:r>
          </a:p>
          <a:p>
            <a:r>
              <a:rPr lang="en-US" dirty="0">
                <a:hlinkClick r:id="rId2"/>
              </a:rPr>
              <a:t>Condenser Mic</a:t>
            </a:r>
            <a:endParaRPr lang="en-US" dirty="0"/>
          </a:p>
          <a:p>
            <a:r>
              <a:rPr lang="en-US" dirty="0"/>
              <a:t>Webcam (Logitech or </a:t>
            </a:r>
            <a:r>
              <a:rPr lang="en-US" dirty="0" err="1"/>
              <a:t>Elgato</a:t>
            </a:r>
            <a:r>
              <a:rPr lang="en-US" dirty="0"/>
              <a:t>)</a:t>
            </a:r>
          </a:p>
          <a:p>
            <a:endParaRPr lang="en-US" dirty="0"/>
          </a:p>
        </p:txBody>
      </p:sp>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Video Recording Process</a:t>
            </a:r>
          </a:p>
        </p:txBody>
      </p:sp>
      <p:pic>
        <p:nvPicPr>
          <p:cNvPr id="4" name="Picture 3">
            <a:extLst>
              <a:ext uri="{FF2B5EF4-FFF2-40B4-BE49-F238E27FC236}">
                <a16:creationId xmlns:a16="http://schemas.microsoft.com/office/drawing/2014/main" id="{01E4E572-3AC8-2EE5-D3C8-29381E592D07}"/>
              </a:ext>
            </a:extLst>
          </p:cNvPr>
          <p:cNvPicPr>
            <a:picLocks noChangeAspect="1"/>
          </p:cNvPicPr>
          <p:nvPr/>
        </p:nvPicPr>
        <p:blipFill>
          <a:blip r:embed="rId3"/>
          <a:stretch>
            <a:fillRect/>
          </a:stretch>
        </p:blipFill>
        <p:spPr>
          <a:xfrm>
            <a:off x="5701686" y="2838488"/>
            <a:ext cx="6095999" cy="3336215"/>
          </a:xfrm>
          <a:prstGeom prst="rect">
            <a:avLst/>
          </a:prstGeom>
        </p:spPr>
      </p:pic>
    </p:spTree>
    <p:extLst>
      <p:ext uri="{BB962C8B-B14F-4D97-AF65-F5344CB8AC3E}">
        <p14:creationId xmlns:p14="http://schemas.microsoft.com/office/powerpoint/2010/main" val="18164406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DE0708-4A35-A1B6-758E-921D817A0A83}"/>
              </a:ext>
            </a:extLst>
          </p:cNvPr>
          <p:cNvSpPr>
            <a:spLocks noGrp="1"/>
          </p:cNvSpPr>
          <p:nvPr>
            <p:ph idx="1"/>
          </p:nvPr>
        </p:nvSpPr>
        <p:spPr>
          <a:xfrm>
            <a:off x="533843" y="1367161"/>
            <a:ext cx="3907521" cy="4663400"/>
          </a:xfrm>
        </p:spPr>
        <p:txBody>
          <a:bodyPr>
            <a:normAutofit fontScale="77500" lnSpcReduction="20000"/>
          </a:bodyPr>
          <a:lstStyle/>
          <a:p>
            <a:r>
              <a:rPr lang="en-US" dirty="0"/>
              <a:t>Camtasia lets you add tags/bookmarks to your video (shift-m) that will export as a YouTube Timeline</a:t>
            </a:r>
          </a:p>
          <a:p>
            <a:r>
              <a:rPr lang="en-US" dirty="0"/>
              <a:t>I use Camtasia to add a very short 9 second ‘Intro’, and 22 second </a:t>
            </a:r>
            <a:r>
              <a:rPr lang="en-US" dirty="0">
                <a:hlinkClick r:id="rId2"/>
              </a:rPr>
              <a:t>end-screen</a:t>
            </a:r>
            <a:r>
              <a:rPr lang="en-US" dirty="0"/>
              <a:t> ‘Outro’ to every video.</a:t>
            </a:r>
          </a:p>
          <a:p>
            <a:r>
              <a:rPr lang="en-US" dirty="0"/>
              <a:t>I put my intro, captured video, outro, Saved Off information, and Thumbnail file into a OneDrive folder, so it all gets backed up.</a:t>
            </a:r>
          </a:p>
          <a:p>
            <a:r>
              <a:rPr lang="en-US" dirty="0"/>
              <a:t>Export from Camtasia straight to YouTube</a:t>
            </a:r>
          </a:p>
        </p:txBody>
      </p:sp>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Video Editing Process</a:t>
            </a:r>
          </a:p>
        </p:txBody>
      </p:sp>
      <p:pic>
        <p:nvPicPr>
          <p:cNvPr id="7" name="Picture 6">
            <a:extLst>
              <a:ext uri="{FF2B5EF4-FFF2-40B4-BE49-F238E27FC236}">
                <a16:creationId xmlns:a16="http://schemas.microsoft.com/office/drawing/2014/main" id="{61E4A01D-B8FF-6960-118E-634B29A47EBB}"/>
              </a:ext>
            </a:extLst>
          </p:cNvPr>
          <p:cNvPicPr>
            <a:picLocks noChangeAspect="1"/>
          </p:cNvPicPr>
          <p:nvPr/>
        </p:nvPicPr>
        <p:blipFill>
          <a:blip r:embed="rId3"/>
          <a:stretch>
            <a:fillRect/>
          </a:stretch>
        </p:blipFill>
        <p:spPr>
          <a:xfrm>
            <a:off x="4441364" y="1367161"/>
            <a:ext cx="7611109" cy="4123678"/>
          </a:xfrm>
          <a:prstGeom prst="rect">
            <a:avLst/>
          </a:prstGeom>
        </p:spPr>
      </p:pic>
    </p:spTree>
    <p:extLst>
      <p:ext uri="{BB962C8B-B14F-4D97-AF65-F5344CB8AC3E}">
        <p14:creationId xmlns:p14="http://schemas.microsoft.com/office/powerpoint/2010/main" val="24959957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DE0708-4A35-A1B6-758E-921D817A0A83}"/>
              </a:ext>
            </a:extLst>
          </p:cNvPr>
          <p:cNvSpPr>
            <a:spLocks noGrp="1"/>
          </p:cNvSpPr>
          <p:nvPr>
            <p:ph idx="1"/>
          </p:nvPr>
        </p:nvSpPr>
        <p:spPr>
          <a:xfrm>
            <a:off x="444162" y="1246908"/>
            <a:ext cx="4323158" cy="4663400"/>
          </a:xfrm>
        </p:spPr>
        <p:txBody>
          <a:bodyPr>
            <a:normAutofit lnSpcReduction="10000"/>
          </a:bodyPr>
          <a:lstStyle/>
          <a:p>
            <a:r>
              <a:rPr lang="en-US" dirty="0"/>
              <a:t>Go to YouTube&gt;Your profile&gt;YouTube Studio to see or upload videos.</a:t>
            </a:r>
          </a:p>
          <a:p>
            <a:r>
              <a:rPr lang="en-US" dirty="0"/>
              <a:t>Copy ‘Description’ from Saved Off file.  Camtasia will create ‘TimeLine’.</a:t>
            </a:r>
          </a:p>
          <a:p>
            <a:r>
              <a:rPr lang="en-US" dirty="0"/>
              <a:t>Set the Video Thumbnail</a:t>
            </a:r>
          </a:p>
          <a:p>
            <a:r>
              <a:rPr lang="en-US" dirty="0"/>
              <a:t>Set </a:t>
            </a:r>
            <a:r>
              <a:rPr lang="en-US" dirty="0" err="1"/>
              <a:t>PlayList</a:t>
            </a:r>
            <a:endParaRPr lang="en-US" dirty="0"/>
          </a:p>
          <a:p>
            <a:r>
              <a:rPr lang="en-US" dirty="0"/>
              <a:t>Copy ‘Tags’ from ‘Saved off’ file.</a:t>
            </a:r>
          </a:p>
          <a:p>
            <a:r>
              <a:rPr lang="en-US" dirty="0"/>
              <a:t>Schedule Post</a:t>
            </a:r>
          </a:p>
          <a:p>
            <a:endParaRPr lang="en-US" dirty="0"/>
          </a:p>
          <a:p>
            <a:endParaRPr lang="en-US" dirty="0"/>
          </a:p>
        </p:txBody>
      </p:sp>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YouTube Studio Checklist</a:t>
            </a:r>
          </a:p>
        </p:txBody>
      </p:sp>
      <p:pic>
        <p:nvPicPr>
          <p:cNvPr id="5" name="Picture 4">
            <a:extLst>
              <a:ext uri="{FF2B5EF4-FFF2-40B4-BE49-F238E27FC236}">
                <a16:creationId xmlns:a16="http://schemas.microsoft.com/office/drawing/2014/main" id="{0D63DACD-D5AB-01E2-AE31-45AA783212AC}"/>
              </a:ext>
            </a:extLst>
          </p:cNvPr>
          <p:cNvPicPr>
            <a:picLocks noChangeAspect="1"/>
          </p:cNvPicPr>
          <p:nvPr/>
        </p:nvPicPr>
        <p:blipFill>
          <a:blip r:embed="rId2"/>
          <a:stretch>
            <a:fillRect/>
          </a:stretch>
        </p:blipFill>
        <p:spPr>
          <a:xfrm>
            <a:off x="4817166" y="1246908"/>
            <a:ext cx="7090155" cy="4540827"/>
          </a:xfrm>
          <a:prstGeom prst="rect">
            <a:avLst/>
          </a:prstGeom>
        </p:spPr>
      </p:pic>
    </p:spTree>
    <p:extLst>
      <p:ext uri="{BB962C8B-B14F-4D97-AF65-F5344CB8AC3E}">
        <p14:creationId xmlns:p14="http://schemas.microsoft.com/office/powerpoint/2010/main" val="18451319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DE0708-4A35-A1B6-758E-921D817A0A83}"/>
              </a:ext>
            </a:extLst>
          </p:cNvPr>
          <p:cNvSpPr>
            <a:spLocks noGrp="1"/>
          </p:cNvSpPr>
          <p:nvPr>
            <p:ph idx="1"/>
          </p:nvPr>
        </p:nvSpPr>
        <p:spPr>
          <a:xfrm>
            <a:off x="394316" y="1327817"/>
            <a:ext cx="6045220" cy="1608622"/>
          </a:xfrm>
        </p:spPr>
        <p:txBody>
          <a:bodyPr>
            <a:normAutofit fontScale="85000" lnSpcReduction="20000"/>
          </a:bodyPr>
          <a:lstStyle/>
          <a:p>
            <a:r>
              <a:rPr lang="en-US" dirty="0"/>
              <a:t>Click ‘End Screen’ and set the two thumbnails to show at the right spot in the timeline.  (The last 22 seconds)</a:t>
            </a:r>
          </a:p>
          <a:p>
            <a:r>
              <a:rPr lang="en-US" dirty="0"/>
              <a:t>Build and end screen video using Canva.com</a:t>
            </a:r>
          </a:p>
        </p:txBody>
      </p:sp>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YouTube Studio End Screen</a:t>
            </a:r>
          </a:p>
        </p:txBody>
      </p:sp>
      <p:pic>
        <p:nvPicPr>
          <p:cNvPr id="5" name="Picture 4">
            <a:extLst>
              <a:ext uri="{FF2B5EF4-FFF2-40B4-BE49-F238E27FC236}">
                <a16:creationId xmlns:a16="http://schemas.microsoft.com/office/drawing/2014/main" id="{F3FFD968-C194-7ABA-8F6B-CE0A21F4F8B1}"/>
              </a:ext>
            </a:extLst>
          </p:cNvPr>
          <p:cNvPicPr>
            <a:picLocks noChangeAspect="1"/>
          </p:cNvPicPr>
          <p:nvPr/>
        </p:nvPicPr>
        <p:blipFill>
          <a:blip r:embed="rId2"/>
          <a:stretch>
            <a:fillRect/>
          </a:stretch>
        </p:blipFill>
        <p:spPr>
          <a:xfrm>
            <a:off x="6439535" y="1246909"/>
            <a:ext cx="5101856" cy="4177145"/>
          </a:xfrm>
          <a:prstGeom prst="rect">
            <a:avLst/>
          </a:prstGeom>
        </p:spPr>
      </p:pic>
      <p:pic>
        <p:nvPicPr>
          <p:cNvPr id="7" name="Picture 6" descr="A person in a white shirt&#10;&#10;Description automatically generated">
            <a:extLst>
              <a:ext uri="{FF2B5EF4-FFF2-40B4-BE49-F238E27FC236}">
                <a16:creationId xmlns:a16="http://schemas.microsoft.com/office/drawing/2014/main" id="{54F48DED-49F8-8EAC-DE9B-6E0ABADC419E}"/>
              </a:ext>
            </a:extLst>
          </p:cNvPr>
          <p:cNvPicPr>
            <a:picLocks noChangeAspect="1"/>
          </p:cNvPicPr>
          <p:nvPr/>
        </p:nvPicPr>
        <p:blipFill>
          <a:blip r:embed="rId3"/>
          <a:stretch>
            <a:fillRect/>
          </a:stretch>
        </p:blipFill>
        <p:spPr>
          <a:xfrm>
            <a:off x="452255" y="2749402"/>
            <a:ext cx="5752466" cy="3235762"/>
          </a:xfrm>
          <a:prstGeom prst="rect">
            <a:avLst/>
          </a:prstGeom>
        </p:spPr>
      </p:pic>
    </p:spTree>
    <p:extLst>
      <p:ext uri="{BB962C8B-B14F-4D97-AF65-F5344CB8AC3E}">
        <p14:creationId xmlns:p14="http://schemas.microsoft.com/office/powerpoint/2010/main" val="10035957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DE0708-4A35-A1B6-758E-921D817A0A83}"/>
              </a:ext>
            </a:extLst>
          </p:cNvPr>
          <p:cNvSpPr>
            <a:spLocks noGrp="1"/>
          </p:cNvSpPr>
          <p:nvPr>
            <p:ph idx="1"/>
          </p:nvPr>
        </p:nvSpPr>
        <p:spPr>
          <a:xfrm>
            <a:off x="394316" y="1701889"/>
            <a:ext cx="5195994" cy="4663400"/>
          </a:xfrm>
        </p:spPr>
        <p:txBody>
          <a:bodyPr/>
          <a:lstStyle/>
          <a:p>
            <a:r>
              <a:rPr lang="en-US" dirty="0"/>
              <a:t>YouTube Studio has Analytics too!  Export a Report. Download App on your Phone.</a:t>
            </a:r>
          </a:p>
          <a:p>
            <a:r>
              <a:rPr lang="en-US" dirty="0"/>
              <a:t>Install </a:t>
            </a:r>
            <a:r>
              <a:rPr lang="en-US" dirty="0" err="1"/>
              <a:t>TubeBuddy</a:t>
            </a:r>
            <a:r>
              <a:rPr lang="en-US" dirty="0"/>
              <a:t> Chrome extension to see Views on any other video.</a:t>
            </a:r>
          </a:p>
          <a:p>
            <a:endParaRPr lang="en-US" dirty="0"/>
          </a:p>
        </p:txBody>
      </p:sp>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YouTube Studio Tips</a:t>
            </a:r>
          </a:p>
        </p:txBody>
      </p:sp>
      <p:pic>
        <p:nvPicPr>
          <p:cNvPr id="5" name="Picture 4">
            <a:extLst>
              <a:ext uri="{FF2B5EF4-FFF2-40B4-BE49-F238E27FC236}">
                <a16:creationId xmlns:a16="http://schemas.microsoft.com/office/drawing/2014/main" id="{12EFBCCB-B9D2-7ECC-4A7C-741142675AB7}"/>
              </a:ext>
            </a:extLst>
          </p:cNvPr>
          <p:cNvPicPr>
            <a:picLocks noChangeAspect="1"/>
          </p:cNvPicPr>
          <p:nvPr/>
        </p:nvPicPr>
        <p:blipFill>
          <a:blip r:embed="rId2"/>
          <a:stretch>
            <a:fillRect/>
          </a:stretch>
        </p:blipFill>
        <p:spPr>
          <a:xfrm>
            <a:off x="6486762" y="203869"/>
            <a:ext cx="3790476" cy="6076190"/>
          </a:xfrm>
          <a:prstGeom prst="rect">
            <a:avLst/>
          </a:prstGeom>
        </p:spPr>
      </p:pic>
    </p:spTree>
    <p:extLst>
      <p:ext uri="{BB962C8B-B14F-4D97-AF65-F5344CB8AC3E}">
        <p14:creationId xmlns:p14="http://schemas.microsoft.com/office/powerpoint/2010/main" val="34261489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DE0708-4A35-A1B6-758E-921D817A0A83}"/>
              </a:ext>
            </a:extLst>
          </p:cNvPr>
          <p:cNvSpPr>
            <a:spLocks noGrp="1"/>
          </p:cNvSpPr>
          <p:nvPr>
            <p:ph idx="1"/>
          </p:nvPr>
        </p:nvSpPr>
        <p:spPr>
          <a:xfrm>
            <a:off x="394316" y="1701889"/>
            <a:ext cx="4381903" cy="4663400"/>
          </a:xfrm>
        </p:spPr>
        <p:txBody>
          <a:bodyPr/>
          <a:lstStyle/>
          <a:p>
            <a:r>
              <a:rPr lang="en-US" dirty="0"/>
              <a:t>Populate your YouTube channel page.  </a:t>
            </a:r>
          </a:p>
          <a:p>
            <a:r>
              <a:rPr lang="en-US" dirty="0"/>
              <a:t>Add banner image.  </a:t>
            </a:r>
          </a:p>
          <a:p>
            <a:r>
              <a:rPr lang="en-US" dirty="0"/>
              <a:t>Ask others to list you in their ‘featured channels.</a:t>
            </a:r>
          </a:p>
          <a:p>
            <a:r>
              <a:rPr lang="en-US" dirty="0"/>
              <a:t>Like and Love comments people make on your videos.</a:t>
            </a:r>
          </a:p>
        </p:txBody>
      </p:sp>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YouTube Studio Tips</a:t>
            </a:r>
          </a:p>
        </p:txBody>
      </p:sp>
      <p:pic>
        <p:nvPicPr>
          <p:cNvPr id="6" name="Picture 5">
            <a:extLst>
              <a:ext uri="{FF2B5EF4-FFF2-40B4-BE49-F238E27FC236}">
                <a16:creationId xmlns:a16="http://schemas.microsoft.com/office/drawing/2014/main" id="{CC534FBE-4728-7BCE-517B-8C8D5E472500}"/>
              </a:ext>
            </a:extLst>
          </p:cNvPr>
          <p:cNvPicPr>
            <a:picLocks noChangeAspect="1"/>
          </p:cNvPicPr>
          <p:nvPr/>
        </p:nvPicPr>
        <p:blipFill>
          <a:blip r:embed="rId2"/>
          <a:stretch>
            <a:fillRect/>
          </a:stretch>
        </p:blipFill>
        <p:spPr>
          <a:xfrm>
            <a:off x="4776219" y="1288472"/>
            <a:ext cx="7021465" cy="3784101"/>
          </a:xfrm>
          <a:prstGeom prst="rect">
            <a:avLst/>
          </a:prstGeom>
        </p:spPr>
      </p:pic>
      <p:pic>
        <p:nvPicPr>
          <p:cNvPr id="8" name="Picture 7">
            <a:extLst>
              <a:ext uri="{FF2B5EF4-FFF2-40B4-BE49-F238E27FC236}">
                <a16:creationId xmlns:a16="http://schemas.microsoft.com/office/drawing/2014/main" id="{8F52FB50-CE5E-F317-52DF-A356B6CA5D6D}"/>
              </a:ext>
            </a:extLst>
          </p:cNvPr>
          <p:cNvPicPr>
            <a:picLocks noChangeAspect="1"/>
          </p:cNvPicPr>
          <p:nvPr/>
        </p:nvPicPr>
        <p:blipFill>
          <a:blip r:embed="rId3"/>
          <a:stretch>
            <a:fillRect/>
          </a:stretch>
        </p:blipFill>
        <p:spPr>
          <a:xfrm>
            <a:off x="6722918" y="5222340"/>
            <a:ext cx="4806139" cy="1142949"/>
          </a:xfrm>
          <a:prstGeom prst="rect">
            <a:avLst/>
          </a:prstGeom>
        </p:spPr>
      </p:pic>
    </p:spTree>
    <p:extLst>
      <p:ext uri="{BB962C8B-B14F-4D97-AF65-F5344CB8AC3E}">
        <p14:creationId xmlns:p14="http://schemas.microsoft.com/office/powerpoint/2010/main" val="19175275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DE0708-4A35-A1B6-758E-921D817A0A83}"/>
              </a:ext>
            </a:extLst>
          </p:cNvPr>
          <p:cNvSpPr>
            <a:spLocks noGrp="1"/>
          </p:cNvSpPr>
          <p:nvPr>
            <p:ph idx="1"/>
          </p:nvPr>
        </p:nvSpPr>
        <p:spPr>
          <a:xfrm>
            <a:off x="394316" y="1701889"/>
            <a:ext cx="4208858" cy="3919593"/>
          </a:xfrm>
        </p:spPr>
        <p:txBody>
          <a:bodyPr>
            <a:normAutofit fontScale="85000" lnSpcReduction="20000"/>
          </a:bodyPr>
          <a:lstStyle/>
          <a:p>
            <a:r>
              <a:rPr lang="en-US" dirty="0"/>
              <a:t>Use Canva.com to find free templates, then modify them.</a:t>
            </a:r>
          </a:p>
          <a:p>
            <a:r>
              <a:rPr lang="en-US" dirty="0"/>
              <a:t>Add your picture</a:t>
            </a:r>
          </a:p>
          <a:p>
            <a:r>
              <a:rPr lang="en-US" dirty="0"/>
              <a:t>Replace the background. Use pixabay.com to find free images</a:t>
            </a:r>
          </a:p>
          <a:p>
            <a:r>
              <a:rPr lang="en-US" dirty="0"/>
              <a:t>Change the Text</a:t>
            </a:r>
          </a:p>
          <a:p>
            <a:r>
              <a:rPr lang="en-US" dirty="0"/>
              <a:t>Download the </a:t>
            </a:r>
            <a:r>
              <a:rPr lang="en-US" dirty="0" err="1"/>
              <a:t>png</a:t>
            </a:r>
            <a:endParaRPr lang="en-US" dirty="0"/>
          </a:p>
          <a:p>
            <a:r>
              <a:rPr lang="en-US" dirty="0"/>
              <a:t>Use it as your featured image and YouTube thumbnail</a:t>
            </a:r>
          </a:p>
        </p:txBody>
      </p:sp>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Create Thumbnail Image For Article And YouTube</a:t>
            </a:r>
          </a:p>
        </p:txBody>
      </p:sp>
      <p:pic>
        <p:nvPicPr>
          <p:cNvPr id="5" name="Picture 4">
            <a:extLst>
              <a:ext uri="{FF2B5EF4-FFF2-40B4-BE49-F238E27FC236}">
                <a16:creationId xmlns:a16="http://schemas.microsoft.com/office/drawing/2014/main" id="{2FA77F71-41FB-C301-2820-848F6552E68B}"/>
              </a:ext>
            </a:extLst>
          </p:cNvPr>
          <p:cNvPicPr>
            <a:picLocks noChangeAspect="1"/>
          </p:cNvPicPr>
          <p:nvPr/>
        </p:nvPicPr>
        <p:blipFill>
          <a:blip r:embed="rId3"/>
          <a:stretch>
            <a:fillRect/>
          </a:stretch>
        </p:blipFill>
        <p:spPr>
          <a:xfrm>
            <a:off x="5122718" y="949138"/>
            <a:ext cx="4032210" cy="2240671"/>
          </a:xfrm>
          <a:prstGeom prst="rect">
            <a:avLst/>
          </a:prstGeom>
        </p:spPr>
      </p:pic>
      <p:pic>
        <p:nvPicPr>
          <p:cNvPr id="7" name="Picture 6">
            <a:extLst>
              <a:ext uri="{FF2B5EF4-FFF2-40B4-BE49-F238E27FC236}">
                <a16:creationId xmlns:a16="http://schemas.microsoft.com/office/drawing/2014/main" id="{3F5D1953-4CB1-6731-E465-63AE16DD8A77}"/>
              </a:ext>
            </a:extLst>
          </p:cNvPr>
          <p:cNvPicPr>
            <a:picLocks noChangeAspect="1"/>
          </p:cNvPicPr>
          <p:nvPr/>
        </p:nvPicPr>
        <p:blipFill>
          <a:blip r:embed="rId4"/>
          <a:stretch>
            <a:fillRect/>
          </a:stretch>
        </p:blipFill>
        <p:spPr>
          <a:xfrm>
            <a:off x="5029199" y="3189809"/>
            <a:ext cx="6851073" cy="3331853"/>
          </a:xfrm>
          <a:prstGeom prst="rect">
            <a:avLst/>
          </a:prstGeom>
        </p:spPr>
      </p:pic>
      <p:pic>
        <p:nvPicPr>
          <p:cNvPr id="9" name="Picture 8">
            <a:extLst>
              <a:ext uri="{FF2B5EF4-FFF2-40B4-BE49-F238E27FC236}">
                <a16:creationId xmlns:a16="http://schemas.microsoft.com/office/drawing/2014/main" id="{7D6B4668-55C9-F266-CBC0-20130E18F8EE}"/>
              </a:ext>
            </a:extLst>
          </p:cNvPr>
          <p:cNvPicPr>
            <a:picLocks noChangeAspect="1"/>
          </p:cNvPicPr>
          <p:nvPr/>
        </p:nvPicPr>
        <p:blipFill>
          <a:blip r:embed="rId5"/>
          <a:stretch>
            <a:fillRect/>
          </a:stretch>
        </p:blipFill>
        <p:spPr>
          <a:xfrm>
            <a:off x="9248447" y="1014511"/>
            <a:ext cx="2817228" cy="2109924"/>
          </a:xfrm>
          <a:prstGeom prst="rect">
            <a:avLst/>
          </a:prstGeom>
        </p:spPr>
      </p:pic>
    </p:spTree>
    <p:extLst>
      <p:ext uri="{BB962C8B-B14F-4D97-AF65-F5344CB8AC3E}">
        <p14:creationId xmlns:p14="http://schemas.microsoft.com/office/powerpoint/2010/main" val="10699204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DE0708-4A35-A1B6-758E-921D817A0A83}"/>
              </a:ext>
            </a:extLst>
          </p:cNvPr>
          <p:cNvSpPr>
            <a:spLocks noGrp="1"/>
          </p:cNvSpPr>
          <p:nvPr>
            <p:ph idx="1"/>
          </p:nvPr>
        </p:nvSpPr>
        <p:spPr>
          <a:xfrm>
            <a:off x="394316" y="1469203"/>
            <a:ext cx="11066857" cy="3919593"/>
          </a:xfrm>
        </p:spPr>
        <p:txBody>
          <a:bodyPr>
            <a:normAutofit/>
          </a:bodyPr>
          <a:lstStyle/>
          <a:p>
            <a:r>
              <a:rPr lang="en-US" dirty="0"/>
              <a:t>Use pixabay.com and other sites to find free images.</a:t>
            </a:r>
          </a:p>
          <a:p>
            <a:r>
              <a:rPr lang="en-US" dirty="0"/>
              <a:t>Don’t forget that Copilot can also create images</a:t>
            </a:r>
          </a:p>
        </p:txBody>
      </p:sp>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Find Royalty Free Images</a:t>
            </a:r>
          </a:p>
        </p:txBody>
      </p:sp>
      <p:pic>
        <p:nvPicPr>
          <p:cNvPr id="6" name="Picture 5">
            <a:extLst>
              <a:ext uri="{FF2B5EF4-FFF2-40B4-BE49-F238E27FC236}">
                <a16:creationId xmlns:a16="http://schemas.microsoft.com/office/drawing/2014/main" id="{DD66852A-B5E4-44CD-1E09-BD556F2D6B8F}"/>
              </a:ext>
            </a:extLst>
          </p:cNvPr>
          <p:cNvPicPr>
            <a:picLocks noChangeAspect="1"/>
          </p:cNvPicPr>
          <p:nvPr/>
        </p:nvPicPr>
        <p:blipFill>
          <a:blip r:embed="rId3"/>
          <a:stretch>
            <a:fillRect/>
          </a:stretch>
        </p:blipFill>
        <p:spPr>
          <a:xfrm>
            <a:off x="2252864" y="2483287"/>
            <a:ext cx="7686271" cy="3723836"/>
          </a:xfrm>
          <a:prstGeom prst="rect">
            <a:avLst/>
          </a:prstGeom>
        </p:spPr>
      </p:pic>
    </p:spTree>
    <p:extLst>
      <p:ext uri="{BB962C8B-B14F-4D97-AF65-F5344CB8AC3E}">
        <p14:creationId xmlns:p14="http://schemas.microsoft.com/office/powerpoint/2010/main" val="16746153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DE0708-4A35-A1B6-758E-921D817A0A83}"/>
              </a:ext>
            </a:extLst>
          </p:cNvPr>
          <p:cNvSpPr>
            <a:spLocks noGrp="1"/>
          </p:cNvSpPr>
          <p:nvPr>
            <p:ph idx="1"/>
          </p:nvPr>
        </p:nvSpPr>
        <p:spPr/>
        <p:txBody>
          <a:bodyPr/>
          <a:lstStyle/>
          <a:p>
            <a:r>
              <a:rPr lang="en-US" dirty="0"/>
              <a:t>Fill out the information on your LinkedIn Profile, add background.</a:t>
            </a:r>
          </a:p>
          <a:p>
            <a:r>
              <a:rPr lang="en-US" dirty="0"/>
              <a:t>Change the profile ‘URL’ to just be your name, and not some numbers.</a:t>
            </a:r>
          </a:p>
          <a:p>
            <a:r>
              <a:rPr lang="en-US" dirty="0"/>
              <a:t>Get your connections above 2000.</a:t>
            </a:r>
          </a:p>
          <a:p>
            <a:pPr marL="0" indent="0">
              <a:buNone/>
            </a:pPr>
            <a:endParaRPr lang="en-US" dirty="0"/>
          </a:p>
        </p:txBody>
      </p:sp>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Make Your Profiles Stand Out</a:t>
            </a:r>
          </a:p>
        </p:txBody>
      </p:sp>
      <p:pic>
        <p:nvPicPr>
          <p:cNvPr id="5" name="Picture 4">
            <a:extLst>
              <a:ext uri="{FF2B5EF4-FFF2-40B4-BE49-F238E27FC236}">
                <a16:creationId xmlns:a16="http://schemas.microsoft.com/office/drawing/2014/main" id="{F7C36EAB-DA96-2778-31BD-C335220F342A}"/>
              </a:ext>
            </a:extLst>
          </p:cNvPr>
          <p:cNvPicPr>
            <a:picLocks noChangeAspect="1"/>
          </p:cNvPicPr>
          <p:nvPr/>
        </p:nvPicPr>
        <p:blipFill>
          <a:blip r:embed="rId2"/>
          <a:stretch>
            <a:fillRect/>
          </a:stretch>
        </p:blipFill>
        <p:spPr>
          <a:xfrm>
            <a:off x="5891645" y="3602052"/>
            <a:ext cx="5906040" cy="2969591"/>
          </a:xfrm>
          <a:prstGeom prst="rect">
            <a:avLst/>
          </a:prstGeom>
        </p:spPr>
      </p:pic>
    </p:spTree>
    <p:extLst>
      <p:ext uri="{BB962C8B-B14F-4D97-AF65-F5344CB8AC3E}">
        <p14:creationId xmlns:p14="http://schemas.microsoft.com/office/powerpoint/2010/main" val="4513542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DE0708-4A35-A1B6-758E-921D817A0A83}"/>
              </a:ext>
            </a:extLst>
          </p:cNvPr>
          <p:cNvSpPr>
            <a:spLocks noGrp="1"/>
          </p:cNvSpPr>
          <p:nvPr>
            <p:ph idx="1"/>
          </p:nvPr>
        </p:nvSpPr>
        <p:spPr>
          <a:xfrm>
            <a:off x="394316" y="1701889"/>
            <a:ext cx="4759576" cy="4663400"/>
          </a:xfrm>
        </p:spPr>
        <p:txBody>
          <a:bodyPr/>
          <a:lstStyle/>
          <a:p>
            <a:r>
              <a:rPr lang="en-US" dirty="0"/>
              <a:t>Embed YouTube video in your Article post, after it goes live.</a:t>
            </a:r>
          </a:p>
          <a:p>
            <a:r>
              <a:rPr lang="en-US" dirty="0"/>
              <a:t>Post to LinkedIn, Facebook, X, </a:t>
            </a:r>
            <a:r>
              <a:rPr lang="en-US" dirty="0" err="1"/>
              <a:t>TechSocial</a:t>
            </a:r>
            <a:endParaRPr lang="en-US" dirty="0"/>
          </a:p>
          <a:p>
            <a:r>
              <a:rPr lang="en-US" dirty="0"/>
              <a:t>The link will bring in the thumbnail.</a:t>
            </a:r>
          </a:p>
          <a:p>
            <a:endParaRPr lang="en-US" dirty="0"/>
          </a:p>
          <a:p>
            <a:endParaRPr lang="en-US" dirty="0"/>
          </a:p>
          <a:p>
            <a:endParaRPr lang="en-US" dirty="0"/>
          </a:p>
          <a:p>
            <a:endParaRPr lang="en-US" dirty="0"/>
          </a:p>
          <a:p>
            <a:endParaRPr lang="en-US" dirty="0"/>
          </a:p>
        </p:txBody>
      </p:sp>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Post Article/Video on Social Media</a:t>
            </a:r>
          </a:p>
        </p:txBody>
      </p:sp>
      <p:pic>
        <p:nvPicPr>
          <p:cNvPr id="5" name="Picture 4">
            <a:extLst>
              <a:ext uri="{FF2B5EF4-FFF2-40B4-BE49-F238E27FC236}">
                <a16:creationId xmlns:a16="http://schemas.microsoft.com/office/drawing/2014/main" id="{540D4E8F-F369-989F-A2DB-6384DBB6B467}"/>
              </a:ext>
            </a:extLst>
          </p:cNvPr>
          <p:cNvPicPr>
            <a:picLocks noChangeAspect="1"/>
          </p:cNvPicPr>
          <p:nvPr/>
        </p:nvPicPr>
        <p:blipFill>
          <a:blip r:embed="rId2"/>
          <a:stretch>
            <a:fillRect/>
          </a:stretch>
        </p:blipFill>
        <p:spPr>
          <a:xfrm>
            <a:off x="5309755" y="2981501"/>
            <a:ext cx="5882831" cy="3348266"/>
          </a:xfrm>
          <a:prstGeom prst="rect">
            <a:avLst/>
          </a:prstGeom>
        </p:spPr>
      </p:pic>
    </p:spTree>
    <p:extLst>
      <p:ext uri="{BB962C8B-B14F-4D97-AF65-F5344CB8AC3E}">
        <p14:creationId xmlns:p14="http://schemas.microsoft.com/office/powerpoint/2010/main" val="39421354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DE0708-4A35-A1B6-758E-921D817A0A83}"/>
              </a:ext>
            </a:extLst>
          </p:cNvPr>
          <p:cNvSpPr>
            <a:spLocks noGrp="1"/>
          </p:cNvSpPr>
          <p:nvPr>
            <p:ph idx="1"/>
          </p:nvPr>
        </p:nvSpPr>
        <p:spPr>
          <a:xfrm>
            <a:off x="394315" y="1701889"/>
            <a:ext cx="4863485" cy="3940375"/>
          </a:xfrm>
        </p:spPr>
        <p:txBody>
          <a:bodyPr>
            <a:normAutofit lnSpcReduction="10000"/>
          </a:bodyPr>
          <a:lstStyle/>
          <a:p>
            <a:r>
              <a:rPr lang="en-US" dirty="0"/>
              <a:t>Use the Chrome Extension named ‘Open Multiple URLS’ to quickly open several LinkedIn and Facebook groups for reposting.</a:t>
            </a:r>
          </a:p>
          <a:p>
            <a:r>
              <a:rPr lang="en-US" dirty="0"/>
              <a:t>Post a link to the original post. </a:t>
            </a:r>
            <a:r>
              <a:rPr lang="en-US" sz="1500" dirty="0"/>
              <a:t>(https://www.linkedin.com/posts/peter-ramer_d365-debug-tutorial-1-dynamics-365-musings-activity-7183106458937405440-TteP?utm_source=share&amp;utm_medium=member_desktop</a:t>
            </a:r>
            <a:r>
              <a:rPr lang="en-US" dirty="0"/>
              <a:t>)</a:t>
            </a:r>
          </a:p>
        </p:txBody>
      </p:sp>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Re-Post In Multiple Groups</a:t>
            </a:r>
          </a:p>
        </p:txBody>
      </p:sp>
      <p:pic>
        <p:nvPicPr>
          <p:cNvPr id="5" name="Picture 4">
            <a:extLst>
              <a:ext uri="{FF2B5EF4-FFF2-40B4-BE49-F238E27FC236}">
                <a16:creationId xmlns:a16="http://schemas.microsoft.com/office/drawing/2014/main" id="{9DB06FDD-6461-62E7-80D8-99C771AF1317}"/>
              </a:ext>
            </a:extLst>
          </p:cNvPr>
          <p:cNvPicPr>
            <a:picLocks noChangeAspect="1"/>
          </p:cNvPicPr>
          <p:nvPr/>
        </p:nvPicPr>
        <p:blipFill>
          <a:blip r:embed="rId2"/>
          <a:stretch>
            <a:fillRect/>
          </a:stretch>
        </p:blipFill>
        <p:spPr>
          <a:xfrm>
            <a:off x="5576756" y="1423554"/>
            <a:ext cx="5189971" cy="4511342"/>
          </a:xfrm>
          <a:prstGeom prst="rect">
            <a:avLst/>
          </a:prstGeom>
        </p:spPr>
      </p:pic>
      <p:pic>
        <p:nvPicPr>
          <p:cNvPr id="7" name="Picture 6">
            <a:extLst>
              <a:ext uri="{FF2B5EF4-FFF2-40B4-BE49-F238E27FC236}">
                <a16:creationId xmlns:a16="http://schemas.microsoft.com/office/drawing/2014/main" id="{550F21E5-CF51-AE9E-C21E-E3B6F2E95DBE}"/>
              </a:ext>
            </a:extLst>
          </p:cNvPr>
          <p:cNvPicPr>
            <a:picLocks noChangeAspect="1"/>
          </p:cNvPicPr>
          <p:nvPr/>
        </p:nvPicPr>
        <p:blipFill>
          <a:blip r:embed="rId3"/>
          <a:stretch>
            <a:fillRect/>
          </a:stretch>
        </p:blipFill>
        <p:spPr>
          <a:xfrm>
            <a:off x="8521277" y="738479"/>
            <a:ext cx="1924319" cy="619211"/>
          </a:xfrm>
          <a:prstGeom prst="rect">
            <a:avLst/>
          </a:prstGeom>
        </p:spPr>
      </p:pic>
    </p:spTree>
    <p:extLst>
      <p:ext uri="{BB962C8B-B14F-4D97-AF65-F5344CB8AC3E}">
        <p14:creationId xmlns:p14="http://schemas.microsoft.com/office/powerpoint/2010/main" val="32566987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DE0708-4A35-A1B6-758E-921D817A0A83}"/>
              </a:ext>
            </a:extLst>
          </p:cNvPr>
          <p:cNvSpPr>
            <a:spLocks noGrp="1"/>
          </p:cNvSpPr>
          <p:nvPr>
            <p:ph idx="1"/>
          </p:nvPr>
        </p:nvSpPr>
        <p:spPr>
          <a:xfrm>
            <a:off x="394316" y="1701889"/>
            <a:ext cx="6754630" cy="4663400"/>
          </a:xfrm>
        </p:spPr>
        <p:txBody>
          <a:bodyPr/>
          <a:lstStyle/>
          <a:p>
            <a:r>
              <a:rPr lang="en-US" dirty="0"/>
              <a:t>Don’t let ‘perfection’ hold you back</a:t>
            </a:r>
          </a:p>
          <a:p>
            <a:r>
              <a:rPr lang="en-US" dirty="0"/>
              <a:t>The book ‘The Creative Act’ points to “The Leaning Tower of Piza”: If it were perfect, it would not be famous</a:t>
            </a:r>
          </a:p>
          <a:p>
            <a:r>
              <a:rPr lang="en-US" dirty="0"/>
              <a:t>SEO is important</a:t>
            </a:r>
          </a:p>
          <a:p>
            <a:r>
              <a:rPr lang="en-US" dirty="0"/>
              <a:t>Work to increase the number of people who see your content through social media posts</a:t>
            </a:r>
          </a:p>
        </p:txBody>
      </p:sp>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Takeaways From Session</a:t>
            </a:r>
          </a:p>
        </p:txBody>
      </p:sp>
      <p:pic>
        <p:nvPicPr>
          <p:cNvPr id="5" name="Picture 4" descr="A leaning tower of pisa with Leaning Tower of Pisa in the background&#10;&#10;Description automatically generated">
            <a:extLst>
              <a:ext uri="{FF2B5EF4-FFF2-40B4-BE49-F238E27FC236}">
                <a16:creationId xmlns:a16="http://schemas.microsoft.com/office/drawing/2014/main" id="{C277F5EE-6902-DD5E-B63B-64333EBB754B}"/>
              </a:ext>
            </a:extLst>
          </p:cNvPr>
          <p:cNvPicPr>
            <a:picLocks noChangeAspect="1"/>
          </p:cNvPicPr>
          <p:nvPr/>
        </p:nvPicPr>
        <p:blipFill>
          <a:blip r:embed="rId2"/>
          <a:stretch>
            <a:fillRect/>
          </a:stretch>
        </p:blipFill>
        <p:spPr>
          <a:xfrm>
            <a:off x="7621732" y="1488017"/>
            <a:ext cx="3107720" cy="4663401"/>
          </a:xfrm>
          <a:prstGeom prst="rect">
            <a:avLst/>
          </a:prstGeom>
        </p:spPr>
      </p:pic>
    </p:spTree>
    <p:extLst>
      <p:ext uri="{BB962C8B-B14F-4D97-AF65-F5344CB8AC3E}">
        <p14:creationId xmlns:p14="http://schemas.microsoft.com/office/powerpoint/2010/main" val="35410004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9D951A4-D1D1-A615-B1DC-79A5506C7C0E}"/>
              </a:ext>
            </a:extLst>
          </p:cNvPr>
          <p:cNvSpPr>
            <a:spLocks noGrp="1"/>
          </p:cNvSpPr>
          <p:nvPr>
            <p:ph idx="1"/>
          </p:nvPr>
        </p:nvSpPr>
        <p:spPr>
          <a:xfrm>
            <a:off x="657787" y="1519026"/>
            <a:ext cx="6748165" cy="4663400"/>
          </a:xfrm>
        </p:spPr>
        <p:txBody>
          <a:bodyPr/>
          <a:lstStyle/>
          <a:p>
            <a:r>
              <a:rPr lang="en-US" dirty="0"/>
              <a:t>Content never sleeps</a:t>
            </a:r>
          </a:p>
          <a:p>
            <a:r>
              <a:rPr lang="en-US" dirty="0"/>
              <a:t>Let your user interactions help drive your content creation</a:t>
            </a:r>
          </a:p>
          <a:p>
            <a:r>
              <a:rPr lang="en-US" dirty="0"/>
              <a:t>Consistency is just as important as content</a:t>
            </a:r>
          </a:p>
          <a:p>
            <a:r>
              <a:rPr lang="en-US" dirty="0"/>
              <a:t>Release content on multiple platforms / content types</a:t>
            </a:r>
          </a:p>
          <a:p>
            <a:r>
              <a:rPr lang="en-US" dirty="0"/>
              <a:t>Be active on forums / LinkedIn groups</a:t>
            </a:r>
          </a:p>
          <a:p>
            <a:r>
              <a:rPr lang="en-US" dirty="0"/>
              <a:t>Have a ‘teacher’s mentality’</a:t>
            </a:r>
          </a:p>
          <a:p>
            <a:endParaRPr lang="en-US" dirty="0"/>
          </a:p>
        </p:txBody>
      </p:sp>
      <p:sp>
        <p:nvSpPr>
          <p:cNvPr id="3" name="Title 2">
            <a:extLst>
              <a:ext uri="{FF2B5EF4-FFF2-40B4-BE49-F238E27FC236}">
                <a16:creationId xmlns:a16="http://schemas.microsoft.com/office/drawing/2014/main" id="{F09A89AD-F6AB-C7A8-9DF3-B54971960CD0}"/>
              </a:ext>
            </a:extLst>
          </p:cNvPr>
          <p:cNvSpPr>
            <a:spLocks noGrp="1"/>
          </p:cNvSpPr>
          <p:nvPr>
            <p:ph type="title"/>
          </p:nvPr>
        </p:nvSpPr>
        <p:spPr/>
        <p:txBody>
          <a:bodyPr/>
          <a:lstStyle/>
          <a:p>
            <a:r>
              <a:rPr lang="en-US" dirty="0"/>
              <a:t>Takeaways from Session</a:t>
            </a:r>
          </a:p>
        </p:txBody>
      </p:sp>
      <p:pic>
        <p:nvPicPr>
          <p:cNvPr id="2050" name="Picture 2" descr="a professional image with social media logos like LinkedIn floating around">
            <a:extLst>
              <a:ext uri="{FF2B5EF4-FFF2-40B4-BE49-F238E27FC236}">
                <a16:creationId xmlns:a16="http://schemas.microsoft.com/office/drawing/2014/main" id="{0317B795-4161-BDC6-E987-4C823525D5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0118" y="1611920"/>
            <a:ext cx="3704095" cy="37040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00911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18CC9B-F9A6-49DD-8B30-6E4D801A9BD4}"/>
              </a:ext>
            </a:extLst>
          </p:cNvPr>
          <p:cNvSpPr>
            <a:spLocks noGrp="1"/>
          </p:cNvSpPr>
          <p:nvPr>
            <p:ph type="title"/>
          </p:nvPr>
        </p:nvSpPr>
        <p:spPr/>
        <p:txBody>
          <a:bodyPr/>
          <a:lstStyle/>
          <a:p>
            <a:r>
              <a:rPr lang="en-US" dirty="0"/>
              <a:t>Questions?</a:t>
            </a:r>
          </a:p>
        </p:txBody>
      </p:sp>
    </p:spTree>
    <p:extLst>
      <p:ext uri="{BB962C8B-B14F-4D97-AF65-F5344CB8AC3E}">
        <p14:creationId xmlns:p14="http://schemas.microsoft.com/office/powerpoint/2010/main" val="12305976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706FF3-4088-45A1-B03E-3F45C98C1284}"/>
              </a:ext>
            </a:extLst>
          </p:cNvPr>
          <p:cNvSpPr>
            <a:spLocks noGrp="1"/>
          </p:cNvSpPr>
          <p:nvPr>
            <p:ph idx="1"/>
          </p:nvPr>
        </p:nvSpPr>
        <p:spPr>
          <a:xfrm>
            <a:off x="394316" y="1327815"/>
            <a:ext cx="5915043" cy="4189757"/>
          </a:xfrm>
        </p:spPr>
        <p:txBody>
          <a:bodyPr>
            <a:normAutofit/>
          </a:bodyPr>
          <a:lstStyle/>
          <a:p>
            <a:pPr marL="0" indent="0">
              <a:buNone/>
            </a:pPr>
            <a:r>
              <a:rPr lang="en-US" dirty="0">
                <a:latin typeface="Poppins" pitchFamily="2" charset="77"/>
                <a:cs typeface="Poppins" pitchFamily="2" charset="77"/>
              </a:rPr>
              <a:t>Peter Ramer</a:t>
            </a:r>
          </a:p>
          <a:p>
            <a:pPr marL="0" indent="0">
              <a:lnSpc>
                <a:spcPct val="150000"/>
              </a:lnSpc>
              <a:buNone/>
            </a:pPr>
            <a:r>
              <a:rPr lang="en-US" sz="1800" b="1" dirty="0">
                <a:latin typeface="Open Sans Light" panose="020B0306030504020204" pitchFamily="34" charset="0"/>
                <a:ea typeface="Open Sans Light" panose="020B0306030504020204" pitchFamily="34" charset="0"/>
                <a:cs typeface="Open Sans Light" panose="020B0306030504020204" pitchFamily="34" charset="0"/>
              </a:rPr>
              <a:t>Email</a:t>
            </a:r>
            <a:r>
              <a:rPr lang="en-US" sz="1800" dirty="0">
                <a:latin typeface="Open Sans Light" panose="020B0306030504020204" pitchFamily="34" charset="0"/>
                <a:ea typeface="Open Sans Light" panose="020B0306030504020204" pitchFamily="34" charset="0"/>
                <a:cs typeface="Open Sans Light" panose="020B0306030504020204" pitchFamily="34" charset="0"/>
              </a:rPr>
              <a:t>: </a:t>
            </a:r>
            <a:r>
              <a:rPr lang="en-US" sz="1800" dirty="0">
                <a:latin typeface="Open Sans Light" panose="020B0306030504020204" pitchFamily="34" charset="0"/>
                <a:ea typeface="Open Sans Light" panose="020B0306030504020204" pitchFamily="34" charset="0"/>
                <a:cs typeface="Open Sans Light" panose="020B0306030504020204" pitchFamily="34" charset="0"/>
                <a:hlinkClick r:id="rId2"/>
              </a:rPr>
              <a:t>peter.ramer@rsmus.com</a:t>
            </a:r>
            <a:endParaRPr lang="en-US" sz="1800" dirty="0">
              <a:latin typeface="Open Sans Light" panose="020B0306030504020204" pitchFamily="34" charset="0"/>
              <a:ea typeface="Open Sans Light" panose="020B0306030504020204" pitchFamily="34" charset="0"/>
              <a:cs typeface="Open Sans Light" panose="020B0306030504020204" pitchFamily="34" charset="0"/>
            </a:endParaRPr>
          </a:p>
          <a:p>
            <a:pPr marL="0" indent="0">
              <a:lnSpc>
                <a:spcPct val="150000"/>
              </a:lnSpc>
              <a:buNone/>
            </a:pPr>
            <a:r>
              <a:rPr lang="en-US" sz="1800" b="1" dirty="0">
                <a:latin typeface="Open Sans Light" panose="020B0306030504020204" pitchFamily="34" charset="0"/>
                <a:ea typeface="Open Sans Light" panose="020B0306030504020204" pitchFamily="34" charset="0"/>
                <a:cs typeface="Open Sans Light" panose="020B0306030504020204" pitchFamily="34" charset="0"/>
              </a:rPr>
              <a:t>Blog: </a:t>
            </a:r>
            <a:r>
              <a:rPr lang="en-US" sz="1800" dirty="0">
                <a:latin typeface="Open Sans Light" panose="020B0306030504020204" pitchFamily="34" charset="0"/>
                <a:ea typeface="Open Sans Light" panose="020B0306030504020204" pitchFamily="34" charset="0"/>
                <a:cs typeface="Open Sans Light" panose="020B0306030504020204" pitchFamily="34" charset="0"/>
                <a:hlinkClick r:id="rId3"/>
              </a:rPr>
              <a:t>https://dynamics365musings.com</a:t>
            </a:r>
            <a:r>
              <a:rPr lang="en-US" sz="1800" dirty="0">
                <a:latin typeface="Open Sans Light" panose="020B0306030504020204" pitchFamily="34" charset="0"/>
                <a:ea typeface="Open Sans Light" panose="020B0306030504020204" pitchFamily="34" charset="0"/>
                <a:cs typeface="Open Sans Light" panose="020B0306030504020204" pitchFamily="34" charset="0"/>
              </a:rPr>
              <a:t> </a:t>
            </a:r>
          </a:p>
          <a:p>
            <a:pPr marL="0" indent="0">
              <a:lnSpc>
                <a:spcPct val="150000"/>
              </a:lnSpc>
              <a:buNone/>
            </a:pPr>
            <a:r>
              <a:rPr lang="en-US" sz="1800" b="1" dirty="0">
                <a:latin typeface="Open Sans Light" panose="020B0306030504020204" pitchFamily="34" charset="0"/>
                <a:ea typeface="Open Sans Light" panose="020B0306030504020204" pitchFamily="34" charset="0"/>
                <a:cs typeface="Open Sans Light" panose="020B0306030504020204" pitchFamily="34" charset="0"/>
              </a:rPr>
              <a:t>YouTube: </a:t>
            </a:r>
            <a:r>
              <a:rPr lang="en-US" sz="1800" dirty="0">
                <a:latin typeface="Open Sans Light" panose="020B0306030504020204" pitchFamily="34" charset="0"/>
                <a:ea typeface="Open Sans Light" panose="020B0306030504020204" pitchFamily="34" charset="0"/>
                <a:cs typeface="Open Sans Light" panose="020B0306030504020204" pitchFamily="34" charset="0"/>
                <a:hlinkClick r:id="rId4"/>
              </a:rPr>
              <a:t>https://www.youtube.com/@peterramer</a:t>
            </a:r>
            <a:r>
              <a:rPr lang="en-US" sz="1800" dirty="0">
                <a:latin typeface="Open Sans Light" panose="020B0306030504020204" pitchFamily="34" charset="0"/>
                <a:ea typeface="Open Sans Light" panose="020B0306030504020204" pitchFamily="34" charset="0"/>
                <a:cs typeface="Open Sans Light" panose="020B0306030504020204" pitchFamily="34" charset="0"/>
              </a:rPr>
              <a:t> </a:t>
            </a:r>
            <a:r>
              <a:rPr lang="en-US" sz="1800" b="1" dirty="0">
                <a:latin typeface="Open Sans Light" panose="020B0306030504020204" pitchFamily="34" charset="0"/>
                <a:ea typeface="Open Sans Light" panose="020B0306030504020204" pitchFamily="34" charset="0"/>
                <a:cs typeface="Open Sans Light" panose="020B0306030504020204" pitchFamily="34" charset="0"/>
              </a:rPr>
              <a:t>LinkedIn: </a:t>
            </a:r>
            <a:r>
              <a:rPr lang="en-US" sz="1800" dirty="0">
                <a:latin typeface="Open Sans Light" panose="020B0306030504020204" pitchFamily="34" charset="0"/>
                <a:ea typeface="Open Sans Light" panose="020B0306030504020204" pitchFamily="34" charset="0"/>
                <a:cs typeface="Open Sans Light" panose="020B0306030504020204" pitchFamily="34" charset="0"/>
                <a:hlinkClick r:id="rId5"/>
              </a:rPr>
              <a:t>https://www.linkedin.com/in/peter-ramer/</a:t>
            </a:r>
            <a:r>
              <a:rPr lang="en-US" sz="1800" dirty="0">
                <a:latin typeface="Open Sans Light" panose="020B0306030504020204" pitchFamily="34" charset="0"/>
                <a:ea typeface="Open Sans Light" panose="020B0306030504020204" pitchFamily="34" charset="0"/>
                <a:cs typeface="Open Sans Light" panose="020B0306030504020204" pitchFamily="34" charset="0"/>
              </a:rPr>
              <a:t> </a:t>
            </a:r>
            <a:r>
              <a:rPr lang="en-US" sz="1800" b="1" dirty="0">
                <a:latin typeface="Open Sans Light" panose="020B0306030504020204" pitchFamily="34" charset="0"/>
                <a:ea typeface="Open Sans Light" panose="020B0306030504020204" pitchFamily="34" charset="0"/>
                <a:cs typeface="Open Sans Light" panose="020B0306030504020204" pitchFamily="34" charset="0"/>
              </a:rPr>
              <a:t>Twitter/X: </a:t>
            </a:r>
            <a:r>
              <a:rPr lang="en-US" sz="1800" dirty="0">
                <a:latin typeface="Open Sans Light" panose="020B0306030504020204" pitchFamily="34" charset="0"/>
                <a:ea typeface="Open Sans Light" panose="020B0306030504020204" pitchFamily="34" charset="0"/>
                <a:cs typeface="Open Sans Light" panose="020B0306030504020204" pitchFamily="34" charset="0"/>
                <a:hlinkClick r:id="rId6"/>
              </a:rPr>
              <a:t>https://twitter.com/peter_ramer</a:t>
            </a:r>
            <a:endParaRPr lang="en-US" sz="1800" dirty="0">
              <a:latin typeface="Open Sans Light" panose="020B0306030504020204" pitchFamily="34" charset="0"/>
              <a:ea typeface="Open Sans Light" panose="020B0306030504020204" pitchFamily="34" charset="0"/>
              <a:cs typeface="Open Sans Light" panose="020B0306030504020204" pitchFamily="34" charset="0"/>
            </a:endParaRPr>
          </a:p>
          <a:p>
            <a:pPr marL="0" indent="0">
              <a:lnSpc>
                <a:spcPct val="150000"/>
              </a:lnSpc>
              <a:buNone/>
            </a:pPr>
            <a:r>
              <a:rPr lang="en-US" sz="1800" b="1" dirty="0">
                <a:latin typeface="Open Sans Light" panose="020B0306030504020204" pitchFamily="34" charset="0"/>
                <a:ea typeface="Open Sans Light" panose="020B0306030504020204" pitchFamily="34" charset="0"/>
                <a:cs typeface="Open Sans Light" panose="020B0306030504020204" pitchFamily="34" charset="0"/>
              </a:rPr>
              <a:t>Mastodon</a:t>
            </a:r>
            <a:r>
              <a:rPr lang="en-US" sz="1800" dirty="0">
                <a:latin typeface="Open Sans Light" panose="020B0306030504020204" pitchFamily="34" charset="0"/>
                <a:ea typeface="Open Sans Light" panose="020B0306030504020204" pitchFamily="34" charset="0"/>
                <a:cs typeface="Open Sans Light" panose="020B0306030504020204" pitchFamily="34" charset="0"/>
              </a:rPr>
              <a:t>: </a:t>
            </a:r>
            <a:r>
              <a:rPr lang="en-US" sz="1800" dirty="0">
                <a:latin typeface="Open Sans Light" panose="020B0306030504020204" pitchFamily="34" charset="0"/>
                <a:ea typeface="Open Sans Light" panose="020B0306030504020204" pitchFamily="34" charset="0"/>
                <a:cs typeface="Open Sans Light" panose="020B0306030504020204" pitchFamily="34" charset="0"/>
                <a:hlinkClick r:id="rId7"/>
              </a:rPr>
              <a:t>https://techhub.social/@peter_ramer</a:t>
            </a:r>
            <a:r>
              <a:rPr lang="en-US" sz="1800" dirty="0">
                <a:latin typeface="Open Sans Light" panose="020B0306030504020204" pitchFamily="34" charset="0"/>
                <a:ea typeface="Open Sans Light" panose="020B0306030504020204" pitchFamily="34" charset="0"/>
                <a:cs typeface="Open Sans Light" panose="020B0306030504020204" pitchFamily="34" charset="0"/>
              </a:rPr>
              <a:t> </a:t>
            </a:r>
          </a:p>
        </p:txBody>
      </p:sp>
      <p:sp>
        <p:nvSpPr>
          <p:cNvPr id="7" name="Title 6">
            <a:extLst>
              <a:ext uri="{FF2B5EF4-FFF2-40B4-BE49-F238E27FC236}">
                <a16:creationId xmlns:a16="http://schemas.microsoft.com/office/drawing/2014/main" id="{DA33E29E-D8B6-40B2-8AD4-237CEB8B93FD}"/>
              </a:ext>
            </a:extLst>
          </p:cNvPr>
          <p:cNvSpPr>
            <a:spLocks noGrp="1"/>
          </p:cNvSpPr>
          <p:nvPr>
            <p:ph type="title"/>
          </p:nvPr>
        </p:nvSpPr>
        <p:spPr/>
        <p:txBody>
          <a:bodyPr/>
          <a:lstStyle/>
          <a:p>
            <a:r>
              <a:rPr lang="en-US" b="1" dirty="0">
                <a:latin typeface="Poppins" pitchFamily="2" charset="77"/>
                <a:cs typeface="Poppins" pitchFamily="2" charset="77"/>
              </a:rPr>
              <a:t>Thank you for attending!</a:t>
            </a:r>
          </a:p>
        </p:txBody>
      </p:sp>
      <p:sp>
        <p:nvSpPr>
          <p:cNvPr id="2" name="Text Placeholder 4">
            <a:extLst>
              <a:ext uri="{FF2B5EF4-FFF2-40B4-BE49-F238E27FC236}">
                <a16:creationId xmlns:a16="http://schemas.microsoft.com/office/drawing/2014/main" id="{CA0453B0-9EF0-F8EF-96D5-24A619B4AEE8}"/>
              </a:ext>
            </a:extLst>
          </p:cNvPr>
          <p:cNvSpPr txBox="1">
            <a:spLocks/>
          </p:cNvSpPr>
          <p:nvPr/>
        </p:nvSpPr>
        <p:spPr>
          <a:xfrm>
            <a:off x="5822375" y="1327815"/>
            <a:ext cx="6155499" cy="38364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Open Sans Light" pitchFamily="2" charset="0"/>
                <a:ea typeface="Open Sans Light" pitchFamily="2" charset="0"/>
                <a:cs typeface="Open Sans Light"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Light" pitchFamily="2" charset="0"/>
                <a:ea typeface="Open Sans Light" pitchFamily="2" charset="0"/>
                <a:cs typeface="Open Sans Light"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Open Sans Light" pitchFamily="2" charset="0"/>
                <a:ea typeface="Open Sans Light" pitchFamily="2" charset="0"/>
                <a:cs typeface="Open Sans Light"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latin typeface="Poppins" pitchFamily="2" charset="77"/>
                <a:cs typeface="Poppins" pitchFamily="2" charset="77"/>
              </a:rPr>
              <a:t>Alex Meyer</a:t>
            </a:r>
          </a:p>
          <a:p>
            <a:pPr marL="0" indent="0" algn="l">
              <a:lnSpc>
                <a:spcPct val="100000"/>
              </a:lnSpc>
              <a:buNone/>
            </a:pPr>
            <a:r>
              <a:rPr lang="en-US" sz="1900" b="1" dirty="0">
                <a:latin typeface="Open Sans Light" panose="020B0306030504020204" pitchFamily="34" charset="0"/>
                <a:ea typeface="Open Sans Light" panose="020B0306030504020204" pitchFamily="34" charset="0"/>
                <a:cs typeface="Open Sans Light" panose="020B0306030504020204" pitchFamily="34" charset="0"/>
              </a:rPr>
              <a:t>Email</a:t>
            </a:r>
            <a:r>
              <a:rPr lang="en-US" sz="1900" dirty="0">
                <a:latin typeface="Open Sans Light" panose="020B0306030504020204" pitchFamily="34" charset="0"/>
                <a:ea typeface="Open Sans Light" panose="020B0306030504020204" pitchFamily="34" charset="0"/>
                <a:cs typeface="Open Sans Light" panose="020B0306030504020204" pitchFamily="34" charset="0"/>
              </a:rPr>
              <a:t>: </a:t>
            </a:r>
            <a:r>
              <a:rPr lang="en-US" sz="19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hlinkClick r:id="rId8"/>
              </a:rPr>
              <a:t>alex.itguy@outlook.com</a:t>
            </a:r>
            <a:endParaRPr lang="en-US" sz="19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a:p>
            <a:pPr marL="0" indent="0" algn="l">
              <a:lnSpc>
                <a:spcPct val="100000"/>
              </a:lnSpc>
              <a:buNone/>
            </a:pPr>
            <a:r>
              <a:rPr lang="en-US" sz="1900" b="1" dirty="0">
                <a:latin typeface="Open Sans Light" panose="020B0306030504020204" pitchFamily="34" charset="0"/>
                <a:ea typeface="Open Sans Light" panose="020B0306030504020204" pitchFamily="34" charset="0"/>
                <a:cs typeface="Open Sans Light" panose="020B0306030504020204" pitchFamily="34" charset="0"/>
              </a:rPr>
              <a:t>Blog: </a:t>
            </a:r>
            <a:r>
              <a:rPr lang="en-US" sz="1900" dirty="0">
                <a:latin typeface="Open Sans Light" panose="020B0306030504020204" pitchFamily="34" charset="0"/>
                <a:ea typeface="Open Sans Light" panose="020B0306030504020204" pitchFamily="34" charset="0"/>
                <a:cs typeface="Open Sans Light" panose="020B0306030504020204" pitchFamily="34" charset="0"/>
                <a:hlinkClick r:id="rId9"/>
              </a:rPr>
              <a:t>http://d365foblog.com</a:t>
            </a:r>
            <a:endParaRPr lang="en-US" sz="1900" dirty="0">
              <a:latin typeface="Open Sans Light" panose="020B0306030504020204" pitchFamily="34" charset="0"/>
              <a:ea typeface="Open Sans Light" panose="020B0306030504020204" pitchFamily="34" charset="0"/>
              <a:cs typeface="Open Sans Light" panose="020B0306030504020204" pitchFamily="34" charset="0"/>
            </a:endParaRPr>
          </a:p>
          <a:p>
            <a:pPr marL="0" indent="0" algn="l">
              <a:lnSpc>
                <a:spcPct val="100000"/>
              </a:lnSpc>
              <a:buNone/>
            </a:pPr>
            <a:r>
              <a:rPr lang="en-US" sz="1900" b="1" dirty="0">
                <a:latin typeface="Open Sans Light" panose="020B0306030504020204" pitchFamily="34" charset="0"/>
                <a:ea typeface="Open Sans Light" panose="020B0306030504020204" pitchFamily="34" charset="0"/>
                <a:cs typeface="Open Sans Light" panose="020B0306030504020204" pitchFamily="34" charset="0"/>
              </a:rPr>
              <a:t>YouTube: </a:t>
            </a:r>
            <a:r>
              <a:rPr lang="en-US" sz="1900" dirty="0">
                <a:latin typeface="Open Sans Light" panose="020B0306030504020204" pitchFamily="34" charset="0"/>
                <a:ea typeface="Open Sans Light" panose="020B0306030504020204" pitchFamily="34" charset="0"/>
                <a:cs typeface="Open Sans Light" panose="020B0306030504020204" pitchFamily="34" charset="0"/>
                <a:hlinkClick r:id="rId10"/>
              </a:rPr>
              <a:t>https://www.youtube.com/@AlexMeyerGeek</a:t>
            </a:r>
            <a:endParaRPr lang="en-US" sz="1900" dirty="0">
              <a:latin typeface="Open Sans Light" panose="020B0306030504020204" pitchFamily="34" charset="0"/>
              <a:ea typeface="Open Sans Light" panose="020B0306030504020204" pitchFamily="34" charset="0"/>
              <a:cs typeface="Open Sans Light" panose="020B0306030504020204" pitchFamily="34" charset="0"/>
            </a:endParaRPr>
          </a:p>
          <a:p>
            <a:pPr marL="0" indent="0" algn="l">
              <a:lnSpc>
                <a:spcPct val="100000"/>
              </a:lnSpc>
              <a:buNone/>
            </a:pPr>
            <a:r>
              <a:rPr lang="en-US" sz="19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Security Course</a:t>
            </a:r>
            <a:r>
              <a:rPr lang="en-US" sz="19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a:t>
            </a:r>
            <a:r>
              <a:rPr lang="en-US" sz="19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hlinkClick r:id="rId11"/>
              </a:rPr>
              <a:t>http://d365fosecurity.com</a:t>
            </a:r>
            <a:endParaRPr lang="en-US" sz="19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a:p>
            <a:pPr marL="0" indent="0" algn="l">
              <a:lnSpc>
                <a:spcPct val="100000"/>
              </a:lnSpc>
              <a:buNone/>
            </a:pPr>
            <a:r>
              <a:rPr lang="en-US" sz="19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Book: </a:t>
            </a:r>
            <a:r>
              <a:rPr lang="en-US" sz="1900" dirty="0">
                <a:latin typeface="Open Sans Light" panose="020B0306030504020204" pitchFamily="34" charset="0"/>
                <a:ea typeface="Open Sans Light" panose="020B0306030504020204" pitchFamily="34" charset="0"/>
                <a:cs typeface="Open Sans Light" panose="020B0306030504020204" pitchFamily="34" charset="0"/>
                <a:hlinkClick r:id="rId12"/>
              </a:rPr>
              <a:t>Security and Audit Field Manual:  Dynamic 365 for Finance &amp; Operations</a:t>
            </a:r>
            <a:endParaRPr lang="en-US" sz="1900" dirty="0">
              <a:latin typeface="Open Sans Light" panose="020B0306030504020204" pitchFamily="34" charset="0"/>
              <a:ea typeface="Open Sans Light" panose="020B0306030504020204" pitchFamily="34" charset="0"/>
              <a:cs typeface="Open Sans Light" panose="020B0306030504020204" pitchFamily="34" charset="0"/>
            </a:endParaRPr>
          </a:p>
          <a:p>
            <a:pPr marL="0" indent="0" algn="l">
              <a:lnSpc>
                <a:spcPct val="100000"/>
              </a:lnSpc>
              <a:buNone/>
            </a:pPr>
            <a:r>
              <a:rPr lang="en-US" sz="1900" b="1" dirty="0">
                <a:latin typeface="Open Sans Light" panose="020B0306030504020204" pitchFamily="34" charset="0"/>
                <a:ea typeface="Open Sans Light" panose="020B0306030504020204" pitchFamily="34" charset="0"/>
                <a:cs typeface="Open Sans Light" panose="020B0306030504020204" pitchFamily="34" charset="0"/>
              </a:rPr>
              <a:t>LinkedIn: </a:t>
            </a:r>
            <a:r>
              <a:rPr lang="en-US" sz="1900" dirty="0">
                <a:latin typeface="Open Sans Light" panose="020B0306030504020204" pitchFamily="34" charset="0"/>
                <a:ea typeface="Open Sans Light" panose="020B0306030504020204" pitchFamily="34" charset="0"/>
                <a:cs typeface="Open Sans Light" panose="020B0306030504020204" pitchFamily="34" charset="0"/>
                <a:hlinkClick r:id="rId13"/>
              </a:rPr>
              <a:t>https://www.linkedin.com/in/alex-meyer-b6338837/</a:t>
            </a:r>
            <a:endParaRPr lang="en-US" sz="1900" dirty="0">
              <a:latin typeface="Open Sans Light" panose="020B0306030504020204" pitchFamily="34" charset="0"/>
              <a:ea typeface="Open Sans Light" panose="020B0306030504020204" pitchFamily="34" charset="0"/>
              <a:cs typeface="Open Sans Light" panose="020B0306030504020204" pitchFamily="34" charset="0"/>
            </a:endParaRPr>
          </a:p>
        </p:txBody>
      </p:sp>
      <p:pic>
        <p:nvPicPr>
          <p:cNvPr id="3" name="Picture 2" descr="Qr code&#10;&#10;Description automatically generated">
            <a:extLst>
              <a:ext uri="{FF2B5EF4-FFF2-40B4-BE49-F238E27FC236}">
                <a16:creationId xmlns:a16="http://schemas.microsoft.com/office/drawing/2014/main" id="{49F85C91-1D93-FF1D-B3DB-7AEF3BA6A72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112044" y="4477379"/>
            <a:ext cx="1727096" cy="1727096"/>
          </a:xfrm>
          <a:prstGeom prst="rect">
            <a:avLst/>
          </a:prstGeom>
        </p:spPr>
      </p:pic>
    </p:spTree>
    <p:extLst>
      <p:ext uri="{BB962C8B-B14F-4D97-AF65-F5344CB8AC3E}">
        <p14:creationId xmlns:p14="http://schemas.microsoft.com/office/powerpoint/2010/main" val="11074437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0EFDC198DA1424AA2DE7340ED8C291E" ma:contentTypeVersion="20" ma:contentTypeDescription="Create a new document." ma:contentTypeScope="" ma:versionID="e17e278717a8b3a9d1b0341905e9f118">
  <xsd:schema xmlns:xsd="http://www.w3.org/2001/XMLSchema" xmlns:xs="http://www.w3.org/2001/XMLSchema" xmlns:p="http://schemas.microsoft.com/office/2006/metadata/properties" xmlns:ns2="6fe25bdf-ae0e-48a7-b6e5-bc8a1849b98e" xmlns:ns3="518ec24c-f428-4057-9a36-4cb948a7b407" targetNamespace="http://schemas.microsoft.com/office/2006/metadata/properties" ma:root="true" ma:fieldsID="64d06730524467017972f768cafcd2f5" ns2:_="" ns3:_="">
    <xsd:import namespace="6fe25bdf-ae0e-48a7-b6e5-bc8a1849b98e"/>
    <xsd:import namespace="518ec24c-f428-4057-9a36-4cb948a7b40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e25bdf-ae0e-48a7-b6e5-bc8a1849b98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4419aa8-21d6-4bea-8eac-28a8efdd9d04}" ma:internalName="TaxCatchAll" ma:showField="CatchAllData" ma:web="6fe25bdf-ae0e-48a7-b6e5-bc8a1849b98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18ec24c-f428-4057-9a36-4cb948a7b40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37c3b37-2320-48ce-b319-ec387555f39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18ec24c-f428-4057-9a36-4cb948a7b407">
      <Terms xmlns="http://schemas.microsoft.com/office/infopath/2007/PartnerControls"/>
    </lcf76f155ced4ddcb4097134ff3c332f>
    <TaxCatchAll xmlns="6fe25bdf-ae0e-48a7-b6e5-bc8a1849b98e" xsi:nil="true"/>
    <SharedWithUsers xmlns="6fe25bdf-ae0e-48a7-b6e5-bc8a1849b98e">
      <UserInfo>
        <DisplayName>Denise Johnson</DisplayName>
        <AccountId>370</AccountId>
        <AccountType/>
      </UserInfo>
    </SharedWithUsers>
  </documentManagement>
</p:properties>
</file>

<file path=customXml/itemProps1.xml><?xml version="1.0" encoding="utf-8"?>
<ds:datastoreItem xmlns:ds="http://schemas.openxmlformats.org/officeDocument/2006/customXml" ds:itemID="{8A5649F1-BC20-433F-9EB9-87E816DFF310}">
  <ds:schemaRefs>
    <ds:schemaRef ds:uri="http://schemas.microsoft.com/sharepoint/v3/contenttype/forms"/>
  </ds:schemaRefs>
</ds:datastoreItem>
</file>

<file path=customXml/itemProps2.xml><?xml version="1.0" encoding="utf-8"?>
<ds:datastoreItem xmlns:ds="http://schemas.openxmlformats.org/officeDocument/2006/customXml" ds:itemID="{09547E9C-B9C7-459C-B8BF-F0D66C1121F2}">
  <ds:schemaRefs>
    <ds:schemaRef ds:uri="518ec24c-f428-4057-9a36-4cb948a7b407"/>
    <ds:schemaRef ds:uri="6fe25bdf-ae0e-48a7-b6e5-bc8a1849b98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DA9DF9A-0CA9-44D1-A5AF-022979F1124E}">
  <ds:schemaRefs>
    <ds:schemaRef ds:uri="518ec24c-f428-4057-9a36-4cb948a7b407"/>
    <ds:schemaRef ds:uri="6fe25bdf-ae0e-48a7-b6e5-bc8a1849b98e"/>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639</TotalTime>
  <Words>2169</Words>
  <Application>Microsoft Office PowerPoint</Application>
  <PresentationFormat>Widescreen</PresentationFormat>
  <Paragraphs>245</Paragraphs>
  <Slides>37</Slides>
  <Notes>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37</vt:i4>
      </vt:variant>
    </vt:vector>
  </HeadingPairs>
  <TitlesOfParts>
    <vt:vector size="47" baseType="lpstr">
      <vt:lpstr>Aptos</vt:lpstr>
      <vt:lpstr>Arial</vt:lpstr>
      <vt:lpstr>Calibri</vt:lpstr>
      <vt:lpstr>Calibri Light</vt:lpstr>
      <vt:lpstr>Century Gothic</vt:lpstr>
      <vt:lpstr>Open Sans ExtraBold</vt:lpstr>
      <vt:lpstr>Open Sans Light</vt:lpstr>
      <vt:lpstr>Open Sans SemiBold</vt:lpstr>
      <vt:lpstr>Poppins</vt:lpstr>
      <vt:lpstr>Office Theme</vt:lpstr>
      <vt:lpstr>PowerPoint Presentation</vt:lpstr>
      <vt:lpstr>PowerPoint Presentation</vt:lpstr>
      <vt:lpstr>Peter Ramer</vt:lpstr>
      <vt:lpstr>Alex Meyer</vt:lpstr>
      <vt:lpstr>Audience Questions</vt:lpstr>
      <vt:lpstr>Content Creation Options</vt:lpstr>
      <vt:lpstr>Content Ideas</vt:lpstr>
      <vt:lpstr>Methodology</vt:lpstr>
      <vt:lpstr>Examples of Methodology In Use</vt:lpstr>
      <vt:lpstr>Blog - Hosted</vt:lpstr>
      <vt:lpstr>Ease of Use Items</vt:lpstr>
      <vt:lpstr>Other Content Considerations</vt:lpstr>
      <vt:lpstr>Content Analytics</vt:lpstr>
      <vt:lpstr>WordPress Set Up</vt:lpstr>
      <vt:lpstr>Helpful WordPress Plugns </vt:lpstr>
      <vt:lpstr>Helpful WordPress Plugins </vt:lpstr>
      <vt:lpstr>Header, Footer, and Post Injections</vt:lpstr>
      <vt:lpstr>Jetpack and Google Analytics</vt:lpstr>
      <vt:lpstr>MailChimp</vt:lpstr>
      <vt:lpstr>Yoast SEO</vt:lpstr>
      <vt:lpstr>Blog Writing Checklist</vt:lpstr>
      <vt:lpstr>Save Information For Next Post</vt:lpstr>
      <vt:lpstr>Video Recording Process</vt:lpstr>
      <vt:lpstr>Video Editing Process</vt:lpstr>
      <vt:lpstr>YouTube Studio Checklist</vt:lpstr>
      <vt:lpstr>YouTube Studio End Screen</vt:lpstr>
      <vt:lpstr>YouTube Studio Tips</vt:lpstr>
      <vt:lpstr>YouTube Studio Tips</vt:lpstr>
      <vt:lpstr>Create Thumbnail Image For Article And YouTube</vt:lpstr>
      <vt:lpstr>Find Royalty Free Images</vt:lpstr>
      <vt:lpstr>Make Your Profiles Stand Out</vt:lpstr>
      <vt:lpstr>Post Article/Video on Social Media</vt:lpstr>
      <vt:lpstr>Re-Post In Multiple Groups</vt:lpstr>
      <vt:lpstr>Takeaways From Session</vt:lpstr>
      <vt:lpstr>Takeaways from Session</vt:lpstr>
      <vt:lpstr>Questions?</vt:lpstr>
      <vt:lpstr>Thank you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Lauren Bishop</dc:creator>
  <cp:lastModifiedBy>Alex Meyer</cp:lastModifiedBy>
  <cp:revision>7</cp:revision>
  <dcterms:created xsi:type="dcterms:W3CDTF">2023-12-18T14:27:39Z</dcterms:created>
  <dcterms:modified xsi:type="dcterms:W3CDTF">2024-05-13T16:06:35Z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0x01010040EFDC198DA1424AA2DE7340ED8C291E</vt:lpwstr>
  </property>
  <property fmtid="{D5CDD505-2E9C-101B-9397-08002B2CF9AE}" pid="3" name="MediaServiceImageTags">
    <vt:lpwstr/>
  </property>
</Properties>
</file>