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0" r:id="rId4"/>
    <p:sldMasterId id="2147483814" r:id="rId5"/>
    <p:sldMasterId id="2147483720" r:id="rId6"/>
  </p:sldMasterIdLst>
  <p:notesMasterIdLst>
    <p:notesMasterId r:id="rId48"/>
  </p:notesMasterIdLst>
  <p:sldIdLst>
    <p:sldId id="277" r:id="rId7"/>
    <p:sldId id="256" r:id="rId8"/>
    <p:sldId id="266" r:id="rId9"/>
    <p:sldId id="268" r:id="rId10"/>
    <p:sldId id="286" r:id="rId11"/>
    <p:sldId id="278" r:id="rId12"/>
    <p:sldId id="279" r:id="rId13"/>
    <p:sldId id="280" r:id="rId14"/>
    <p:sldId id="287" r:id="rId15"/>
    <p:sldId id="281" r:id="rId16"/>
    <p:sldId id="282" r:id="rId17"/>
    <p:sldId id="290" r:id="rId18"/>
    <p:sldId id="291" r:id="rId19"/>
    <p:sldId id="297" r:id="rId20"/>
    <p:sldId id="283" r:id="rId21"/>
    <p:sldId id="285" r:id="rId22"/>
    <p:sldId id="309" r:id="rId23"/>
    <p:sldId id="284" r:id="rId24"/>
    <p:sldId id="267" r:id="rId25"/>
    <p:sldId id="288" r:id="rId26"/>
    <p:sldId id="289" r:id="rId27"/>
    <p:sldId id="269" r:id="rId28"/>
    <p:sldId id="270" r:id="rId29"/>
    <p:sldId id="271" r:id="rId30"/>
    <p:sldId id="294" r:id="rId31"/>
    <p:sldId id="295" r:id="rId32"/>
    <p:sldId id="300" r:id="rId33"/>
    <p:sldId id="296" r:id="rId34"/>
    <p:sldId id="299" r:id="rId35"/>
    <p:sldId id="298" r:id="rId36"/>
    <p:sldId id="301" r:id="rId37"/>
    <p:sldId id="302" r:id="rId38"/>
    <p:sldId id="304" r:id="rId39"/>
    <p:sldId id="307" r:id="rId40"/>
    <p:sldId id="303" r:id="rId41"/>
    <p:sldId id="306" r:id="rId42"/>
    <p:sldId id="308" r:id="rId43"/>
    <p:sldId id="305" r:id="rId44"/>
    <p:sldId id="272" r:id="rId45"/>
    <p:sldId id="292" r:id="rId46"/>
    <p:sldId id="293"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89559F-E9D0-441E-9B1A-FCA92A5692D9}" v="6" dt="2021-10-31T14:36:34.2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77" autoAdjust="0"/>
    <p:restoredTop sz="72150" autoAdjust="0"/>
  </p:normalViewPr>
  <p:slideViewPr>
    <p:cSldViewPr snapToGrid="0" snapToObjects="1">
      <p:cViewPr varScale="1">
        <p:scale>
          <a:sx n="82" d="100"/>
          <a:sy n="82" d="100"/>
        </p:scale>
        <p:origin x="130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Meyer" userId="e897e529-fb93-4d27-9a24-ea9d8f2112ca" providerId="ADAL" clId="{7C89559F-E9D0-441E-9B1A-FCA92A5692D9}"/>
    <pc:docChg chg="undo custSel addSld modSld">
      <pc:chgData name="Alex Meyer" userId="e897e529-fb93-4d27-9a24-ea9d8f2112ca" providerId="ADAL" clId="{7C89559F-E9D0-441E-9B1A-FCA92A5692D9}" dt="2021-10-31T14:37:34.698" v="574" actId="14100"/>
      <pc:docMkLst>
        <pc:docMk/>
      </pc:docMkLst>
      <pc:sldChg chg="modSp mod">
        <pc:chgData name="Alex Meyer" userId="e897e529-fb93-4d27-9a24-ea9d8f2112ca" providerId="ADAL" clId="{7C89559F-E9D0-441E-9B1A-FCA92A5692D9}" dt="2021-10-31T14:36:35.313" v="572" actId="27636"/>
        <pc:sldMkLst>
          <pc:docMk/>
          <pc:sldMk cId="2294718577" sldId="266"/>
        </pc:sldMkLst>
        <pc:spChg chg="mod">
          <ac:chgData name="Alex Meyer" userId="e897e529-fb93-4d27-9a24-ea9d8f2112ca" providerId="ADAL" clId="{7C89559F-E9D0-441E-9B1A-FCA92A5692D9}" dt="2021-10-31T14:36:35.313" v="572" actId="27636"/>
          <ac:spMkLst>
            <pc:docMk/>
            <pc:sldMk cId="2294718577" sldId="266"/>
            <ac:spMk id="4" creationId="{75B4265D-AA4A-482C-BAB1-5C744B0E8537}"/>
          </ac:spMkLst>
        </pc:spChg>
      </pc:sldChg>
      <pc:sldChg chg="modSp mod">
        <pc:chgData name="Alex Meyer" userId="e897e529-fb93-4d27-9a24-ea9d8f2112ca" providerId="ADAL" clId="{7C89559F-E9D0-441E-9B1A-FCA92A5692D9}" dt="2021-10-31T14:37:34.698" v="574" actId="14100"/>
        <pc:sldMkLst>
          <pc:docMk/>
          <pc:sldMk cId="2138147052" sldId="268"/>
        </pc:sldMkLst>
        <pc:spChg chg="mod">
          <ac:chgData name="Alex Meyer" userId="e897e529-fb93-4d27-9a24-ea9d8f2112ca" providerId="ADAL" clId="{7C89559F-E9D0-441E-9B1A-FCA92A5692D9}" dt="2021-10-31T14:37:34.698" v="574" actId="14100"/>
          <ac:spMkLst>
            <pc:docMk/>
            <pc:sldMk cId="2138147052" sldId="268"/>
            <ac:spMk id="3" creationId="{887AE4AD-5985-5C4B-9E8F-09015BAC1206}"/>
          </ac:spMkLst>
        </pc:spChg>
      </pc:sldChg>
      <pc:sldChg chg="modSp mod">
        <pc:chgData name="Alex Meyer" userId="e897e529-fb93-4d27-9a24-ea9d8f2112ca" providerId="ADAL" clId="{7C89559F-E9D0-441E-9B1A-FCA92A5692D9}" dt="2021-10-31T14:29:25.575" v="241" actId="20577"/>
        <pc:sldMkLst>
          <pc:docMk/>
          <pc:sldMk cId="704473428" sldId="272"/>
        </pc:sldMkLst>
        <pc:spChg chg="mod">
          <ac:chgData name="Alex Meyer" userId="e897e529-fb93-4d27-9a24-ea9d8f2112ca" providerId="ADAL" clId="{7C89559F-E9D0-441E-9B1A-FCA92A5692D9}" dt="2021-10-31T14:29:25.575" v="241" actId="20577"/>
          <ac:spMkLst>
            <pc:docMk/>
            <pc:sldMk cId="704473428" sldId="272"/>
            <ac:spMk id="3" creationId="{FA9A5C2A-C75A-4470-9FA0-FF86CB2D9FE8}"/>
          </ac:spMkLst>
        </pc:spChg>
      </pc:sldChg>
      <pc:sldChg chg="addSp modSp mod">
        <pc:chgData name="Alex Meyer" userId="e897e529-fb93-4d27-9a24-ea9d8f2112ca" providerId="ADAL" clId="{7C89559F-E9D0-441E-9B1A-FCA92A5692D9}" dt="2021-10-29T19:41:21.255" v="72" actId="1076"/>
        <pc:sldMkLst>
          <pc:docMk/>
          <pc:sldMk cId="656300157" sldId="297"/>
        </pc:sldMkLst>
        <pc:spChg chg="mod">
          <ac:chgData name="Alex Meyer" userId="e897e529-fb93-4d27-9a24-ea9d8f2112ca" providerId="ADAL" clId="{7C89559F-E9D0-441E-9B1A-FCA92A5692D9}" dt="2021-10-29T19:40:11.075" v="3" actId="255"/>
          <ac:spMkLst>
            <pc:docMk/>
            <pc:sldMk cId="656300157" sldId="297"/>
            <ac:spMk id="3" creationId="{3DD0A52D-ED3E-409B-92FD-545BE7111551}"/>
          </ac:spMkLst>
        </pc:spChg>
        <pc:spChg chg="add mod">
          <ac:chgData name="Alex Meyer" userId="e897e529-fb93-4d27-9a24-ea9d8f2112ca" providerId="ADAL" clId="{7C89559F-E9D0-441E-9B1A-FCA92A5692D9}" dt="2021-10-29T19:41:21.255" v="72" actId="1076"/>
          <ac:spMkLst>
            <pc:docMk/>
            <pc:sldMk cId="656300157" sldId="297"/>
            <ac:spMk id="6" creationId="{9B4B5626-5D14-4A63-898D-3D4A47987DC4}"/>
          </ac:spMkLst>
        </pc:spChg>
        <pc:spChg chg="add mod">
          <ac:chgData name="Alex Meyer" userId="e897e529-fb93-4d27-9a24-ea9d8f2112ca" providerId="ADAL" clId="{7C89559F-E9D0-441E-9B1A-FCA92A5692D9}" dt="2021-10-29T19:41:15.080" v="71" actId="1076"/>
          <ac:spMkLst>
            <pc:docMk/>
            <pc:sldMk cId="656300157" sldId="297"/>
            <ac:spMk id="8" creationId="{220D6EBD-5B87-4A95-97FC-53A15F5FDB36}"/>
          </ac:spMkLst>
        </pc:spChg>
        <pc:picChg chg="add mod">
          <ac:chgData name="Alex Meyer" userId="e897e529-fb93-4d27-9a24-ea9d8f2112ca" providerId="ADAL" clId="{7C89559F-E9D0-441E-9B1A-FCA92A5692D9}" dt="2021-10-29T19:40:15.139" v="4" actId="1076"/>
          <ac:picMkLst>
            <pc:docMk/>
            <pc:sldMk cId="656300157" sldId="297"/>
            <ac:picMk id="5" creationId="{FBD5EC9C-2615-42B0-8C67-2807B3115EB6}"/>
          </ac:picMkLst>
        </pc:picChg>
        <pc:picChg chg="mod">
          <ac:chgData name="Alex Meyer" userId="e897e529-fb93-4d27-9a24-ea9d8f2112ca" providerId="ADAL" clId="{7C89559F-E9D0-441E-9B1A-FCA92A5692D9}" dt="2021-10-29T19:40:19.305" v="5" actId="1076"/>
          <ac:picMkLst>
            <pc:docMk/>
            <pc:sldMk cId="656300157" sldId="297"/>
            <ac:picMk id="7" creationId="{AF7CD198-4F5D-46DE-8661-A6C257032694}"/>
          </ac:picMkLst>
        </pc:picChg>
      </pc:sldChg>
      <pc:sldChg chg="modNotesTx">
        <pc:chgData name="Alex Meyer" userId="e897e529-fb93-4d27-9a24-ea9d8f2112ca" providerId="ADAL" clId="{7C89559F-E9D0-441E-9B1A-FCA92A5692D9}" dt="2021-10-31T14:30:57.793" v="242"/>
        <pc:sldMkLst>
          <pc:docMk/>
          <pc:sldMk cId="471957592" sldId="307"/>
        </pc:sldMkLst>
      </pc:sldChg>
      <pc:sldChg chg="modSp new mod">
        <pc:chgData name="Alex Meyer" userId="e897e529-fb93-4d27-9a24-ea9d8f2112ca" providerId="ADAL" clId="{7C89559F-E9D0-441E-9B1A-FCA92A5692D9}" dt="2021-10-31T14:34:17.562" v="507" actId="14100"/>
        <pc:sldMkLst>
          <pc:docMk/>
          <pc:sldMk cId="212041084" sldId="309"/>
        </pc:sldMkLst>
        <pc:spChg chg="mod">
          <ac:chgData name="Alex Meyer" userId="e897e529-fb93-4d27-9a24-ea9d8f2112ca" providerId="ADAL" clId="{7C89559F-E9D0-441E-9B1A-FCA92A5692D9}" dt="2021-10-31T14:32:51.936" v="261" actId="20577"/>
          <ac:spMkLst>
            <pc:docMk/>
            <pc:sldMk cId="212041084" sldId="309"/>
            <ac:spMk id="2" creationId="{AE9F876F-D0B4-42AF-804D-79AE44FB9CB8}"/>
          </ac:spMkLst>
        </pc:spChg>
        <pc:spChg chg="mod">
          <ac:chgData name="Alex Meyer" userId="e897e529-fb93-4d27-9a24-ea9d8f2112ca" providerId="ADAL" clId="{7C89559F-E9D0-441E-9B1A-FCA92A5692D9}" dt="2021-10-31T14:34:17.562" v="507" actId="14100"/>
          <ac:spMkLst>
            <pc:docMk/>
            <pc:sldMk cId="212041084" sldId="309"/>
            <ac:spMk id="3" creationId="{ADA383FF-7357-481C-BF57-0AAF311613C5}"/>
          </ac:spMkLst>
        </pc:spChg>
      </pc:sldChg>
    </pc:docChg>
  </pc:docChgLst>
  <pc:docChgLst>
    <pc:chgData name="Alex Meyer" userId="e897e529-fb93-4d27-9a24-ea9d8f2112ca" providerId="ADAL" clId="{C25C4E4D-22BB-425E-A887-EE79029B9A44}"/>
    <pc:docChg chg="undo custSel addSld delSld modSld sldOrd">
      <pc:chgData name="Alex Meyer" userId="e897e529-fb93-4d27-9a24-ea9d8f2112ca" providerId="ADAL" clId="{C25C4E4D-22BB-425E-A887-EE79029B9A44}" dt="2021-10-28T20:34:01.997" v="2590" actId="1076"/>
      <pc:docMkLst>
        <pc:docMk/>
      </pc:docMkLst>
      <pc:sldChg chg="modSp mod">
        <pc:chgData name="Alex Meyer" userId="e897e529-fb93-4d27-9a24-ea9d8f2112ca" providerId="ADAL" clId="{C25C4E4D-22BB-425E-A887-EE79029B9A44}" dt="2021-10-23T03:12:40.583" v="78" actId="20577"/>
        <pc:sldMkLst>
          <pc:docMk/>
          <pc:sldMk cId="178764056" sldId="256"/>
        </pc:sldMkLst>
        <pc:spChg chg="mod">
          <ac:chgData name="Alex Meyer" userId="e897e529-fb93-4d27-9a24-ea9d8f2112ca" providerId="ADAL" clId="{C25C4E4D-22BB-425E-A887-EE79029B9A44}" dt="2021-10-23T03:12:31.832" v="57" actId="20577"/>
          <ac:spMkLst>
            <pc:docMk/>
            <pc:sldMk cId="178764056" sldId="256"/>
            <ac:spMk id="2" creationId="{16312D44-6D95-6A4A-9693-EEDA78F7D05E}"/>
          </ac:spMkLst>
        </pc:spChg>
        <pc:spChg chg="mod">
          <ac:chgData name="Alex Meyer" userId="e897e529-fb93-4d27-9a24-ea9d8f2112ca" providerId="ADAL" clId="{C25C4E4D-22BB-425E-A887-EE79029B9A44}" dt="2021-10-23T03:12:40.583" v="78" actId="20577"/>
          <ac:spMkLst>
            <pc:docMk/>
            <pc:sldMk cId="178764056" sldId="256"/>
            <ac:spMk id="3" creationId="{49DCD587-C5A5-0040-A508-B9924BDD3AA8}"/>
          </ac:spMkLst>
        </pc:spChg>
      </pc:sldChg>
      <pc:sldChg chg="del">
        <pc:chgData name="Alex Meyer" userId="e897e529-fb93-4d27-9a24-ea9d8f2112ca" providerId="ADAL" clId="{C25C4E4D-22BB-425E-A887-EE79029B9A44}" dt="2021-10-28T19:28:52.822" v="1390" actId="47"/>
        <pc:sldMkLst>
          <pc:docMk/>
          <pc:sldMk cId="15741780" sldId="257"/>
        </pc:sldMkLst>
      </pc:sldChg>
      <pc:sldChg chg="del">
        <pc:chgData name="Alex Meyer" userId="e897e529-fb93-4d27-9a24-ea9d8f2112ca" providerId="ADAL" clId="{C25C4E4D-22BB-425E-A887-EE79029B9A44}" dt="2021-10-28T19:28:53.536" v="1391" actId="47"/>
        <pc:sldMkLst>
          <pc:docMk/>
          <pc:sldMk cId="2191835493" sldId="259"/>
        </pc:sldMkLst>
      </pc:sldChg>
      <pc:sldChg chg="del">
        <pc:chgData name="Alex Meyer" userId="e897e529-fb93-4d27-9a24-ea9d8f2112ca" providerId="ADAL" clId="{C25C4E4D-22BB-425E-A887-EE79029B9A44}" dt="2021-10-28T19:28:54.713" v="1392" actId="47"/>
        <pc:sldMkLst>
          <pc:docMk/>
          <pc:sldMk cId="2664584875" sldId="260"/>
        </pc:sldMkLst>
      </pc:sldChg>
      <pc:sldChg chg="del">
        <pc:chgData name="Alex Meyer" userId="e897e529-fb93-4d27-9a24-ea9d8f2112ca" providerId="ADAL" clId="{C25C4E4D-22BB-425E-A887-EE79029B9A44}" dt="2021-10-28T19:28:59.503" v="1393" actId="47"/>
        <pc:sldMkLst>
          <pc:docMk/>
          <pc:sldMk cId="3865592131" sldId="265"/>
        </pc:sldMkLst>
      </pc:sldChg>
      <pc:sldChg chg="addSp delSp modSp mod modClrScheme chgLayout">
        <pc:chgData name="Alex Meyer" userId="e897e529-fb93-4d27-9a24-ea9d8f2112ca" providerId="ADAL" clId="{C25C4E4D-22BB-425E-A887-EE79029B9A44}" dt="2021-10-23T03:17:27.500" v="103" actId="1076"/>
        <pc:sldMkLst>
          <pc:docMk/>
          <pc:sldMk cId="2294718577" sldId="266"/>
        </pc:sldMkLst>
        <pc:spChg chg="add mod">
          <ac:chgData name="Alex Meyer" userId="e897e529-fb93-4d27-9a24-ea9d8f2112ca" providerId="ADAL" clId="{C25C4E4D-22BB-425E-A887-EE79029B9A44}" dt="2021-10-23T03:17:18.074" v="101" actId="1076"/>
          <ac:spMkLst>
            <pc:docMk/>
            <pc:sldMk cId="2294718577" sldId="266"/>
            <ac:spMk id="2" creationId="{B36E8FA0-CDE3-47DA-BDE9-75BD348090A9}"/>
          </ac:spMkLst>
        </pc:spChg>
        <pc:spChg chg="add del mod">
          <ac:chgData name="Alex Meyer" userId="e897e529-fb93-4d27-9a24-ea9d8f2112ca" providerId="ADAL" clId="{C25C4E4D-22BB-425E-A887-EE79029B9A44}" dt="2021-10-23T03:15:48.106" v="94" actId="478"/>
          <ac:spMkLst>
            <pc:docMk/>
            <pc:sldMk cId="2294718577" sldId="266"/>
            <ac:spMk id="3" creationId="{D8C7820B-CE04-481C-9A26-5FF7416397A2}"/>
          </ac:spMkLst>
        </pc:spChg>
        <pc:spChg chg="add mod">
          <ac:chgData name="Alex Meyer" userId="e897e529-fb93-4d27-9a24-ea9d8f2112ca" providerId="ADAL" clId="{C25C4E4D-22BB-425E-A887-EE79029B9A44}" dt="2021-10-23T03:17:14.151" v="100" actId="1076"/>
          <ac:spMkLst>
            <pc:docMk/>
            <pc:sldMk cId="2294718577" sldId="266"/>
            <ac:spMk id="4" creationId="{75B4265D-AA4A-482C-BAB1-5C744B0E8537}"/>
          </ac:spMkLst>
        </pc:spChg>
        <pc:picChg chg="add mod">
          <ac:chgData name="Alex Meyer" userId="e897e529-fb93-4d27-9a24-ea9d8f2112ca" providerId="ADAL" clId="{C25C4E4D-22BB-425E-A887-EE79029B9A44}" dt="2021-10-23T03:17:06.130" v="98" actId="1076"/>
          <ac:picMkLst>
            <pc:docMk/>
            <pc:sldMk cId="2294718577" sldId="266"/>
            <ac:picMk id="5" creationId="{7B9C70FA-D773-41DC-A161-5DB90F10C0F2}"/>
          </ac:picMkLst>
        </pc:picChg>
        <pc:picChg chg="add mod">
          <ac:chgData name="Alex Meyer" userId="e897e529-fb93-4d27-9a24-ea9d8f2112ca" providerId="ADAL" clId="{C25C4E4D-22BB-425E-A887-EE79029B9A44}" dt="2021-10-23T03:17:27.500" v="103" actId="1076"/>
          <ac:picMkLst>
            <pc:docMk/>
            <pc:sldMk cId="2294718577" sldId="266"/>
            <ac:picMk id="6" creationId="{C8764CA6-D535-449C-85A0-83C795CE00AA}"/>
          </ac:picMkLst>
        </pc:picChg>
      </pc:sldChg>
      <pc:sldChg chg="addSp delSp modSp mod ord modClrScheme chgLayout">
        <pc:chgData name="Alex Meyer" userId="e897e529-fb93-4d27-9a24-ea9d8f2112ca" providerId="ADAL" clId="{C25C4E4D-22BB-425E-A887-EE79029B9A44}" dt="2021-10-28T17:31:22.160" v="814" actId="20577"/>
        <pc:sldMkLst>
          <pc:docMk/>
          <pc:sldMk cId="780049408" sldId="267"/>
        </pc:sldMkLst>
        <pc:spChg chg="del mod ord">
          <ac:chgData name="Alex Meyer" userId="e897e529-fb93-4d27-9a24-ea9d8f2112ca" providerId="ADAL" clId="{C25C4E4D-22BB-425E-A887-EE79029B9A44}" dt="2021-10-28T15:54:53.424" v="620" actId="700"/>
          <ac:spMkLst>
            <pc:docMk/>
            <pc:sldMk cId="780049408" sldId="267"/>
            <ac:spMk id="2" creationId="{48B5A69C-065C-F74E-B54D-831151004A3E}"/>
          </ac:spMkLst>
        </pc:spChg>
        <pc:spChg chg="del mod ord">
          <ac:chgData name="Alex Meyer" userId="e897e529-fb93-4d27-9a24-ea9d8f2112ca" providerId="ADAL" clId="{C25C4E4D-22BB-425E-A887-EE79029B9A44}" dt="2021-10-28T15:54:53.424" v="620" actId="700"/>
          <ac:spMkLst>
            <pc:docMk/>
            <pc:sldMk cId="780049408" sldId="267"/>
            <ac:spMk id="3" creationId="{146344DF-B698-8741-90D5-AAEE8A0418DF}"/>
          </ac:spMkLst>
        </pc:spChg>
        <pc:spChg chg="add del mod ord">
          <ac:chgData name="Alex Meyer" userId="e897e529-fb93-4d27-9a24-ea9d8f2112ca" providerId="ADAL" clId="{C25C4E4D-22BB-425E-A887-EE79029B9A44}" dt="2021-10-28T17:12:42.099" v="700" actId="700"/>
          <ac:spMkLst>
            <pc:docMk/>
            <pc:sldMk cId="780049408" sldId="267"/>
            <ac:spMk id="4" creationId="{CFCA71C9-E0E1-46E0-ACD4-419BF131552F}"/>
          </ac:spMkLst>
        </pc:spChg>
        <pc:spChg chg="add del mod ord">
          <ac:chgData name="Alex Meyer" userId="e897e529-fb93-4d27-9a24-ea9d8f2112ca" providerId="ADAL" clId="{C25C4E4D-22BB-425E-A887-EE79029B9A44}" dt="2021-10-28T17:12:42.099" v="700" actId="700"/>
          <ac:spMkLst>
            <pc:docMk/>
            <pc:sldMk cId="780049408" sldId="267"/>
            <ac:spMk id="5" creationId="{650A7A6C-4476-4AEB-91D0-4F431E12AFFF}"/>
          </ac:spMkLst>
        </pc:spChg>
        <pc:spChg chg="add mod ord">
          <ac:chgData name="Alex Meyer" userId="e897e529-fb93-4d27-9a24-ea9d8f2112ca" providerId="ADAL" clId="{C25C4E4D-22BB-425E-A887-EE79029B9A44}" dt="2021-10-28T17:31:22.160" v="814" actId="20577"/>
          <ac:spMkLst>
            <pc:docMk/>
            <pc:sldMk cId="780049408" sldId="267"/>
            <ac:spMk id="6" creationId="{2B7742BA-7621-4E8F-82B2-9CD51F8A0590}"/>
          </ac:spMkLst>
        </pc:spChg>
        <pc:spChg chg="add mod ord">
          <ac:chgData name="Alex Meyer" userId="e897e529-fb93-4d27-9a24-ea9d8f2112ca" providerId="ADAL" clId="{C25C4E4D-22BB-425E-A887-EE79029B9A44}" dt="2021-10-28T17:12:42.099" v="700" actId="700"/>
          <ac:spMkLst>
            <pc:docMk/>
            <pc:sldMk cId="780049408" sldId="267"/>
            <ac:spMk id="7" creationId="{81C71927-3F76-42D9-849B-306E6CE2EACC}"/>
          </ac:spMkLst>
        </pc:spChg>
      </pc:sldChg>
      <pc:sldChg chg="modSp mod">
        <pc:chgData name="Alex Meyer" userId="e897e529-fb93-4d27-9a24-ea9d8f2112ca" providerId="ADAL" clId="{C25C4E4D-22BB-425E-A887-EE79029B9A44}" dt="2021-10-28T17:14:15.122" v="789" actId="20577"/>
        <pc:sldMkLst>
          <pc:docMk/>
          <pc:sldMk cId="2138147052" sldId="268"/>
        </pc:sldMkLst>
        <pc:spChg chg="mod">
          <ac:chgData name="Alex Meyer" userId="e897e529-fb93-4d27-9a24-ea9d8f2112ca" providerId="ADAL" clId="{C25C4E4D-22BB-425E-A887-EE79029B9A44}" dt="2021-10-23T03:18:02.893" v="121" actId="20577"/>
          <ac:spMkLst>
            <pc:docMk/>
            <pc:sldMk cId="2138147052" sldId="268"/>
            <ac:spMk id="2" creationId="{F1C4666B-064C-5243-9F0A-90487C4815FE}"/>
          </ac:spMkLst>
        </pc:spChg>
        <pc:spChg chg="mod">
          <ac:chgData name="Alex Meyer" userId="e897e529-fb93-4d27-9a24-ea9d8f2112ca" providerId="ADAL" clId="{C25C4E4D-22BB-425E-A887-EE79029B9A44}" dt="2021-10-28T17:14:15.122" v="789" actId="20577"/>
          <ac:spMkLst>
            <pc:docMk/>
            <pc:sldMk cId="2138147052" sldId="268"/>
            <ac:spMk id="3" creationId="{887AE4AD-5985-5C4B-9E8F-09015BAC1206}"/>
          </ac:spMkLst>
        </pc:spChg>
      </pc:sldChg>
      <pc:sldChg chg="addSp delSp modSp mod modClrScheme chgLayout modNotesTx">
        <pc:chgData name="Alex Meyer" userId="e897e529-fb93-4d27-9a24-ea9d8f2112ca" providerId="ADAL" clId="{C25C4E4D-22BB-425E-A887-EE79029B9A44}" dt="2021-10-28T17:14:07.835" v="780" actId="255"/>
        <pc:sldMkLst>
          <pc:docMk/>
          <pc:sldMk cId="2959989580" sldId="269"/>
        </pc:sldMkLst>
        <pc:spChg chg="del mod ord">
          <ac:chgData name="Alex Meyer" userId="e897e529-fb93-4d27-9a24-ea9d8f2112ca" providerId="ADAL" clId="{C25C4E4D-22BB-425E-A887-EE79029B9A44}" dt="2021-10-28T17:13:05.625" v="720" actId="700"/>
          <ac:spMkLst>
            <pc:docMk/>
            <pc:sldMk cId="2959989580" sldId="269"/>
            <ac:spMk id="2" creationId="{445068FC-4E5B-1942-BC2F-F58B027DA69D}"/>
          </ac:spMkLst>
        </pc:spChg>
        <pc:spChg chg="del mod ord">
          <ac:chgData name="Alex Meyer" userId="e897e529-fb93-4d27-9a24-ea9d8f2112ca" providerId="ADAL" clId="{C25C4E4D-22BB-425E-A887-EE79029B9A44}" dt="2021-10-28T17:13:05.625" v="720" actId="700"/>
          <ac:spMkLst>
            <pc:docMk/>
            <pc:sldMk cId="2959989580" sldId="269"/>
            <ac:spMk id="3" creationId="{5B1ADA7E-EC1E-2845-98EB-CA7A13EA1A1D}"/>
          </ac:spMkLst>
        </pc:spChg>
        <pc:spChg chg="add mod ord">
          <ac:chgData name="Alex Meyer" userId="e897e529-fb93-4d27-9a24-ea9d8f2112ca" providerId="ADAL" clId="{C25C4E4D-22BB-425E-A887-EE79029B9A44}" dt="2021-10-28T17:14:07.835" v="780" actId="255"/>
          <ac:spMkLst>
            <pc:docMk/>
            <pc:sldMk cId="2959989580" sldId="269"/>
            <ac:spMk id="4" creationId="{767946E5-5BCE-4686-8490-D089CE2FBB9D}"/>
          </ac:spMkLst>
        </pc:spChg>
        <pc:spChg chg="add mod ord">
          <ac:chgData name="Alex Meyer" userId="e897e529-fb93-4d27-9a24-ea9d8f2112ca" providerId="ADAL" clId="{C25C4E4D-22BB-425E-A887-EE79029B9A44}" dt="2021-10-28T17:13:09.444" v="721" actId="5793"/>
          <ac:spMkLst>
            <pc:docMk/>
            <pc:sldMk cId="2959989580" sldId="269"/>
            <ac:spMk id="5" creationId="{B27EFC47-26F0-4C18-B15C-D3A3FDDAC164}"/>
          </ac:spMkLst>
        </pc:spChg>
        <pc:spChg chg="add mod">
          <ac:chgData name="Alex Meyer" userId="e897e529-fb93-4d27-9a24-ea9d8f2112ca" providerId="ADAL" clId="{C25C4E4D-22BB-425E-A887-EE79029B9A44}" dt="2021-10-28T17:13:28.128" v="730" actId="1076"/>
          <ac:spMkLst>
            <pc:docMk/>
            <pc:sldMk cId="2959989580" sldId="269"/>
            <ac:spMk id="8" creationId="{37C0C267-4778-4AFB-AA95-18790B1B282C}"/>
          </ac:spMkLst>
        </pc:spChg>
        <pc:spChg chg="add mod">
          <ac:chgData name="Alex Meyer" userId="e897e529-fb93-4d27-9a24-ea9d8f2112ca" providerId="ADAL" clId="{C25C4E4D-22BB-425E-A887-EE79029B9A44}" dt="2021-10-28T17:13:39.715" v="733" actId="1076"/>
          <ac:spMkLst>
            <pc:docMk/>
            <pc:sldMk cId="2959989580" sldId="269"/>
            <ac:spMk id="9" creationId="{990CCCF0-4C4C-4193-A42F-AD4764B91997}"/>
          </ac:spMkLst>
        </pc:spChg>
        <pc:picChg chg="add mod">
          <ac:chgData name="Alex Meyer" userId="e897e529-fb93-4d27-9a24-ea9d8f2112ca" providerId="ADAL" clId="{C25C4E4D-22BB-425E-A887-EE79029B9A44}" dt="2021-10-28T17:13:22.004" v="728" actId="14100"/>
          <ac:picMkLst>
            <pc:docMk/>
            <pc:sldMk cId="2959989580" sldId="269"/>
            <ac:picMk id="6" creationId="{41DA49DE-E3EF-4972-AD2E-3F700478A1CE}"/>
          </ac:picMkLst>
        </pc:picChg>
        <pc:picChg chg="add mod">
          <ac:chgData name="Alex Meyer" userId="e897e529-fb93-4d27-9a24-ea9d8f2112ca" providerId="ADAL" clId="{C25C4E4D-22BB-425E-A887-EE79029B9A44}" dt="2021-10-28T17:13:22.004" v="728" actId="14100"/>
          <ac:picMkLst>
            <pc:docMk/>
            <pc:sldMk cId="2959989580" sldId="269"/>
            <ac:picMk id="7" creationId="{AF40742C-BCC9-4C8D-843C-45DFB5AB2B9F}"/>
          </ac:picMkLst>
        </pc:picChg>
      </pc:sldChg>
      <pc:sldChg chg="addSp delSp modSp mod modClrScheme chgLayout modNotesTx">
        <pc:chgData name="Alex Meyer" userId="e897e529-fb93-4d27-9a24-ea9d8f2112ca" providerId="ADAL" clId="{C25C4E4D-22BB-425E-A887-EE79029B9A44}" dt="2021-10-28T20:27:10.440" v="2169" actId="20577"/>
        <pc:sldMkLst>
          <pc:docMk/>
          <pc:sldMk cId="2729133190" sldId="270"/>
        </pc:sldMkLst>
        <pc:spChg chg="del mod ord">
          <ac:chgData name="Alex Meyer" userId="e897e529-fb93-4d27-9a24-ea9d8f2112ca" providerId="ADAL" clId="{C25C4E4D-22BB-425E-A887-EE79029B9A44}" dt="2021-10-28T17:44:44.795" v="1092" actId="700"/>
          <ac:spMkLst>
            <pc:docMk/>
            <pc:sldMk cId="2729133190" sldId="270"/>
            <ac:spMk id="2" creationId="{31DF605C-97E2-874E-8AB0-B8F7E5AFA4EC}"/>
          </ac:spMkLst>
        </pc:spChg>
        <pc:spChg chg="del mod ord">
          <ac:chgData name="Alex Meyer" userId="e897e529-fb93-4d27-9a24-ea9d8f2112ca" providerId="ADAL" clId="{C25C4E4D-22BB-425E-A887-EE79029B9A44}" dt="2021-10-28T17:44:44.795" v="1092" actId="700"/>
          <ac:spMkLst>
            <pc:docMk/>
            <pc:sldMk cId="2729133190" sldId="270"/>
            <ac:spMk id="3" creationId="{7B377DA0-B51C-6643-AE0E-F063D557703C}"/>
          </ac:spMkLst>
        </pc:spChg>
        <pc:spChg chg="del">
          <ac:chgData name="Alex Meyer" userId="e897e529-fb93-4d27-9a24-ea9d8f2112ca" providerId="ADAL" clId="{C25C4E4D-22BB-425E-A887-EE79029B9A44}" dt="2021-10-28T17:44:44.795" v="1092" actId="700"/>
          <ac:spMkLst>
            <pc:docMk/>
            <pc:sldMk cId="2729133190" sldId="270"/>
            <ac:spMk id="4" creationId="{366A9162-C5F7-CA47-8B5C-73F7B120FB54}"/>
          </ac:spMkLst>
        </pc:spChg>
        <pc:spChg chg="add mod ord">
          <ac:chgData name="Alex Meyer" userId="e897e529-fb93-4d27-9a24-ea9d8f2112ca" providerId="ADAL" clId="{C25C4E4D-22BB-425E-A887-EE79029B9A44}" dt="2021-10-28T17:45:09.761" v="1120" actId="20577"/>
          <ac:spMkLst>
            <pc:docMk/>
            <pc:sldMk cId="2729133190" sldId="270"/>
            <ac:spMk id="5" creationId="{1B663EA0-352A-444C-A1B1-055D790966D7}"/>
          </ac:spMkLst>
        </pc:spChg>
        <pc:spChg chg="add mod ord">
          <ac:chgData name="Alex Meyer" userId="e897e529-fb93-4d27-9a24-ea9d8f2112ca" providerId="ADAL" clId="{C25C4E4D-22BB-425E-A887-EE79029B9A44}" dt="2021-10-28T18:25:30.923" v="1167" actId="5793"/>
          <ac:spMkLst>
            <pc:docMk/>
            <pc:sldMk cId="2729133190" sldId="270"/>
            <ac:spMk id="6" creationId="{DE78D849-436A-4CCF-AC11-07E80562ADF8}"/>
          </ac:spMkLst>
        </pc:spChg>
        <pc:picChg chg="add mod">
          <ac:chgData name="Alex Meyer" userId="e897e529-fb93-4d27-9a24-ea9d8f2112ca" providerId="ADAL" clId="{C25C4E4D-22BB-425E-A887-EE79029B9A44}" dt="2021-10-28T18:26:16.142" v="1174" actId="1076"/>
          <ac:picMkLst>
            <pc:docMk/>
            <pc:sldMk cId="2729133190" sldId="270"/>
            <ac:picMk id="8" creationId="{D963DD7A-BBBE-4C54-9224-5955BEB98873}"/>
          </ac:picMkLst>
        </pc:picChg>
      </pc:sldChg>
      <pc:sldChg chg="addSp delSp modSp mod modClrScheme chgLayout">
        <pc:chgData name="Alex Meyer" userId="e897e529-fb93-4d27-9a24-ea9d8f2112ca" providerId="ADAL" clId="{C25C4E4D-22BB-425E-A887-EE79029B9A44}" dt="2021-10-28T19:30:03.614" v="1411" actId="20577"/>
        <pc:sldMkLst>
          <pc:docMk/>
          <pc:sldMk cId="4195654444" sldId="271"/>
        </pc:sldMkLst>
        <pc:spChg chg="del mod ord">
          <ac:chgData name="Alex Meyer" userId="e897e529-fb93-4d27-9a24-ea9d8f2112ca" providerId="ADAL" clId="{C25C4E4D-22BB-425E-A887-EE79029B9A44}" dt="2021-10-28T19:29:55.471" v="1395" actId="700"/>
          <ac:spMkLst>
            <pc:docMk/>
            <pc:sldMk cId="4195654444" sldId="271"/>
            <ac:spMk id="2" creationId="{FAB08E70-BCC4-144C-A2E0-20F8C611020F}"/>
          </ac:spMkLst>
        </pc:spChg>
        <pc:spChg chg="del mod ord">
          <ac:chgData name="Alex Meyer" userId="e897e529-fb93-4d27-9a24-ea9d8f2112ca" providerId="ADAL" clId="{C25C4E4D-22BB-425E-A887-EE79029B9A44}" dt="2021-10-28T19:29:55.471" v="1395" actId="700"/>
          <ac:spMkLst>
            <pc:docMk/>
            <pc:sldMk cId="4195654444" sldId="271"/>
            <ac:spMk id="3" creationId="{E2AD3D27-B018-004B-8F28-53E1D6DB97D2}"/>
          </ac:spMkLst>
        </pc:spChg>
        <pc:spChg chg="del">
          <ac:chgData name="Alex Meyer" userId="e897e529-fb93-4d27-9a24-ea9d8f2112ca" providerId="ADAL" clId="{C25C4E4D-22BB-425E-A887-EE79029B9A44}" dt="2021-10-28T19:29:55.471" v="1395" actId="700"/>
          <ac:spMkLst>
            <pc:docMk/>
            <pc:sldMk cId="4195654444" sldId="271"/>
            <ac:spMk id="4" creationId="{719BE0F4-2C75-8142-BC29-13729865918B}"/>
          </ac:spMkLst>
        </pc:spChg>
        <pc:spChg chg="del">
          <ac:chgData name="Alex Meyer" userId="e897e529-fb93-4d27-9a24-ea9d8f2112ca" providerId="ADAL" clId="{C25C4E4D-22BB-425E-A887-EE79029B9A44}" dt="2021-10-28T19:29:55.471" v="1395" actId="700"/>
          <ac:spMkLst>
            <pc:docMk/>
            <pc:sldMk cId="4195654444" sldId="271"/>
            <ac:spMk id="5" creationId="{998E0395-DA8E-4E41-B9A5-84672DD37239}"/>
          </ac:spMkLst>
        </pc:spChg>
        <pc:spChg chg="del">
          <ac:chgData name="Alex Meyer" userId="e897e529-fb93-4d27-9a24-ea9d8f2112ca" providerId="ADAL" clId="{C25C4E4D-22BB-425E-A887-EE79029B9A44}" dt="2021-10-28T19:29:55.471" v="1395" actId="700"/>
          <ac:spMkLst>
            <pc:docMk/>
            <pc:sldMk cId="4195654444" sldId="271"/>
            <ac:spMk id="6" creationId="{637BEEBF-0433-7448-904B-62510E7DA40E}"/>
          </ac:spMkLst>
        </pc:spChg>
        <pc:spChg chg="add mod ord">
          <ac:chgData name="Alex Meyer" userId="e897e529-fb93-4d27-9a24-ea9d8f2112ca" providerId="ADAL" clId="{C25C4E4D-22BB-425E-A887-EE79029B9A44}" dt="2021-10-28T19:30:03.614" v="1411" actId="20577"/>
          <ac:spMkLst>
            <pc:docMk/>
            <pc:sldMk cId="4195654444" sldId="271"/>
            <ac:spMk id="7" creationId="{51DD645A-B525-4DF7-B37C-C49DDEED07FE}"/>
          </ac:spMkLst>
        </pc:spChg>
        <pc:spChg chg="add mod ord">
          <ac:chgData name="Alex Meyer" userId="e897e529-fb93-4d27-9a24-ea9d8f2112ca" providerId="ADAL" clId="{C25C4E4D-22BB-425E-A887-EE79029B9A44}" dt="2021-10-28T19:29:55.471" v="1395" actId="700"/>
          <ac:spMkLst>
            <pc:docMk/>
            <pc:sldMk cId="4195654444" sldId="271"/>
            <ac:spMk id="8" creationId="{C6B6E777-D987-4891-8DA2-0398DED9F6DB}"/>
          </ac:spMkLst>
        </pc:spChg>
      </pc:sldChg>
      <pc:sldChg chg="addSp modSp mod modClrScheme chgLayout">
        <pc:chgData name="Alex Meyer" userId="e897e529-fb93-4d27-9a24-ea9d8f2112ca" providerId="ADAL" clId="{C25C4E4D-22BB-425E-A887-EE79029B9A44}" dt="2021-10-28T19:26:36.425" v="1284" actId="20577"/>
        <pc:sldMkLst>
          <pc:docMk/>
          <pc:sldMk cId="704473428" sldId="272"/>
        </pc:sldMkLst>
        <pc:spChg chg="mod ord">
          <ac:chgData name="Alex Meyer" userId="e897e529-fb93-4d27-9a24-ea9d8f2112ca" providerId="ADAL" clId="{C25C4E4D-22BB-425E-A887-EE79029B9A44}" dt="2021-10-28T19:24:57.627" v="1248" actId="700"/>
          <ac:spMkLst>
            <pc:docMk/>
            <pc:sldMk cId="704473428" sldId="272"/>
            <ac:spMk id="2" creationId="{A18E71C0-DC42-C246-9D1C-6A9E8BFC2C93}"/>
          </ac:spMkLst>
        </pc:spChg>
        <pc:spChg chg="add mod ord">
          <ac:chgData name="Alex Meyer" userId="e897e529-fb93-4d27-9a24-ea9d8f2112ca" providerId="ADAL" clId="{C25C4E4D-22BB-425E-A887-EE79029B9A44}" dt="2021-10-28T19:26:36.425" v="1284" actId="20577"/>
          <ac:spMkLst>
            <pc:docMk/>
            <pc:sldMk cId="704473428" sldId="272"/>
            <ac:spMk id="3" creationId="{FA9A5C2A-C75A-4470-9FA0-FF86CB2D9FE8}"/>
          </ac:spMkLst>
        </pc:spChg>
      </pc:sldChg>
      <pc:sldChg chg="del">
        <pc:chgData name="Alex Meyer" userId="e897e529-fb93-4d27-9a24-ea9d8f2112ca" providerId="ADAL" clId="{C25C4E4D-22BB-425E-A887-EE79029B9A44}" dt="2021-10-28T19:24:49.088" v="1246" actId="47"/>
        <pc:sldMkLst>
          <pc:docMk/>
          <pc:sldMk cId="2338659217" sldId="274"/>
        </pc:sldMkLst>
      </pc:sldChg>
      <pc:sldChg chg="del">
        <pc:chgData name="Alex Meyer" userId="e897e529-fb93-4d27-9a24-ea9d8f2112ca" providerId="ADAL" clId="{C25C4E4D-22BB-425E-A887-EE79029B9A44}" dt="2021-10-28T19:28:51.650" v="1389" actId="47"/>
        <pc:sldMkLst>
          <pc:docMk/>
          <pc:sldMk cId="3629878466" sldId="276"/>
        </pc:sldMkLst>
      </pc:sldChg>
      <pc:sldChg chg="del">
        <pc:chgData name="Alex Meyer" userId="e897e529-fb93-4d27-9a24-ea9d8f2112ca" providerId="ADAL" clId="{C25C4E4D-22BB-425E-A887-EE79029B9A44}" dt="2021-10-23T03:12:03.176" v="0" actId="47"/>
        <pc:sldMkLst>
          <pc:docMk/>
          <pc:sldMk cId="1773836154" sldId="278"/>
        </pc:sldMkLst>
      </pc:sldChg>
      <pc:sldChg chg="addSp modSp add mod">
        <pc:chgData name="Alex Meyer" userId="e897e529-fb93-4d27-9a24-ea9d8f2112ca" providerId="ADAL" clId="{C25C4E4D-22BB-425E-A887-EE79029B9A44}" dt="2021-10-23T03:27:37.518" v="223" actId="20577"/>
        <pc:sldMkLst>
          <pc:docMk/>
          <pc:sldMk cId="4226181599" sldId="278"/>
        </pc:sldMkLst>
        <pc:spChg chg="mod">
          <ac:chgData name="Alex Meyer" userId="e897e529-fb93-4d27-9a24-ea9d8f2112ca" providerId="ADAL" clId="{C25C4E4D-22BB-425E-A887-EE79029B9A44}" dt="2021-10-23T03:27:37.518" v="223" actId="20577"/>
          <ac:spMkLst>
            <pc:docMk/>
            <pc:sldMk cId="4226181599" sldId="278"/>
            <ac:spMk id="2" creationId="{F1C4666B-064C-5243-9F0A-90487C4815FE}"/>
          </ac:spMkLst>
        </pc:spChg>
        <pc:spChg chg="mod">
          <ac:chgData name="Alex Meyer" userId="e897e529-fb93-4d27-9a24-ea9d8f2112ca" providerId="ADAL" clId="{C25C4E4D-22BB-425E-A887-EE79029B9A44}" dt="2021-10-23T03:27:11.826" v="200" actId="1076"/>
          <ac:spMkLst>
            <pc:docMk/>
            <pc:sldMk cId="4226181599" sldId="278"/>
            <ac:spMk id="3" creationId="{887AE4AD-5985-5C4B-9E8F-09015BAC1206}"/>
          </ac:spMkLst>
        </pc:spChg>
        <pc:picChg chg="add mod">
          <ac:chgData name="Alex Meyer" userId="e897e529-fb93-4d27-9a24-ea9d8f2112ca" providerId="ADAL" clId="{C25C4E4D-22BB-425E-A887-EE79029B9A44}" dt="2021-10-23T03:27:30.401" v="202" actId="1076"/>
          <ac:picMkLst>
            <pc:docMk/>
            <pc:sldMk cId="4226181599" sldId="278"/>
            <ac:picMk id="4" creationId="{44E35531-F345-4873-A3DF-3978EFD7C701}"/>
          </ac:picMkLst>
        </pc:picChg>
      </pc:sldChg>
      <pc:sldChg chg="del">
        <pc:chgData name="Alex Meyer" userId="e897e529-fb93-4d27-9a24-ea9d8f2112ca" providerId="ADAL" clId="{C25C4E4D-22BB-425E-A887-EE79029B9A44}" dt="2021-10-23T03:12:03.176" v="0" actId="47"/>
        <pc:sldMkLst>
          <pc:docMk/>
          <pc:sldMk cId="515634222" sldId="279"/>
        </pc:sldMkLst>
      </pc:sldChg>
      <pc:sldChg chg="modSp add mod">
        <pc:chgData name="Alex Meyer" userId="e897e529-fb93-4d27-9a24-ea9d8f2112ca" providerId="ADAL" clId="{C25C4E4D-22BB-425E-A887-EE79029B9A44}" dt="2021-10-23T03:28:31.276" v="275" actId="20577"/>
        <pc:sldMkLst>
          <pc:docMk/>
          <pc:sldMk cId="1165806481" sldId="279"/>
        </pc:sldMkLst>
        <pc:spChg chg="mod">
          <ac:chgData name="Alex Meyer" userId="e897e529-fb93-4d27-9a24-ea9d8f2112ca" providerId="ADAL" clId="{C25C4E4D-22BB-425E-A887-EE79029B9A44}" dt="2021-10-23T03:28:31.276" v="275" actId="20577"/>
          <ac:spMkLst>
            <pc:docMk/>
            <pc:sldMk cId="1165806481" sldId="279"/>
            <ac:spMk id="2" creationId="{F1C4666B-064C-5243-9F0A-90487C4815FE}"/>
          </ac:spMkLst>
        </pc:spChg>
        <pc:spChg chg="mod">
          <ac:chgData name="Alex Meyer" userId="e897e529-fb93-4d27-9a24-ea9d8f2112ca" providerId="ADAL" clId="{C25C4E4D-22BB-425E-A887-EE79029B9A44}" dt="2021-10-23T03:28:00.047" v="227" actId="14100"/>
          <ac:spMkLst>
            <pc:docMk/>
            <pc:sldMk cId="1165806481" sldId="279"/>
            <ac:spMk id="3" creationId="{887AE4AD-5985-5C4B-9E8F-09015BAC1206}"/>
          </ac:spMkLst>
        </pc:spChg>
      </pc:sldChg>
      <pc:sldChg chg="modSp add mod">
        <pc:chgData name="Alex Meyer" userId="e897e529-fb93-4d27-9a24-ea9d8f2112ca" providerId="ADAL" clId="{C25C4E4D-22BB-425E-A887-EE79029B9A44}" dt="2021-10-23T03:29:08.210" v="285" actId="14100"/>
        <pc:sldMkLst>
          <pc:docMk/>
          <pc:sldMk cId="956387661" sldId="280"/>
        </pc:sldMkLst>
        <pc:spChg chg="mod">
          <ac:chgData name="Alex Meyer" userId="e897e529-fb93-4d27-9a24-ea9d8f2112ca" providerId="ADAL" clId="{C25C4E4D-22BB-425E-A887-EE79029B9A44}" dt="2021-10-23T03:28:25.032" v="266" actId="20577"/>
          <ac:spMkLst>
            <pc:docMk/>
            <pc:sldMk cId="956387661" sldId="280"/>
            <ac:spMk id="2" creationId="{F1C4666B-064C-5243-9F0A-90487C4815FE}"/>
          </ac:spMkLst>
        </pc:spChg>
        <pc:spChg chg="mod">
          <ac:chgData name="Alex Meyer" userId="e897e529-fb93-4d27-9a24-ea9d8f2112ca" providerId="ADAL" clId="{C25C4E4D-22BB-425E-A887-EE79029B9A44}" dt="2021-10-23T03:29:08.210" v="285" actId="14100"/>
          <ac:spMkLst>
            <pc:docMk/>
            <pc:sldMk cId="956387661" sldId="280"/>
            <ac:spMk id="3" creationId="{887AE4AD-5985-5C4B-9E8F-09015BAC1206}"/>
          </ac:spMkLst>
        </pc:spChg>
      </pc:sldChg>
      <pc:sldChg chg="del">
        <pc:chgData name="Alex Meyer" userId="e897e529-fb93-4d27-9a24-ea9d8f2112ca" providerId="ADAL" clId="{C25C4E4D-22BB-425E-A887-EE79029B9A44}" dt="2021-10-23T03:12:03.176" v="0" actId="47"/>
        <pc:sldMkLst>
          <pc:docMk/>
          <pc:sldMk cId="2747712425" sldId="280"/>
        </pc:sldMkLst>
      </pc:sldChg>
      <pc:sldChg chg="del">
        <pc:chgData name="Alex Meyer" userId="e897e529-fb93-4d27-9a24-ea9d8f2112ca" providerId="ADAL" clId="{C25C4E4D-22BB-425E-A887-EE79029B9A44}" dt="2021-10-23T03:12:03.176" v="0" actId="47"/>
        <pc:sldMkLst>
          <pc:docMk/>
          <pc:sldMk cId="517287177" sldId="281"/>
        </pc:sldMkLst>
      </pc:sldChg>
      <pc:sldChg chg="addSp delSp modSp add mod">
        <pc:chgData name="Alex Meyer" userId="e897e529-fb93-4d27-9a24-ea9d8f2112ca" providerId="ADAL" clId="{C25C4E4D-22BB-425E-A887-EE79029B9A44}" dt="2021-10-28T15:47:37.206" v="572" actId="1076"/>
        <pc:sldMkLst>
          <pc:docMk/>
          <pc:sldMk cId="3448678468" sldId="281"/>
        </pc:sldMkLst>
        <pc:spChg chg="mod">
          <ac:chgData name="Alex Meyer" userId="e897e529-fb93-4d27-9a24-ea9d8f2112ca" providerId="ADAL" clId="{C25C4E4D-22BB-425E-A887-EE79029B9A44}" dt="2021-10-23T03:34:55.889" v="329" actId="20577"/>
          <ac:spMkLst>
            <pc:docMk/>
            <pc:sldMk cId="3448678468" sldId="281"/>
            <ac:spMk id="2" creationId="{F1C4666B-064C-5243-9F0A-90487C4815FE}"/>
          </ac:spMkLst>
        </pc:spChg>
        <pc:spChg chg="mod">
          <ac:chgData name="Alex Meyer" userId="e897e529-fb93-4d27-9a24-ea9d8f2112ca" providerId="ADAL" clId="{C25C4E4D-22BB-425E-A887-EE79029B9A44}" dt="2021-10-28T15:43:59.859" v="552" actId="255"/>
          <ac:spMkLst>
            <pc:docMk/>
            <pc:sldMk cId="3448678468" sldId="281"/>
            <ac:spMk id="3" creationId="{887AE4AD-5985-5C4B-9E8F-09015BAC1206}"/>
          </ac:spMkLst>
        </pc:spChg>
        <pc:picChg chg="add del mod">
          <ac:chgData name="Alex Meyer" userId="e897e529-fb93-4d27-9a24-ea9d8f2112ca" providerId="ADAL" clId="{C25C4E4D-22BB-425E-A887-EE79029B9A44}" dt="2021-10-28T15:47:16.476" v="567" actId="478"/>
          <ac:picMkLst>
            <pc:docMk/>
            <pc:sldMk cId="3448678468" sldId="281"/>
            <ac:picMk id="4" creationId="{C7CC72BA-4C6C-49C5-A312-5EEF6A9370AB}"/>
          </ac:picMkLst>
        </pc:picChg>
        <pc:picChg chg="add del mod">
          <ac:chgData name="Alex Meyer" userId="e897e529-fb93-4d27-9a24-ea9d8f2112ca" providerId="ADAL" clId="{C25C4E4D-22BB-425E-A887-EE79029B9A44}" dt="2021-10-28T15:47:20.094" v="570" actId="478"/>
          <ac:picMkLst>
            <pc:docMk/>
            <pc:sldMk cId="3448678468" sldId="281"/>
            <ac:picMk id="5" creationId="{FDBF171B-EF3F-4794-983C-01353EA4943C}"/>
          </ac:picMkLst>
        </pc:picChg>
        <pc:picChg chg="add mod">
          <ac:chgData name="Alex Meyer" userId="e897e529-fb93-4d27-9a24-ea9d8f2112ca" providerId="ADAL" clId="{C25C4E4D-22BB-425E-A887-EE79029B9A44}" dt="2021-10-28T15:47:18.566" v="569" actId="1076"/>
          <ac:picMkLst>
            <pc:docMk/>
            <pc:sldMk cId="3448678468" sldId="281"/>
            <ac:picMk id="7" creationId="{33DF3D72-8D1A-4205-B1D9-0FAD0A232E9A}"/>
          </ac:picMkLst>
        </pc:picChg>
        <pc:picChg chg="add mod">
          <ac:chgData name="Alex Meyer" userId="e897e529-fb93-4d27-9a24-ea9d8f2112ca" providerId="ADAL" clId="{C25C4E4D-22BB-425E-A887-EE79029B9A44}" dt="2021-10-28T15:47:37.206" v="572" actId="1076"/>
          <ac:picMkLst>
            <pc:docMk/>
            <pc:sldMk cId="3448678468" sldId="281"/>
            <ac:picMk id="9" creationId="{DAF19789-7B7F-4D30-B831-B48FFEE4F988}"/>
          </ac:picMkLst>
        </pc:picChg>
      </pc:sldChg>
      <pc:sldChg chg="del">
        <pc:chgData name="Alex Meyer" userId="e897e529-fb93-4d27-9a24-ea9d8f2112ca" providerId="ADAL" clId="{C25C4E4D-22BB-425E-A887-EE79029B9A44}" dt="2021-10-23T03:12:03.176" v="0" actId="47"/>
        <pc:sldMkLst>
          <pc:docMk/>
          <pc:sldMk cId="3195599091" sldId="282"/>
        </pc:sldMkLst>
      </pc:sldChg>
      <pc:sldChg chg="addSp modSp add mod modNotesTx">
        <pc:chgData name="Alex Meyer" userId="e897e529-fb93-4d27-9a24-ea9d8f2112ca" providerId="ADAL" clId="{C25C4E4D-22BB-425E-A887-EE79029B9A44}" dt="2021-10-28T15:44:34.992" v="566"/>
        <pc:sldMkLst>
          <pc:docMk/>
          <pc:sldMk cId="3680515220" sldId="282"/>
        </pc:sldMkLst>
        <pc:spChg chg="mod">
          <ac:chgData name="Alex Meyer" userId="e897e529-fb93-4d27-9a24-ea9d8f2112ca" providerId="ADAL" clId="{C25C4E4D-22BB-425E-A887-EE79029B9A44}" dt="2021-10-23T03:35:07.137" v="353" actId="20577"/>
          <ac:spMkLst>
            <pc:docMk/>
            <pc:sldMk cId="3680515220" sldId="282"/>
            <ac:spMk id="2" creationId="{F1C4666B-064C-5243-9F0A-90487C4815FE}"/>
          </ac:spMkLst>
        </pc:spChg>
        <pc:spChg chg="mod">
          <ac:chgData name="Alex Meyer" userId="e897e529-fb93-4d27-9a24-ea9d8f2112ca" providerId="ADAL" clId="{C25C4E4D-22BB-425E-A887-EE79029B9A44}" dt="2021-10-28T15:44:23.384" v="563" actId="5793"/>
          <ac:spMkLst>
            <pc:docMk/>
            <pc:sldMk cId="3680515220" sldId="282"/>
            <ac:spMk id="3" creationId="{887AE4AD-5985-5C4B-9E8F-09015BAC1206}"/>
          </ac:spMkLst>
        </pc:spChg>
        <pc:picChg chg="add mod">
          <ac:chgData name="Alex Meyer" userId="e897e529-fb93-4d27-9a24-ea9d8f2112ca" providerId="ADAL" clId="{C25C4E4D-22BB-425E-A887-EE79029B9A44}" dt="2021-10-28T15:44:31.019" v="565" actId="1076"/>
          <ac:picMkLst>
            <pc:docMk/>
            <pc:sldMk cId="3680515220" sldId="282"/>
            <ac:picMk id="4" creationId="{8F12BA9B-9058-4224-9AD4-D672359F3BCE}"/>
          </ac:picMkLst>
        </pc:picChg>
      </pc:sldChg>
      <pc:sldChg chg="addSp delSp modSp add mod modNotesTx">
        <pc:chgData name="Alex Meyer" userId="e897e529-fb93-4d27-9a24-ea9d8f2112ca" providerId="ADAL" clId="{C25C4E4D-22BB-425E-A887-EE79029B9A44}" dt="2021-10-25T23:03:03.541" v="428"/>
        <pc:sldMkLst>
          <pc:docMk/>
          <pc:sldMk cId="2190394288" sldId="283"/>
        </pc:sldMkLst>
        <pc:spChg chg="mod">
          <ac:chgData name="Alex Meyer" userId="e897e529-fb93-4d27-9a24-ea9d8f2112ca" providerId="ADAL" clId="{C25C4E4D-22BB-425E-A887-EE79029B9A44}" dt="2021-10-23T03:55:55.460" v="395" actId="20577"/>
          <ac:spMkLst>
            <pc:docMk/>
            <pc:sldMk cId="2190394288" sldId="283"/>
            <ac:spMk id="2" creationId="{F1C4666B-064C-5243-9F0A-90487C4815FE}"/>
          </ac:spMkLst>
        </pc:spChg>
        <pc:spChg chg="del">
          <ac:chgData name="Alex Meyer" userId="e897e529-fb93-4d27-9a24-ea9d8f2112ca" providerId="ADAL" clId="{C25C4E4D-22BB-425E-A887-EE79029B9A44}" dt="2021-10-25T22:58:50.918" v="400" actId="478"/>
          <ac:spMkLst>
            <pc:docMk/>
            <pc:sldMk cId="2190394288" sldId="283"/>
            <ac:spMk id="3" creationId="{887AE4AD-5985-5C4B-9E8F-09015BAC1206}"/>
          </ac:spMkLst>
        </pc:spChg>
        <pc:spChg chg="add mod">
          <ac:chgData name="Alex Meyer" userId="e897e529-fb93-4d27-9a24-ea9d8f2112ca" providerId="ADAL" clId="{C25C4E4D-22BB-425E-A887-EE79029B9A44}" dt="2021-10-25T23:02:07.184" v="422" actId="1076"/>
          <ac:spMkLst>
            <pc:docMk/>
            <pc:sldMk cId="2190394288" sldId="283"/>
            <ac:spMk id="4" creationId="{0AA31DF9-CCBB-427F-BBB4-848E19FB4508}"/>
          </ac:spMkLst>
        </pc:spChg>
        <pc:spChg chg="add mod">
          <ac:chgData name="Alex Meyer" userId="e897e529-fb93-4d27-9a24-ea9d8f2112ca" providerId="ADAL" clId="{C25C4E4D-22BB-425E-A887-EE79029B9A44}" dt="2021-10-25T23:01:26.419" v="418" actId="1076"/>
          <ac:spMkLst>
            <pc:docMk/>
            <pc:sldMk cId="2190394288" sldId="283"/>
            <ac:spMk id="6" creationId="{3361FE06-3EDC-41DD-9782-0DA8687A7805}"/>
          </ac:spMkLst>
        </pc:spChg>
        <pc:spChg chg="add mod">
          <ac:chgData name="Alex Meyer" userId="e897e529-fb93-4d27-9a24-ea9d8f2112ca" providerId="ADAL" clId="{C25C4E4D-22BB-425E-A887-EE79029B9A44}" dt="2021-10-25T23:01:26.419" v="418" actId="1076"/>
          <ac:spMkLst>
            <pc:docMk/>
            <pc:sldMk cId="2190394288" sldId="283"/>
            <ac:spMk id="7" creationId="{CC442E4F-7F88-4B4B-BFAD-6805CF93661B}"/>
          </ac:spMkLst>
        </pc:spChg>
        <pc:spChg chg="add mod">
          <ac:chgData name="Alex Meyer" userId="e897e529-fb93-4d27-9a24-ea9d8f2112ca" providerId="ADAL" clId="{C25C4E4D-22BB-425E-A887-EE79029B9A44}" dt="2021-10-25T23:01:26.419" v="418" actId="1076"/>
          <ac:spMkLst>
            <pc:docMk/>
            <pc:sldMk cId="2190394288" sldId="283"/>
            <ac:spMk id="8" creationId="{1577A045-DC47-4B98-8C27-A2870571575F}"/>
          </ac:spMkLst>
        </pc:spChg>
        <pc:spChg chg="add mod">
          <ac:chgData name="Alex Meyer" userId="e897e529-fb93-4d27-9a24-ea9d8f2112ca" providerId="ADAL" clId="{C25C4E4D-22BB-425E-A887-EE79029B9A44}" dt="2021-10-25T23:02:51.723" v="427" actId="1076"/>
          <ac:spMkLst>
            <pc:docMk/>
            <pc:sldMk cId="2190394288" sldId="283"/>
            <ac:spMk id="10" creationId="{A7B4A25B-EF82-436A-B9D5-1FA36C067D0E}"/>
          </ac:spMkLst>
        </pc:spChg>
        <pc:spChg chg="add mod">
          <ac:chgData name="Alex Meyer" userId="e897e529-fb93-4d27-9a24-ea9d8f2112ca" providerId="ADAL" clId="{C25C4E4D-22BB-425E-A887-EE79029B9A44}" dt="2021-10-25T23:02:51.723" v="427" actId="1076"/>
          <ac:spMkLst>
            <pc:docMk/>
            <pc:sldMk cId="2190394288" sldId="283"/>
            <ac:spMk id="11" creationId="{3D8AF36D-25FA-4EB1-8828-837E5C9BFC04}"/>
          </ac:spMkLst>
        </pc:spChg>
        <pc:spChg chg="add mod">
          <ac:chgData name="Alex Meyer" userId="e897e529-fb93-4d27-9a24-ea9d8f2112ca" providerId="ADAL" clId="{C25C4E4D-22BB-425E-A887-EE79029B9A44}" dt="2021-10-25T23:02:51.723" v="427" actId="1076"/>
          <ac:spMkLst>
            <pc:docMk/>
            <pc:sldMk cId="2190394288" sldId="283"/>
            <ac:spMk id="12" creationId="{41B6DC8E-7DB4-49B9-A5F8-26C18C5B77C1}"/>
          </ac:spMkLst>
        </pc:spChg>
        <pc:cxnChg chg="add mod">
          <ac:chgData name="Alex Meyer" userId="e897e529-fb93-4d27-9a24-ea9d8f2112ca" providerId="ADAL" clId="{C25C4E4D-22BB-425E-A887-EE79029B9A44}" dt="2021-10-25T23:01:31.618" v="420" actId="1076"/>
          <ac:cxnSpMkLst>
            <pc:docMk/>
            <pc:sldMk cId="2190394288" sldId="283"/>
            <ac:cxnSpMk id="5" creationId="{CC5194AE-2700-4CB5-82A8-FCED63CF6692}"/>
          </ac:cxnSpMkLst>
        </pc:cxnChg>
        <pc:cxnChg chg="add mod">
          <ac:chgData name="Alex Meyer" userId="e897e529-fb93-4d27-9a24-ea9d8f2112ca" providerId="ADAL" clId="{C25C4E4D-22BB-425E-A887-EE79029B9A44}" dt="2021-10-25T23:01:26.419" v="418" actId="1076"/>
          <ac:cxnSpMkLst>
            <pc:docMk/>
            <pc:sldMk cId="2190394288" sldId="283"/>
            <ac:cxnSpMk id="9" creationId="{F8F7E5C4-3BBC-4091-B654-87E0A8E8539F}"/>
          </ac:cxnSpMkLst>
        </pc:cxnChg>
        <pc:cxnChg chg="add mod">
          <ac:chgData name="Alex Meyer" userId="e897e529-fb93-4d27-9a24-ea9d8f2112ca" providerId="ADAL" clId="{C25C4E4D-22BB-425E-A887-EE79029B9A44}" dt="2021-10-25T23:02:51.723" v="427" actId="1076"/>
          <ac:cxnSpMkLst>
            <pc:docMk/>
            <pc:sldMk cId="2190394288" sldId="283"/>
            <ac:cxnSpMk id="13" creationId="{39E49CEF-241E-4062-87D6-6505781C50D9}"/>
          </ac:cxnSpMkLst>
        </pc:cxnChg>
        <pc:cxnChg chg="add mod">
          <ac:chgData name="Alex Meyer" userId="e897e529-fb93-4d27-9a24-ea9d8f2112ca" providerId="ADAL" clId="{C25C4E4D-22BB-425E-A887-EE79029B9A44}" dt="2021-10-25T23:02:51.723" v="427" actId="1076"/>
          <ac:cxnSpMkLst>
            <pc:docMk/>
            <pc:sldMk cId="2190394288" sldId="283"/>
            <ac:cxnSpMk id="14" creationId="{8D106F2D-7488-4CF9-BCCF-31CC714E0017}"/>
          </ac:cxnSpMkLst>
        </pc:cxnChg>
        <pc:cxnChg chg="add mod">
          <ac:chgData name="Alex Meyer" userId="e897e529-fb93-4d27-9a24-ea9d8f2112ca" providerId="ADAL" clId="{C25C4E4D-22BB-425E-A887-EE79029B9A44}" dt="2021-10-25T23:02:51.723" v="427" actId="1076"/>
          <ac:cxnSpMkLst>
            <pc:docMk/>
            <pc:sldMk cId="2190394288" sldId="283"/>
            <ac:cxnSpMk id="15" creationId="{2E8E8546-AADB-4CE8-9B98-8AB879C3830C}"/>
          </ac:cxnSpMkLst>
        </pc:cxnChg>
      </pc:sldChg>
      <pc:sldChg chg="del">
        <pc:chgData name="Alex Meyer" userId="e897e529-fb93-4d27-9a24-ea9d8f2112ca" providerId="ADAL" clId="{C25C4E4D-22BB-425E-A887-EE79029B9A44}" dt="2021-10-23T03:12:03.176" v="0" actId="47"/>
        <pc:sldMkLst>
          <pc:docMk/>
          <pc:sldMk cId="2259364915" sldId="283"/>
        </pc:sldMkLst>
      </pc:sldChg>
      <pc:sldChg chg="del">
        <pc:chgData name="Alex Meyer" userId="e897e529-fb93-4d27-9a24-ea9d8f2112ca" providerId="ADAL" clId="{C25C4E4D-22BB-425E-A887-EE79029B9A44}" dt="2021-10-23T03:12:03.176" v="0" actId="47"/>
        <pc:sldMkLst>
          <pc:docMk/>
          <pc:sldMk cId="1881660382" sldId="284"/>
        </pc:sldMkLst>
      </pc:sldChg>
      <pc:sldChg chg="addSp modSp new mod modNotesTx">
        <pc:chgData name="Alex Meyer" userId="e897e529-fb93-4d27-9a24-ea9d8f2112ca" providerId="ADAL" clId="{C25C4E4D-22BB-425E-A887-EE79029B9A44}" dt="2021-10-28T15:54:14.550" v="619"/>
        <pc:sldMkLst>
          <pc:docMk/>
          <pc:sldMk cId="4245351157" sldId="284"/>
        </pc:sldMkLst>
        <pc:spChg chg="mod">
          <ac:chgData name="Alex Meyer" userId="e897e529-fb93-4d27-9a24-ea9d8f2112ca" providerId="ADAL" clId="{C25C4E4D-22BB-425E-A887-EE79029B9A44}" dt="2021-10-28T15:52:59.967" v="597" actId="20577"/>
          <ac:spMkLst>
            <pc:docMk/>
            <pc:sldMk cId="4245351157" sldId="284"/>
            <ac:spMk id="2" creationId="{58617B8B-18B0-4DB6-8BF7-67F11B3FE8D8}"/>
          </ac:spMkLst>
        </pc:spChg>
        <pc:spChg chg="mod">
          <ac:chgData name="Alex Meyer" userId="e897e529-fb93-4d27-9a24-ea9d8f2112ca" providerId="ADAL" clId="{C25C4E4D-22BB-425E-A887-EE79029B9A44}" dt="2021-10-28T15:53:46.759" v="612" actId="1076"/>
          <ac:spMkLst>
            <pc:docMk/>
            <pc:sldMk cId="4245351157" sldId="284"/>
            <ac:spMk id="3" creationId="{53D09E19-0CEC-45AF-8126-F280C52C1D6B}"/>
          </ac:spMkLst>
        </pc:spChg>
        <pc:picChg chg="add mod">
          <ac:chgData name="Alex Meyer" userId="e897e529-fb93-4d27-9a24-ea9d8f2112ca" providerId="ADAL" clId="{C25C4E4D-22BB-425E-A887-EE79029B9A44}" dt="2021-10-28T15:53:51.090" v="615" actId="1076"/>
          <ac:picMkLst>
            <pc:docMk/>
            <pc:sldMk cId="4245351157" sldId="284"/>
            <ac:picMk id="4" creationId="{73BFD9B8-D861-47FD-8758-33E5D782346F}"/>
          </ac:picMkLst>
        </pc:picChg>
        <pc:picChg chg="add mod">
          <ac:chgData name="Alex Meyer" userId="e897e529-fb93-4d27-9a24-ea9d8f2112ca" providerId="ADAL" clId="{C25C4E4D-22BB-425E-A887-EE79029B9A44}" dt="2021-10-28T15:53:48.557" v="613" actId="1076"/>
          <ac:picMkLst>
            <pc:docMk/>
            <pc:sldMk cId="4245351157" sldId="284"/>
            <ac:picMk id="5" creationId="{1347F20B-6595-4291-ACBD-809AB74C78AC}"/>
          </ac:picMkLst>
        </pc:picChg>
        <pc:cxnChg chg="add mod">
          <ac:chgData name="Alex Meyer" userId="e897e529-fb93-4d27-9a24-ea9d8f2112ca" providerId="ADAL" clId="{C25C4E4D-22BB-425E-A887-EE79029B9A44}" dt="2021-10-28T15:54:01.681" v="616" actId="692"/>
          <ac:cxnSpMkLst>
            <pc:docMk/>
            <pc:sldMk cId="4245351157" sldId="284"/>
            <ac:cxnSpMk id="6" creationId="{1BFFA74E-7D92-4CA0-865F-79D8BD20E36F}"/>
          </ac:cxnSpMkLst>
        </pc:cxnChg>
      </pc:sldChg>
      <pc:sldChg chg="addSp modSp add mod modNotesTx">
        <pc:chgData name="Alex Meyer" userId="e897e529-fb93-4d27-9a24-ea9d8f2112ca" providerId="ADAL" clId="{C25C4E4D-22BB-425E-A887-EE79029B9A44}" dt="2021-10-28T15:54:08.797" v="618" actId="692"/>
        <pc:sldMkLst>
          <pc:docMk/>
          <pc:sldMk cId="672947119" sldId="285"/>
        </pc:sldMkLst>
        <pc:spChg chg="mod">
          <ac:chgData name="Alex Meyer" userId="e897e529-fb93-4d27-9a24-ea9d8f2112ca" providerId="ADAL" clId="{C25C4E4D-22BB-425E-A887-EE79029B9A44}" dt="2021-10-28T15:35:22.244" v="465" actId="20577"/>
          <ac:spMkLst>
            <pc:docMk/>
            <pc:sldMk cId="672947119" sldId="285"/>
            <ac:spMk id="3" creationId="{887AE4AD-5985-5C4B-9E8F-09015BAC1206}"/>
          </ac:spMkLst>
        </pc:spChg>
        <pc:picChg chg="add mod">
          <ac:chgData name="Alex Meyer" userId="e897e529-fb93-4d27-9a24-ea9d8f2112ca" providerId="ADAL" clId="{C25C4E4D-22BB-425E-A887-EE79029B9A44}" dt="2021-10-28T15:35:16.464" v="463" actId="1076"/>
          <ac:picMkLst>
            <pc:docMk/>
            <pc:sldMk cId="672947119" sldId="285"/>
            <ac:picMk id="4" creationId="{73659A97-BE15-4257-9331-516AE52F371A}"/>
          </ac:picMkLst>
        </pc:picChg>
        <pc:picChg chg="add mod">
          <ac:chgData name="Alex Meyer" userId="e897e529-fb93-4d27-9a24-ea9d8f2112ca" providerId="ADAL" clId="{C25C4E4D-22BB-425E-A887-EE79029B9A44}" dt="2021-10-28T15:35:16.464" v="463" actId="1076"/>
          <ac:picMkLst>
            <pc:docMk/>
            <pc:sldMk cId="672947119" sldId="285"/>
            <ac:picMk id="6" creationId="{DB5B1ACF-59C3-4B34-80B0-A7E9B88A554B}"/>
          </ac:picMkLst>
        </pc:picChg>
        <pc:picChg chg="add mod">
          <ac:chgData name="Alex Meyer" userId="e897e529-fb93-4d27-9a24-ea9d8f2112ca" providerId="ADAL" clId="{C25C4E4D-22BB-425E-A887-EE79029B9A44}" dt="2021-10-28T15:35:50.549" v="470" actId="1076"/>
          <ac:picMkLst>
            <pc:docMk/>
            <pc:sldMk cId="672947119" sldId="285"/>
            <ac:picMk id="7" creationId="{FC3B521E-BAB7-41BF-8068-98E4EE9D2C15}"/>
          </ac:picMkLst>
        </pc:picChg>
        <pc:picChg chg="add mod">
          <ac:chgData name="Alex Meyer" userId="e897e529-fb93-4d27-9a24-ea9d8f2112ca" providerId="ADAL" clId="{C25C4E4D-22BB-425E-A887-EE79029B9A44}" dt="2021-10-28T15:35:56.624" v="473" actId="14100"/>
          <ac:picMkLst>
            <pc:docMk/>
            <pc:sldMk cId="672947119" sldId="285"/>
            <ac:picMk id="8" creationId="{968B2DAC-B74E-4E74-A04D-4F2609C81BF3}"/>
          </ac:picMkLst>
        </pc:picChg>
        <pc:cxnChg chg="add mod">
          <ac:chgData name="Alex Meyer" userId="e897e529-fb93-4d27-9a24-ea9d8f2112ca" providerId="ADAL" clId="{C25C4E4D-22BB-425E-A887-EE79029B9A44}" dt="2021-10-28T15:54:08.797" v="618" actId="692"/>
          <ac:cxnSpMkLst>
            <pc:docMk/>
            <pc:sldMk cId="672947119" sldId="285"/>
            <ac:cxnSpMk id="5" creationId="{CE0AAAF1-B7C3-443A-BD57-932CD9352E32}"/>
          </ac:cxnSpMkLst>
        </pc:cxnChg>
        <pc:cxnChg chg="add mod">
          <ac:chgData name="Alex Meyer" userId="e897e529-fb93-4d27-9a24-ea9d8f2112ca" providerId="ADAL" clId="{C25C4E4D-22BB-425E-A887-EE79029B9A44}" dt="2021-10-28T15:54:06.342" v="617" actId="692"/>
          <ac:cxnSpMkLst>
            <pc:docMk/>
            <pc:sldMk cId="672947119" sldId="285"/>
            <ac:cxnSpMk id="9" creationId="{A6AA907F-E0DB-4BD5-8641-B05AF719BED5}"/>
          </ac:cxnSpMkLst>
        </pc:cxnChg>
      </pc:sldChg>
      <pc:sldChg chg="del">
        <pc:chgData name="Alex Meyer" userId="e897e529-fb93-4d27-9a24-ea9d8f2112ca" providerId="ADAL" clId="{C25C4E4D-22BB-425E-A887-EE79029B9A44}" dt="2021-10-23T03:12:03.176" v="0" actId="47"/>
        <pc:sldMkLst>
          <pc:docMk/>
          <pc:sldMk cId="918567489" sldId="285"/>
        </pc:sldMkLst>
      </pc:sldChg>
      <pc:sldChg chg="del">
        <pc:chgData name="Alex Meyer" userId="e897e529-fb93-4d27-9a24-ea9d8f2112ca" providerId="ADAL" clId="{C25C4E4D-22BB-425E-A887-EE79029B9A44}" dt="2021-10-23T03:12:03.176" v="0" actId="47"/>
        <pc:sldMkLst>
          <pc:docMk/>
          <pc:sldMk cId="1100185577" sldId="286"/>
        </pc:sldMkLst>
      </pc:sldChg>
      <pc:sldChg chg="addSp delSp modSp new mod modClrScheme chgLayout">
        <pc:chgData name="Alex Meyer" userId="e897e529-fb93-4d27-9a24-ea9d8f2112ca" providerId="ADAL" clId="{C25C4E4D-22BB-425E-A887-EE79029B9A44}" dt="2021-10-28T16:58:35.255" v="644" actId="20577"/>
        <pc:sldMkLst>
          <pc:docMk/>
          <pc:sldMk cId="3375264406" sldId="286"/>
        </pc:sldMkLst>
        <pc:spChg chg="del">
          <ac:chgData name="Alex Meyer" userId="e897e529-fb93-4d27-9a24-ea9d8f2112ca" providerId="ADAL" clId="{C25C4E4D-22BB-425E-A887-EE79029B9A44}" dt="2021-10-28T16:58:23.469" v="622" actId="6264"/>
          <ac:spMkLst>
            <pc:docMk/>
            <pc:sldMk cId="3375264406" sldId="286"/>
            <ac:spMk id="2" creationId="{A122F4C6-58DB-4FB5-8031-8A4A9E7EFE66}"/>
          </ac:spMkLst>
        </pc:spChg>
        <pc:spChg chg="del">
          <ac:chgData name="Alex Meyer" userId="e897e529-fb93-4d27-9a24-ea9d8f2112ca" providerId="ADAL" clId="{C25C4E4D-22BB-425E-A887-EE79029B9A44}" dt="2021-10-28T16:58:23.469" v="622" actId="6264"/>
          <ac:spMkLst>
            <pc:docMk/>
            <pc:sldMk cId="3375264406" sldId="286"/>
            <ac:spMk id="3" creationId="{32D50361-FE92-4FB5-8BED-8DB85A556CD3}"/>
          </ac:spMkLst>
        </pc:spChg>
        <pc:spChg chg="add del mod ord">
          <ac:chgData name="Alex Meyer" userId="e897e529-fb93-4d27-9a24-ea9d8f2112ca" providerId="ADAL" clId="{C25C4E4D-22BB-425E-A887-EE79029B9A44}" dt="2021-10-28T16:58:30.246" v="623" actId="700"/>
          <ac:spMkLst>
            <pc:docMk/>
            <pc:sldMk cId="3375264406" sldId="286"/>
            <ac:spMk id="4" creationId="{9832A32F-CD16-453F-B3BA-B3AC65E47F4A}"/>
          </ac:spMkLst>
        </pc:spChg>
        <pc:spChg chg="add del mod ord">
          <ac:chgData name="Alex Meyer" userId="e897e529-fb93-4d27-9a24-ea9d8f2112ca" providerId="ADAL" clId="{C25C4E4D-22BB-425E-A887-EE79029B9A44}" dt="2021-10-28T16:58:30.246" v="623" actId="700"/>
          <ac:spMkLst>
            <pc:docMk/>
            <pc:sldMk cId="3375264406" sldId="286"/>
            <ac:spMk id="5" creationId="{344D76ED-C15C-488E-97D3-258B3B1877FD}"/>
          </ac:spMkLst>
        </pc:spChg>
        <pc:spChg chg="add mod ord">
          <ac:chgData name="Alex Meyer" userId="e897e529-fb93-4d27-9a24-ea9d8f2112ca" providerId="ADAL" clId="{C25C4E4D-22BB-425E-A887-EE79029B9A44}" dt="2021-10-28T16:58:35.255" v="644" actId="20577"/>
          <ac:spMkLst>
            <pc:docMk/>
            <pc:sldMk cId="3375264406" sldId="286"/>
            <ac:spMk id="6" creationId="{64F4EFC6-E4A6-4362-A965-A01A279A2498}"/>
          </ac:spMkLst>
        </pc:spChg>
        <pc:spChg chg="add mod ord">
          <ac:chgData name="Alex Meyer" userId="e897e529-fb93-4d27-9a24-ea9d8f2112ca" providerId="ADAL" clId="{C25C4E4D-22BB-425E-A887-EE79029B9A44}" dt="2021-10-28T16:58:30.246" v="623" actId="700"/>
          <ac:spMkLst>
            <pc:docMk/>
            <pc:sldMk cId="3375264406" sldId="286"/>
            <ac:spMk id="7" creationId="{AD855C53-4838-4901-BC70-C69453BC3942}"/>
          </ac:spMkLst>
        </pc:spChg>
      </pc:sldChg>
      <pc:sldChg chg="addSp delSp modSp new mod modClrScheme chgLayout">
        <pc:chgData name="Alex Meyer" userId="e897e529-fb93-4d27-9a24-ea9d8f2112ca" providerId="ADAL" clId="{C25C4E4D-22BB-425E-A887-EE79029B9A44}" dt="2021-10-28T16:58:49.029" v="670" actId="20577"/>
        <pc:sldMkLst>
          <pc:docMk/>
          <pc:sldMk cId="457200781" sldId="287"/>
        </pc:sldMkLst>
        <pc:spChg chg="del mod ord">
          <ac:chgData name="Alex Meyer" userId="e897e529-fb93-4d27-9a24-ea9d8f2112ca" providerId="ADAL" clId="{C25C4E4D-22BB-425E-A887-EE79029B9A44}" dt="2021-10-28T16:58:44.193" v="646" actId="700"/>
          <ac:spMkLst>
            <pc:docMk/>
            <pc:sldMk cId="457200781" sldId="287"/>
            <ac:spMk id="2" creationId="{E3381C44-6FDD-4B1D-9EF7-94D2F485D99C}"/>
          </ac:spMkLst>
        </pc:spChg>
        <pc:spChg chg="del mod ord">
          <ac:chgData name="Alex Meyer" userId="e897e529-fb93-4d27-9a24-ea9d8f2112ca" providerId="ADAL" clId="{C25C4E4D-22BB-425E-A887-EE79029B9A44}" dt="2021-10-28T16:58:44.193" v="646" actId="700"/>
          <ac:spMkLst>
            <pc:docMk/>
            <pc:sldMk cId="457200781" sldId="287"/>
            <ac:spMk id="3" creationId="{5DEFC1C6-C8A3-411F-9BDB-3E6F11ADD689}"/>
          </ac:spMkLst>
        </pc:spChg>
        <pc:spChg chg="add mod ord">
          <ac:chgData name="Alex Meyer" userId="e897e529-fb93-4d27-9a24-ea9d8f2112ca" providerId="ADAL" clId="{C25C4E4D-22BB-425E-A887-EE79029B9A44}" dt="2021-10-28T16:58:49.029" v="670" actId="20577"/>
          <ac:spMkLst>
            <pc:docMk/>
            <pc:sldMk cId="457200781" sldId="287"/>
            <ac:spMk id="4" creationId="{E5727D47-FD9F-490A-9707-208CDE477283}"/>
          </ac:spMkLst>
        </pc:spChg>
        <pc:spChg chg="add mod ord">
          <ac:chgData name="Alex Meyer" userId="e897e529-fb93-4d27-9a24-ea9d8f2112ca" providerId="ADAL" clId="{C25C4E4D-22BB-425E-A887-EE79029B9A44}" dt="2021-10-28T16:58:44.193" v="646" actId="700"/>
          <ac:spMkLst>
            <pc:docMk/>
            <pc:sldMk cId="457200781" sldId="287"/>
            <ac:spMk id="5" creationId="{19E15568-25F3-4340-BA9C-783A7507564A}"/>
          </ac:spMkLst>
        </pc:spChg>
      </pc:sldChg>
      <pc:sldChg chg="del">
        <pc:chgData name="Alex Meyer" userId="e897e529-fb93-4d27-9a24-ea9d8f2112ca" providerId="ADAL" clId="{C25C4E4D-22BB-425E-A887-EE79029B9A44}" dt="2021-10-23T03:12:03.176" v="0" actId="47"/>
        <pc:sldMkLst>
          <pc:docMk/>
          <pc:sldMk cId="3510814506" sldId="287"/>
        </pc:sldMkLst>
      </pc:sldChg>
      <pc:sldChg chg="del">
        <pc:chgData name="Alex Meyer" userId="e897e529-fb93-4d27-9a24-ea9d8f2112ca" providerId="ADAL" clId="{C25C4E4D-22BB-425E-A887-EE79029B9A44}" dt="2021-10-23T03:12:03.176" v="0" actId="47"/>
        <pc:sldMkLst>
          <pc:docMk/>
          <pc:sldMk cId="1497749061" sldId="288"/>
        </pc:sldMkLst>
      </pc:sldChg>
      <pc:sldChg chg="addSp delSp modSp new mod modClrScheme chgLayout modNotesTx">
        <pc:chgData name="Alex Meyer" userId="e897e529-fb93-4d27-9a24-ea9d8f2112ca" providerId="ADAL" clId="{C25C4E4D-22BB-425E-A887-EE79029B9A44}" dt="2021-10-28T17:32:17.740" v="865"/>
        <pc:sldMkLst>
          <pc:docMk/>
          <pc:sldMk cId="2157539749" sldId="288"/>
        </pc:sldMkLst>
        <pc:spChg chg="del mod ord">
          <ac:chgData name="Alex Meyer" userId="e897e529-fb93-4d27-9a24-ea9d8f2112ca" providerId="ADAL" clId="{C25C4E4D-22BB-425E-A887-EE79029B9A44}" dt="2021-10-28T17:14:53.013" v="791" actId="700"/>
          <ac:spMkLst>
            <pc:docMk/>
            <pc:sldMk cId="2157539749" sldId="288"/>
            <ac:spMk id="2" creationId="{5F752A41-DD3A-4844-BB1A-D23377242DF0}"/>
          </ac:spMkLst>
        </pc:spChg>
        <pc:spChg chg="del mod ord">
          <ac:chgData name="Alex Meyer" userId="e897e529-fb93-4d27-9a24-ea9d8f2112ca" providerId="ADAL" clId="{C25C4E4D-22BB-425E-A887-EE79029B9A44}" dt="2021-10-28T17:14:53.013" v="791" actId="700"/>
          <ac:spMkLst>
            <pc:docMk/>
            <pc:sldMk cId="2157539749" sldId="288"/>
            <ac:spMk id="3" creationId="{06939A00-FE7D-427C-9594-1979F758C116}"/>
          </ac:spMkLst>
        </pc:spChg>
        <pc:spChg chg="add mod ord">
          <ac:chgData name="Alex Meyer" userId="e897e529-fb93-4d27-9a24-ea9d8f2112ca" providerId="ADAL" clId="{C25C4E4D-22BB-425E-A887-EE79029B9A44}" dt="2021-10-28T17:31:31.378" v="854" actId="20577"/>
          <ac:spMkLst>
            <pc:docMk/>
            <pc:sldMk cId="2157539749" sldId="288"/>
            <ac:spMk id="4" creationId="{0A6F3CAE-E12E-4AB7-92C4-91A5E169D314}"/>
          </ac:spMkLst>
        </pc:spChg>
        <pc:spChg chg="add mod ord">
          <ac:chgData name="Alex Meyer" userId="e897e529-fb93-4d27-9a24-ea9d8f2112ca" providerId="ADAL" clId="{C25C4E4D-22BB-425E-A887-EE79029B9A44}" dt="2021-10-28T17:32:13.703" v="864" actId="1076"/>
          <ac:spMkLst>
            <pc:docMk/>
            <pc:sldMk cId="2157539749" sldId="288"/>
            <ac:spMk id="5" creationId="{EB3ADA58-067B-463E-814B-8D9F791C3C9C}"/>
          </ac:spMkLst>
        </pc:spChg>
      </pc:sldChg>
      <pc:sldChg chg="modSp new mod modNotesTx">
        <pc:chgData name="Alex Meyer" userId="e897e529-fb93-4d27-9a24-ea9d8f2112ca" providerId="ADAL" clId="{C25C4E4D-22BB-425E-A887-EE79029B9A44}" dt="2021-10-28T17:44:12.163" v="1091"/>
        <pc:sldMkLst>
          <pc:docMk/>
          <pc:sldMk cId="3596503814" sldId="289"/>
        </pc:sldMkLst>
        <pc:spChg chg="mod">
          <ac:chgData name="Alex Meyer" userId="e897e529-fb93-4d27-9a24-ea9d8f2112ca" providerId="ADAL" clId="{C25C4E4D-22BB-425E-A887-EE79029B9A44}" dt="2021-10-28T17:34:05.123" v="929" actId="20577"/>
          <ac:spMkLst>
            <pc:docMk/>
            <pc:sldMk cId="3596503814" sldId="289"/>
            <ac:spMk id="2" creationId="{388B9DA2-F7EB-4BCE-B938-ADEF25D4D053}"/>
          </ac:spMkLst>
        </pc:spChg>
        <pc:spChg chg="mod">
          <ac:chgData name="Alex Meyer" userId="e897e529-fb93-4d27-9a24-ea9d8f2112ca" providerId="ADAL" clId="{C25C4E4D-22BB-425E-A887-EE79029B9A44}" dt="2021-10-28T17:38:14.729" v="1012" actId="20577"/>
          <ac:spMkLst>
            <pc:docMk/>
            <pc:sldMk cId="3596503814" sldId="289"/>
            <ac:spMk id="3" creationId="{533EF27A-10A7-4ACE-B04F-45F1C438D895}"/>
          </ac:spMkLst>
        </pc:spChg>
      </pc:sldChg>
      <pc:sldChg chg="addSp modSp new mod modNotesTx">
        <pc:chgData name="Alex Meyer" userId="e897e529-fb93-4d27-9a24-ea9d8f2112ca" providerId="ADAL" clId="{C25C4E4D-22BB-425E-A887-EE79029B9A44}" dt="2021-10-28T19:33:35.788" v="1710"/>
        <pc:sldMkLst>
          <pc:docMk/>
          <pc:sldMk cId="2100532017" sldId="290"/>
        </pc:sldMkLst>
        <pc:spChg chg="mod">
          <ac:chgData name="Alex Meyer" userId="e897e529-fb93-4d27-9a24-ea9d8f2112ca" providerId="ADAL" clId="{C25C4E4D-22BB-425E-A887-EE79029B9A44}" dt="2021-10-28T19:23:33.160" v="1238" actId="20577"/>
          <ac:spMkLst>
            <pc:docMk/>
            <pc:sldMk cId="2100532017" sldId="290"/>
            <ac:spMk id="2" creationId="{A7A3A49F-18F3-4B18-8787-C5A919226E72}"/>
          </ac:spMkLst>
        </pc:spChg>
        <pc:spChg chg="mod">
          <ac:chgData name="Alex Meyer" userId="e897e529-fb93-4d27-9a24-ea9d8f2112ca" providerId="ADAL" clId="{C25C4E4D-22BB-425E-A887-EE79029B9A44}" dt="2021-10-28T19:33:21.193" v="1706" actId="20577"/>
          <ac:spMkLst>
            <pc:docMk/>
            <pc:sldMk cId="2100532017" sldId="290"/>
            <ac:spMk id="3" creationId="{4A624CD9-A16F-47C3-B003-4218F93E5A40}"/>
          </ac:spMkLst>
        </pc:spChg>
        <pc:picChg chg="add mod">
          <ac:chgData name="Alex Meyer" userId="e897e529-fb93-4d27-9a24-ea9d8f2112ca" providerId="ADAL" clId="{C25C4E4D-22BB-425E-A887-EE79029B9A44}" dt="2021-10-28T19:32:36.944" v="1657" actId="1076"/>
          <ac:picMkLst>
            <pc:docMk/>
            <pc:sldMk cId="2100532017" sldId="290"/>
            <ac:picMk id="5" creationId="{29230681-D9B0-4E06-94F1-D5DB4AEDBA11}"/>
          </ac:picMkLst>
        </pc:picChg>
      </pc:sldChg>
      <pc:sldChg chg="new del modNotesTx">
        <pc:chgData name="Alex Meyer" userId="e897e529-fb93-4d27-9a24-ea9d8f2112ca" providerId="ADAL" clId="{C25C4E4D-22BB-425E-A887-EE79029B9A44}" dt="2021-10-28T17:43:37.230" v="1049" actId="2696"/>
        <pc:sldMkLst>
          <pc:docMk/>
          <pc:sldMk cId="3644015636" sldId="290"/>
        </pc:sldMkLst>
      </pc:sldChg>
      <pc:sldChg chg="modSp new mod modNotesTx">
        <pc:chgData name="Alex Meyer" userId="e897e529-fb93-4d27-9a24-ea9d8f2112ca" providerId="ADAL" clId="{C25C4E4D-22BB-425E-A887-EE79029B9A44}" dt="2021-10-28T19:24:21.226" v="1245" actId="20577"/>
        <pc:sldMkLst>
          <pc:docMk/>
          <pc:sldMk cId="724520161" sldId="291"/>
        </pc:sldMkLst>
        <pc:spChg chg="mod">
          <ac:chgData name="Alex Meyer" userId="e897e529-fb93-4d27-9a24-ea9d8f2112ca" providerId="ADAL" clId="{C25C4E4D-22BB-425E-A887-EE79029B9A44}" dt="2021-10-28T19:23:28.883" v="1232" actId="20577"/>
          <ac:spMkLst>
            <pc:docMk/>
            <pc:sldMk cId="724520161" sldId="291"/>
            <ac:spMk id="2" creationId="{A49A32EC-F8DF-41B0-BC9E-791CA6543754}"/>
          </ac:spMkLst>
        </pc:spChg>
        <pc:spChg chg="mod">
          <ac:chgData name="Alex Meyer" userId="e897e529-fb93-4d27-9a24-ea9d8f2112ca" providerId="ADAL" clId="{C25C4E4D-22BB-425E-A887-EE79029B9A44}" dt="2021-10-28T19:24:12.575" v="1241" actId="14100"/>
          <ac:spMkLst>
            <pc:docMk/>
            <pc:sldMk cId="724520161" sldId="291"/>
            <ac:spMk id="3" creationId="{6254F60D-F167-4254-A6F3-3C588A8CB581}"/>
          </ac:spMkLst>
        </pc:spChg>
      </pc:sldChg>
      <pc:sldChg chg="addSp delSp modSp new mod modClrScheme chgLayout">
        <pc:chgData name="Alex Meyer" userId="e897e529-fb93-4d27-9a24-ea9d8f2112ca" providerId="ADAL" clId="{C25C4E4D-22BB-425E-A887-EE79029B9A44}" dt="2021-10-28T19:27:19.551" v="1299" actId="27636"/>
        <pc:sldMkLst>
          <pc:docMk/>
          <pc:sldMk cId="2057967218" sldId="292"/>
        </pc:sldMkLst>
        <pc:spChg chg="del mod ord">
          <ac:chgData name="Alex Meyer" userId="e897e529-fb93-4d27-9a24-ea9d8f2112ca" providerId="ADAL" clId="{C25C4E4D-22BB-425E-A887-EE79029B9A44}" dt="2021-10-28T19:26:21.072" v="1266" actId="700"/>
          <ac:spMkLst>
            <pc:docMk/>
            <pc:sldMk cId="2057967218" sldId="292"/>
            <ac:spMk id="2" creationId="{9CC2271C-6305-4A7E-A6B4-9E5E73C47CEA}"/>
          </ac:spMkLst>
        </pc:spChg>
        <pc:spChg chg="add mod ord">
          <ac:chgData name="Alex Meyer" userId="e897e529-fb93-4d27-9a24-ea9d8f2112ca" providerId="ADAL" clId="{C25C4E4D-22BB-425E-A887-EE79029B9A44}" dt="2021-10-28T19:27:00.289" v="1293" actId="20577"/>
          <ac:spMkLst>
            <pc:docMk/>
            <pc:sldMk cId="2057967218" sldId="292"/>
            <ac:spMk id="3" creationId="{30BC8C71-C9CA-4D4B-9AF4-0C1CA93D1C99}"/>
          </ac:spMkLst>
        </pc:spChg>
        <pc:spChg chg="add mod ord">
          <ac:chgData name="Alex Meyer" userId="e897e529-fb93-4d27-9a24-ea9d8f2112ca" providerId="ADAL" clId="{C25C4E4D-22BB-425E-A887-EE79029B9A44}" dt="2021-10-28T19:27:19.551" v="1299" actId="27636"/>
          <ac:spMkLst>
            <pc:docMk/>
            <pc:sldMk cId="2057967218" sldId="292"/>
            <ac:spMk id="4" creationId="{3D79B747-C995-4A5C-8AF6-1FFBFAE17105}"/>
          </ac:spMkLst>
        </pc:spChg>
      </pc:sldChg>
      <pc:sldChg chg="addSp delSp modSp new mod modClrScheme chgLayout">
        <pc:chgData name="Alex Meyer" userId="e897e529-fb93-4d27-9a24-ea9d8f2112ca" providerId="ADAL" clId="{C25C4E4D-22BB-425E-A887-EE79029B9A44}" dt="2021-10-28T20:34:01.997" v="2590" actId="1076"/>
        <pc:sldMkLst>
          <pc:docMk/>
          <pc:sldMk cId="3167410642" sldId="293"/>
        </pc:sldMkLst>
        <pc:spChg chg="del mod ord">
          <ac:chgData name="Alex Meyer" userId="e897e529-fb93-4d27-9a24-ea9d8f2112ca" providerId="ADAL" clId="{C25C4E4D-22BB-425E-A887-EE79029B9A44}" dt="2021-10-28T19:27:45.483" v="1301" actId="700"/>
          <ac:spMkLst>
            <pc:docMk/>
            <pc:sldMk cId="3167410642" sldId="293"/>
            <ac:spMk id="2" creationId="{CD3ACA6F-AF69-4889-BB67-079827B3821A}"/>
          </ac:spMkLst>
        </pc:spChg>
        <pc:spChg chg="del mod ord">
          <ac:chgData name="Alex Meyer" userId="e897e529-fb93-4d27-9a24-ea9d8f2112ca" providerId="ADAL" clId="{C25C4E4D-22BB-425E-A887-EE79029B9A44}" dt="2021-10-28T19:27:45.483" v="1301" actId="700"/>
          <ac:spMkLst>
            <pc:docMk/>
            <pc:sldMk cId="3167410642" sldId="293"/>
            <ac:spMk id="3" creationId="{F58929DF-FFD6-453E-8C81-F9AB2F7DE082}"/>
          </ac:spMkLst>
        </pc:spChg>
        <pc:spChg chg="add mod ord">
          <ac:chgData name="Alex Meyer" userId="e897e529-fb93-4d27-9a24-ea9d8f2112ca" providerId="ADAL" clId="{C25C4E4D-22BB-425E-A887-EE79029B9A44}" dt="2021-10-28T20:33:33.593" v="2585" actId="14100"/>
          <ac:spMkLst>
            <pc:docMk/>
            <pc:sldMk cId="3167410642" sldId="293"/>
            <ac:spMk id="4" creationId="{F76EFADC-CBDE-4BCC-89A2-87662A05E54E}"/>
          </ac:spMkLst>
        </pc:spChg>
        <pc:spChg chg="add mod ord">
          <ac:chgData name="Alex Meyer" userId="e897e529-fb93-4d27-9a24-ea9d8f2112ca" providerId="ADAL" clId="{C25C4E4D-22BB-425E-A887-EE79029B9A44}" dt="2021-10-28T20:33:57.795" v="2589" actId="1076"/>
          <ac:spMkLst>
            <pc:docMk/>
            <pc:sldMk cId="3167410642" sldId="293"/>
            <ac:spMk id="5" creationId="{5833FA8C-4D7C-4C07-A087-F44A3A0ECA68}"/>
          </ac:spMkLst>
        </pc:spChg>
        <pc:picChg chg="add mod">
          <ac:chgData name="Alex Meyer" userId="e897e529-fb93-4d27-9a24-ea9d8f2112ca" providerId="ADAL" clId="{C25C4E4D-22BB-425E-A887-EE79029B9A44}" dt="2021-10-28T20:34:01.997" v="2590" actId="1076"/>
          <ac:picMkLst>
            <pc:docMk/>
            <pc:sldMk cId="3167410642" sldId="293"/>
            <ac:picMk id="6" creationId="{751B57EC-C033-4454-B501-EFD07BE774C0}"/>
          </ac:picMkLst>
        </pc:picChg>
      </pc:sldChg>
      <pc:sldChg chg="addSp delSp modSp new mod modClrScheme chgLayout">
        <pc:chgData name="Alex Meyer" userId="e897e529-fb93-4d27-9a24-ea9d8f2112ca" providerId="ADAL" clId="{C25C4E4D-22BB-425E-A887-EE79029B9A44}" dt="2021-10-28T19:34:54.692" v="1761" actId="33524"/>
        <pc:sldMkLst>
          <pc:docMk/>
          <pc:sldMk cId="2591097836" sldId="294"/>
        </pc:sldMkLst>
        <pc:spChg chg="del mod ord">
          <ac:chgData name="Alex Meyer" userId="e897e529-fb93-4d27-9a24-ea9d8f2112ca" providerId="ADAL" clId="{C25C4E4D-22BB-425E-A887-EE79029B9A44}" dt="2021-10-28T19:34:20.054" v="1711" actId="700"/>
          <ac:spMkLst>
            <pc:docMk/>
            <pc:sldMk cId="2591097836" sldId="294"/>
            <ac:spMk id="2" creationId="{71242B0E-652F-4A19-8F55-B1D5C4C5751D}"/>
          </ac:spMkLst>
        </pc:spChg>
        <pc:spChg chg="del">
          <ac:chgData name="Alex Meyer" userId="e897e529-fb93-4d27-9a24-ea9d8f2112ca" providerId="ADAL" clId="{C25C4E4D-22BB-425E-A887-EE79029B9A44}" dt="2021-10-28T19:34:20.054" v="1711" actId="700"/>
          <ac:spMkLst>
            <pc:docMk/>
            <pc:sldMk cId="2591097836" sldId="294"/>
            <ac:spMk id="3" creationId="{463D4EC5-7E0C-4C42-822A-345A47BA0F92}"/>
          </ac:spMkLst>
        </pc:spChg>
        <pc:spChg chg="del mod ord">
          <ac:chgData name="Alex Meyer" userId="e897e529-fb93-4d27-9a24-ea9d8f2112ca" providerId="ADAL" clId="{C25C4E4D-22BB-425E-A887-EE79029B9A44}" dt="2021-10-28T19:34:20.054" v="1711" actId="700"/>
          <ac:spMkLst>
            <pc:docMk/>
            <pc:sldMk cId="2591097836" sldId="294"/>
            <ac:spMk id="4" creationId="{C2DD4802-915D-4145-8DD4-76AA58131B02}"/>
          </ac:spMkLst>
        </pc:spChg>
        <pc:spChg chg="del">
          <ac:chgData name="Alex Meyer" userId="e897e529-fb93-4d27-9a24-ea9d8f2112ca" providerId="ADAL" clId="{C25C4E4D-22BB-425E-A887-EE79029B9A44}" dt="2021-10-28T19:34:20.054" v="1711" actId="700"/>
          <ac:spMkLst>
            <pc:docMk/>
            <pc:sldMk cId="2591097836" sldId="294"/>
            <ac:spMk id="5" creationId="{7B1B761C-0253-456E-AA21-65B2AA0ABB82}"/>
          </ac:spMkLst>
        </pc:spChg>
        <pc:spChg chg="del">
          <ac:chgData name="Alex Meyer" userId="e897e529-fb93-4d27-9a24-ea9d8f2112ca" providerId="ADAL" clId="{C25C4E4D-22BB-425E-A887-EE79029B9A44}" dt="2021-10-28T19:34:20.054" v="1711" actId="700"/>
          <ac:spMkLst>
            <pc:docMk/>
            <pc:sldMk cId="2591097836" sldId="294"/>
            <ac:spMk id="6" creationId="{97EDE2EB-81D1-487A-B284-5A22F6249C95}"/>
          </ac:spMkLst>
        </pc:spChg>
        <pc:spChg chg="add mod ord">
          <ac:chgData name="Alex Meyer" userId="e897e529-fb93-4d27-9a24-ea9d8f2112ca" providerId="ADAL" clId="{C25C4E4D-22BB-425E-A887-EE79029B9A44}" dt="2021-10-28T19:34:26.287" v="1746" actId="20577"/>
          <ac:spMkLst>
            <pc:docMk/>
            <pc:sldMk cId="2591097836" sldId="294"/>
            <ac:spMk id="7" creationId="{4F27754F-0E62-4536-B5E3-2493C559361F}"/>
          </ac:spMkLst>
        </pc:spChg>
        <pc:spChg chg="add mod ord">
          <ac:chgData name="Alex Meyer" userId="e897e529-fb93-4d27-9a24-ea9d8f2112ca" providerId="ADAL" clId="{C25C4E4D-22BB-425E-A887-EE79029B9A44}" dt="2021-10-28T19:34:54.692" v="1761" actId="33524"/>
          <ac:spMkLst>
            <pc:docMk/>
            <pc:sldMk cId="2591097836" sldId="294"/>
            <ac:spMk id="8" creationId="{8F5F5A00-3CD5-4823-9E6C-90F73A16B011}"/>
          </ac:spMkLst>
        </pc:spChg>
      </pc:sldChg>
      <pc:sldChg chg="modSp new mod">
        <pc:chgData name="Alex Meyer" userId="e897e529-fb93-4d27-9a24-ea9d8f2112ca" providerId="ADAL" clId="{C25C4E4D-22BB-425E-A887-EE79029B9A44}" dt="2021-10-28T19:35:21.808" v="1785" actId="1076"/>
        <pc:sldMkLst>
          <pc:docMk/>
          <pc:sldMk cId="614377594" sldId="295"/>
        </pc:sldMkLst>
        <pc:spChg chg="mod">
          <ac:chgData name="Alex Meyer" userId="e897e529-fb93-4d27-9a24-ea9d8f2112ca" providerId="ADAL" clId="{C25C4E4D-22BB-425E-A887-EE79029B9A44}" dt="2021-10-28T19:35:13.534" v="1781" actId="20577"/>
          <ac:spMkLst>
            <pc:docMk/>
            <pc:sldMk cId="614377594" sldId="295"/>
            <ac:spMk id="2" creationId="{ABECD161-F5E9-4C1A-9152-9B3F58FC1057}"/>
          </ac:spMkLst>
        </pc:spChg>
        <pc:spChg chg="mod">
          <ac:chgData name="Alex Meyer" userId="e897e529-fb93-4d27-9a24-ea9d8f2112ca" providerId="ADAL" clId="{C25C4E4D-22BB-425E-A887-EE79029B9A44}" dt="2021-10-28T19:35:21.808" v="1785" actId="1076"/>
          <ac:spMkLst>
            <pc:docMk/>
            <pc:sldMk cId="614377594" sldId="295"/>
            <ac:spMk id="3" creationId="{F7E143D7-0BDF-40E9-8433-24C06F45D360}"/>
          </ac:spMkLst>
        </pc:spChg>
      </pc:sldChg>
      <pc:sldChg chg="addSp modSp new mod">
        <pc:chgData name="Alex Meyer" userId="e897e529-fb93-4d27-9a24-ea9d8f2112ca" providerId="ADAL" clId="{C25C4E4D-22BB-425E-A887-EE79029B9A44}" dt="2021-10-28T20:25:48.693" v="2010" actId="1076"/>
        <pc:sldMkLst>
          <pc:docMk/>
          <pc:sldMk cId="361755545" sldId="296"/>
        </pc:sldMkLst>
        <pc:spChg chg="mod">
          <ac:chgData name="Alex Meyer" userId="e897e529-fb93-4d27-9a24-ea9d8f2112ca" providerId="ADAL" clId="{C25C4E4D-22BB-425E-A887-EE79029B9A44}" dt="2021-10-28T20:25:44.018" v="2008" actId="20577"/>
          <ac:spMkLst>
            <pc:docMk/>
            <pc:sldMk cId="361755545" sldId="296"/>
            <ac:spMk id="2" creationId="{D11B3307-BCAF-434D-B58D-ACDF48B2E989}"/>
          </ac:spMkLst>
        </pc:spChg>
        <pc:picChg chg="add mod">
          <ac:chgData name="Alex Meyer" userId="e897e529-fb93-4d27-9a24-ea9d8f2112ca" providerId="ADAL" clId="{C25C4E4D-22BB-425E-A887-EE79029B9A44}" dt="2021-10-28T20:25:48.693" v="2010" actId="1076"/>
          <ac:picMkLst>
            <pc:docMk/>
            <pc:sldMk cId="361755545" sldId="296"/>
            <ac:picMk id="4" creationId="{FA33268E-C70C-424C-98A5-F2B8EC1F4FBB}"/>
          </ac:picMkLst>
        </pc:picChg>
      </pc:sldChg>
      <pc:sldChg chg="addSp delSp modSp new mod modNotesTx">
        <pc:chgData name="Alex Meyer" userId="e897e529-fb93-4d27-9a24-ea9d8f2112ca" providerId="ADAL" clId="{C25C4E4D-22BB-425E-A887-EE79029B9A44}" dt="2021-10-28T19:40:33.381" v="1946" actId="1076"/>
        <pc:sldMkLst>
          <pc:docMk/>
          <pc:sldMk cId="656300157" sldId="297"/>
        </pc:sldMkLst>
        <pc:spChg chg="mod">
          <ac:chgData name="Alex Meyer" userId="e897e529-fb93-4d27-9a24-ea9d8f2112ca" providerId="ADAL" clId="{C25C4E4D-22BB-425E-A887-EE79029B9A44}" dt="2021-10-28T19:36:04.743" v="1801" actId="20577"/>
          <ac:spMkLst>
            <pc:docMk/>
            <pc:sldMk cId="656300157" sldId="297"/>
            <ac:spMk id="2" creationId="{685423D0-068C-4BE2-BA81-CA1E6E7A9A2A}"/>
          </ac:spMkLst>
        </pc:spChg>
        <pc:spChg chg="mod">
          <ac:chgData name="Alex Meyer" userId="e897e529-fb93-4d27-9a24-ea9d8f2112ca" providerId="ADAL" clId="{C25C4E4D-22BB-425E-A887-EE79029B9A44}" dt="2021-10-28T19:40:11.478" v="1943" actId="20577"/>
          <ac:spMkLst>
            <pc:docMk/>
            <pc:sldMk cId="656300157" sldId="297"/>
            <ac:spMk id="3" creationId="{3DD0A52D-ED3E-409B-92FD-545BE7111551}"/>
          </ac:spMkLst>
        </pc:spChg>
        <pc:picChg chg="add del mod">
          <ac:chgData name="Alex Meyer" userId="e897e529-fb93-4d27-9a24-ea9d8f2112ca" providerId="ADAL" clId="{C25C4E4D-22BB-425E-A887-EE79029B9A44}" dt="2021-10-28T19:40:29.024" v="1944" actId="478"/>
          <ac:picMkLst>
            <pc:docMk/>
            <pc:sldMk cId="656300157" sldId="297"/>
            <ac:picMk id="5" creationId="{2404769D-FD4F-4AE8-B79B-DFC77CDF8629}"/>
          </ac:picMkLst>
        </pc:picChg>
        <pc:picChg chg="add mod">
          <ac:chgData name="Alex Meyer" userId="e897e529-fb93-4d27-9a24-ea9d8f2112ca" providerId="ADAL" clId="{C25C4E4D-22BB-425E-A887-EE79029B9A44}" dt="2021-10-28T19:40:33.381" v="1946" actId="1076"/>
          <ac:picMkLst>
            <pc:docMk/>
            <pc:sldMk cId="656300157" sldId="297"/>
            <ac:picMk id="7" creationId="{AF7CD198-4F5D-46DE-8661-A6C257032694}"/>
          </ac:picMkLst>
        </pc:picChg>
      </pc:sldChg>
      <pc:sldChg chg="modSp new mod">
        <pc:chgData name="Alex Meyer" userId="e897e529-fb93-4d27-9a24-ea9d8f2112ca" providerId="ADAL" clId="{C25C4E4D-22BB-425E-A887-EE79029B9A44}" dt="2021-10-28T20:26:24.533" v="2072" actId="14100"/>
        <pc:sldMkLst>
          <pc:docMk/>
          <pc:sldMk cId="3329152088" sldId="298"/>
        </pc:sldMkLst>
        <pc:spChg chg="mod">
          <ac:chgData name="Alex Meyer" userId="e897e529-fb93-4d27-9a24-ea9d8f2112ca" providerId="ADAL" clId="{C25C4E4D-22BB-425E-A887-EE79029B9A44}" dt="2021-10-28T20:26:15.657" v="2068" actId="20577"/>
          <ac:spMkLst>
            <pc:docMk/>
            <pc:sldMk cId="3329152088" sldId="298"/>
            <ac:spMk id="2" creationId="{6A8097EC-F966-436D-BF0B-10C8948770D1}"/>
          </ac:spMkLst>
        </pc:spChg>
        <pc:spChg chg="mod">
          <ac:chgData name="Alex Meyer" userId="e897e529-fb93-4d27-9a24-ea9d8f2112ca" providerId="ADAL" clId="{C25C4E4D-22BB-425E-A887-EE79029B9A44}" dt="2021-10-28T20:26:24.533" v="2072" actId="14100"/>
          <ac:spMkLst>
            <pc:docMk/>
            <pc:sldMk cId="3329152088" sldId="298"/>
            <ac:spMk id="3" creationId="{632DA48E-1B60-4A6E-BC4C-3B6D24010312}"/>
          </ac:spMkLst>
        </pc:spChg>
      </pc:sldChg>
      <pc:sldChg chg="addSp modSp new mod">
        <pc:chgData name="Alex Meyer" userId="e897e529-fb93-4d27-9a24-ea9d8f2112ca" providerId="ADAL" clId="{C25C4E4D-22BB-425E-A887-EE79029B9A44}" dt="2021-10-28T20:26:04.284" v="2038" actId="1076"/>
        <pc:sldMkLst>
          <pc:docMk/>
          <pc:sldMk cId="1886837926" sldId="299"/>
        </pc:sldMkLst>
        <pc:spChg chg="mod">
          <ac:chgData name="Alex Meyer" userId="e897e529-fb93-4d27-9a24-ea9d8f2112ca" providerId="ADAL" clId="{C25C4E4D-22BB-425E-A887-EE79029B9A44}" dt="2021-10-28T20:25:58.988" v="2036" actId="20577"/>
          <ac:spMkLst>
            <pc:docMk/>
            <pc:sldMk cId="1886837926" sldId="299"/>
            <ac:spMk id="2" creationId="{E1EF6F10-2AD3-4217-8531-AE8F796CD98F}"/>
          </ac:spMkLst>
        </pc:spChg>
        <pc:picChg chg="add mod">
          <ac:chgData name="Alex Meyer" userId="e897e529-fb93-4d27-9a24-ea9d8f2112ca" providerId="ADAL" clId="{C25C4E4D-22BB-425E-A887-EE79029B9A44}" dt="2021-10-28T20:26:04.284" v="2038" actId="1076"/>
          <ac:picMkLst>
            <pc:docMk/>
            <pc:sldMk cId="1886837926" sldId="299"/>
            <ac:picMk id="4" creationId="{16060911-1113-41D8-B2EA-A433282BFDF0}"/>
          </ac:picMkLst>
        </pc:picChg>
      </pc:sldChg>
      <pc:sldChg chg="addSp modSp new mod ord">
        <pc:chgData name="Alex Meyer" userId="e897e529-fb93-4d27-9a24-ea9d8f2112ca" providerId="ADAL" clId="{C25C4E4D-22BB-425E-A887-EE79029B9A44}" dt="2021-10-28T20:25:34.227" v="1987"/>
        <pc:sldMkLst>
          <pc:docMk/>
          <pc:sldMk cId="3289163770" sldId="300"/>
        </pc:sldMkLst>
        <pc:spChg chg="mod">
          <ac:chgData name="Alex Meyer" userId="e897e529-fb93-4d27-9a24-ea9d8f2112ca" providerId="ADAL" clId="{C25C4E4D-22BB-425E-A887-EE79029B9A44}" dt="2021-10-28T20:25:25.554" v="1984" actId="20577"/>
          <ac:spMkLst>
            <pc:docMk/>
            <pc:sldMk cId="3289163770" sldId="300"/>
            <ac:spMk id="2" creationId="{930F494B-72F5-4DC2-B884-47F5EDD401EF}"/>
          </ac:spMkLst>
        </pc:spChg>
        <pc:picChg chg="add mod">
          <ac:chgData name="Alex Meyer" userId="e897e529-fb93-4d27-9a24-ea9d8f2112ca" providerId="ADAL" clId="{C25C4E4D-22BB-425E-A887-EE79029B9A44}" dt="2021-10-28T20:25:28.692" v="1985"/>
          <ac:picMkLst>
            <pc:docMk/>
            <pc:sldMk cId="3289163770" sldId="300"/>
            <ac:picMk id="4" creationId="{424D1467-8197-48CD-B782-FB8CB50049A0}"/>
          </ac:picMkLst>
        </pc:picChg>
      </pc:sldChg>
      <pc:sldChg chg="addSp modSp new mod">
        <pc:chgData name="Alex Meyer" userId="e897e529-fb93-4d27-9a24-ea9d8f2112ca" providerId="ADAL" clId="{C25C4E4D-22BB-425E-A887-EE79029B9A44}" dt="2021-10-28T20:27:53.675" v="2204" actId="1076"/>
        <pc:sldMkLst>
          <pc:docMk/>
          <pc:sldMk cId="1073476930" sldId="301"/>
        </pc:sldMkLst>
        <pc:spChg chg="mod">
          <ac:chgData name="Alex Meyer" userId="e897e529-fb93-4d27-9a24-ea9d8f2112ca" providerId="ADAL" clId="{C25C4E4D-22BB-425E-A887-EE79029B9A44}" dt="2021-10-28T20:27:35.561" v="2196" actId="20577"/>
          <ac:spMkLst>
            <pc:docMk/>
            <pc:sldMk cId="1073476930" sldId="301"/>
            <ac:spMk id="2" creationId="{0CC1900E-7B4C-487F-B7BF-80E854ADDB9B}"/>
          </ac:spMkLst>
        </pc:spChg>
        <pc:spChg chg="mod">
          <ac:chgData name="Alex Meyer" userId="e897e529-fb93-4d27-9a24-ea9d8f2112ca" providerId="ADAL" clId="{C25C4E4D-22BB-425E-A887-EE79029B9A44}" dt="2021-10-28T20:27:53.675" v="2204" actId="1076"/>
          <ac:spMkLst>
            <pc:docMk/>
            <pc:sldMk cId="1073476930" sldId="301"/>
            <ac:spMk id="3" creationId="{C3F48B3F-8B07-4007-9F89-0B6307D23760}"/>
          </ac:spMkLst>
        </pc:spChg>
        <pc:picChg chg="add mod">
          <ac:chgData name="Alex Meyer" userId="e897e529-fb93-4d27-9a24-ea9d8f2112ca" providerId="ADAL" clId="{C25C4E4D-22BB-425E-A887-EE79029B9A44}" dt="2021-10-28T20:27:49.920" v="2203" actId="1076"/>
          <ac:picMkLst>
            <pc:docMk/>
            <pc:sldMk cId="1073476930" sldId="301"/>
            <ac:picMk id="4" creationId="{2710CA6B-53B0-4B48-A3FE-4AE0B86D698A}"/>
          </ac:picMkLst>
        </pc:picChg>
      </pc:sldChg>
      <pc:sldChg chg="addSp modSp new mod">
        <pc:chgData name="Alex Meyer" userId="e897e529-fb93-4d27-9a24-ea9d8f2112ca" providerId="ADAL" clId="{C25C4E4D-22BB-425E-A887-EE79029B9A44}" dt="2021-10-28T20:28:22.199" v="2237"/>
        <pc:sldMkLst>
          <pc:docMk/>
          <pc:sldMk cId="2886738294" sldId="302"/>
        </pc:sldMkLst>
        <pc:spChg chg="mod">
          <ac:chgData name="Alex Meyer" userId="e897e529-fb93-4d27-9a24-ea9d8f2112ca" providerId="ADAL" clId="{C25C4E4D-22BB-425E-A887-EE79029B9A44}" dt="2021-10-28T20:28:03.651" v="2229" actId="20577"/>
          <ac:spMkLst>
            <pc:docMk/>
            <pc:sldMk cId="2886738294" sldId="302"/>
            <ac:spMk id="2" creationId="{019B4076-A8A7-4A1F-825A-3D500624D53D}"/>
          </ac:spMkLst>
        </pc:spChg>
        <pc:spChg chg="mod">
          <ac:chgData name="Alex Meyer" userId="e897e529-fb93-4d27-9a24-ea9d8f2112ca" providerId="ADAL" clId="{C25C4E4D-22BB-425E-A887-EE79029B9A44}" dt="2021-10-28T20:28:21.278" v="2236" actId="1076"/>
          <ac:spMkLst>
            <pc:docMk/>
            <pc:sldMk cId="2886738294" sldId="302"/>
            <ac:spMk id="3" creationId="{C8CE3442-1BF6-420D-97AB-7A6238AB2F03}"/>
          </ac:spMkLst>
        </pc:spChg>
        <pc:picChg chg="add mod">
          <ac:chgData name="Alex Meyer" userId="e897e529-fb93-4d27-9a24-ea9d8f2112ca" providerId="ADAL" clId="{C25C4E4D-22BB-425E-A887-EE79029B9A44}" dt="2021-10-28T20:28:22.199" v="2237"/>
          <ac:picMkLst>
            <pc:docMk/>
            <pc:sldMk cId="2886738294" sldId="302"/>
            <ac:picMk id="4" creationId="{2431FC75-F15E-4341-8B46-274FDCE7AED8}"/>
          </ac:picMkLst>
        </pc:picChg>
      </pc:sldChg>
      <pc:sldChg chg="addSp modSp new mod">
        <pc:chgData name="Alex Meyer" userId="e897e529-fb93-4d27-9a24-ea9d8f2112ca" providerId="ADAL" clId="{C25C4E4D-22BB-425E-A887-EE79029B9A44}" dt="2021-10-28T20:30:27.792" v="2386" actId="1076"/>
        <pc:sldMkLst>
          <pc:docMk/>
          <pc:sldMk cId="3505512437" sldId="303"/>
        </pc:sldMkLst>
        <pc:spChg chg="mod">
          <ac:chgData name="Alex Meyer" userId="e897e529-fb93-4d27-9a24-ea9d8f2112ca" providerId="ADAL" clId="{C25C4E4D-22BB-425E-A887-EE79029B9A44}" dt="2021-10-28T20:30:08.794" v="2378" actId="20577"/>
          <ac:spMkLst>
            <pc:docMk/>
            <pc:sldMk cId="3505512437" sldId="303"/>
            <ac:spMk id="2" creationId="{7D46E253-5DAC-49E9-8B34-E29475C8D965}"/>
          </ac:spMkLst>
        </pc:spChg>
        <pc:spChg chg="mod">
          <ac:chgData name="Alex Meyer" userId="e897e529-fb93-4d27-9a24-ea9d8f2112ca" providerId="ADAL" clId="{C25C4E4D-22BB-425E-A887-EE79029B9A44}" dt="2021-10-28T20:30:19.322" v="2381" actId="1076"/>
          <ac:spMkLst>
            <pc:docMk/>
            <pc:sldMk cId="3505512437" sldId="303"/>
            <ac:spMk id="3" creationId="{B4586423-8DAF-42D4-9865-AF9C63C7DE33}"/>
          </ac:spMkLst>
        </pc:spChg>
        <pc:picChg chg="add mod">
          <ac:chgData name="Alex Meyer" userId="e897e529-fb93-4d27-9a24-ea9d8f2112ca" providerId="ADAL" clId="{C25C4E4D-22BB-425E-A887-EE79029B9A44}" dt="2021-10-28T20:30:27.792" v="2386" actId="1076"/>
          <ac:picMkLst>
            <pc:docMk/>
            <pc:sldMk cId="3505512437" sldId="303"/>
            <ac:picMk id="4" creationId="{63026950-F4E6-41BB-BE7C-255A69B86D3F}"/>
          </ac:picMkLst>
        </pc:picChg>
      </pc:sldChg>
      <pc:sldChg chg="addSp modSp new mod ord">
        <pc:chgData name="Alex Meyer" userId="e897e529-fb93-4d27-9a24-ea9d8f2112ca" providerId="ADAL" clId="{C25C4E4D-22BB-425E-A887-EE79029B9A44}" dt="2021-10-28T20:29:03.074" v="2277"/>
        <pc:sldMkLst>
          <pc:docMk/>
          <pc:sldMk cId="1470943924" sldId="304"/>
        </pc:sldMkLst>
        <pc:spChg chg="mod">
          <ac:chgData name="Alex Meyer" userId="e897e529-fb93-4d27-9a24-ea9d8f2112ca" providerId="ADAL" clId="{C25C4E4D-22BB-425E-A887-EE79029B9A44}" dt="2021-10-28T20:28:39.570" v="2264" actId="20577"/>
          <ac:spMkLst>
            <pc:docMk/>
            <pc:sldMk cId="1470943924" sldId="304"/>
            <ac:spMk id="2" creationId="{33C6FF9A-F9B8-4E45-BA9C-F9389C00C86E}"/>
          </ac:spMkLst>
        </pc:spChg>
        <pc:spChg chg="mod">
          <ac:chgData name="Alex Meyer" userId="e897e529-fb93-4d27-9a24-ea9d8f2112ca" providerId="ADAL" clId="{C25C4E4D-22BB-425E-A887-EE79029B9A44}" dt="2021-10-28T20:28:54.195" v="2273" actId="1076"/>
          <ac:spMkLst>
            <pc:docMk/>
            <pc:sldMk cId="1470943924" sldId="304"/>
            <ac:spMk id="3" creationId="{DE79D5FE-32D4-4052-86A1-B3E03D9DC14A}"/>
          </ac:spMkLst>
        </pc:spChg>
        <pc:picChg chg="add mod">
          <ac:chgData name="Alex Meyer" userId="e897e529-fb93-4d27-9a24-ea9d8f2112ca" providerId="ADAL" clId="{C25C4E4D-22BB-425E-A887-EE79029B9A44}" dt="2021-10-28T20:28:58.013" v="2275" actId="14100"/>
          <ac:picMkLst>
            <pc:docMk/>
            <pc:sldMk cId="1470943924" sldId="304"/>
            <ac:picMk id="4" creationId="{A2A0DDC6-0897-4622-B1CC-B50369ABEDD5}"/>
          </ac:picMkLst>
        </pc:picChg>
      </pc:sldChg>
      <pc:sldChg chg="modSp new mod">
        <pc:chgData name="Alex Meyer" userId="e897e529-fb93-4d27-9a24-ea9d8f2112ca" providerId="ADAL" clId="{C25C4E4D-22BB-425E-A887-EE79029B9A44}" dt="2021-10-28T20:32:10.998" v="2550" actId="1076"/>
        <pc:sldMkLst>
          <pc:docMk/>
          <pc:sldMk cId="2960808580" sldId="305"/>
        </pc:sldMkLst>
        <pc:spChg chg="mod">
          <ac:chgData name="Alex Meyer" userId="e897e529-fb93-4d27-9a24-ea9d8f2112ca" providerId="ADAL" clId="{C25C4E4D-22BB-425E-A887-EE79029B9A44}" dt="2021-10-28T20:32:04.795" v="2548" actId="20577"/>
          <ac:spMkLst>
            <pc:docMk/>
            <pc:sldMk cId="2960808580" sldId="305"/>
            <ac:spMk id="2" creationId="{0024EEA8-60E4-4C85-BDF1-CD29D49BACB1}"/>
          </ac:spMkLst>
        </pc:spChg>
        <pc:spChg chg="mod">
          <ac:chgData name="Alex Meyer" userId="e897e529-fb93-4d27-9a24-ea9d8f2112ca" providerId="ADAL" clId="{C25C4E4D-22BB-425E-A887-EE79029B9A44}" dt="2021-10-28T20:32:10.998" v="2550" actId="1076"/>
          <ac:spMkLst>
            <pc:docMk/>
            <pc:sldMk cId="2960808580" sldId="305"/>
            <ac:spMk id="3" creationId="{94F9CBF5-C7A3-48B3-82F4-D0E1D48EC1D6}"/>
          </ac:spMkLst>
        </pc:spChg>
      </pc:sldChg>
      <pc:sldChg chg="modSp new mod">
        <pc:chgData name="Alex Meyer" userId="e897e529-fb93-4d27-9a24-ea9d8f2112ca" providerId="ADAL" clId="{C25C4E4D-22BB-425E-A887-EE79029B9A44}" dt="2021-10-28T20:31:05.518" v="2423" actId="1076"/>
        <pc:sldMkLst>
          <pc:docMk/>
          <pc:sldMk cId="2108526055" sldId="306"/>
        </pc:sldMkLst>
        <pc:spChg chg="mod">
          <ac:chgData name="Alex Meyer" userId="e897e529-fb93-4d27-9a24-ea9d8f2112ca" providerId="ADAL" clId="{C25C4E4D-22BB-425E-A887-EE79029B9A44}" dt="2021-10-28T20:30:46.195" v="2416" actId="20577"/>
          <ac:spMkLst>
            <pc:docMk/>
            <pc:sldMk cId="2108526055" sldId="306"/>
            <ac:spMk id="2" creationId="{E59045C3-957C-4EE0-98EF-5465EDF5D30A}"/>
          </ac:spMkLst>
        </pc:spChg>
        <pc:spChg chg="mod">
          <ac:chgData name="Alex Meyer" userId="e897e529-fb93-4d27-9a24-ea9d8f2112ca" providerId="ADAL" clId="{C25C4E4D-22BB-425E-A887-EE79029B9A44}" dt="2021-10-28T20:31:05.518" v="2423" actId="1076"/>
          <ac:spMkLst>
            <pc:docMk/>
            <pc:sldMk cId="2108526055" sldId="306"/>
            <ac:spMk id="3" creationId="{DE6D59A6-E487-4A9A-88AF-0EE5054DDD46}"/>
          </ac:spMkLst>
        </pc:spChg>
      </pc:sldChg>
      <pc:sldChg chg="addSp delSp modSp new mod ord">
        <pc:chgData name="Alex Meyer" userId="e897e529-fb93-4d27-9a24-ea9d8f2112ca" providerId="ADAL" clId="{C25C4E4D-22BB-425E-A887-EE79029B9A44}" dt="2021-10-28T20:29:49.314" v="2349" actId="1076"/>
        <pc:sldMkLst>
          <pc:docMk/>
          <pc:sldMk cId="471957592" sldId="307"/>
        </pc:sldMkLst>
        <pc:spChg chg="mod">
          <ac:chgData name="Alex Meyer" userId="e897e529-fb93-4d27-9a24-ea9d8f2112ca" providerId="ADAL" clId="{C25C4E4D-22BB-425E-A887-EE79029B9A44}" dt="2021-10-28T20:29:29.016" v="2342" actId="20577"/>
          <ac:spMkLst>
            <pc:docMk/>
            <pc:sldMk cId="471957592" sldId="307"/>
            <ac:spMk id="2" creationId="{183782DA-93AD-4926-BE46-D9306748F66C}"/>
          </ac:spMkLst>
        </pc:spChg>
        <pc:spChg chg="del">
          <ac:chgData name="Alex Meyer" userId="e897e529-fb93-4d27-9a24-ea9d8f2112ca" providerId="ADAL" clId="{C25C4E4D-22BB-425E-A887-EE79029B9A44}" dt="2021-10-28T20:29:32.096" v="2343"/>
          <ac:spMkLst>
            <pc:docMk/>
            <pc:sldMk cId="471957592" sldId="307"/>
            <ac:spMk id="3" creationId="{5FEDC680-8ACB-489C-9423-9DC70A2AA21B}"/>
          </ac:spMkLst>
        </pc:spChg>
        <pc:picChg chg="add mod">
          <ac:chgData name="Alex Meyer" userId="e897e529-fb93-4d27-9a24-ea9d8f2112ca" providerId="ADAL" clId="{C25C4E4D-22BB-425E-A887-EE79029B9A44}" dt="2021-10-28T20:29:49.314" v="2349" actId="1076"/>
          <ac:picMkLst>
            <pc:docMk/>
            <pc:sldMk cId="471957592" sldId="307"/>
            <ac:picMk id="4" creationId="{51C3ADBF-7F27-4E12-BECA-0CD4FBAD69ED}"/>
          </ac:picMkLst>
        </pc:picChg>
      </pc:sldChg>
      <pc:sldChg chg="addSp modSp new mod">
        <pc:chgData name="Alex Meyer" userId="e897e529-fb93-4d27-9a24-ea9d8f2112ca" providerId="ADAL" clId="{C25C4E4D-22BB-425E-A887-EE79029B9A44}" dt="2021-10-28T20:31:47.893" v="2494" actId="1076"/>
        <pc:sldMkLst>
          <pc:docMk/>
          <pc:sldMk cId="3660132888" sldId="308"/>
        </pc:sldMkLst>
        <pc:spChg chg="mod">
          <ac:chgData name="Alex Meyer" userId="e897e529-fb93-4d27-9a24-ea9d8f2112ca" providerId="ADAL" clId="{C25C4E4D-22BB-425E-A887-EE79029B9A44}" dt="2021-10-28T20:31:35.106" v="2491" actId="1076"/>
          <ac:spMkLst>
            <pc:docMk/>
            <pc:sldMk cId="3660132888" sldId="308"/>
            <ac:spMk id="2" creationId="{37A75DE2-E61B-4EB3-9A62-506CA2A371EF}"/>
          </ac:spMkLst>
        </pc:spChg>
        <pc:spChg chg="mod">
          <ac:chgData name="Alex Meyer" userId="e897e529-fb93-4d27-9a24-ea9d8f2112ca" providerId="ADAL" clId="{C25C4E4D-22BB-425E-A887-EE79029B9A44}" dt="2021-10-28T20:31:38.718" v="2492" actId="1076"/>
          <ac:spMkLst>
            <pc:docMk/>
            <pc:sldMk cId="3660132888" sldId="308"/>
            <ac:spMk id="3" creationId="{B5A99F15-5762-4CDD-A837-DC47887DDF59}"/>
          </ac:spMkLst>
        </pc:spChg>
        <pc:picChg chg="add mod">
          <ac:chgData name="Alex Meyer" userId="e897e529-fb93-4d27-9a24-ea9d8f2112ca" providerId="ADAL" clId="{C25C4E4D-22BB-425E-A887-EE79029B9A44}" dt="2021-10-28T20:31:47.893" v="2494" actId="1076"/>
          <ac:picMkLst>
            <pc:docMk/>
            <pc:sldMk cId="3660132888" sldId="308"/>
            <ac:picMk id="4" creationId="{A96DE953-1827-41B4-9752-5098AE501267}"/>
          </ac:picMkLst>
        </pc:picChg>
        <pc:picChg chg="add mod">
          <ac:chgData name="Alex Meyer" userId="e897e529-fb93-4d27-9a24-ea9d8f2112ca" providerId="ADAL" clId="{C25C4E4D-22BB-425E-A887-EE79029B9A44}" dt="2021-10-28T20:31:45.045" v="2493" actId="1076"/>
          <ac:picMkLst>
            <pc:docMk/>
            <pc:sldMk cId="3660132888" sldId="308"/>
            <ac:picMk id="5" creationId="{48CBA7AD-93C5-4A58-962D-815DB17F242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C790F-C4E4-44C2-AFBB-2728ECC2CD24}" type="datetimeFigureOut">
              <a:rPr lang="en-US" smtClean="0"/>
              <a:t>10/29/2021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AE7AC0-14EB-4BF1-A200-47FE7D022626}" type="slidenum">
              <a:rPr lang="en-US" smtClean="0"/>
              <a:t>‹#›</a:t>
            </a:fld>
            <a:endParaRPr lang="en-US"/>
          </a:p>
        </p:txBody>
      </p:sp>
    </p:spTree>
    <p:extLst>
      <p:ext uri="{BB962C8B-B14F-4D97-AF65-F5344CB8AC3E}">
        <p14:creationId xmlns:p14="http://schemas.microsoft.com/office/powerpoint/2010/main" val="4227296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Exports a report with two tabs:</a:t>
            </a:r>
          </a:p>
          <a:p>
            <a:r>
              <a:rPr lang="en-US" dirty="0"/>
              <a:t>License Information – shows license tied</a:t>
            </a:r>
            <a:r>
              <a:rPr lang="en-US" baseline="0" dirty="0"/>
              <a:t> to all roles, duties, and privileges in environment</a:t>
            </a:r>
            <a:endParaRPr lang="en-US" dirty="0"/>
          </a:p>
          <a:p>
            <a:r>
              <a:rPr lang="en-US" dirty="0"/>
              <a:t>View Related Objects</a:t>
            </a:r>
            <a:r>
              <a:rPr lang="en-US" baseline="0" dirty="0"/>
              <a:t> – shows all role -&gt; duty -&gt; privilege -&gt; object name and type -&gt; object access and license (if applicable) in environment (very large report, 200k+ rows)</a:t>
            </a:r>
            <a:endParaRPr lang="en-US" dirty="0"/>
          </a:p>
          <a:p>
            <a:endParaRPr lang="en-US" dirty="0"/>
          </a:p>
        </p:txBody>
      </p:sp>
      <p:sp>
        <p:nvSpPr>
          <p:cNvPr id="4" name="Slide Number Placeholder 3"/>
          <p:cNvSpPr>
            <a:spLocks noGrp="1"/>
          </p:cNvSpPr>
          <p:nvPr>
            <p:ph type="sldNum" sz="quarter" idx="5"/>
          </p:nvPr>
        </p:nvSpPr>
        <p:spPr/>
        <p:txBody>
          <a:bodyPr/>
          <a:lstStyle/>
          <a:p>
            <a:fld id="{E9AE7AC0-14EB-4BF1-A200-47FE7D022626}" type="slidenum">
              <a:rPr lang="en-US" smtClean="0"/>
              <a:t>11</a:t>
            </a:fld>
            <a:endParaRPr lang="en-US"/>
          </a:p>
        </p:txBody>
      </p:sp>
    </p:spTree>
    <p:extLst>
      <p:ext uri="{BB962C8B-B14F-4D97-AF65-F5344CB8AC3E}">
        <p14:creationId xmlns:p14="http://schemas.microsoft.com/office/powerpoint/2010/main" val="202280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https://alexdmeyer.com/2019/01/24/table-permission-framework-in-d365fo/</a:t>
            </a:r>
          </a:p>
          <a:p>
            <a:endParaRPr lang="en-US" dirty="0"/>
          </a:p>
          <a:p>
            <a:r>
              <a:rPr lang="en-US" dirty="0"/>
              <a:t>https://alexdmeyer.com/2021/10/27/using-tpf-to-protect-sensitive-data-in-grid-columns-for-d365fo/</a:t>
            </a:r>
          </a:p>
        </p:txBody>
      </p:sp>
      <p:sp>
        <p:nvSpPr>
          <p:cNvPr id="4" name="Slide Number Placeholder 3"/>
          <p:cNvSpPr>
            <a:spLocks noGrp="1"/>
          </p:cNvSpPr>
          <p:nvPr>
            <p:ph type="sldNum" sz="quarter" idx="5"/>
          </p:nvPr>
        </p:nvSpPr>
        <p:spPr/>
        <p:txBody>
          <a:bodyPr/>
          <a:lstStyle/>
          <a:p>
            <a:fld id="{E9AE7AC0-14EB-4BF1-A200-47FE7D022626}" type="slidenum">
              <a:rPr lang="en-US" smtClean="0"/>
              <a:t>12</a:t>
            </a:fld>
            <a:endParaRPr lang="en-US"/>
          </a:p>
        </p:txBody>
      </p:sp>
    </p:spTree>
    <p:extLst>
      <p:ext uri="{BB962C8B-B14F-4D97-AF65-F5344CB8AC3E}">
        <p14:creationId xmlns:p14="http://schemas.microsoft.com/office/powerpoint/2010/main" val="3423959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Allows for the securing of data in shared tables such that users have access to only the part of the table that is allowed by the enforced policy.</a:t>
            </a:r>
          </a:p>
          <a:p>
            <a:r>
              <a:rPr lang="en-US" sz="1200" kern="1200" dirty="0">
                <a:solidFill>
                  <a:schemeClr val="tx1"/>
                </a:solidFill>
                <a:effectLst/>
                <a:latin typeface="Arial" panose="020B0604020202020204" pitchFamily="34" charset="0"/>
                <a:ea typeface="+mn-ea"/>
                <a:cs typeface="Arial" panose="020B0604020202020204" pitchFamily="34" charset="0"/>
              </a:rPr>
              <a:t>Example XDS policy: secure all sales orders based on customer group</a:t>
            </a:r>
          </a:p>
          <a:p>
            <a:r>
              <a:rPr lang="en-US" sz="1200" b="1" kern="1200" dirty="0">
                <a:solidFill>
                  <a:schemeClr val="tx1"/>
                </a:solidFill>
                <a:effectLst/>
                <a:latin typeface="Arial" panose="020B0604020202020204" pitchFamily="34" charset="0"/>
                <a:ea typeface="+mn-ea"/>
                <a:cs typeface="Arial" panose="020B0604020202020204" pitchFamily="34" charset="0"/>
              </a:rPr>
              <a:t>Constrained table</a:t>
            </a:r>
            <a:r>
              <a:rPr lang="en-US" sz="1200" kern="1200" dirty="0">
                <a:solidFill>
                  <a:schemeClr val="tx1"/>
                </a:solidFill>
                <a:effectLst/>
                <a:latin typeface="Arial" panose="020B0604020202020204" pitchFamily="34" charset="0"/>
                <a:ea typeface="+mn-ea"/>
                <a:cs typeface="Arial" panose="020B0604020202020204" pitchFamily="34" charset="0"/>
              </a:rPr>
              <a:t> – table that is being filtered based on policy query</a:t>
            </a:r>
          </a:p>
          <a:p>
            <a:r>
              <a:rPr lang="en-US" sz="1200" kern="1200" dirty="0">
                <a:solidFill>
                  <a:schemeClr val="tx1"/>
                </a:solidFill>
                <a:effectLst/>
                <a:latin typeface="Arial" panose="020B0604020202020204" pitchFamily="34" charset="0"/>
                <a:ea typeface="+mn-ea"/>
                <a:cs typeface="Arial" panose="020B0604020202020204" pitchFamily="34" charset="0"/>
              </a:rPr>
              <a:t>	In example, Sales Order table would be the constrained table</a:t>
            </a:r>
          </a:p>
          <a:p>
            <a:r>
              <a:rPr lang="en-US" sz="1200" b="1" kern="1200" dirty="0">
                <a:solidFill>
                  <a:schemeClr val="tx1"/>
                </a:solidFill>
                <a:effectLst/>
                <a:latin typeface="Arial" panose="020B0604020202020204" pitchFamily="34" charset="0"/>
                <a:ea typeface="+mn-ea"/>
                <a:cs typeface="Arial" panose="020B0604020202020204" pitchFamily="34" charset="0"/>
              </a:rPr>
              <a:t>Primary table</a:t>
            </a:r>
            <a:r>
              <a:rPr lang="en-US" sz="1200" kern="1200" dirty="0">
                <a:solidFill>
                  <a:schemeClr val="tx1"/>
                </a:solidFill>
                <a:effectLst/>
                <a:latin typeface="Arial" panose="020B0604020202020204" pitchFamily="34" charset="0"/>
                <a:ea typeface="+mn-ea"/>
                <a:cs typeface="Arial" panose="020B0604020202020204" pitchFamily="34" charset="0"/>
              </a:rPr>
              <a:t> – used to secure content of related constrained table</a:t>
            </a:r>
          </a:p>
          <a:p>
            <a:r>
              <a:rPr lang="en-US" sz="1200" kern="1200" dirty="0">
                <a:solidFill>
                  <a:schemeClr val="tx1"/>
                </a:solidFill>
                <a:effectLst/>
                <a:latin typeface="Arial" panose="020B0604020202020204" pitchFamily="34" charset="0"/>
                <a:ea typeface="+mn-ea"/>
                <a:cs typeface="Arial" panose="020B0604020202020204" pitchFamily="34" charset="0"/>
              </a:rPr>
              <a:t>	In example, Customer table would be the primary table</a:t>
            </a:r>
          </a:p>
          <a:p>
            <a:r>
              <a:rPr lang="en-US" sz="1200" b="1" kern="1200" dirty="0">
                <a:solidFill>
                  <a:schemeClr val="tx1"/>
                </a:solidFill>
                <a:effectLst/>
                <a:latin typeface="Arial" panose="020B0604020202020204" pitchFamily="34" charset="0"/>
                <a:ea typeface="+mn-ea"/>
                <a:cs typeface="Arial" panose="020B0604020202020204" pitchFamily="34" charset="0"/>
              </a:rPr>
              <a:t>Policy query</a:t>
            </a:r>
            <a:r>
              <a:rPr lang="en-US" sz="1200" kern="1200" dirty="0">
                <a:solidFill>
                  <a:schemeClr val="tx1"/>
                </a:solidFill>
                <a:effectLst/>
                <a:latin typeface="Arial" panose="020B0604020202020204" pitchFamily="34" charset="0"/>
                <a:ea typeface="+mn-ea"/>
                <a:cs typeface="Arial" panose="020B0604020202020204" pitchFamily="34" charset="0"/>
              </a:rPr>
              <a:t> – used to secure the constrained tables in an XDS policy. This query will return the data from a primary table that is used to secure the contents of the constrained table</a:t>
            </a:r>
          </a:p>
          <a:p>
            <a:r>
              <a:rPr lang="en-US" sz="1200" b="1" kern="1200" dirty="0">
                <a:solidFill>
                  <a:schemeClr val="tx1"/>
                </a:solidFill>
                <a:effectLst/>
                <a:latin typeface="Arial" panose="020B0604020202020204" pitchFamily="34" charset="0"/>
                <a:ea typeface="+mn-ea"/>
                <a:cs typeface="Arial" panose="020B0604020202020204" pitchFamily="34" charset="0"/>
              </a:rPr>
              <a:t>Context</a:t>
            </a:r>
            <a:r>
              <a:rPr lang="en-US" sz="1200" kern="1200" dirty="0">
                <a:solidFill>
                  <a:schemeClr val="tx1"/>
                </a:solidFill>
                <a:effectLst/>
                <a:latin typeface="Arial" panose="020B0604020202020204" pitchFamily="34" charset="0"/>
                <a:ea typeface="+mn-ea"/>
                <a:cs typeface="Arial" panose="020B0604020202020204" pitchFamily="34" charset="0"/>
              </a:rPr>
              <a:t> – piece of information that controls whether a give policy is applicable or not. If context is not set, then the policy if not enforced, even if it is enabled.</a:t>
            </a:r>
          </a:p>
          <a:p>
            <a:r>
              <a:rPr lang="en-US" sz="1200" kern="1200" dirty="0">
                <a:solidFill>
                  <a:schemeClr val="tx1"/>
                </a:solidFill>
                <a:effectLst/>
                <a:latin typeface="Arial" panose="020B0604020202020204" pitchFamily="34" charset="0"/>
                <a:ea typeface="+mn-ea"/>
                <a:cs typeface="Arial" panose="020B0604020202020204" pitchFamily="34" charset="0"/>
              </a:rPr>
              <a:t>	Context comes in two types:</a:t>
            </a:r>
          </a:p>
          <a:p>
            <a:r>
              <a:rPr lang="en-US" sz="1200" kern="1200" dirty="0">
                <a:solidFill>
                  <a:schemeClr val="tx1"/>
                </a:solidFill>
                <a:effectLst/>
                <a:latin typeface="Arial" panose="020B0604020202020204" pitchFamily="34" charset="0"/>
                <a:ea typeface="+mn-ea"/>
                <a:cs typeface="Arial" panose="020B0604020202020204" pitchFamily="34" charset="0"/>
              </a:rPr>
              <a:t>Role Context – enables policy application based on the role(s) the user is assigned</a:t>
            </a:r>
          </a:p>
          <a:p>
            <a:r>
              <a:rPr lang="en-US" sz="1200" kern="1200" dirty="0">
                <a:solidFill>
                  <a:schemeClr val="tx1"/>
                </a:solidFill>
                <a:effectLst/>
                <a:latin typeface="Arial" panose="020B0604020202020204" pitchFamily="34" charset="0"/>
                <a:ea typeface="+mn-ea"/>
                <a:cs typeface="Arial" panose="020B0604020202020204" pitchFamily="34" charset="0"/>
              </a:rPr>
              <a:t>Application Context – enables policy application based on information set by the application</a:t>
            </a:r>
          </a:p>
          <a:p>
            <a:r>
              <a:rPr lang="en-US" sz="1200" kern="1200" dirty="0">
                <a:solidFill>
                  <a:schemeClr val="tx1"/>
                </a:solidFill>
                <a:effectLst/>
                <a:latin typeface="Arial" panose="020B0604020202020204" pitchFamily="34" charset="0"/>
                <a:ea typeface="+mn-ea"/>
                <a:cs typeface="Arial" panose="020B0604020202020204" pitchFamily="34" charset="0"/>
              </a:rPr>
              <a:t> </a:t>
            </a:r>
          </a:p>
          <a:p>
            <a:r>
              <a:rPr lang="en-US" sz="1200" b="1" kern="1200" dirty="0">
                <a:solidFill>
                  <a:schemeClr val="tx1"/>
                </a:solidFill>
                <a:effectLst/>
                <a:latin typeface="Arial" panose="020B0604020202020204" pitchFamily="34" charset="0"/>
                <a:ea typeface="+mn-ea"/>
                <a:cs typeface="Arial" panose="020B0604020202020204" pitchFamily="34" charset="0"/>
              </a:rPr>
              <a:t>Developing an extensible data security policy</a:t>
            </a:r>
            <a:endParaRPr lang="en-US" sz="1200" kern="1200" dirty="0">
              <a:solidFill>
                <a:schemeClr val="tx1"/>
              </a:solidFill>
              <a:effectLst/>
              <a:latin typeface="Arial" panose="020B0604020202020204" pitchFamily="34" charset="0"/>
              <a:ea typeface="+mn-ea"/>
              <a:cs typeface="Arial" panose="020B0604020202020204" pitchFamily="34" charset="0"/>
            </a:endParaRPr>
          </a:p>
          <a:p>
            <a:pPr lvl="0"/>
            <a:r>
              <a:rPr lang="en-US" sz="1200" kern="1200" dirty="0">
                <a:solidFill>
                  <a:schemeClr val="tx1"/>
                </a:solidFill>
                <a:effectLst/>
                <a:latin typeface="Arial" panose="020B0604020202020204" pitchFamily="34" charset="0"/>
                <a:ea typeface="+mn-ea"/>
                <a:cs typeface="Arial" panose="020B0604020202020204" pitchFamily="34" charset="0"/>
              </a:rPr>
              <a:t>Model the query on the primary table</a:t>
            </a:r>
          </a:p>
          <a:p>
            <a:pPr lvl="0"/>
            <a:r>
              <a:rPr lang="en-US" sz="1200" kern="1200" dirty="0">
                <a:solidFill>
                  <a:schemeClr val="tx1"/>
                </a:solidFill>
                <a:effectLst/>
                <a:latin typeface="Arial" panose="020B0604020202020204" pitchFamily="34" charset="0"/>
                <a:ea typeface="+mn-ea"/>
                <a:cs typeface="Arial" panose="020B0604020202020204" pitchFamily="34" charset="0"/>
              </a:rPr>
              <a:t>Create the policy</a:t>
            </a:r>
          </a:p>
          <a:p>
            <a:pPr lvl="0"/>
            <a:r>
              <a:rPr lang="en-US" sz="1200" kern="1200" dirty="0">
                <a:solidFill>
                  <a:schemeClr val="tx1"/>
                </a:solidFill>
                <a:effectLst/>
                <a:latin typeface="Arial" panose="020B0604020202020204" pitchFamily="34" charset="0"/>
                <a:ea typeface="+mn-ea"/>
                <a:cs typeface="Arial" panose="020B0604020202020204" pitchFamily="34" charset="0"/>
              </a:rPr>
              <a:t>Add the constrained table(s) and view(s)</a:t>
            </a:r>
          </a:p>
          <a:p>
            <a:pPr lvl="0"/>
            <a:r>
              <a:rPr lang="en-US" sz="1200" kern="1200" dirty="0">
                <a:solidFill>
                  <a:schemeClr val="tx1"/>
                </a:solidFill>
                <a:effectLst/>
                <a:latin typeface="Arial" panose="020B0604020202020204" pitchFamily="34" charset="0"/>
                <a:ea typeface="+mn-ea"/>
                <a:cs typeface="Arial" panose="020B0604020202020204" pitchFamily="34" charset="0"/>
              </a:rPr>
              <a:t>Set the context</a:t>
            </a:r>
          </a:p>
          <a:p>
            <a:r>
              <a:rPr lang="en-US" sz="1200" kern="1200" dirty="0">
                <a:solidFill>
                  <a:schemeClr val="tx1"/>
                </a:solidFill>
                <a:effectLst/>
                <a:latin typeface="Arial" panose="020B0604020202020204" pitchFamily="34" charset="0"/>
                <a:ea typeface="+mn-ea"/>
                <a:cs typeface="Arial" panose="020B0604020202020204" pitchFamily="34" charset="0"/>
              </a:rPr>
              <a:t>Note: Before beginning, it is critical to know the relationship between the constrained and primary tables, relative size of each table, as well as the indexes on each. All of these will impact the future performance of the application once the XDS policy is enabled.</a:t>
            </a:r>
          </a:p>
          <a:p>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kern="1200" dirty="0">
                <a:solidFill>
                  <a:schemeClr val="tx1"/>
                </a:solidFill>
                <a:effectLst/>
                <a:latin typeface="Arial" panose="020B0604020202020204" pitchFamily="34" charset="0"/>
                <a:ea typeface="+mn-ea"/>
                <a:cs typeface="Arial" panose="020B0604020202020204" pitchFamily="34" charset="0"/>
              </a:rPr>
              <a:t>https://kaya-consulting.com/extensible-data-security-examples/</a:t>
            </a:r>
          </a:p>
          <a:p>
            <a:r>
              <a:rPr lang="en-US" sz="1200" kern="1200" dirty="0">
                <a:solidFill>
                  <a:schemeClr val="tx1"/>
                </a:solidFill>
                <a:effectLst/>
                <a:latin typeface="Arial" panose="020B0604020202020204" pitchFamily="34" charset="0"/>
                <a:ea typeface="+mn-ea"/>
                <a:cs typeface="Arial" panose="020B0604020202020204" pitchFamily="34" charset="0"/>
              </a:rPr>
              <a:t>https://alexdmeyer.com/2019/02/20/extensible-data-security-xds-framework-in-d365fo/</a:t>
            </a:r>
          </a:p>
        </p:txBody>
      </p:sp>
      <p:sp>
        <p:nvSpPr>
          <p:cNvPr id="4" name="Slide Number Placeholder 3"/>
          <p:cNvSpPr>
            <a:spLocks noGrp="1"/>
          </p:cNvSpPr>
          <p:nvPr>
            <p:ph type="sldNum" sz="quarter" idx="5"/>
          </p:nvPr>
        </p:nvSpPr>
        <p:spPr/>
        <p:txBody>
          <a:bodyPr/>
          <a:lstStyle/>
          <a:p>
            <a:fld id="{E9AE7AC0-14EB-4BF1-A200-47FE7D022626}" type="slidenum">
              <a:rPr lang="en-US" smtClean="0"/>
              <a:t>13</a:t>
            </a:fld>
            <a:endParaRPr lang="en-US"/>
          </a:p>
        </p:txBody>
      </p:sp>
    </p:spTree>
    <p:extLst>
      <p:ext uri="{BB962C8B-B14F-4D97-AF65-F5344CB8AC3E}">
        <p14:creationId xmlns:p14="http://schemas.microsoft.com/office/powerpoint/2010/main" val="796217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https://alexdmeyer.com/2019/09/03/how-to-utilize-the-deny-permission-in-dynamics-365-for-finance-operations/</a:t>
            </a:r>
          </a:p>
        </p:txBody>
      </p:sp>
      <p:sp>
        <p:nvSpPr>
          <p:cNvPr id="4" name="Slide Number Placeholder 3"/>
          <p:cNvSpPr>
            <a:spLocks noGrp="1"/>
          </p:cNvSpPr>
          <p:nvPr>
            <p:ph type="sldNum" sz="quarter" idx="5"/>
          </p:nvPr>
        </p:nvSpPr>
        <p:spPr/>
        <p:txBody>
          <a:bodyPr/>
          <a:lstStyle/>
          <a:p>
            <a:fld id="{E9AE7AC0-14EB-4BF1-A200-47FE7D022626}" type="slidenum">
              <a:rPr lang="en-US" smtClean="0"/>
              <a:t>14</a:t>
            </a:fld>
            <a:endParaRPr lang="en-US"/>
          </a:p>
        </p:txBody>
      </p:sp>
    </p:spTree>
    <p:extLst>
      <p:ext uri="{BB962C8B-B14F-4D97-AF65-F5344CB8AC3E}">
        <p14:creationId xmlns:p14="http://schemas.microsoft.com/office/powerpoint/2010/main" val="1196095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Time: Where code is developed and customized</a:t>
            </a:r>
          </a:p>
          <a:p>
            <a:r>
              <a:rPr lang="en-US" dirty="0"/>
              <a:t>Runtime:</a:t>
            </a:r>
            <a:r>
              <a:rPr lang="en-US" baseline="0" dirty="0"/>
              <a:t> Where application is actually ran</a:t>
            </a:r>
          </a:p>
          <a:p>
            <a:endParaRPr lang="en-US" baseline="0" dirty="0"/>
          </a:p>
          <a:p>
            <a:r>
              <a:rPr lang="en-US" baseline="0" dirty="0"/>
              <a:t>D365FO</a:t>
            </a:r>
          </a:p>
          <a:p>
            <a:r>
              <a:rPr lang="en-US" baseline="0" dirty="0"/>
              <a:t>Design Time: Visual Studio environment</a:t>
            </a:r>
          </a:p>
          <a:p>
            <a:r>
              <a:rPr lang="en-US" baseline="0" dirty="0"/>
              <a:t>Runtime: Azure</a:t>
            </a:r>
          </a:p>
          <a:p>
            <a:endParaRPr lang="en-US" dirty="0"/>
          </a:p>
        </p:txBody>
      </p:sp>
      <p:sp>
        <p:nvSpPr>
          <p:cNvPr id="4" name="Slide Number Placeholder 3"/>
          <p:cNvSpPr>
            <a:spLocks noGrp="1"/>
          </p:cNvSpPr>
          <p:nvPr>
            <p:ph type="sldNum" sz="quarter" idx="5"/>
          </p:nvPr>
        </p:nvSpPr>
        <p:spPr/>
        <p:txBody>
          <a:bodyPr/>
          <a:lstStyle/>
          <a:p>
            <a:fld id="{E9AE7AC0-14EB-4BF1-A200-47FE7D022626}" type="slidenum">
              <a:rPr lang="en-US" smtClean="0"/>
              <a:t>15</a:t>
            </a:fld>
            <a:endParaRPr lang="en-US"/>
          </a:p>
        </p:txBody>
      </p:sp>
    </p:spTree>
    <p:extLst>
      <p:ext uri="{BB962C8B-B14F-4D97-AF65-F5344CB8AC3E}">
        <p14:creationId xmlns:p14="http://schemas.microsoft.com/office/powerpoint/2010/main" val="3570060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If you create/customize</a:t>
            </a:r>
            <a:r>
              <a:rPr lang="en-US" baseline="0" dirty="0"/>
              <a:t> a role, duty, or privilege in the UI, a ‘security delta’ is created in database</a:t>
            </a:r>
          </a:p>
          <a:p>
            <a:pPr marL="388712" lvl="1" indent="-171450">
              <a:buFontTx/>
              <a:buChar char="-"/>
            </a:pPr>
            <a:r>
              <a:rPr lang="en-US" dirty="0"/>
              <a:t>Roles -&gt; </a:t>
            </a:r>
            <a:r>
              <a:rPr lang="en-US" dirty="0" err="1"/>
              <a:t>SecurityRoleCustomizeDiskObject</a:t>
            </a:r>
            <a:endParaRPr lang="en-US" dirty="0"/>
          </a:p>
          <a:p>
            <a:pPr marL="388712" lvl="1" indent="-171450">
              <a:buFontTx/>
              <a:buChar char="-"/>
            </a:pPr>
            <a:r>
              <a:rPr lang="en-US" dirty="0"/>
              <a:t>Duties -&gt; </a:t>
            </a:r>
            <a:r>
              <a:rPr lang="en-US" dirty="0" err="1"/>
              <a:t>SecurityDutyCustomizeDiskObject</a:t>
            </a:r>
            <a:endParaRPr lang="en-US" dirty="0"/>
          </a:p>
          <a:p>
            <a:pPr marL="388712" lvl="1" indent="-171450">
              <a:buFontTx/>
              <a:buChar char="-"/>
            </a:pPr>
            <a:r>
              <a:rPr lang="en-US" dirty="0"/>
              <a:t>Privileges -&gt; </a:t>
            </a:r>
            <a:r>
              <a:rPr lang="en-US" dirty="0" err="1"/>
              <a:t>SecurityPrivilegeCustomizeDiskObject</a:t>
            </a:r>
            <a:r>
              <a:rPr lang="en-US" baseline="0" dirty="0"/>
              <a:t> </a:t>
            </a:r>
          </a:p>
          <a:p>
            <a:pPr marL="171450" indent="-171450">
              <a:buFontTx/>
              <a:buChar char="-"/>
            </a:pPr>
            <a:r>
              <a:rPr lang="en-US" baseline="0" dirty="0"/>
              <a:t>Customizations done in UI override any changes done in AOT</a:t>
            </a:r>
          </a:p>
          <a:p>
            <a:pPr marL="171450" indent="-171450">
              <a:buFontTx/>
              <a:buChar char="-"/>
            </a:pPr>
            <a:r>
              <a:rPr lang="en-US" baseline="0" dirty="0"/>
              <a:t>Customizations done in the UI are not ‘development artifacts’ (code) in that they do not exist in the design time</a:t>
            </a:r>
          </a:p>
          <a:p>
            <a:pPr marL="0" indent="0">
              <a:buFontTx/>
              <a:buNone/>
            </a:pPr>
            <a:r>
              <a:rPr lang="en-US" baseline="0" dirty="0"/>
              <a:t>- This is a big deal because if you want to move roles between environments (dev/test -&gt; prod) you need your security to be in the design time(code) to be able to create a deployable package to move</a:t>
            </a:r>
          </a:p>
        </p:txBody>
      </p:sp>
      <p:sp>
        <p:nvSpPr>
          <p:cNvPr id="4" name="Slide Number Placeholder 3"/>
          <p:cNvSpPr>
            <a:spLocks noGrp="1"/>
          </p:cNvSpPr>
          <p:nvPr>
            <p:ph type="sldNum" sz="quarter" idx="5"/>
          </p:nvPr>
        </p:nvSpPr>
        <p:spPr/>
        <p:txBody>
          <a:bodyPr/>
          <a:lstStyle/>
          <a:p>
            <a:fld id="{E9AE7AC0-14EB-4BF1-A200-47FE7D022626}" type="slidenum">
              <a:rPr lang="en-US" smtClean="0"/>
              <a:t>16</a:t>
            </a:fld>
            <a:endParaRPr lang="en-US"/>
          </a:p>
        </p:txBody>
      </p:sp>
    </p:spTree>
    <p:extLst>
      <p:ext uri="{BB962C8B-B14F-4D97-AF65-F5344CB8AC3E}">
        <p14:creationId xmlns:p14="http://schemas.microsoft.com/office/powerpoint/2010/main" val="1563192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up blog post on entire process of exporting user interface security customizations</a:t>
            </a:r>
            <a:r>
              <a:rPr lang="en-US" baseline="0" dirty="0"/>
              <a:t> and converting it to AOT security: </a:t>
            </a:r>
          </a:p>
          <a:p>
            <a:r>
              <a:rPr lang="en-US" dirty="0"/>
              <a:t>https://alexdmeyer.com/2018/10/08/moving-d365fo-security-from-user-interface-to-aot/</a:t>
            </a:r>
          </a:p>
          <a:p>
            <a:endParaRPr lang="en-US" dirty="0"/>
          </a:p>
        </p:txBody>
      </p:sp>
      <p:sp>
        <p:nvSpPr>
          <p:cNvPr id="4" name="Slide Number Placeholder 3"/>
          <p:cNvSpPr>
            <a:spLocks noGrp="1"/>
          </p:cNvSpPr>
          <p:nvPr>
            <p:ph type="sldNum" sz="quarter" idx="5"/>
          </p:nvPr>
        </p:nvSpPr>
        <p:spPr/>
        <p:txBody>
          <a:bodyPr/>
          <a:lstStyle/>
          <a:p>
            <a:fld id="{E9AE7AC0-14EB-4BF1-A200-47FE7D022626}" type="slidenum">
              <a:rPr lang="en-US" smtClean="0"/>
              <a:t>18</a:t>
            </a:fld>
            <a:endParaRPr lang="en-US"/>
          </a:p>
        </p:txBody>
      </p:sp>
    </p:spTree>
    <p:extLst>
      <p:ext uri="{BB962C8B-B14F-4D97-AF65-F5344CB8AC3E}">
        <p14:creationId xmlns:p14="http://schemas.microsoft.com/office/powerpoint/2010/main" val="1052002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Why is utilizing least privilege it important?</a:t>
            </a:r>
          </a:p>
          <a:p>
            <a:pPr marL="285750" indent="-285750">
              <a:buFont typeface="Arial" panose="020B0604020202020204" pitchFamily="34" charset="0"/>
              <a:buChar char="•"/>
            </a:pPr>
            <a:r>
              <a:rPr lang="en-US" sz="1200" b="1" dirty="0"/>
              <a:t>Environment Risk </a:t>
            </a:r>
            <a:r>
              <a:rPr lang="en-US" sz="1200" dirty="0"/>
              <a:t>– if a user has more access than needed, they may intentionally or inadvertently perform actions that could put your company at risk</a:t>
            </a:r>
          </a:p>
          <a:p>
            <a:pPr marL="285750" indent="-285750">
              <a:buFont typeface="Arial" panose="020B0604020202020204" pitchFamily="34" charset="0"/>
              <a:buChar char="•"/>
            </a:pPr>
            <a:r>
              <a:rPr lang="en-US" sz="1200" b="1" dirty="0"/>
              <a:t>User Licensing </a:t>
            </a:r>
            <a:r>
              <a:rPr lang="en-US" sz="1200" dirty="0"/>
              <a:t>– since licensing is tied to user access, ensuring least privilege access is followed could save your company money on licensing costs</a:t>
            </a:r>
          </a:p>
          <a:p>
            <a:pPr marL="285750" indent="-285750">
              <a:buFont typeface="Arial" panose="020B0604020202020204" pitchFamily="34" charset="0"/>
              <a:buChar char="•"/>
            </a:pPr>
            <a:r>
              <a:rPr lang="en-US" sz="1200" b="1" dirty="0"/>
              <a:t>Segregation of Duties </a:t>
            </a:r>
            <a:r>
              <a:rPr lang="en-US" sz="1200" dirty="0"/>
              <a:t>– following the same idea as environment risk, if a user has more access than needed, they may have unnecessary segregation of duties violations that go unaddressed.</a:t>
            </a:r>
          </a:p>
          <a:p>
            <a:endParaRPr lang="en-US" dirty="0"/>
          </a:p>
          <a:p>
            <a:r>
              <a:rPr lang="en-US" sz="1200" dirty="0"/>
              <a:t>Different design approaches when developing security:</a:t>
            </a:r>
          </a:p>
          <a:p>
            <a:pPr marL="285750" indent="-285750">
              <a:buFont typeface="Arial" panose="020B0604020202020204" pitchFamily="34" charset="0"/>
              <a:buChar char="•"/>
            </a:pPr>
            <a:r>
              <a:rPr lang="en-US" sz="1200" dirty="0"/>
              <a:t>Top-down</a:t>
            </a:r>
          </a:p>
          <a:p>
            <a:pPr marL="285750" indent="-285750">
              <a:buFont typeface="Arial" panose="020B0604020202020204" pitchFamily="34" charset="0"/>
              <a:buChar char="•"/>
            </a:pPr>
            <a:r>
              <a:rPr lang="en-US" sz="1200" dirty="0"/>
              <a:t>Bottom-up (least privilege)</a:t>
            </a:r>
          </a:p>
          <a:p>
            <a:pPr marL="285750" indent="-285750">
              <a:buFont typeface="Arial" panose="020B0604020202020204" pitchFamily="34" charset="0"/>
              <a:buChar char="•"/>
            </a:pPr>
            <a:r>
              <a:rPr lang="en-US" sz="1200" dirty="0"/>
              <a:t>Hybrid</a:t>
            </a:r>
          </a:p>
          <a:p>
            <a:endParaRPr lang="en-US" dirty="0"/>
          </a:p>
        </p:txBody>
      </p:sp>
      <p:sp>
        <p:nvSpPr>
          <p:cNvPr id="4" name="Slide Number Placeholder 3"/>
          <p:cNvSpPr>
            <a:spLocks noGrp="1"/>
          </p:cNvSpPr>
          <p:nvPr>
            <p:ph type="sldNum" sz="quarter" idx="5"/>
          </p:nvPr>
        </p:nvSpPr>
        <p:spPr/>
        <p:txBody>
          <a:bodyPr/>
          <a:lstStyle/>
          <a:p>
            <a:fld id="{E9AE7AC0-14EB-4BF1-A200-47FE7D022626}" type="slidenum">
              <a:rPr lang="en-US" smtClean="0"/>
              <a:t>20</a:t>
            </a:fld>
            <a:endParaRPr lang="en-US"/>
          </a:p>
        </p:txBody>
      </p:sp>
    </p:spTree>
    <p:extLst>
      <p:ext uri="{BB962C8B-B14F-4D97-AF65-F5344CB8AC3E}">
        <p14:creationId xmlns:p14="http://schemas.microsoft.com/office/powerpoint/2010/main" val="3156515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Whitepaper: https://www.gofastpath.com/hubfs/Develop%20and%20Implement%20Least%20Privilege%20Security%20for%20Dynamics%20365.pdf</a:t>
            </a:r>
          </a:p>
          <a:p>
            <a:r>
              <a:rPr lang="en-US" dirty="0" err="1"/>
              <a:t>Youtube</a:t>
            </a:r>
            <a:r>
              <a:rPr lang="en-US" dirty="0"/>
              <a:t> Video: https://www.youtube.com/watch?v=TSMPpMCUgM4&amp;list=PLf9B7vmjpEjXNMjnVZ272mmzVVLpbzcBK&amp;index=14</a:t>
            </a:r>
          </a:p>
          <a:p>
            <a:endParaRPr lang="en-US" dirty="0"/>
          </a:p>
          <a:p>
            <a:r>
              <a:rPr lang="en-US" dirty="0"/>
              <a:t>How to use Task Recorder Parser: https://alexdmeyer.com/2018/10/24/obtain-menu-items-from-dynamics-ax-2012-and-dynamics-365fo-task-recordings/</a:t>
            </a:r>
          </a:p>
        </p:txBody>
      </p:sp>
      <p:sp>
        <p:nvSpPr>
          <p:cNvPr id="4" name="Slide Number Placeholder 3"/>
          <p:cNvSpPr>
            <a:spLocks noGrp="1"/>
          </p:cNvSpPr>
          <p:nvPr>
            <p:ph type="sldNum" sz="quarter" idx="5"/>
          </p:nvPr>
        </p:nvSpPr>
        <p:spPr/>
        <p:txBody>
          <a:bodyPr/>
          <a:lstStyle/>
          <a:p>
            <a:fld id="{E9AE7AC0-14EB-4BF1-A200-47FE7D022626}" type="slidenum">
              <a:rPr lang="en-US" smtClean="0"/>
              <a:t>21</a:t>
            </a:fld>
            <a:endParaRPr lang="en-US"/>
          </a:p>
        </p:txBody>
      </p:sp>
    </p:spTree>
    <p:extLst>
      <p:ext uri="{BB962C8B-B14F-4D97-AF65-F5344CB8AC3E}">
        <p14:creationId xmlns:p14="http://schemas.microsoft.com/office/powerpoint/2010/main" val="2298700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security changes directly in production</a:t>
            </a:r>
          </a:p>
          <a:p>
            <a:r>
              <a:rPr lang="en-US" dirty="0"/>
              <a:t>Security should follow the same promotion process as code</a:t>
            </a:r>
          </a:p>
          <a:p>
            <a:endParaRPr lang="en-US" dirty="0"/>
          </a:p>
          <a:p>
            <a:r>
              <a:rPr lang="en-US" dirty="0"/>
              <a:t>ALM Story:</a:t>
            </a:r>
          </a:p>
          <a:p>
            <a:r>
              <a:rPr lang="en-US" dirty="0"/>
              <a:t>https://daxmusings.codecrib.com/p/alm-tfs.html</a:t>
            </a:r>
          </a:p>
        </p:txBody>
      </p:sp>
      <p:sp>
        <p:nvSpPr>
          <p:cNvPr id="4" name="Slide Number Placeholder 3"/>
          <p:cNvSpPr>
            <a:spLocks noGrp="1"/>
          </p:cNvSpPr>
          <p:nvPr>
            <p:ph type="sldNum" sz="quarter" idx="5"/>
          </p:nvPr>
        </p:nvSpPr>
        <p:spPr/>
        <p:txBody>
          <a:bodyPr/>
          <a:lstStyle/>
          <a:p>
            <a:fld id="{E9AE7AC0-14EB-4BF1-A200-47FE7D022626}" type="slidenum">
              <a:rPr lang="en-US" smtClean="0"/>
              <a:t>22</a:t>
            </a:fld>
            <a:endParaRPr lang="en-US"/>
          </a:p>
        </p:txBody>
      </p:sp>
    </p:spTree>
    <p:extLst>
      <p:ext uri="{BB962C8B-B14F-4D97-AF65-F5344CB8AC3E}">
        <p14:creationId xmlns:p14="http://schemas.microsoft.com/office/powerpoint/2010/main" val="3666511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Able to test any combination of role, duty, privilege</a:t>
            </a:r>
          </a:p>
          <a:p>
            <a:r>
              <a:rPr lang="en-US" dirty="0"/>
              <a:t>- Copy roles from user</a:t>
            </a:r>
          </a:p>
          <a:p>
            <a:endParaRPr lang="en-US" dirty="0"/>
          </a:p>
          <a:p>
            <a:r>
              <a:rPr lang="en-US" dirty="0" err="1"/>
              <a:t>Youtube</a:t>
            </a:r>
            <a:r>
              <a:rPr lang="en-US" dirty="0"/>
              <a:t>: https://www.youtube.com/watch?v=EWtbI-Z9UuE</a:t>
            </a:r>
          </a:p>
          <a:p>
            <a:r>
              <a:rPr lang="en-US" dirty="0"/>
              <a:t>Blog: https://alexdmeyer.com/2021/05/19/beta-release-of-d365fo-security-role-test-workspace/</a:t>
            </a:r>
          </a:p>
        </p:txBody>
      </p:sp>
      <p:sp>
        <p:nvSpPr>
          <p:cNvPr id="4" name="Slide Number Placeholder 3"/>
          <p:cNvSpPr>
            <a:spLocks noGrp="1"/>
          </p:cNvSpPr>
          <p:nvPr>
            <p:ph type="sldNum" sz="quarter" idx="5"/>
          </p:nvPr>
        </p:nvSpPr>
        <p:spPr/>
        <p:txBody>
          <a:bodyPr/>
          <a:lstStyle/>
          <a:p>
            <a:fld id="{E9AE7AC0-14EB-4BF1-A200-47FE7D022626}" type="slidenum">
              <a:rPr lang="en-US" smtClean="0"/>
              <a:t>23</a:t>
            </a:fld>
            <a:endParaRPr lang="en-US"/>
          </a:p>
        </p:txBody>
      </p:sp>
    </p:spTree>
    <p:extLst>
      <p:ext uri="{BB962C8B-B14F-4D97-AF65-F5344CB8AC3E}">
        <p14:creationId xmlns:p14="http://schemas.microsoft.com/office/powerpoint/2010/main" val="2619752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https://alexdmeyer.com/2021/01/25/current-state-of-d365fo-user-licensing/</a:t>
            </a:r>
          </a:p>
        </p:txBody>
      </p:sp>
      <p:sp>
        <p:nvSpPr>
          <p:cNvPr id="4" name="Slide Number Placeholder 3"/>
          <p:cNvSpPr>
            <a:spLocks noGrp="1"/>
          </p:cNvSpPr>
          <p:nvPr>
            <p:ph type="sldNum" sz="quarter" idx="5"/>
          </p:nvPr>
        </p:nvSpPr>
        <p:spPr/>
        <p:txBody>
          <a:bodyPr/>
          <a:lstStyle/>
          <a:p>
            <a:fld id="{E9AE7AC0-14EB-4BF1-A200-47FE7D022626}" type="slidenum">
              <a:rPr lang="en-US" smtClean="0"/>
              <a:t>34</a:t>
            </a:fld>
            <a:endParaRPr lang="en-US"/>
          </a:p>
        </p:txBody>
      </p:sp>
    </p:spTree>
    <p:extLst>
      <p:ext uri="{BB962C8B-B14F-4D97-AF65-F5344CB8AC3E}">
        <p14:creationId xmlns:p14="http://schemas.microsoft.com/office/powerpoint/2010/main" val="127029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49345-CE3F-C54F-AE2F-E15BAA6B6F82}"/>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3" name="Footer Placeholder 2">
            <a:extLst>
              <a:ext uri="{FF2B5EF4-FFF2-40B4-BE49-F238E27FC236}">
                <a16:creationId xmlns:a16="http://schemas.microsoft.com/office/drawing/2014/main" id="{F0053066-DA82-B44F-8AD5-23D137D87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F198EA1-351F-4848-BB6B-57438739FDD5}"/>
              </a:ext>
            </a:extLst>
          </p:cNvPr>
          <p:cNvSpPr>
            <a:spLocks noGrp="1"/>
          </p:cNvSpPr>
          <p:nvPr>
            <p:ph type="sldNum" sz="quarter" idx="12"/>
          </p:nvPr>
        </p:nvSpPr>
        <p:spPr/>
        <p:txBody>
          <a:bodyPr/>
          <a:lstStyle/>
          <a:p>
            <a:fld id="{0D37D404-0F36-364B-A315-CC51279A2806}" type="slidenum">
              <a:rPr lang="en-US" smtClean="0"/>
              <a:t>‹#›</a:t>
            </a:fld>
            <a:endParaRPr lang="en-US"/>
          </a:p>
        </p:txBody>
      </p:sp>
      <p:sp>
        <p:nvSpPr>
          <p:cNvPr id="12" name="Title 1">
            <a:extLst>
              <a:ext uri="{FF2B5EF4-FFF2-40B4-BE49-F238E27FC236}">
                <a16:creationId xmlns:a16="http://schemas.microsoft.com/office/drawing/2014/main" id="{06718F65-3A9E-0040-9425-596E7DF6C009}"/>
              </a:ext>
            </a:extLst>
          </p:cNvPr>
          <p:cNvSpPr>
            <a:spLocks noGrp="1"/>
          </p:cNvSpPr>
          <p:nvPr>
            <p:ph type="title" hasCustomPrompt="1"/>
          </p:nvPr>
        </p:nvSpPr>
        <p:spPr>
          <a:xfrm>
            <a:off x="838200" y="365125"/>
            <a:ext cx="10515600" cy="1325563"/>
          </a:xfrm>
        </p:spPr>
        <p:txBody>
          <a:bodyPr/>
          <a:lstStyle/>
          <a:p>
            <a:r>
              <a:rPr lang="en-US" dirty="0"/>
              <a:t>CLICK TO EDIT MASTER TITLE STYLE</a:t>
            </a:r>
          </a:p>
        </p:txBody>
      </p:sp>
      <p:sp>
        <p:nvSpPr>
          <p:cNvPr id="13" name="Content Placeholder 2">
            <a:extLst>
              <a:ext uri="{FF2B5EF4-FFF2-40B4-BE49-F238E27FC236}">
                <a16:creationId xmlns:a16="http://schemas.microsoft.com/office/drawing/2014/main" id="{64F109E3-9AFA-F94B-BE31-3B4A0013AA5A}"/>
              </a:ext>
            </a:extLst>
          </p:cNvPr>
          <p:cNvSpPr>
            <a:spLocks noGrp="1"/>
          </p:cNvSpPr>
          <p:nvPr>
            <p:ph sz="half" idx="1"/>
          </p:nvPr>
        </p:nvSpPr>
        <p:spPr>
          <a:xfrm>
            <a:off x="1582619" y="1820861"/>
            <a:ext cx="2713653" cy="3538789"/>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4" name="Content Placeholder 2">
            <a:extLst>
              <a:ext uri="{FF2B5EF4-FFF2-40B4-BE49-F238E27FC236}">
                <a16:creationId xmlns:a16="http://schemas.microsoft.com/office/drawing/2014/main" id="{F1C8BB38-9E90-9D40-9C9A-E0D53619619E}"/>
              </a:ext>
            </a:extLst>
          </p:cNvPr>
          <p:cNvSpPr>
            <a:spLocks noGrp="1"/>
          </p:cNvSpPr>
          <p:nvPr>
            <p:ph sz="half" idx="13"/>
          </p:nvPr>
        </p:nvSpPr>
        <p:spPr>
          <a:xfrm>
            <a:off x="4925259" y="1820862"/>
            <a:ext cx="2713653" cy="353878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5" name="Content Placeholder 2">
            <a:extLst>
              <a:ext uri="{FF2B5EF4-FFF2-40B4-BE49-F238E27FC236}">
                <a16:creationId xmlns:a16="http://schemas.microsoft.com/office/drawing/2014/main" id="{2BF5E7A6-6BAA-5C4E-84F8-8017870B06CF}"/>
              </a:ext>
            </a:extLst>
          </p:cNvPr>
          <p:cNvSpPr>
            <a:spLocks noGrp="1"/>
          </p:cNvSpPr>
          <p:nvPr>
            <p:ph sz="half" idx="14"/>
          </p:nvPr>
        </p:nvSpPr>
        <p:spPr>
          <a:xfrm>
            <a:off x="8237419" y="1820862"/>
            <a:ext cx="2713653" cy="353878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6" name="Content Placeholder 2">
            <a:extLst>
              <a:ext uri="{FF2B5EF4-FFF2-40B4-BE49-F238E27FC236}">
                <a16:creationId xmlns:a16="http://schemas.microsoft.com/office/drawing/2014/main" id="{2560D080-A294-644A-8678-97858F93B063}"/>
              </a:ext>
            </a:extLst>
          </p:cNvPr>
          <p:cNvSpPr>
            <a:spLocks noGrp="1"/>
          </p:cNvSpPr>
          <p:nvPr>
            <p:ph sz="half" idx="15"/>
          </p:nvPr>
        </p:nvSpPr>
        <p:spPr>
          <a:xfrm>
            <a:off x="175463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7" name="Content Placeholder 2">
            <a:extLst>
              <a:ext uri="{FF2B5EF4-FFF2-40B4-BE49-F238E27FC236}">
                <a16:creationId xmlns:a16="http://schemas.microsoft.com/office/drawing/2014/main" id="{169FCE76-7193-B140-B45C-6293452FCFFA}"/>
              </a:ext>
            </a:extLst>
          </p:cNvPr>
          <p:cNvSpPr>
            <a:spLocks noGrp="1"/>
          </p:cNvSpPr>
          <p:nvPr>
            <p:ph sz="half" idx="16"/>
          </p:nvPr>
        </p:nvSpPr>
        <p:spPr>
          <a:xfrm>
            <a:off x="509727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8" name="Content Placeholder 2">
            <a:extLst>
              <a:ext uri="{FF2B5EF4-FFF2-40B4-BE49-F238E27FC236}">
                <a16:creationId xmlns:a16="http://schemas.microsoft.com/office/drawing/2014/main" id="{80D0752B-5C97-084B-BE48-519C6330F22F}"/>
              </a:ext>
            </a:extLst>
          </p:cNvPr>
          <p:cNvSpPr>
            <a:spLocks noGrp="1"/>
          </p:cNvSpPr>
          <p:nvPr>
            <p:ph sz="half" idx="17"/>
          </p:nvPr>
        </p:nvSpPr>
        <p:spPr>
          <a:xfrm>
            <a:off x="840943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Tree>
    <p:extLst>
      <p:ext uri="{BB962C8B-B14F-4D97-AF65-F5344CB8AC3E}">
        <p14:creationId xmlns:p14="http://schemas.microsoft.com/office/powerpoint/2010/main" val="503217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9E919-9305-CA42-B273-882E4CB9D5CE}"/>
              </a:ext>
            </a:extLst>
          </p:cNvPr>
          <p:cNvSpPr>
            <a:spLocks noGrp="1"/>
          </p:cNvSpPr>
          <p:nvPr>
            <p:ph type="ctrTitle" hasCustomPrompt="1"/>
          </p:nvPr>
        </p:nvSpPr>
        <p:spPr>
          <a:xfrm>
            <a:off x="1524000" y="1122363"/>
            <a:ext cx="9144000" cy="2387600"/>
          </a:xfrm>
        </p:spPr>
        <p:txBody>
          <a:bodyPr anchor="b"/>
          <a:lstStyle>
            <a:lvl1pPr algn="ctr">
              <a:defRPr sz="3600"/>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6C47E038-A148-8E4F-AE9C-C5A9DABB09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12B3F7-E53D-9F47-95E9-2F8203A03F6E}"/>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5" name="Footer Placeholder 4">
            <a:extLst>
              <a:ext uri="{FF2B5EF4-FFF2-40B4-BE49-F238E27FC236}">
                <a16:creationId xmlns:a16="http://schemas.microsoft.com/office/drawing/2014/main" id="{38540D99-CB2A-0F43-9342-F15BADA75F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70236E-47F1-264C-8D42-357033AE18D1}"/>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492762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5FDDF-F324-1A4D-9336-3455385853CD}"/>
              </a:ext>
            </a:extLst>
          </p:cNvPr>
          <p:cNvSpPr>
            <a:spLocks noGrp="1"/>
          </p:cNvSpPr>
          <p:nvPr>
            <p:ph type="title" hasCustomPrompt="1"/>
          </p:nvPr>
        </p:nvSpPr>
        <p:spPr>
          <a:xfrm>
            <a:off x="838200" y="457200"/>
            <a:ext cx="10515600" cy="123348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0C169E4-ABD3-924D-A394-F0CFA952E8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B800E8-6030-E94C-BF71-3A1CCC5F720A}"/>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5" name="Footer Placeholder 4">
            <a:extLst>
              <a:ext uri="{FF2B5EF4-FFF2-40B4-BE49-F238E27FC236}">
                <a16:creationId xmlns:a16="http://schemas.microsoft.com/office/drawing/2014/main" id="{E185AFFC-2F64-D043-918A-3A7AB259244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B41164D-6F4C-4C4C-BA83-F0D7A16CE6D0}"/>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866504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8C806-4534-194E-8534-5A744EB194DC}"/>
              </a:ext>
            </a:extLst>
          </p:cNvPr>
          <p:cNvSpPr>
            <a:spLocks noGrp="1"/>
          </p:cNvSpPr>
          <p:nvPr>
            <p:ph type="title" hasCustomPrompt="1"/>
          </p:nvPr>
        </p:nvSpPr>
        <p:spPr>
          <a:xfrm>
            <a:off x="831850" y="1709739"/>
            <a:ext cx="10515600" cy="1833562"/>
          </a:xfrm>
        </p:spPr>
        <p:txBody>
          <a:bodyPr anchor="b"/>
          <a:lstStyle>
            <a:lvl1pPr>
              <a:defRPr sz="3600"/>
            </a:lvl1pPr>
          </a:lstStyle>
          <a:p>
            <a:r>
              <a:rPr lang="en-US" dirty="0"/>
              <a:t>CLICK TO EDIT </a:t>
            </a:r>
            <a:br>
              <a:rPr lang="en-US" dirty="0"/>
            </a:br>
            <a:r>
              <a:rPr lang="en-US" dirty="0"/>
              <a:t>MASTER TITLE STYLE</a:t>
            </a:r>
          </a:p>
        </p:txBody>
      </p:sp>
      <p:sp>
        <p:nvSpPr>
          <p:cNvPr id="3" name="Text Placeholder 2">
            <a:extLst>
              <a:ext uri="{FF2B5EF4-FFF2-40B4-BE49-F238E27FC236}">
                <a16:creationId xmlns:a16="http://schemas.microsoft.com/office/drawing/2014/main" id="{F9179942-429F-E345-98D4-0E3DABA1D4FB}"/>
              </a:ext>
            </a:extLst>
          </p:cNvPr>
          <p:cNvSpPr>
            <a:spLocks noGrp="1"/>
          </p:cNvSpPr>
          <p:nvPr>
            <p:ph type="body" idx="1"/>
          </p:nvPr>
        </p:nvSpPr>
        <p:spPr>
          <a:xfrm>
            <a:off x="831850" y="3987801"/>
            <a:ext cx="10515600" cy="2101850"/>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DC37C52-6CDF-C647-A2CC-296038960BFD}"/>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5" name="Footer Placeholder 4">
            <a:extLst>
              <a:ext uri="{FF2B5EF4-FFF2-40B4-BE49-F238E27FC236}">
                <a16:creationId xmlns:a16="http://schemas.microsoft.com/office/drawing/2014/main" id="{6686CF0D-A9AC-E845-9051-E9D133493EB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18DDCC5-5E81-BD45-B2DD-780534CFCEF2}"/>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464664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417F-AFBC-A54B-9ADA-D2580CF4DD74}"/>
              </a:ext>
            </a:extLst>
          </p:cNvPr>
          <p:cNvSpPr>
            <a:spLocks noGrp="1"/>
          </p:cNvSpPr>
          <p:nvPr>
            <p:ph type="title" hasCustomPrompt="1"/>
          </p:nvPr>
        </p:nvSpPr>
        <p:spPr>
          <a:xfrm>
            <a:off x="838200" y="457200"/>
            <a:ext cx="10515600" cy="123348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B1D332B-A9A1-7142-AC49-0BC75D88AC38}"/>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92AE7A4-B964-E94D-9643-E172B7F611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B9E0B4-4153-BB40-A369-370C30F15705}"/>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6" name="Footer Placeholder 5">
            <a:extLst>
              <a:ext uri="{FF2B5EF4-FFF2-40B4-BE49-F238E27FC236}">
                <a16:creationId xmlns:a16="http://schemas.microsoft.com/office/drawing/2014/main" id="{95D45EB5-673D-D247-8BD5-7C60BE62DDF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AFB1C36-A51D-4148-8489-0E4DBFB00F5F}"/>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326137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51A6A-F151-EE4C-B83B-933B1338D3CE}"/>
              </a:ext>
            </a:extLst>
          </p:cNvPr>
          <p:cNvSpPr>
            <a:spLocks noGrp="1"/>
          </p:cNvSpPr>
          <p:nvPr>
            <p:ph type="title" hasCustomPrompt="1"/>
          </p:nvPr>
        </p:nvSpPr>
        <p:spPr>
          <a:xfrm>
            <a:off x="839788" y="457200"/>
            <a:ext cx="10515600" cy="123348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5F6613C-918D-CA49-A08A-FAAF73285E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ABBC6D-9DE1-3F42-805D-0AC21368D4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AF3757-D228-4441-878E-CAF0ECD61D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E98BB9-F46D-6E44-9F3A-714BDEA068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558106-6BB7-D14C-A30F-06611296CB81}"/>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8" name="Footer Placeholder 7">
            <a:extLst>
              <a:ext uri="{FF2B5EF4-FFF2-40B4-BE49-F238E27FC236}">
                <a16:creationId xmlns:a16="http://schemas.microsoft.com/office/drawing/2014/main" id="{BEAE84C1-2C4F-9042-A3BA-873DE7E7646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F9BE38F-4E3E-E54E-A205-908F9C25F5B0}"/>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909610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14B1-0196-9A44-B386-9F819067667B}"/>
              </a:ext>
            </a:extLst>
          </p:cNvPr>
          <p:cNvSpPr>
            <a:spLocks noGrp="1"/>
          </p:cNvSpPr>
          <p:nvPr>
            <p:ph type="title" hasCustomPrompt="1"/>
          </p:nvPr>
        </p:nvSpPr>
        <p:spPr>
          <a:xfrm>
            <a:off x="838200" y="457200"/>
            <a:ext cx="10515600" cy="1233488"/>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D300E22-BC4A-3542-BF49-2297CD697AE5}"/>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4" name="Footer Placeholder 3">
            <a:extLst>
              <a:ext uri="{FF2B5EF4-FFF2-40B4-BE49-F238E27FC236}">
                <a16:creationId xmlns:a16="http://schemas.microsoft.com/office/drawing/2014/main" id="{B4F93F1E-F430-6E4F-8297-09D5B124726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89C2203-2C70-EB4E-91D1-43786E90795F}"/>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556504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49345-CE3F-C54F-AE2F-E15BAA6B6F82}"/>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3" name="Footer Placeholder 2">
            <a:extLst>
              <a:ext uri="{FF2B5EF4-FFF2-40B4-BE49-F238E27FC236}">
                <a16:creationId xmlns:a16="http://schemas.microsoft.com/office/drawing/2014/main" id="{F0053066-DA82-B44F-8AD5-23D137D87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F198EA1-351F-4848-BB6B-57438739FDD5}"/>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564304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9C78-3FF8-4A40-B8D9-AAE673D3E83D}"/>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876FC16-9CAC-EA46-A43D-80FEA0E34C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C207C1-15C8-6445-908A-8A2660192B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D904BE-56C6-D043-A2D1-B9FD124AC2EE}"/>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6" name="Footer Placeholder 5">
            <a:extLst>
              <a:ext uri="{FF2B5EF4-FFF2-40B4-BE49-F238E27FC236}">
                <a16:creationId xmlns:a16="http://schemas.microsoft.com/office/drawing/2014/main" id="{D68D3381-4ECC-9045-AE26-F130BA94F80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44BC6BB-E1D0-1741-BD86-E640E845BABC}"/>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264527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9F879-F423-7C4B-AD53-3FFD3062F64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E9CBDCAA-CA58-7E47-BFFA-634DBD6F07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0C00F1-AEE7-7E4F-AFC8-3F7D63F396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E86E29-798D-ED41-BD81-C8EAA2FE2A8D}"/>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6" name="Footer Placeholder 5">
            <a:extLst>
              <a:ext uri="{FF2B5EF4-FFF2-40B4-BE49-F238E27FC236}">
                <a16:creationId xmlns:a16="http://schemas.microsoft.com/office/drawing/2014/main" id="{DBAE1602-B015-E64A-9CAB-BA899D35B9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665D8F2-2355-A04D-97FE-5DB141A1D6FC}"/>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054402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49345-CE3F-C54F-AE2F-E15BAA6B6F82}"/>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3" name="Footer Placeholder 2">
            <a:extLst>
              <a:ext uri="{FF2B5EF4-FFF2-40B4-BE49-F238E27FC236}">
                <a16:creationId xmlns:a16="http://schemas.microsoft.com/office/drawing/2014/main" id="{F0053066-DA82-B44F-8AD5-23D137D87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F198EA1-351F-4848-BB6B-57438739FDD5}"/>
              </a:ext>
            </a:extLst>
          </p:cNvPr>
          <p:cNvSpPr>
            <a:spLocks noGrp="1"/>
          </p:cNvSpPr>
          <p:nvPr>
            <p:ph type="sldNum" sz="quarter" idx="12"/>
          </p:nvPr>
        </p:nvSpPr>
        <p:spPr/>
        <p:txBody>
          <a:bodyPr/>
          <a:lstStyle/>
          <a:p>
            <a:fld id="{0D37D404-0F36-364B-A315-CC51279A2806}" type="slidenum">
              <a:rPr lang="en-US" smtClean="0"/>
              <a:t>‹#›</a:t>
            </a:fld>
            <a:endParaRPr lang="en-US"/>
          </a:p>
        </p:txBody>
      </p:sp>
      <p:sp>
        <p:nvSpPr>
          <p:cNvPr id="12" name="Title 1">
            <a:extLst>
              <a:ext uri="{FF2B5EF4-FFF2-40B4-BE49-F238E27FC236}">
                <a16:creationId xmlns:a16="http://schemas.microsoft.com/office/drawing/2014/main" id="{06718F65-3A9E-0040-9425-596E7DF6C009}"/>
              </a:ext>
            </a:extLst>
          </p:cNvPr>
          <p:cNvSpPr>
            <a:spLocks noGrp="1"/>
          </p:cNvSpPr>
          <p:nvPr>
            <p:ph type="title" hasCustomPrompt="1"/>
          </p:nvPr>
        </p:nvSpPr>
        <p:spPr>
          <a:xfrm>
            <a:off x="838200" y="365125"/>
            <a:ext cx="10515600" cy="1325563"/>
          </a:xfrm>
        </p:spPr>
        <p:txBody>
          <a:bodyPr/>
          <a:lstStyle/>
          <a:p>
            <a:r>
              <a:rPr lang="en-US" dirty="0"/>
              <a:t>CLICK TO EDIT MASTER TITLE STYLE</a:t>
            </a:r>
          </a:p>
        </p:txBody>
      </p:sp>
      <p:sp>
        <p:nvSpPr>
          <p:cNvPr id="13" name="Content Placeholder 2">
            <a:extLst>
              <a:ext uri="{FF2B5EF4-FFF2-40B4-BE49-F238E27FC236}">
                <a16:creationId xmlns:a16="http://schemas.microsoft.com/office/drawing/2014/main" id="{64F109E3-9AFA-F94B-BE31-3B4A0013AA5A}"/>
              </a:ext>
            </a:extLst>
          </p:cNvPr>
          <p:cNvSpPr>
            <a:spLocks noGrp="1"/>
          </p:cNvSpPr>
          <p:nvPr>
            <p:ph sz="half" idx="1"/>
          </p:nvPr>
        </p:nvSpPr>
        <p:spPr>
          <a:xfrm>
            <a:off x="1582619" y="1820861"/>
            <a:ext cx="2713653" cy="3538789"/>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4" name="Content Placeholder 2">
            <a:extLst>
              <a:ext uri="{FF2B5EF4-FFF2-40B4-BE49-F238E27FC236}">
                <a16:creationId xmlns:a16="http://schemas.microsoft.com/office/drawing/2014/main" id="{F1C8BB38-9E90-9D40-9C9A-E0D53619619E}"/>
              </a:ext>
            </a:extLst>
          </p:cNvPr>
          <p:cNvSpPr>
            <a:spLocks noGrp="1"/>
          </p:cNvSpPr>
          <p:nvPr>
            <p:ph sz="half" idx="13"/>
          </p:nvPr>
        </p:nvSpPr>
        <p:spPr>
          <a:xfrm>
            <a:off x="4925259" y="1820862"/>
            <a:ext cx="2713653" cy="353878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5" name="Content Placeholder 2">
            <a:extLst>
              <a:ext uri="{FF2B5EF4-FFF2-40B4-BE49-F238E27FC236}">
                <a16:creationId xmlns:a16="http://schemas.microsoft.com/office/drawing/2014/main" id="{2BF5E7A6-6BAA-5C4E-84F8-8017870B06CF}"/>
              </a:ext>
            </a:extLst>
          </p:cNvPr>
          <p:cNvSpPr>
            <a:spLocks noGrp="1"/>
          </p:cNvSpPr>
          <p:nvPr>
            <p:ph sz="half" idx="14"/>
          </p:nvPr>
        </p:nvSpPr>
        <p:spPr>
          <a:xfrm>
            <a:off x="8237419" y="1820862"/>
            <a:ext cx="2713653" cy="353878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6" name="Content Placeholder 2">
            <a:extLst>
              <a:ext uri="{FF2B5EF4-FFF2-40B4-BE49-F238E27FC236}">
                <a16:creationId xmlns:a16="http://schemas.microsoft.com/office/drawing/2014/main" id="{2560D080-A294-644A-8678-97858F93B063}"/>
              </a:ext>
            </a:extLst>
          </p:cNvPr>
          <p:cNvSpPr>
            <a:spLocks noGrp="1"/>
          </p:cNvSpPr>
          <p:nvPr>
            <p:ph sz="half" idx="15"/>
          </p:nvPr>
        </p:nvSpPr>
        <p:spPr>
          <a:xfrm>
            <a:off x="175463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7" name="Content Placeholder 2">
            <a:extLst>
              <a:ext uri="{FF2B5EF4-FFF2-40B4-BE49-F238E27FC236}">
                <a16:creationId xmlns:a16="http://schemas.microsoft.com/office/drawing/2014/main" id="{169FCE76-7193-B140-B45C-6293452FCFFA}"/>
              </a:ext>
            </a:extLst>
          </p:cNvPr>
          <p:cNvSpPr>
            <a:spLocks noGrp="1"/>
          </p:cNvSpPr>
          <p:nvPr>
            <p:ph sz="half" idx="16"/>
          </p:nvPr>
        </p:nvSpPr>
        <p:spPr>
          <a:xfrm>
            <a:off x="509727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8" name="Content Placeholder 2">
            <a:extLst>
              <a:ext uri="{FF2B5EF4-FFF2-40B4-BE49-F238E27FC236}">
                <a16:creationId xmlns:a16="http://schemas.microsoft.com/office/drawing/2014/main" id="{80D0752B-5C97-084B-BE48-519C6330F22F}"/>
              </a:ext>
            </a:extLst>
          </p:cNvPr>
          <p:cNvSpPr>
            <a:spLocks noGrp="1"/>
          </p:cNvSpPr>
          <p:nvPr>
            <p:ph sz="half" idx="17"/>
          </p:nvPr>
        </p:nvSpPr>
        <p:spPr>
          <a:xfrm>
            <a:off x="840943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Tree>
    <p:extLst>
      <p:ext uri="{BB962C8B-B14F-4D97-AF65-F5344CB8AC3E}">
        <p14:creationId xmlns:p14="http://schemas.microsoft.com/office/powerpoint/2010/main" val="201148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9E919-9305-CA42-B273-882E4CB9D5CE}"/>
              </a:ext>
            </a:extLst>
          </p:cNvPr>
          <p:cNvSpPr>
            <a:spLocks noGrp="1"/>
          </p:cNvSpPr>
          <p:nvPr>
            <p:ph type="ctrTitle" hasCustomPrompt="1"/>
          </p:nvPr>
        </p:nvSpPr>
        <p:spPr>
          <a:xfrm>
            <a:off x="1524000" y="1122363"/>
            <a:ext cx="9144000" cy="2387600"/>
          </a:xfrm>
        </p:spPr>
        <p:txBody>
          <a:bodyPr anchor="b"/>
          <a:lstStyle>
            <a:lvl1pPr algn="ctr">
              <a:defRPr sz="3600"/>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6C47E038-A148-8E4F-AE9C-C5A9DABB09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12B3F7-E53D-9F47-95E9-2F8203A03F6E}"/>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5" name="Footer Placeholder 4">
            <a:extLst>
              <a:ext uri="{FF2B5EF4-FFF2-40B4-BE49-F238E27FC236}">
                <a16:creationId xmlns:a16="http://schemas.microsoft.com/office/drawing/2014/main" id="{38540D99-CB2A-0F43-9342-F15BADA75F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70236E-47F1-264C-8D42-357033AE18D1}"/>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099708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5FDDF-F324-1A4D-9336-3455385853CD}"/>
              </a:ext>
            </a:extLst>
          </p:cNvPr>
          <p:cNvSpPr>
            <a:spLocks noGrp="1"/>
          </p:cNvSpPr>
          <p:nvPr>
            <p:ph type="title" hasCustomPrompt="1"/>
          </p:nvPr>
        </p:nvSpPr>
        <p:spPr>
          <a:xfrm>
            <a:off x="838200" y="457200"/>
            <a:ext cx="10515600" cy="123348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0C169E4-ABD3-924D-A394-F0CFA952E8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B800E8-6030-E94C-BF71-3A1CCC5F720A}"/>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5" name="Footer Placeholder 4">
            <a:extLst>
              <a:ext uri="{FF2B5EF4-FFF2-40B4-BE49-F238E27FC236}">
                <a16:creationId xmlns:a16="http://schemas.microsoft.com/office/drawing/2014/main" id="{E185AFFC-2F64-D043-918A-3A7AB259244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B41164D-6F4C-4C4C-BA83-F0D7A16CE6D0}"/>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462856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8C806-4534-194E-8534-5A744EB194DC}"/>
              </a:ext>
            </a:extLst>
          </p:cNvPr>
          <p:cNvSpPr>
            <a:spLocks noGrp="1"/>
          </p:cNvSpPr>
          <p:nvPr>
            <p:ph type="title" hasCustomPrompt="1"/>
          </p:nvPr>
        </p:nvSpPr>
        <p:spPr>
          <a:xfrm>
            <a:off x="831850" y="1709739"/>
            <a:ext cx="10515600" cy="1833562"/>
          </a:xfrm>
        </p:spPr>
        <p:txBody>
          <a:bodyPr anchor="b"/>
          <a:lstStyle>
            <a:lvl1pPr>
              <a:defRPr sz="3600"/>
            </a:lvl1pPr>
          </a:lstStyle>
          <a:p>
            <a:r>
              <a:rPr lang="en-US" dirty="0"/>
              <a:t>CLICK TO EDIT </a:t>
            </a:r>
            <a:br>
              <a:rPr lang="en-US" dirty="0"/>
            </a:br>
            <a:r>
              <a:rPr lang="en-US" dirty="0"/>
              <a:t>MASTER TITLE STYLE</a:t>
            </a:r>
          </a:p>
        </p:txBody>
      </p:sp>
      <p:sp>
        <p:nvSpPr>
          <p:cNvPr id="3" name="Text Placeholder 2">
            <a:extLst>
              <a:ext uri="{FF2B5EF4-FFF2-40B4-BE49-F238E27FC236}">
                <a16:creationId xmlns:a16="http://schemas.microsoft.com/office/drawing/2014/main" id="{F9179942-429F-E345-98D4-0E3DABA1D4FB}"/>
              </a:ext>
            </a:extLst>
          </p:cNvPr>
          <p:cNvSpPr>
            <a:spLocks noGrp="1"/>
          </p:cNvSpPr>
          <p:nvPr>
            <p:ph type="body" idx="1"/>
          </p:nvPr>
        </p:nvSpPr>
        <p:spPr>
          <a:xfrm>
            <a:off x="831850" y="3987801"/>
            <a:ext cx="10515600" cy="2101850"/>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DC37C52-6CDF-C647-A2CC-296038960BFD}"/>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5" name="Footer Placeholder 4">
            <a:extLst>
              <a:ext uri="{FF2B5EF4-FFF2-40B4-BE49-F238E27FC236}">
                <a16:creationId xmlns:a16="http://schemas.microsoft.com/office/drawing/2014/main" id="{6686CF0D-A9AC-E845-9051-E9D133493EB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18DDCC5-5E81-BD45-B2DD-780534CFCEF2}"/>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497414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417F-AFBC-A54B-9ADA-D2580CF4DD74}"/>
              </a:ext>
            </a:extLst>
          </p:cNvPr>
          <p:cNvSpPr>
            <a:spLocks noGrp="1"/>
          </p:cNvSpPr>
          <p:nvPr>
            <p:ph type="title" hasCustomPrompt="1"/>
          </p:nvPr>
        </p:nvSpPr>
        <p:spPr>
          <a:xfrm>
            <a:off x="838200" y="457200"/>
            <a:ext cx="10515600" cy="123348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B1D332B-A9A1-7142-AC49-0BC75D88AC38}"/>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92AE7A4-B964-E94D-9643-E172B7F611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B9E0B4-4153-BB40-A369-370C30F15705}"/>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6" name="Footer Placeholder 5">
            <a:extLst>
              <a:ext uri="{FF2B5EF4-FFF2-40B4-BE49-F238E27FC236}">
                <a16:creationId xmlns:a16="http://schemas.microsoft.com/office/drawing/2014/main" id="{95D45EB5-673D-D247-8BD5-7C60BE62DDF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AFB1C36-A51D-4148-8489-0E4DBFB00F5F}"/>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90651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51A6A-F151-EE4C-B83B-933B1338D3CE}"/>
              </a:ext>
            </a:extLst>
          </p:cNvPr>
          <p:cNvSpPr>
            <a:spLocks noGrp="1"/>
          </p:cNvSpPr>
          <p:nvPr>
            <p:ph type="title" hasCustomPrompt="1"/>
          </p:nvPr>
        </p:nvSpPr>
        <p:spPr>
          <a:xfrm>
            <a:off x="839788" y="457200"/>
            <a:ext cx="10515600" cy="123348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5F6613C-918D-CA49-A08A-FAAF73285E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ABBC6D-9DE1-3F42-805D-0AC21368D4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AF3757-D228-4441-878E-CAF0ECD61D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E98BB9-F46D-6E44-9F3A-714BDEA068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558106-6BB7-D14C-A30F-06611296CB81}"/>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8" name="Footer Placeholder 7">
            <a:extLst>
              <a:ext uri="{FF2B5EF4-FFF2-40B4-BE49-F238E27FC236}">
                <a16:creationId xmlns:a16="http://schemas.microsoft.com/office/drawing/2014/main" id="{BEAE84C1-2C4F-9042-A3BA-873DE7E7646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F9BE38F-4E3E-E54E-A205-908F9C25F5B0}"/>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23077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14B1-0196-9A44-B386-9F819067667B}"/>
              </a:ext>
            </a:extLst>
          </p:cNvPr>
          <p:cNvSpPr>
            <a:spLocks noGrp="1"/>
          </p:cNvSpPr>
          <p:nvPr>
            <p:ph type="title" hasCustomPrompt="1"/>
          </p:nvPr>
        </p:nvSpPr>
        <p:spPr>
          <a:xfrm>
            <a:off x="838200" y="457200"/>
            <a:ext cx="10515600" cy="1233488"/>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D300E22-BC4A-3542-BF49-2297CD697AE5}"/>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4" name="Footer Placeholder 3">
            <a:extLst>
              <a:ext uri="{FF2B5EF4-FFF2-40B4-BE49-F238E27FC236}">
                <a16:creationId xmlns:a16="http://schemas.microsoft.com/office/drawing/2014/main" id="{B4F93F1E-F430-6E4F-8297-09D5B124726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89C2203-2C70-EB4E-91D1-43786E90795F}"/>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743866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49345-CE3F-C54F-AE2F-E15BAA6B6F82}"/>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3" name="Footer Placeholder 2">
            <a:extLst>
              <a:ext uri="{FF2B5EF4-FFF2-40B4-BE49-F238E27FC236}">
                <a16:creationId xmlns:a16="http://schemas.microsoft.com/office/drawing/2014/main" id="{F0053066-DA82-B44F-8AD5-23D137D87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F198EA1-351F-4848-BB6B-57438739FDD5}"/>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42630095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9C78-3FF8-4A40-B8D9-AAE673D3E83D}"/>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876FC16-9CAC-EA46-A43D-80FEA0E34C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C207C1-15C8-6445-908A-8A2660192B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D904BE-56C6-D043-A2D1-B9FD124AC2EE}"/>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6" name="Footer Placeholder 5">
            <a:extLst>
              <a:ext uri="{FF2B5EF4-FFF2-40B4-BE49-F238E27FC236}">
                <a16:creationId xmlns:a16="http://schemas.microsoft.com/office/drawing/2014/main" id="{D68D3381-4ECC-9045-AE26-F130BA94F80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44BC6BB-E1D0-1741-BD86-E640E845BABC}"/>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4910828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9F879-F423-7C4B-AD53-3FFD3062F64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E9CBDCAA-CA58-7E47-BFFA-634DBD6F07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0C00F1-AEE7-7E4F-AFC8-3F7D63F396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E86E29-798D-ED41-BD81-C8EAA2FE2A8D}"/>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6" name="Footer Placeholder 5">
            <a:extLst>
              <a:ext uri="{FF2B5EF4-FFF2-40B4-BE49-F238E27FC236}">
                <a16:creationId xmlns:a16="http://schemas.microsoft.com/office/drawing/2014/main" id="{DBAE1602-B015-E64A-9CAB-BA899D35B9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665D8F2-2355-A04D-97FE-5DB141A1D6FC}"/>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3506627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49345-CE3F-C54F-AE2F-E15BAA6B6F82}"/>
              </a:ext>
            </a:extLst>
          </p:cNvPr>
          <p:cNvSpPr>
            <a:spLocks noGrp="1"/>
          </p:cNvSpPr>
          <p:nvPr>
            <p:ph type="dt" sz="half" idx="10"/>
          </p:nvPr>
        </p:nvSpPr>
        <p:spPr/>
        <p:txBody>
          <a:bodyPr/>
          <a:lstStyle/>
          <a:p>
            <a:fld id="{867559FA-2A0A-F34F-AF4C-C7F9D6B8B11F}" type="datetimeFigureOut">
              <a:rPr lang="en-US" smtClean="0"/>
              <a:t>10/29/2021</a:t>
            </a:fld>
            <a:endParaRPr lang="en-US"/>
          </a:p>
        </p:txBody>
      </p:sp>
      <p:sp>
        <p:nvSpPr>
          <p:cNvPr id="3" name="Footer Placeholder 2">
            <a:extLst>
              <a:ext uri="{FF2B5EF4-FFF2-40B4-BE49-F238E27FC236}">
                <a16:creationId xmlns:a16="http://schemas.microsoft.com/office/drawing/2014/main" id="{F0053066-DA82-B44F-8AD5-23D137D87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F198EA1-351F-4848-BB6B-57438739FDD5}"/>
              </a:ext>
            </a:extLst>
          </p:cNvPr>
          <p:cNvSpPr>
            <a:spLocks noGrp="1"/>
          </p:cNvSpPr>
          <p:nvPr>
            <p:ph type="sldNum" sz="quarter" idx="12"/>
          </p:nvPr>
        </p:nvSpPr>
        <p:spPr/>
        <p:txBody>
          <a:bodyPr/>
          <a:lstStyle/>
          <a:p>
            <a:fld id="{0D37D404-0F36-364B-A315-CC51279A2806}" type="slidenum">
              <a:rPr lang="en-US" smtClean="0"/>
              <a:t>‹#›</a:t>
            </a:fld>
            <a:endParaRPr lang="en-US"/>
          </a:p>
        </p:txBody>
      </p:sp>
      <p:sp>
        <p:nvSpPr>
          <p:cNvPr id="5" name="Title Placeholder 1">
            <a:extLst>
              <a:ext uri="{FF2B5EF4-FFF2-40B4-BE49-F238E27FC236}">
                <a16:creationId xmlns:a16="http://schemas.microsoft.com/office/drawing/2014/main" id="{353804C6-FF57-804C-B27F-20527F6AEAE5}"/>
              </a:ext>
            </a:extLst>
          </p:cNvPr>
          <p:cNvSpPr>
            <a:spLocks noGrp="1"/>
          </p:cNvSpPr>
          <p:nvPr>
            <p:ph type="title"/>
          </p:nvPr>
        </p:nvSpPr>
        <p:spPr>
          <a:xfrm>
            <a:off x="381000" y="2345970"/>
            <a:ext cx="11430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81381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18" Type="http://schemas.openxmlformats.org/officeDocument/2006/relationships/image" Target="../media/image7.png"/><Relationship Id="rId3" Type="http://schemas.openxmlformats.org/officeDocument/2006/relationships/slideLayout" Target="../slideLayouts/slideLayout3.xml"/><Relationship Id="rId21" Type="http://schemas.openxmlformats.org/officeDocument/2006/relationships/image" Target="../media/image10.png"/><Relationship Id="rId7" Type="http://schemas.openxmlformats.org/officeDocument/2006/relationships/slideLayout" Target="../slideLayouts/slideLayout7.xml"/><Relationship Id="rId12" Type="http://schemas.openxmlformats.org/officeDocument/2006/relationships/image" Target="../media/image1.png"/><Relationship Id="rId17"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image" Target="../media/image8.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 Id="rId22" Type="http://schemas.openxmlformats.org/officeDocument/2006/relationships/image" Target="../media/image1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png"/><Relationship Id="rId18" Type="http://schemas.openxmlformats.org/officeDocument/2006/relationships/image" Target="../media/image13.png"/><Relationship Id="rId3" Type="http://schemas.openxmlformats.org/officeDocument/2006/relationships/slideLayout" Target="../slideLayouts/slideLayout13.xml"/><Relationship Id="rId21" Type="http://schemas.openxmlformats.org/officeDocument/2006/relationships/image" Target="../media/image16.png"/><Relationship Id="rId7" Type="http://schemas.openxmlformats.org/officeDocument/2006/relationships/slideLayout" Target="../slideLayouts/slideLayout17.xml"/><Relationship Id="rId12" Type="http://schemas.openxmlformats.org/officeDocument/2006/relationships/image" Target="../media/image3.png"/><Relationship Id="rId17" Type="http://schemas.openxmlformats.org/officeDocument/2006/relationships/image" Target="../media/image12.png"/><Relationship Id="rId2" Type="http://schemas.openxmlformats.org/officeDocument/2006/relationships/slideLayout" Target="../slideLayouts/slideLayout12.xml"/><Relationship Id="rId16" Type="http://schemas.openxmlformats.org/officeDocument/2006/relationships/image" Target="../media/image9.png"/><Relationship Id="rId20" Type="http://schemas.openxmlformats.org/officeDocument/2006/relationships/image" Target="../media/image15.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5" Type="http://schemas.openxmlformats.org/officeDocument/2006/relationships/image" Target="../media/image8.png"/><Relationship Id="rId10" Type="http://schemas.openxmlformats.org/officeDocument/2006/relationships/slideLayout" Target="../slideLayouts/slideLayout20.xml"/><Relationship Id="rId19" Type="http://schemas.openxmlformats.org/officeDocument/2006/relationships/image" Target="../media/image14.png"/><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3.xml"/><Relationship Id="rId1" Type="http://schemas.openxmlformats.org/officeDocument/2006/relationships/slideLayout" Target="../slideLayouts/slideLayout21.xml"/><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D4B084C-2522-0040-8A2B-2FBD67E8C56F}"/>
              </a:ext>
            </a:extLst>
          </p:cNvPr>
          <p:cNvPicPr>
            <a:picLocks noChangeAspect="1"/>
          </p:cNvPicPr>
          <p:nvPr userDrawn="1"/>
        </p:nvPicPr>
        <p:blipFill>
          <a:blip r:embed="rId12"/>
          <a:stretch>
            <a:fillRect/>
          </a:stretch>
        </p:blipFill>
        <p:spPr>
          <a:xfrm rot="191249">
            <a:off x="9496260" y="4140116"/>
            <a:ext cx="2651738" cy="3140149"/>
          </a:xfrm>
          <a:prstGeom prst="rect">
            <a:avLst/>
          </a:prstGeom>
        </p:spPr>
      </p:pic>
      <p:pic>
        <p:nvPicPr>
          <p:cNvPr id="29" name="Picture 28">
            <a:extLst>
              <a:ext uri="{FF2B5EF4-FFF2-40B4-BE49-F238E27FC236}">
                <a16:creationId xmlns:a16="http://schemas.microsoft.com/office/drawing/2014/main" id="{843A30F7-BB9A-0149-9F79-814CCC2F2123}"/>
              </a:ext>
            </a:extLst>
          </p:cNvPr>
          <p:cNvPicPr>
            <a:picLocks noChangeAspect="1"/>
          </p:cNvPicPr>
          <p:nvPr userDrawn="1"/>
        </p:nvPicPr>
        <p:blipFill>
          <a:blip r:embed="rId13"/>
          <a:stretch>
            <a:fillRect/>
          </a:stretch>
        </p:blipFill>
        <p:spPr>
          <a:xfrm>
            <a:off x="9780936" y="4375205"/>
            <a:ext cx="2369914" cy="2323174"/>
          </a:xfrm>
          <a:prstGeom prst="rect">
            <a:avLst/>
          </a:prstGeom>
        </p:spPr>
      </p:pic>
      <p:pic>
        <p:nvPicPr>
          <p:cNvPr id="7" name="Picture 6">
            <a:extLst>
              <a:ext uri="{FF2B5EF4-FFF2-40B4-BE49-F238E27FC236}">
                <a16:creationId xmlns:a16="http://schemas.microsoft.com/office/drawing/2014/main" id="{52433CFB-6CAF-F540-877E-53A0F20B679B}"/>
              </a:ext>
            </a:extLst>
          </p:cNvPr>
          <p:cNvPicPr>
            <a:picLocks noChangeAspect="1"/>
          </p:cNvPicPr>
          <p:nvPr userDrawn="1"/>
        </p:nvPicPr>
        <p:blipFill>
          <a:blip r:embed="rId14"/>
          <a:stretch>
            <a:fillRect/>
          </a:stretch>
        </p:blipFill>
        <p:spPr>
          <a:xfrm>
            <a:off x="2597095" y="0"/>
            <a:ext cx="6997809" cy="6858000"/>
          </a:xfrm>
          <a:prstGeom prst="rect">
            <a:avLst/>
          </a:prstGeom>
        </p:spPr>
      </p:pic>
      <p:sp>
        <p:nvSpPr>
          <p:cNvPr id="2" name="Title Placeholder 1">
            <a:extLst>
              <a:ext uri="{FF2B5EF4-FFF2-40B4-BE49-F238E27FC236}">
                <a16:creationId xmlns:a16="http://schemas.microsoft.com/office/drawing/2014/main" id="{2BFFA1CF-5461-4C46-AE96-FA4F1C7E68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0153D82-4956-994C-8313-2CD4E80A32F9}"/>
              </a:ext>
            </a:extLst>
          </p:cNvPr>
          <p:cNvSpPr>
            <a:spLocks noGrp="1"/>
          </p:cNvSpPr>
          <p:nvPr>
            <p:ph type="body" idx="1"/>
          </p:nvPr>
        </p:nvSpPr>
        <p:spPr>
          <a:xfrm>
            <a:off x="838199" y="1860384"/>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BCC2547-F275-9C42-9959-3183FA02E1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7559FA-2A0A-F34F-AF4C-C7F9D6B8B11F}" type="datetimeFigureOut">
              <a:rPr lang="en-US" smtClean="0"/>
              <a:t>10/29/2021</a:t>
            </a:fld>
            <a:endParaRPr lang="en-US" dirty="0"/>
          </a:p>
        </p:txBody>
      </p:sp>
      <p:sp>
        <p:nvSpPr>
          <p:cNvPr id="6" name="Slide Number Placeholder 5">
            <a:extLst>
              <a:ext uri="{FF2B5EF4-FFF2-40B4-BE49-F238E27FC236}">
                <a16:creationId xmlns:a16="http://schemas.microsoft.com/office/drawing/2014/main" id="{162AB849-3B4E-0847-80DC-AAD6357210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37D404-0F36-364B-A315-CC51279A2806}" type="slidenum">
              <a:rPr lang="en-US" smtClean="0"/>
              <a:t>‹#›</a:t>
            </a:fld>
            <a:endParaRPr lang="en-US"/>
          </a:p>
        </p:txBody>
      </p:sp>
      <p:pic>
        <p:nvPicPr>
          <p:cNvPr id="33" name="Picture 32">
            <a:extLst>
              <a:ext uri="{FF2B5EF4-FFF2-40B4-BE49-F238E27FC236}">
                <a16:creationId xmlns:a16="http://schemas.microsoft.com/office/drawing/2014/main" id="{B35FAAB8-6EED-B444-A146-FC91C046604D}"/>
              </a:ext>
            </a:extLst>
          </p:cNvPr>
          <p:cNvPicPr>
            <a:picLocks noChangeAspect="1"/>
          </p:cNvPicPr>
          <p:nvPr userDrawn="1"/>
        </p:nvPicPr>
        <p:blipFill>
          <a:blip r:embed="rId13"/>
          <a:stretch>
            <a:fillRect/>
          </a:stretch>
        </p:blipFill>
        <p:spPr>
          <a:xfrm>
            <a:off x="-98313" y="4290166"/>
            <a:ext cx="2369914" cy="2323175"/>
          </a:xfrm>
          <a:prstGeom prst="rect">
            <a:avLst/>
          </a:prstGeom>
        </p:spPr>
      </p:pic>
      <p:pic>
        <p:nvPicPr>
          <p:cNvPr id="16" name="Picture 15">
            <a:extLst>
              <a:ext uri="{FF2B5EF4-FFF2-40B4-BE49-F238E27FC236}">
                <a16:creationId xmlns:a16="http://schemas.microsoft.com/office/drawing/2014/main" id="{EFEC6182-2F66-FC4F-94FE-1E1C848DA45E}"/>
              </a:ext>
            </a:extLst>
          </p:cNvPr>
          <p:cNvPicPr>
            <a:picLocks noChangeAspect="1"/>
          </p:cNvPicPr>
          <p:nvPr userDrawn="1"/>
        </p:nvPicPr>
        <p:blipFill>
          <a:blip r:embed="rId15"/>
          <a:stretch>
            <a:fillRect/>
          </a:stretch>
        </p:blipFill>
        <p:spPr>
          <a:xfrm>
            <a:off x="567061" y="5819569"/>
            <a:ext cx="925505" cy="354003"/>
          </a:xfrm>
          <a:prstGeom prst="rect">
            <a:avLst/>
          </a:prstGeom>
        </p:spPr>
      </p:pic>
      <p:pic>
        <p:nvPicPr>
          <p:cNvPr id="18" name="Picture 17">
            <a:extLst>
              <a:ext uri="{FF2B5EF4-FFF2-40B4-BE49-F238E27FC236}">
                <a16:creationId xmlns:a16="http://schemas.microsoft.com/office/drawing/2014/main" id="{AAC3CE63-B680-4743-9C01-791F5C7A4545}"/>
              </a:ext>
            </a:extLst>
          </p:cNvPr>
          <p:cNvPicPr>
            <a:picLocks noChangeAspect="1"/>
          </p:cNvPicPr>
          <p:nvPr userDrawn="1"/>
        </p:nvPicPr>
        <p:blipFill>
          <a:blip r:embed="rId16"/>
          <a:stretch>
            <a:fillRect/>
          </a:stretch>
        </p:blipFill>
        <p:spPr>
          <a:xfrm>
            <a:off x="576348" y="4732292"/>
            <a:ext cx="1155063" cy="474610"/>
          </a:xfrm>
          <a:prstGeom prst="rect">
            <a:avLst/>
          </a:prstGeom>
        </p:spPr>
      </p:pic>
      <p:pic>
        <p:nvPicPr>
          <p:cNvPr id="20" name="Picture 19">
            <a:extLst>
              <a:ext uri="{FF2B5EF4-FFF2-40B4-BE49-F238E27FC236}">
                <a16:creationId xmlns:a16="http://schemas.microsoft.com/office/drawing/2014/main" id="{9F2ED360-741E-7E4F-B14A-A748223DD0D0}"/>
              </a:ext>
            </a:extLst>
          </p:cNvPr>
          <p:cNvPicPr>
            <a:picLocks noChangeAspect="1"/>
          </p:cNvPicPr>
          <p:nvPr userDrawn="1"/>
        </p:nvPicPr>
        <p:blipFill>
          <a:blip r:embed="rId17"/>
          <a:stretch>
            <a:fillRect/>
          </a:stretch>
        </p:blipFill>
        <p:spPr>
          <a:xfrm>
            <a:off x="531043" y="5340715"/>
            <a:ext cx="1422721" cy="392153"/>
          </a:xfrm>
          <a:prstGeom prst="rect">
            <a:avLst/>
          </a:prstGeom>
        </p:spPr>
      </p:pic>
      <p:pic>
        <p:nvPicPr>
          <p:cNvPr id="25" name="Picture 24">
            <a:extLst>
              <a:ext uri="{FF2B5EF4-FFF2-40B4-BE49-F238E27FC236}">
                <a16:creationId xmlns:a16="http://schemas.microsoft.com/office/drawing/2014/main" id="{17049E30-FDC4-E644-B2B0-7FCC8BCF9004}"/>
              </a:ext>
            </a:extLst>
          </p:cNvPr>
          <p:cNvPicPr>
            <a:picLocks noChangeAspect="1"/>
          </p:cNvPicPr>
          <p:nvPr userDrawn="1"/>
        </p:nvPicPr>
        <p:blipFill>
          <a:blip r:embed="rId18"/>
          <a:stretch>
            <a:fillRect/>
          </a:stretch>
        </p:blipFill>
        <p:spPr>
          <a:xfrm rot="12471081">
            <a:off x="9964929" y="4514110"/>
            <a:ext cx="1757051" cy="2314280"/>
          </a:xfrm>
          <a:prstGeom prst="rect">
            <a:avLst/>
          </a:prstGeom>
        </p:spPr>
      </p:pic>
      <p:pic>
        <p:nvPicPr>
          <p:cNvPr id="23" name="Picture 22">
            <a:extLst>
              <a:ext uri="{FF2B5EF4-FFF2-40B4-BE49-F238E27FC236}">
                <a16:creationId xmlns:a16="http://schemas.microsoft.com/office/drawing/2014/main" id="{4EF96996-0B9B-5945-97DB-4A4F67C8DD0A}"/>
              </a:ext>
            </a:extLst>
          </p:cNvPr>
          <p:cNvPicPr>
            <a:picLocks noChangeAspect="1"/>
          </p:cNvPicPr>
          <p:nvPr userDrawn="1"/>
        </p:nvPicPr>
        <p:blipFill>
          <a:blip r:embed="rId19"/>
          <a:stretch>
            <a:fillRect/>
          </a:stretch>
        </p:blipFill>
        <p:spPr>
          <a:xfrm>
            <a:off x="10153174" y="4248360"/>
            <a:ext cx="1625439" cy="2142832"/>
          </a:xfrm>
          <a:prstGeom prst="rect">
            <a:avLst/>
          </a:prstGeom>
        </p:spPr>
      </p:pic>
      <p:pic>
        <p:nvPicPr>
          <p:cNvPr id="27" name="Picture 26">
            <a:extLst>
              <a:ext uri="{FF2B5EF4-FFF2-40B4-BE49-F238E27FC236}">
                <a16:creationId xmlns:a16="http://schemas.microsoft.com/office/drawing/2014/main" id="{D9F386C9-0640-4E49-B068-8B08F9F2F144}"/>
              </a:ext>
            </a:extLst>
          </p:cNvPr>
          <p:cNvPicPr>
            <a:picLocks noChangeAspect="1"/>
          </p:cNvPicPr>
          <p:nvPr userDrawn="1"/>
        </p:nvPicPr>
        <p:blipFill>
          <a:blip r:embed="rId20"/>
          <a:stretch>
            <a:fillRect/>
          </a:stretch>
        </p:blipFill>
        <p:spPr>
          <a:xfrm rot="5400000">
            <a:off x="10538536" y="4795581"/>
            <a:ext cx="1112918" cy="1465868"/>
          </a:xfrm>
          <a:prstGeom prst="rect">
            <a:avLst/>
          </a:prstGeom>
        </p:spPr>
      </p:pic>
      <p:pic>
        <p:nvPicPr>
          <p:cNvPr id="22" name="Picture 21">
            <a:extLst>
              <a:ext uri="{FF2B5EF4-FFF2-40B4-BE49-F238E27FC236}">
                <a16:creationId xmlns:a16="http://schemas.microsoft.com/office/drawing/2014/main" id="{ED91D6EB-ECB6-384A-AED3-59DA2D63B7D7}"/>
              </a:ext>
            </a:extLst>
          </p:cNvPr>
          <p:cNvPicPr>
            <a:picLocks noChangeAspect="1"/>
          </p:cNvPicPr>
          <p:nvPr userDrawn="1"/>
        </p:nvPicPr>
        <p:blipFill>
          <a:blip r:embed="rId21"/>
          <a:stretch>
            <a:fillRect/>
          </a:stretch>
        </p:blipFill>
        <p:spPr>
          <a:xfrm>
            <a:off x="9982200" y="4951911"/>
            <a:ext cx="1846213" cy="894011"/>
          </a:xfrm>
          <a:prstGeom prst="rect">
            <a:avLst/>
          </a:prstGeom>
        </p:spPr>
      </p:pic>
      <p:pic>
        <p:nvPicPr>
          <p:cNvPr id="14" name="Picture 13">
            <a:extLst>
              <a:ext uri="{FF2B5EF4-FFF2-40B4-BE49-F238E27FC236}">
                <a16:creationId xmlns:a16="http://schemas.microsoft.com/office/drawing/2014/main" id="{8053A31D-7AF8-9E44-A01D-A6E6AC0D4235}"/>
              </a:ext>
            </a:extLst>
          </p:cNvPr>
          <p:cNvPicPr>
            <a:picLocks noChangeAspect="1"/>
          </p:cNvPicPr>
          <p:nvPr userDrawn="1"/>
        </p:nvPicPr>
        <p:blipFill>
          <a:blip r:embed="rId22"/>
          <a:stretch>
            <a:fillRect/>
          </a:stretch>
        </p:blipFill>
        <p:spPr>
          <a:xfrm>
            <a:off x="0" y="0"/>
            <a:ext cx="12192000" cy="6858000"/>
          </a:xfrm>
          <a:prstGeom prst="rect">
            <a:avLst/>
          </a:prstGeom>
        </p:spPr>
      </p:pic>
    </p:spTree>
    <p:extLst>
      <p:ext uri="{BB962C8B-B14F-4D97-AF65-F5344CB8AC3E}">
        <p14:creationId xmlns:p14="http://schemas.microsoft.com/office/powerpoint/2010/main" val="1301355340"/>
      </p:ext>
    </p:extLst>
  </p:cSld>
  <p:clrMap bg1="dk1" tx1="lt1" bg2="dk2" tx2="lt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Lst>
  <p:txStyles>
    <p:titleStyle>
      <a:lvl1pPr algn="ctr" defTabSz="914400" rtl="0" eaLnBrk="1" latinLnBrk="0" hangingPunct="1">
        <a:lnSpc>
          <a:spcPct val="90000"/>
        </a:lnSpc>
        <a:spcBef>
          <a:spcPct val="0"/>
        </a:spcBef>
        <a:buNone/>
        <a:defRPr sz="3600" kern="1200">
          <a:ln>
            <a:solidFill>
              <a:schemeClr val="bg1"/>
            </a:solidFill>
          </a:ln>
          <a:solidFill>
            <a:schemeClr val="accent6"/>
          </a:solidFill>
          <a:effectLst>
            <a:outerShdw dist="38100" dir="2700000" algn="tl" rotWithShape="0">
              <a:schemeClr val="accent2"/>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userDrawn="1">
          <p15:clr>
            <a:srgbClr val="F26B43"/>
          </p15:clr>
        </p15:guide>
        <p15:guide id="2" orient="horz" pos="288" userDrawn="1">
          <p15:clr>
            <a:srgbClr val="F26B43"/>
          </p15:clr>
        </p15:guide>
        <p15:guide id="3" pos="240" userDrawn="1">
          <p15:clr>
            <a:srgbClr val="F26B43"/>
          </p15:clr>
        </p15:guide>
        <p15:guide id="4" pos="74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235BE753-4BED-D04F-BFCF-A002F6EF20A7}"/>
              </a:ext>
            </a:extLst>
          </p:cNvPr>
          <p:cNvPicPr>
            <a:picLocks noChangeAspect="1"/>
          </p:cNvPicPr>
          <p:nvPr userDrawn="1"/>
        </p:nvPicPr>
        <p:blipFill>
          <a:blip r:embed="rId12">
            <a:alphaModFix amt="10000"/>
          </a:blip>
          <a:stretch>
            <a:fillRect/>
          </a:stretch>
        </p:blipFill>
        <p:spPr>
          <a:xfrm>
            <a:off x="2933355" y="291960"/>
            <a:ext cx="6327327" cy="6200915"/>
          </a:xfrm>
          <a:prstGeom prst="rect">
            <a:avLst/>
          </a:prstGeom>
        </p:spPr>
      </p:pic>
      <p:pic>
        <p:nvPicPr>
          <p:cNvPr id="15" name="Picture 14">
            <a:extLst>
              <a:ext uri="{FF2B5EF4-FFF2-40B4-BE49-F238E27FC236}">
                <a16:creationId xmlns:a16="http://schemas.microsoft.com/office/drawing/2014/main" id="{59D8957F-AB1E-A64F-8D74-DC5E2A645CD5}"/>
              </a:ext>
            </a:extLst>
          </p:cNvPr>
          <p:cNvPicPr>
            <a:picLocks noChangeAspect="1"/>
          </p:cNvPicPr>
          <p:nvPr userDrawn="1"/>
        </p:nvPicPr>
        <p:blipFill>
          <a:blip r:embed="rId12">
            <a:alphaModFix amt="10000"/>
          </a:blip>
          <a:stretch>
            <a:fillRect/>
          </a:stretch>
        </p:blipFill>
        <p:spPr>
          <a:xfrm>
            <a:off x="-27047" y="4417736"/>
            <a:ext cx="2385617" cy="2337955"/>
          </a:xfrm>
          <a:prstGeom prst="rect">
            <a:avLst/>
          </a:prstGeom>
        </p:spPr>
      </p:pic>
      <p:pic>
        <p:nvPicPr>
          <p:cNvPr id="9" name="Picture 8">
            <a:extLst>
              <a:ext uri="{FF2B5EF4-FFF2-40B4-BE49-F238E27FC236}">
                <a16:creationId xmlns:a16="http://schemas.microsoft.com/office/drawing/2014/main" id="{ED4B084C-2522-0040-8A2B-2FBD67E8C56F}"/>
              </a:ext>
            </a:extLst>
          </p:cNvPr>
          <p:cNvPicPr>
            <a:picLocks noChangeAspect="1"/>
          </p:cNvPicPr>
          <p:nvPr userDrawn="1"/>
        </p:nvPicPr>
        <p:blipFill>
          <a:blip r:embed="rId13"/>
          <a:stretch>
            <a:fillRect/>
          </a:stretch>
        </p:blipFill>
        <p:spPr>
          <a:xfrm rot="191249">
            <a:off x="9496260" y="4140116"/>
            <a:ext cx="2651738" cy="3140149"/>
          </a:xfrm>
          <a:prstGeom prst="rect">
            <a:avLst/>
          </a:prstGeom>
        </p:spPr>
      </p:pic>
      <p:sp>
        <p:nvSpPr>
          <p:cNvPr id="2" name="Title Placeholder 1">
            <a:extLst>
              <a:ext uri="{FF2B5EF4-FFF2-40B4-BE49-F238E27FC236}">
                <a16:creationId xmlns:a16="http://schemas.microsoft.com/office/drawing/2014/main" id="{2BFFA1CF-5461-4C46-AE96-FA4F1C7E68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0153D82-4956-994C-8313-2CD4E80A32F9}"/>
              </a:ext>
            </a:extLst>
          </p:cNvPr>
          <p:cNvSpPr>
            <a:spLocks noGrp="1"/>
          </p:cNvSpPr>
          <p:nvPr>
            <p:ph type="body" idx="1"/>
          </p:nvPr>
        </p:nvSpPr>
        <p:spPr>
          <a:xfrm>
            <a:off x="838199" y="1860384"/>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BCC2547-F275-9C42-9959-3183FA02E1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7559FA-2A0A-F34F-AF4C-C7F9D6B8B11F}" type="datetimeFigureOut">
              <a:rPr lang="en-US" smtClean="0"/>
              <a:t>10/29/2021</a:t>
            </a:fld>
            <a:endParaRPr lang="en-US" dirty="0"/>
          </a:p>
        </p:txBody>
      </p:sp>
      <p:sp>
        <p:nvSpPr>
          <p:cNvPr id="6" name="Slide Number Placeholder 5">
            <a:extLst>
              <a:ext uri="{FF2B5EF4-FFF2-40B4-BE49-F238E27FC236}">
                <a16:creationId xmlns:a16="http://schemas.microsoft.com/office/drawing/2014/main" id="{162AB849-3B4E-0847-80DC-AAD6357210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37D404-0F36-364B-A315-CC51279A2806}" type="slidenum">
              <a:rPr lang="en-US" smtClean="0"/>
              <a:t>‹#›</a:t>
            </a:fld>
            <a:endParaRPr lang="en-US"/>
          </a:p>
        </p:txBody>
      </p:sp>
      <p:pic>
        <p:nvPicPr>
          <p:cNvPr id="25" name="Picture 24">
            <a:extLst>
              <a:ext uri="{FF2B5EF4-FFF2-40B4-BE49-F238E27FC236}">
                <a16:creationId xmlns:a16="http://schemas.microsoft.com/office/drawing/2014/main" id="{17049E30-FDC4-E644-B2B0-7FCC8BCF9004}"/>
              </a:ext>
            </a:extLst>
          </p:cNvPr>
          <p:cNvPicPr>
            <a:picLocks noChangeAspect="1"/>
          </p:cNvPicPr>
          <p:nvPr userDrawn="1"/>
        </p:nvPicPr>
        <p:blipFill>
          <a:blip r:embed="rId14"/>
          <a:stretch>
            <a:fillRect/>
          </a:stretch>
        </p:blipFill>
        <p:spPr>
          <a:xfrm rot="12471081">
            <a:off x="9964929" y="4514110"/>
            <a:ext cx="1757051" cy="2314280"/>
          </a:xfrm>
          <a:prstGeom prst="rect">
            <a:avLst/>
          </a:prstGeom>
        </p:spPr>
      </p:pic>
      <p:pic>
        <p:nvPicPr>
          <p:cNvPr id="23" name="Picture 22">
            <a:extLst>
              <a:ext uri="{FF2B5EF4-FFF2-40B4-BE49-F238E27FC236}">
                <a16:creationId xmlns:a16="http://schemas.microsoft.com/office/drawing/2014/main" id="{4EF96996-0B9B-5945-97DB-4A4F67C8DD0A}"/>
              </a:ext>
            </a:extLst>
          </p:cNvPr>
          <p:cNvPicPr>
            <a:picLocks noChangeAspect="1"/>
          </p:cNvPicPr>
          <p:nvPr userDrawn="1"/>
        </p:nvPicPr>
        <p:blipFill>
          <a:blip r:embed="rId15"/>
          <a:stretch>
            <a:fillRect/>
          </a:stretch>
        </p:blipFill>
        <p:spPr>
          <a:xfrm>
            <a:off x="10153174" y="4248360"/>
            <a:ext cx="1625439" cy="2142832"/>
          </a:xfrm>
          <a:prstGeom prst="rect">
            <a:avLst/>
          </a:prstGeom>
        </p:spPr>
      </p:pic>
      <p:pic>
        <p:nvPicPr>
          <p:cNvPr id="27" name="Picture 26">
            <a:extLst>
              <a:ext uri="{FF2B5EF4-FFF2-40B4-BE49-F238E27FC236}">
                <a16:creationId xmlns:a16="http://schemas.microsoft.com/office/drawing/2014/main" id="{D9F386C9-0640-4E49-B068-8B08F9F2F144}"/>
              </a:ext>
            </a:extLst>
          </p:cNvPr>
          <p:cNvPicPr>
            <a:picLocks noChangeAspect="1"/>
          </p:cNvPicPr>
          <p:nvPr userDrawn="1"/>
        </p:nvPicPr>
        <p:blipFill>
          <a:blip r:embed="rId16"/>
          <a:stretch>
            <a:fillRect/>
          </a:stretch>
        </p:blipFill>
        <p:spPr>
          <a:xfrm rot="5400000">
            <a:off x="10538536" y="4795581"/>
            <a:ext cx="1112918" cy="1465868"/>
          </a:xfrm>
          <a:prstGeom prst="rect">
            <a:avLst/>
          </a:prstGeom>
        </p:spPr>
      </p:pic>
      <p:pic>
        <p:nvPicPr>
          <p:cNvPr id="26" name="Picture 25">
            <a:extLst>
              <a:ext uri="{FF2B5EF4-FFF2-40B4-BE49-F238E27FC236}">
                <a16:creationId xmlns:a16="http://schemas.microsoft.com/office/drawing/2014/main" id="{35C33C01-94A2-DF43-9535-5FCAF649CC00}"/>
              </a:ext>
            </a:extLst>
          </p:cNvPr>
          <p:cNvPicPr>
            <a:picLocks noChangeAspect="1"/>
          </p:cNvPicPr>
          <p:nvPr userDrawn="1"/>
        </p:nvPicPr>
        <p:blipFill>
          <a:blip r:embed="rId17"/>
          <a:stretch>
            <a:fillRect/>
          </a:stretch>
        </p:blipFill>
        <p:spPr>
          <a:xfrm>
            <a:off x="516360" y="5320327"/>
            <a:ext cx="1521241" cy="420212"/>
          </a:xfrm>
          <a:prstGeom prst="rect">
            <a:avLst/>
          </a:prstGeom>
        </p:spPr>
      </p:pic>
      <p:pic>
        <p:nvPicPr>
          <p:cNvPr id="28" name="Picture 27">
            <a:extLst>
              <a:ext uri="{FF2B5EF4-FFF2-40B4-BE49-F238E27FC236}">
                <a16:creationId xmlns:a16="http://schemas.microsoft.com/office/drawing/2014/main" id="{BFBEA1BF-CB1F-CF48-8A49-9FC243C41B4B}"/>
              </a:ext>
            </a:extLst>
          </p:cNvPr>
          <p:cNvPicPr>
            <a:picLocks noChangeAspect="1"/>
          </p:cNvPicPr>
          <p:nvPr userDrawn="1"/>
        </p:nvPicPr>
        <p:blipFill>
          <a:blip r:embed="rId18"/>
          <a:stretch>
            <a:fillRect/>
          </a:stretch>
        </p:blipFill>
        <p:spPr>
          <a:xfrm>
            <a:off x="561666" y="4764121"/>
            <a:ext cx="1132685" cy="468733"/>
          </a:xfrm>
          <a:prstGeom prst="rect">
            <a:avLst/>
          </a:prstGeom>
        </p:spPr>
      </p:pic>
      <p:pic>
        <p:nvPicPr>
          <p:cNvPr id="30" name="Picture 29">
            <a:extLst>
              <a:ext uri="{FF2B5EF4-FFF2-40B4-BE49-F238E27FC236}">
                <a16:creationId xmlns:a16="http://schemas.microsoft.com/office/drawing/2014/main" id="{3EE38DFC-5712-5B4C-9292-37C35A696D40}"/>
              </a:ext>
            </a:extLst>
          </p:cNvPr>
          <p:cNvPicPr>
            <a:picLocks noChangeAspect="1"/>
          </p:cNvPicPr>
          <p:nvPr userDrawn="1"/>
        </p:nvPicPr>
        <p:blipFill>
          <a:blip r:embed="rId19"/>
          <a:stretch>
            <a:fillRect/>
          </a:stretch>
        </p:blipFill>
        <p:spPr>
          <a:xfrm>
            <a:off x="552379" y="5738229"/>
            <a:ext cx="1095154" cy="473493"/>
          </a:xfrm>
          <a:prstGeom prst="rect">
            <a:avLst/>
          </a:prstGeom>
        </p:spPr>
      </p:pic>
      <p:pic>
        <p:nvPicPr>
          <p:cNvPr id="39" name="Picture 38">
            <a:extLst>
              <a:ext uri="{FF2B5EF4-FFF2-40B4-BE49-F238E27FC236}">
                <a16:creationId xmlns:a16="http://schemas.microsoft.com/office/drawing/2014/main" id="{6C1C601C-6D0C-094A-ADEE-34E6C115FCD2}"/>
              </a:ext>
            </a:extLst>
          </p:cNvPr>
          <p:cNvPicPr>
            <a:picLocks noChangeAspect="1"/>
          </p:cNvPicPr>
          <p:nvPr userDrawn="1"/>
        </p:nvPicPr>
        <p:blipFill>
          <a:blip r:embed="rId20"/>
          <a:stretch>
            <a:fillRect/>
          </a:stretch>
        </p:blipFill>
        <p:spPr>
          <a:xfrm>
            <a:off x="9982200" y="5100751"/>
            <a:ext cx="1845393" cy="894011"/>
          </a:xfrm>
          <a:prstGeom prst="rect">
            <a:avLst/>
          </a:prstGeom>
        </p:spPr>
      </p:pic>
      <p:pic>
        <p:nvPicPr>
          <p:cNvPr id="7" name="Picture 6">
            <a:extLst>
              <a:ext uri="{FF2B5EF4-FFF2-40B4-BE49-F238E27FC236}">
                <a16:creationId xmlns:a16="http://schemas.microsoft.com/office/drawing/2014/main" id="{6D59E9AC-5545-C744-9CC1-4A5A566409B3}"/>
              </a:ext>
            </a:extLst>
          </p:cNvPr>
          <p:cNvPicPr>
            <a:picLocks noChangeAspect="1"/>
          </p:cNvPicPr>
          <p:nvPr userDrawn="1"/>
        </p:nvPicPr>
        <p:blipFill>
          <a:blip r:embed="rId21"/>
          <a:stretch>
            <a:fillRect/>
          </a:stretch>
        </p:blipFill>
        <p:spPr>
          <a:xfrm>
            <a:off x="-1" y="0"/>
            <a:ext cx="12192000" cy="6858000"/>
          </a:xfrm>
          <a:prstGeom prst="rect">
            <a:avLst/>
          </a:prstGeom>
        </p:spPr>
      </p:pic>
    </p:spTree>
    <p:extLst>
      <p:ext uri="{BB962C8B-B14F-4D97-AF65-F5344CB8AC3E}">
        <p14:creationId xmlns:p14="http://schemas.microsoft.com/office/powerpoint/2010/main" val="37234374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Lst>
  <p:txStyles>
    <p:titleStyle>
      <a:lvl1pPr algn="ctr" defTabSz="914400" rtl="0" eaLnBrk="1" latinLnBrk="0" hangingPunct="1">
        <a:lnSpc>
          <a:spcPct val="90000"/>
        </a:lnSpc>
        <a:spcBef>
          <a:spcPct val="0"/>
        </a:spcBef>
        <a:buNone/>
        <a:defRPr sz="3600" kern="1200">
          <a:ln w="12700">
            <a:solidFill>
              <a:schemeClr val="tx1"/>
            </a:solidFill>
          </a:ln>
          <a:solidFill>
            <a:schemeClr val="accent6"/>
          </a:solidFill>
          <a:effectLst>
            <a:outerShdw dist="38100" dir="2700000" algn="tl" rotWithShape="0">
              <a:schemeClr val="accent2"/>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userDrawn="1">
          <p15:clr>
            <a:srgbClr val="F26B43"/>
          </p15:clr>
        </p15:guide>
        <p15:guide id="2" orient="horz" pos="288" userDrawn="1">
          <p15:clr>
            <a:srgbClr val="F26B43"/>
          </p15:clr>
        </p15:guide>
        <p15:guide id="3" pos="240" userDrawn="1">
          <p15:clr>
            <a:srgbClr val="F26B43"/>
          </p15:clr>
        </p15:guide>
        <p15:guide id="4" pos="74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FCC69C8-ED94-0F4C-A527-441223C41585}"/>
              </a:ext>
            </a:extLst>
          </p:cNvPr>
          <p:cNvPicPr>
            <a:picLocks noChangeAspect="1"/>
          </p:cNvPicPr>
          <p:nvPr userDrawn="1"/>
        </p:nvPicPr>
        <p:blipFill>
          <a:blip r:embed="rId3"/>
          <a:stretch>
            <a:fillRect/>
          </a:stretch>
        </p:blipFill>
        <p:spPr>
          <a:xfrm rot="6063215">
            <a:off x="-635319" y="2490998"/>
            <a:ext cx="4160705" cy="4927046"/>
          </a:xfrm>
          <a:prstGeom prst="rect">
            <a:avLst/>
          </a:prstGeom>
        </p:spPr>
      </p:pic>
      <p:pic>
        <p:nvPicPr>
          <p:cNvPr id="5" name="Picture 4">
            <a:extLst>
              <a:ext uri="{FF2B5EF4-FFF2-40B4-BE49-F238E27FC236}">
                <a16:creationId xmlns:a16="http://schemas.microsoft.com/office/drawing/2014/main" id="{A0EEEE23-2B96-7B4E-ADCD-8BE8293587AF}"/>
              </a:ext>
            </a:extLst>
          </p:cNvPr>
          <p:cNvPicPr>
            <a:picLocks noChangeAspect="1"/>
          </p:cNvPicPr>
          <p:nvPr userDrawn="1"/>
        </p:nvPicPr>
        <p:blipFill>
          <a:blip r:embed="rId4"/>
          <a:stretch>
            <a:fillRect/>
          </a:stretch>
        </p:blipFill>
        <p:spPr>
          <a:xfrm>
            <a:off x="2597095" y="0"/>
            <a:ext cx="6997809" cy="6858000"/>
          </a:xfrm>
          <a:prstGeom prst="rect">
            <a:avLst/>
          </a:prstGeom>
        </p:spPr>
      </p:pic>
      <p:pic>
        <p:nvPicPr>
          <p:cNvPr id="10" name="Picture 9">
            <a:extLst>
              <a:ext uri="{FF2B5EF4-FFF2-40B4-BE49-F238E27FC236}">
                <a16:creationId xmlns:a16="http://schemas.microsoft.com/office/drawing/2014/main" id="{828BCB01-FF9F-6446-87FB-2A031CD1F404}"/>
              </a:ext>
            </a:extLst>
          </p:cNvPr>
          <p:cNvPicPr>
            <a:picLocks noChangeAspect="1"/>
          </p:cNvPicPr>
          <p:nvPr userDrawn="1"/>
        </p:nvPicPr>
        <p:blipFill>
          <a:blip r:embed="rId5"/>
          <a:stretch>
            <a:fillRect/>
          </a:stretch>
        </p:blipFill>
        <p:spPr>
          <a:xfrm>
            <a:off x="-3699222" y="2057741"/>
            <a:ext cx="15891222" cy="2742517"/>
          </a:xfrm>
          <a:prstGeom prst="rect">
            <a:avLst/>
          </a:prstGeom>
        </p:spPr>
      </p:pic>
      <p:pic>
        <p:nvPicPr>
          <p:cNvPr id="12" name="Picture 11">
            <a:extLst>
              <a:ext uri="{FF2B5EF4-FFF2-40B4-BE49-F238E27FC236}">
                <a16:creationId xmlns:a16="http://schemas.microsoft.com/office/drawing/2014/main" id="{D949FA18-A747-2E4B-848D-C308C29BC282}"/>
              </a:ext>
            </a:extLst>
          </p:cNvPr>
          <p:cNvPicPr>
            <a:picLocks noChangeAspect="1"/>
          </p:cNvPicPr>
          <p:nvPr userDrawn="1"/>
        </p:nvPicPr>
        <p:blipFill>
          <a:blip r:embed="rId6"/>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BFFA1CF-5461-4C46-AE96-FA4F1C7E683B}"/>
              </a:ext>
            </a:extLst>
          </p:cNvPr>
          <p:cNvSpPr>
            <a:spLocks noGrp="1"/>
          </p:cNvSpPr>
          <p:nvPr>
            <p:ph type="title"/>
          </p:nvPr>
        </p:nvSpPr>
        <p:spPr>
          <a:xfrm>
            <a:off x="381000" y="2373130"/>
            <a:ext cx="11430000" cy="1325563"/>
          </a:xfrm>
          <a:prstGeom prst="rect">
            <a:avLst/>
          </a:prstGeom>
          <a:ln>
            <a:noFill/>
          </a:ln>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EBCC2547-F275-9C42-9959-3183FA02E1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7559FA-2A0A-F34F-AF4C-C7F9D6B8B11F}" type="datetimeFigureOut">
              <a:rPr lang="en-US" smtClean="0"/>
              <a:t>10/29/2021</a:t>
            </a:fld>
            <a:endParaRPr lang="en-US"/>
          </a:p>
        </p:txBody>
      </p:sp>
      <p:sp>
        <p:nvSpPr>
          <p:cNvPr id="6" name="Slide Number Placeholder 5">
            <a:extLst>
              <a:ext uri="{FF2B5EF4-FFF2-40B4-BE49-F238E27FC236}">
                <a16:creationId xmlns:a16="http://schemas.microsoft.com/office/drawing/2014/main" id="{162AB849-3B4E-0847-80DC-AAD6357210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37D404-0F36-364B-A315-CC51279A2806}" type="slidenum">
              <a:rPr lang="en-US" smtClean="0"/>
              <a:t>‹#›</a:t>
            </a:fld>
            <a:endParaRPr lang="en-US"/>
          </a:p>
        </p:txBody>
      </p:sp>
    </p:spTree>
    <p:extLst>
      <p:ext uri="{BB962C8B-B14F-4D97-AF65-F5344CB8AC3E}">
        <p14:creationId xmlns:p14="http://schemas.microsoft.com/office/powerpoint/2010/main" val="549436670"/>
      </p:ext>
    </p:extLst>
  </p:cSld>
  <p:clrMap bg1="dk1" tx1="lt1" bg2="dk2" tx2="lt2" accent1="accent1" accent2="accent2" accent3="accent3" accent4="accent4" accent5="accent5" accent6="accent6" hlink="hlink" folHlink="folHlink"/>
  <p:sldLayoutIdLst>
    <p:sldLayoutId id="2147483727" r:id="rId1"/>
  </p:sldLayoutIdLst>
  <p:txStyles>
    <p:titleStyle>
      <a:lvl1pPr algn="r" defTabSz="914400" rtl="0" eaLnBrk="1" latinLnBrk="0" hangingPunct="1">
        <a:lnSpc>
          <a:spcPct val="90000"/>
        </a:lnSpc>
        <a:spcBef>
          <a:spcPct val="0"/>
        </a:spcBef>
        <a:buNone/>
        <a:defRPr sz="3600" kern="1200">
          <a:ln>
            <a:solidFill>
              <a:schemeClr val="bg1"/>
            </a:solidFill>
          </a:ln>
          <a:solidFill>
            <a:schemeClr val="accent6"/>
          </a:solidFill>
          <a:effectLst>
            <a:outerShdw dist="38100" dir="2700000" algn="tl" rotWithShape="0">
              <a:schemeClr val="accent1"/>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userDrawn="1">
          <p15:clr>
            <a:srgbClr val="F26B43"/>
          </p15:clr>
        </p15:guide>
        <p15:guide id="2" orient="horz" pos="288" userDrawn="1">
          <p15:clr>
            <a:srgbClr val="F26B43"/>
          </p15:clr>
        </p15:guide>
        <p15:guide id="3" pos="240" userDrawn="1">
          <p15:clr>
            <a:srgbClr val="F26B43"/>
          </p15:clr>
        </p15:guide>
        <p15:guide id="4" pos="744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hyperlink" Target="https://dynamicscon.com/" TargetMode="External"/><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8.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msftcloudblogs.com/" TargetMode="External"/><Relationship Id="rId7" Type="http://schemas.openxmlformats.org/officeDocument/2006/relationships/image" Target="../media/image22.jpg"/><Relationship Id="rId2" Type="http://schemas.openxmlformats.org/officeDocument/2006/relationships/hyperlink" Target="mailto:meyer@gofastpath.com" TargetMode="External"/><Relationship Id="rId1" Type="http://schemas.openxmlformats.org/officeDocument/2006/relationships/slideLayout" Target="../slideLayouts/slideLayout9.xml"/><Relationship Id="rId6" Type="http://schemas.openxmlformats.org/officeDocument/2006/relationships/hyperlink" Target="http://d365fosecurity.com/" TargetMode="External"/><Relationship Id="rId5" Type="http://schemas.openxmlformats.org/officeDocument/2006/relationships/hyperlink" Target="https://twitter.com/alexmeyer_ITGuy" TargetMode="External"/><Relationship Id="rId4" Type="http://schemas.openxmlformats.org/officeDocument/2006/relationships/hyperlink" Target="https://github.com/ameyer505"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alexdmeyer.com/2018/09/26/converting-d365fo-user-interface-security-customizations-export-to-aot-security-xml-file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hyperlink" Target="https://github.com/ameyer505/D365FOSecurityConverter"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fastpath.com/d365fo-security-matrix"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www.gofastpath.com/grc-for-dynamics-365#tab-7" TargetMode="External"/><Relationship Id="rId4" Type="http://schemas.openxmlformats.org/officeDocument/2006/relationships/hyperlink" Target="https://github.com/ameyer505/TaskRecorderParser"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hyperlink" Target="https://github.com/ameyer505/D365FOSecurityTestWorkspace"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fastpath.sharepoint.com/:x:/g/Fastpath%20Development/ERtKUhQ96HxAvfgie8qpkjQBlOeVqXfeTPddH4VEJqjqYg?e=RHWmAT" TargetMode="External"/><Relationship Id="rId2" Type="http://schemas.openxmlformats.org/officeDocument/2006/relationships/hyperlink" Target="https://fastpath.sharepoint.com/:x:/g/Fastpath%20Development/EXZcBdtYV8tJrEHwps43mecBfQ5WrnfrYU0mFbbbKIRV5Q?e=TAX0Xv" TargetMode="Externa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hyperlink" Target="https://www.gofastpath.com/d365fo-security-matrix" TargetMode="External"/><Relationship Id="rId3" Type="http://schemas.openxmlformats.org/officeDocument/2006/relationships/hyperlink" Target="http://www.d365foblog.com/" TargetMode="External"/><Relationship Id="rId7" Type="http://schemas.openxmlformats.org/officeDocument/2006/relationships/hyperlink" Target="https://www.gofastpath.com/ax-2012-security-matrix" TargetMode="External"/><Relationship Id="rId2" Type="http://schemas.openxmlformats.org/officeDocument/2006/relationships/hyperlink" Target="https://smile.amazon.com/Security-Microsoft-Dynamics-Finance-Operations/dp/B09D5YYKPF/" TargetMode="External"/><Relationship Id="rId1" Type="http://schemas.openxmlformats.org/officeDocument/2006/relationships/slideLayout" Target="../slideLayouts/slideLayout3.xml"/><Relationship Id="rId6" Type="http://schemas.openxmlformats.org/officeDocument/2006/relationships/hyperlink" Target="https://alexdmeyer.com/2021/01/25/current-state-of-d365fo-user-licensing/" TargetMode="External"/><Relationship Id="rId11" Type="http://schemas.openxmlformats.org/officeDocument/2006/relationships/hyperlink" Target="https://github.com/ameyer505/TaskRecorderParser" TargetMode="External"/><Relationship Id="rId5" Type="http://schemas.openxmlformats.org/officeDocument/2006/relationships/hyperlink" Target="https://www.gofastpath.com/d365-least-privilege" TargetMode="External"/><Relationship Id="rId10" Type="http://schemas.openxmlformats.org/officeDocument/2006/relationships/hyperlink" Target="https://github.com/ameyer505/D365FOSecurityConverter" TargetMode="External"/><Relationship Id="rId4" Type="http://schemas.openxmlformats.org/officeDocument/2006/relationships/hyperlink" Target="https://www.youtube.com/playlist?list=PLf9B7vmjpEjXNMjnVZ272mmzVVLpbzcBK" TargetMode="External"/><Relationship Id="rId9" Type="http://schemas.openxmlformats.org/officeDocument/2006/relationships/hyperlink" Target="https://github.com/ameyer505/D365FOSecurityTestWorkspace"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www.microsoft.com/en-us/download/details.aspx?id=39068" TargetMode="External"/><Relationship Id="rId13" Type="http://schemas.openxmlformats.org/officeDocument/2006/relationships/hyperlink" Target="http://download.microsoft.com/download/c/d/0/cd0096b8-19be-42a1-a828-6b5dfc9ee809/microsoftdynamicsax2009security.pdf." TargetMode="External"/><Relationship Id="rId3" Type="http://schemas.openxmlformats.org/officeDocument/2006/relationships/hyperlink" Target="https://ax.help.dynamics.com/en/wiki/task-recorder-in-ax7" TargetMode="External"/><Relationship Id="rId7" Type="http://schemas.openxmlformats.org/officeDocument/2006/relationships/hyperlink" Target="http://blogs.msdn.com/b/daxserver/" TargetMode="External"/><Relationship Id="rId12" Type="http://schemas.openxmlformats.org/officeDocument/2006/relationships/hyperlink" Target="https://docs.microsoft.com/en-us/sql/relational-databases/security/encryption/transparent-data-encryption-tde" TargetMode="External"/><Relationship Id="rId2" Type="http://schemas.openxmlformats.org/officeDocument/2006/relationships/hyperlink" Target="https://docs.microsoft.com/en-us/dynamics365/operations/" TargetMode="External"/><Relationship Id="rId1" Type="http://schemas.openxmlformats.org/officeDocument/2006/relationships/slideLayout" Target="../slideLayouts/slideLayout3.xml"/><Relationship Id="rId6" Type="http://schemas.openxmlformats.org/officeDocument/2006/relationships/hyperlink" Target="https://blogs.technet.microsoft.com/uspartner_learning/2016/10/16/introduction-to-microsoft-dynamics-365-licensing/" TargetMode="External"/><Relationship Id="rId11" Type="http://schemas.openxmlformats.org/officeDocument/2006/relationships/hyperlink" Target="https://technet.microsoft.com/en-us/library/hh965683.aspx" TargetMode="External"/><Relationship Id="rId5" Type="http://schemas.openxmlformats.org/officeDocument/2006/relationships/hyperlink" Target="https://www.google.com/url?sa=t&amp;rct=j&amp;q=&amp;esrc=s&amp;source=web&amp;cd=1&amp;cad=rja&amp;uact=8&amp;ved=0ahUKEwiEjrvqg9vSAhUW6mMKHcZaB6QQFggoMAA&amp;url=http://download.microsoft.com/download/0/D/0/0D0CFCE8-75DA-4FF4-9207-7642B3E06877/microsoft-dynamics-ax-2012-r3-licensing-guide.pdf&amp;usg=AFQjCNEdnNC8Ify9BsQjBRWp1rzKXIvhTQ&amp;sig2=Qjh4J026ZCNOT9awcGIDtA" TargetMode="External"/><Relationship Id="rId10" Type="http://schemas.openxmlformats.org/officeDocument/2006/relationships/hyperlink" Target="http://download.microsoft.com/download/B/6/6/B66540B2-C8D7-4C5C-91D5-FF6760906A7B/MSDAX2012_Security_Roles_Licensing_Whitepaper.pdf" TargetMode="External"/><Relationship Id="rId4" Type="http://schemas.openxmlformats.org/officeDocument/2006/relationships/hyperlink" Target="http://technet.microsoft.com/en-us/library/hh859729.aspx" TargetMode="External"/><Relationship Id="rId9" Type="http://schemas.openxmlformats.org/officeDocument/2006/relationships/hyperlink" Target="http://www.microsoft.com/en-us/download/details.aspx?id=3110"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msftcloudblogs.com/" TargetMode="External"/><Relationship Id="rId7" Type="http://schemas.openxmlformats.org/officeDocument/2006/relationships/hyperlink" Target="https://alexdmeyer.com/resources/downloads/" TargetMode="External"/><Relationship Id="rId2" Type="http://schemas.openxmlformats.org/officeDocument/2006/relationships/hyperlink" Target="mailto:meyer@gofastpath.com" TargetMode="External"/><Relationship Id="rId1" Type="http://schemas.openxmlformats.org/officeDocument/2006/relationships/slideLayout" Target="../slideLayouts/slideLayout4.xml"/><Relationship Id="rId6" Type="http://schemas.openxmlformats.org/officeDocument/2006/relationships/hyperlink" Target="http://d365fosecurity.com/" TargetMode="External"/><Relationship Id="rId5" Type="http://schemas.openxmlformats.org/officeDocument/2006/relationships/hyperlink" Target="https://twitter.com/alexmeyer_ITGuy" TargetMode="External"/><Relationship Id="rId4" Type="http://schemas.openxmlformats.org/officeDocument/2006/relationships/hyperlink" Target="https://github.com/ameyer505"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Google Shape;77;p1">
            <a:extLst>
              <a:ext uri="{FF2B5EF4-FFF2-40B4-BE49-F238E27FC236}">
                <a16:creationId xmlns:a16="http://schemas.microsoft.com/office/drawing/2014/main" id="{92A295E4-AC26-1C40-BE0B-1D7DA07B4510}"/>
              </a:ext>
            </a:extLst>
          </p:cNvPr>
          <p:cNvSpPr txBox="1">
            <a:spLocks/>
          </p:cNvSpPr>
          <p:nvPr/>
        </p:nvSpPr>
        <p:spPr>
          <a:xfrm>
            <a:off x="4823254" y="5887573"/>
            <a:ext cx="2545492" cy="636970"/>
          </a:xfrm>
          <a:prstGeom prst="rect">
            <a:avLst/>
          </a:prstGeom>
          <a:noFill/>
          <a:ln>
            <a:noFill/>
          </a:ln>
        </p:spPr>
        <p:txBody>
          <a:bodyPr spcFirstLastPara="1" wrap="square" lIns="45700" tIns="45700" rIns="45700" bIns="45700" anchor="t"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535353"/>
              </a:buClr>
              <a:buSzPts val="2000"/>
              <a:buFont typeface="Open Sans"/>
              <a:buNone/>
              <a:defRPr sz="2000" b="0" i="0" u="none" strike="noStrike" cap="none">
                <a:solidFill>
                  <a:srgbClr val="535353"/>
                </a:solidFill>
                <a:latin typeface="Open Sans"/>
                <a:ea typeface="Open Sans"/>
                <a:cs typeface="Open Sans"/>
                <a:sym typeface="Open Sans"/>
              </a:defRPr>
            </a:lvl1pPr>
            <a:lvl2pPr marL="914400" marR="0" lvl="1" indent="-228600" algn="l" rtl="0">
              <a:lnSpc>
                <a:spcPct val="90000"/>
              </a:lnSpc>
              <a:spcBef>
                <a:spcPts val="1000"/>
              </a:spcBef>
              <a:spcAft>
                <a:spcPts val="0"/>
              </a:spcAft>
              <a:buClr>
                <a:srgbClr val="535353"/>
              </a:buClr>
              <a:buSzPts val="2000"/>
              <a:buFont typeface="Open Sans"/>
              <a:buNone/>
              <a:defRPr sz="2000" b="0" i="0" u="none" strike="noStrike" cap="none">
                <a:solidFill>
                  <a:srgbClr val="535353"/>
                </a:solidFill>
                <a:latin typeface="Open Sans"/>
                <a:ea typeface="Open Sans"/>
                <a:cs typeface="Open Sans"/>
                <a:sym typeface="Open Sans"/>
              </a:defRPr>
            </a:lvl2pPr>
            <a:lvl3pPr marL="1371600" marR="0" lvl="2" indent="-228600" algn="l" rtl="0">
              <a:lnSpc>
                <a:spcPct val="90000"/>
              </a:lnSpc>
              <a:spcBef>
                <a:spcPts val="1000"/>
              </a:spcBef>
              <a:spcAft>
                <a:spcPts val="0"/>
              </a:spcAft>
              <a:buClr>
                <a:srgbClr val="535353"/>
              </a:buClr>
              <a:buSzPts val="2000"/>
              <a:buFont typeface="Open Sans"/>
              <a:buNone/>
              <a:defRPr sz="2000" b="0" i="0" u="none" strike="noStrike" cap="none">
                <a:solidFill>
                  <a:srgbClr val="535353"/>
                </a:solidFill>
                <a:latin typeface="Open Sans"/>
                <a:ea typeface="Open Sans"/>
                <a:cs typeface="Open Sans"/>
                <a:sym typeface="Open Sans"/>
              </a:defRPr>
            </a:lvl3pPr>
            <a:lvl4pPr marL="1828800" marR="0" lvl="3" indent="-228600" algn="l" rtl="0">
              <a:lnSpc>
                <a:spcPct val="90000"/>
              </a:lnSpc>
              <a:spcBef>
                <a:spcPts val="1000"/>
              </a:spcBef>
              <a:spcAft>
                <a:spcPts val="0"/>
              </a:spcAft>
              <a:buClr>
                <a:srgbClr val="535353"/>
              </a:buClr>
              <a:buSzPts val="2000"/>
              <a:buFont typeface="Open Sans"/>
              <a:buNone/>
              <a:defRPr sz="2000" b="0" i="0" u="none" strike="noStrike" cap="none">
                <a:solidFill>
                  <a:srgbClr val="535353"/>
                </a:solidFill>
                <a:latin typeface="Open Sans"/>
                <a:ea typeface="Open Sans"/>
                <a:cs typeface="Open Sans"/>
                <a:sym typeface="Open Sans"/>
              </a:defRPr>
            </a:lvl4pPr>
            <a:lvl5pPr marL="2286000" marR="0" lvl="4" indent="-228600" algn="l" rtl="0">
              <a:lnSpc>
                <a:spcPct val="90000"/>
              </a:lnSpc>
              <a:spcBef>
                <a:spcPts val="1000"/>
              </a:spcBef>
              <a:spcAft>
                <a:spcPts val="0"/>
              </a:spcAft>
              <a:buClr>
                <a:srgbClr val="535353"/>
              </a:buClr>
              <a:buSzPts val="2000"/>
              <a:buFont typeface="Open Sans"/>
              <a:buNone/>
              <a:defRPr sz="2000" b="0" i="0" u="none" strike="noStrike" cap="none">
                <a:solidFill>
                  <a:srgbClr val="535353"/>
                </a:solidFill>
                <a:latin typeface="Open Sans"/>
                <a:ea typeface="Open Sans"/>
                <a:cs typeface="Open Sans"/>
                <a:sym typeface="Open Sans"/>
              </a:defRPr>
            </a:lvl5pPr>
            <a:lvl6pPr marL="2743200" marR="0" lvl="5" indent="-406400" algn="l" rtl="0">
              <a:lnSpc>
                <a:spcPct val="90000"/>
              </a:lnSpc>
              <a:spcBef>
                <a:spcPts val="1000"/>
              </a:spcBef>
              <a:spcAft>
                <a:spcPts val="0"/>
              </a:spcAft>
              <a:buClr>
                <a:srgbClr val="535353"/>
              </a:buClr>
              <a:buSzPts val="2800"/>
              <a:buFont typeface="Open Sans"/>
              <a:buChar char="•"/>
              <a:defRPr sz="2800" b="1" i="0" u="none" strike="noStrike" cap="none">
                <a:solidFill>
                  <a:srgbClr val="535353"/>
                </a:solidFill>
                <a:latin typeface="Open Sans"/>
                <a:ea typeface="Open Sans"/>
                <a:cs typeface="Open Sans"/>
                <a:sym typeface="Open Sans"/>
              </a:defRPr>
            </a:lvl6pPr>
            <a:lvl7pPr marL="3200400" marR="0" lvl="6" indent="-406400" algn="l" rtl="0">
              <a:lnSpc>
                <a:spcPct val="90000"/>
              </a:lnSpc>
              <a:spcBef>
                <a:spcPts val="1000"/>
              </a:spcBef>
              <a:spcAft>
                <a:spcPts val="0"/>
              </a:spcAft>
              <a:buClr>
                <a:srgbClr val="535353"/>
              </a:buClr>
              <a:buSzPts val="2800"/>
              <a:buFont typeface="Open Sans"/>
              <a:buChar char="•"/>
              <a:defRPr sz="2800" b="1" i="0" u="none" strike="noStrike" cap="none">
                <a:solidFill>
                  <a:srgbClr val="535353"/>
                </a:solidFill>
                <a:latin typeface="Open Sans"/>
                <a:ea typeface="Open Sans"/>
                <a:cs typeface="Open Sans"/>
                <a:sym typeface="Open Sans"/>
              </a:defRPr>
            </a:lvl7pPr>
            <a:lvl8pPr marL="3657600" marR="0" lvl="7" indent="-406400" algn="l" rtl="0">
              <a:lnSpc>
                <a:spcPct val="90000"/>
              </a:lnSpc>
              <a:spcBef>
                <a:spcPts val="1000"/>
              </a:spcBef>
              <a:spcAft>
                <a:spcPts val="0"/>
              </a:spcAft>
              <a:buClr>
                <a:srgbClr val="535353"/>
              </a:buClr>
              <a:buSzPts val="2800"/>
              <a:buFont typeface="Open Sans"/>
              <a:buChar char="•"/>
              <a:defRPr sz="2800" b="1" i="0" u="none" strike="noStrike" cap="none">
                <a:solidFill>
                  <a:srgbClr val="535353"/>
                </a:solidFill>
                <a:latin typeface="Open Sans"/>
                <a:ea typeface="Open Sans"/>
                <a:cs typeface="Open Sans"/>
                <a:sym typeface="Open Sans"/>
              </a:defRPr>
            </a:lvl8pPr>
            <a:lvl9pPr marL="4114800" marR="0" lvl="8" indent="-406400" algn="l" rtl="0">
              <a:lnSpc>
                <a:spcPct val="90000"/>
              </a:lnSpc>
              <a:spcBef>
                <a:spcPts val="1000"/>
              </a:spcBef>
              <a:spcAft>
                <a:spcPts val="0"/>
              </a:spcAft>
              <a:buClr>
                <a:srgbClr val="535353"/>
              </a:buClr>
              <a:buSzPts val="2800"/>
              <a:buFont typeface="Open Sans"/>
              <a:buChar char="•"/>
              <a:defRPr sz="2800" b="1" i="0" u="none" strike="noStrike" cap="none">
                <a:solidFill>
                  <a:srgbClr val="535353"/>
                </a:solidFill>
                <a:latin typeface="Open Sans"/>
                <a:ea typeface="Open Sans"/>
                <a:cs typeface="Open Sans"/>
                <a:sym typeface="Open Sans"/>
              </a:defRPr>
            </a:lvl9pPr>
          </a:lstStyle>
          <a:p>
            <a:pPr marL="0" indent="0" algn="ctr">
              <a:lnSpc>
                <a:spcPct val="80000"/>
              </a:lnSpc>
              <a:spcBef>
                <a:spcPts val="0"/>
              </a:spcBef>
              <a:buClr>
                <a:srgbClr val="27AAE1"/>
              </a:buClr>
            </a:pPr>
            <a:r>
              <a:rPr lang="en-US" b="1" dirty="0">
                <a:solidFill>
                  <a:schemeClr val="tx2"/>
                </a:solidFill>
              </a:rPr>
              <a:t>10-11 Nov 2021</a:t>
            </a:r>
            <a:br>
              <a:rPr lang="en-US" b="1" dirty="0">
                <a:solidFill>
                  <a:schemeClr val="tx2"/>
                </a:solidFill>
              </a:rPr>
            </a:br>
            <a:r>
              <a:rPr lang="en-US" b="1" u="sng" dirty="0">
                <a:solidFill>
                  <a:schemeClr val="accent2"/>
                </a:solidFill>
                <a:hlinkClick r:id="rId2">
                  <a:extLst>
                    <a:ext uri="{A12FA001-AC4F-418D-AE19-62706E023703}">
                      <ahyp:hlinkClr xmlns:ahyp="http://schemas.microsoft.com/office/drawing/2018/hyperlinkcolor" val="tx"/>
                    </a:ext>
                  </a:extLst>
                </a:hlinkClick>
              </a:rPr>
              <a:t>DynamicsCon.com</a:t>
            </a:r>
            <a:endParaRPr lang="en-US" b="1" dirty="0">
              <a:solidFill>
                <a:schemeClr val="accent2"/>
              </a:solidFill>
            </a:endParaRPr>
          </a:p>
        </p:txBody>
      </p:sp>
      <p:pic>
        <p:nvPicPr>
          <p:cNvPr id="9" name="Picture 8">
            <a:extLst>
              <a:ext uri="{FF2B5EF4-FFF2-40B4-BE49-F238E27FC236}">
                <a16:creationId xmlns:a16="http://schemas.microsoft.com/office/drawing/2014/main" id="{8B5DA014-33C0-784A-8BD3-B2211458A746}"/>
              </a:ext>
            </a:extLst>
          </p:cNvPr>
          <p:cNvPicPr>
            <a:picLocks noChangeAspect="1"/>
          </p:cNvPicPr>
          <p:nvPr/>
        </p:nvPicPr>
        <p:blipFill>
          <a:blip r:embed="rId3"/>
          <a:stretch>
            <a:fillRect/>
          </a:stretch>
        </p:blipFill>
        <p:spPr>
          <a:xfrm>
            <a:off x="-557854" y="1256547"/>
            <a:ext cx="13307708" cy="4085760"/>
          </a:xfrm>
          <a:prstGeom prst="rect">
            <a:avLst/>
          </a:prstGeom>
        </p:spPr>
      </p:pic>
      <p:pic>
        <p:nvPicPr>
          <p:cNvPr id="11" name="Picture 10">
            <a:extLst>
              <a:ext uri="{FF2B5EF4-FFF2-40B4-BE49-F238E27FC236}">
                <a16:creationId xmlns:a16="http://schemas.microsoft.com/office/drawing/2014/main" id="{11840224-049C-9A4E-AAFD-4948973C1EE6}"/>
              </a:ext>
            </a:extLst>
          </p:cNvPr>
          <p:cNvPicPr>
            <a:picLocks noChangeAspect="1"/>
          </p:cNvPicPr>
          <p:nvPr/>
        </p:nvPicPr>
        <p:blipFill>
          <a:blip r:embed="rId4"/>
          <a:stretch>
            <a:fillRect/>
          </a:stretch>
        </p:blipFill>
        <p:spPr>
          <a:xfrm>
            <a:off x="3302363" y="2089302"/>
            <a:ext cx="5759369" cy="2788921"/>
          </a:xfrm>
          <a:prstGeom prst="rect">
            <a:avLst/>
          </a:prstGeom>
        </p:spPr>
      </p:pic>
      <p:pic>
        <p:nvPicPr>
          <p:cNvPr id="12" name="Picture 11">
            <a:extLst>
              <a:ext uri="{FF2B5EF4-FFF2-40B4-BE49-F238E27FC236}">
                <a16:creationId xmlns:a16="http://schemas.microsoft.com/office/drawing/2014/main" id="{A5E9C7CD-5687-754E-8205-5E85EB247AD8}"/>
              </a:ext>
            </a:extLst>
          </p:cNvPr>
          <p:cNvPicPr>
            <a:picLocks noChangeAspect="1"/>
          </p:cNvPicPr>
          <p:nvPr/>
        </p:nvPicPr>
        <p:blipFill>
          <a:blip r:embed="rId5"/>
          <a:stretch>
            <a:fillRect/>
          </a:stretch>
        </p:blipFill>
        <p:spPr>
          <a:xfrm>
            <a:off x="9010656" y="4678621"/>
            <a:ext cx="2572414" cy="3391238"/>
          </a:xfrm>
          <a:prstGeom prst="rect">
            <a:avLst/>
          </a:prstGeom>
        </p:spPr>
      </p:pic>
      <p:pic>
        <p:nvPicPr>
          <p:cNvPr id="14" name="Picture 13">
            <a:extLst>
              <a:ext uri="{FF2B5EF4-FFF2-40B4-BE49-F238E27FC236}">
                <a16:creationId xmlns:a16="http://schemas.microsoft.com/office/drawing/2014/main" id="{2D3733B1-9397-5546-B79B-2F680419D8DD}"/>
              </a:ext>
            </a:extLst>
          </p:cNvPr>
          <p:cNvPicPr>
            <a:picLocks noChangeAspect="1"/>
          </p:cNvPicPr>
          <p:nvPr/>
        </p:nvPicPr>
        <p:blipFill>
          <a:blip r:embed="rId6"/>
          <a:stretch>
            <a:fillRect/>
          </a:stretch>
        </p:blipFill>
        <p:spPr>
          <a:xfrm>
            <a:off x="2894167" y="224614"/>
            <a:ext cx="1455885" cy="1491627"/>
          </a:xfrm>
          <a:prstGeom prst="rect">
            <a:avLst/>
          </a:prstGeom>
        </p:spPr>
      </p:pic>
      <p:sp>
        <p:nvSpPr>
          <p:cNvPr id="15" name="Oval 14">
            <a:extLst>
              <a:ext uri="{FF2B5EF4-FFF2-40B4-BE49-F238E27FC236}">
                <a16:creationId xmlns:a16="http://schemas.microsoft.com/office/drawing/2014/main" id="{F33E1DFB-2B2A-8E45-A471-3990C52D04C8}"/>
              </a:ext>
            </a:extLst>
          </p:cNvPr>
          <p:cNvSpPr/>
          <p:nvPr/>
        </p:nvSpPr>
        <p:spPr>
          <a:xfrm>
            <a:off x="1766441" y="781062"/>
            <a:ext cx="487619" cy="4876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3FB5506-0032-3943-8A7E-8F27C00D16A6}"/>
              </a:ext>
            </a:extLst>
          </p:cNvPr>
          <p:cNvPicPr>
            <a:picLocks noChangeAspect="1"/>
          </p:cNvPicPr>
          <p:nvPr/>
        </p:nvPicPr>
        <p:blipFill>
          <a:blip r:embed="rId7"/>
          <a:stretch>
            <a:fillRect/>
          </a:stretch>
        </p:blipFill>
        <p:spPr>
          <a:xfrm>
            <a:off x="2036802" y="-455858"/>
            <a:ext cx="1845756" cy="1828800"/>
          </a:xfrm>
          <a:prstGeom prst="rect">
            <a:avLst/>
          </a:prstGeom>
        </p:spPr>
      </p:pic>
      <p:pic>
        <p:nvPicPr>
          <p:cNvPr id="10" name="Picture 9">
            <a:extLst>
              <a:ext uri="{FF2B5EF4-FFF2-40B4-BE49-F238E27FC236}">
                <a16:creationId xmlns:a16="http://schemas.microsoft.com/office/drawing/2014/main" id="{1727868A-B25D-3042-93DA-D132D448AD2A}"/>
              </a:ext>
            </a:extLst>
          </p:cNvPr>
          <p:cNvPicPr>
            <a:picLocks noChangeAspect="1"/>
          </p:cNvPicPr>
          <p:nvPr/>
        </p:nvPicPr>
        <p:blipFill>
          <a:blip r:embed="rId8"/>
          <a:stretch>
            <a:fillRect/>
          </a:stretch>
        </p:blipFill>
        <p:spPr>
          <a:xfrm>
            <a:off x="0" y="0"/>
            <a:ext cx="12192000" cy="6858000"/>
          </a:xfrm>
          <a:prstGeom prst="rect">
            <a:avLst/>
          </a:prstGeom>
        </p:spPr>
      </p:pic>
      <p:sp>
        <p:nvSpPr>
          <p:cNvPr id="3" name="Google Shape;76;p1">
            <a:extLst>
              <a:ext uri="{FF2B5EF4-FFF2-40B4-BE49-F238E27FC236}">
                <a16:creationId xmlns:a16="http://schemas.microsoft.com/office/drawing/2014/main" id="{0D10CFC8-59EB-1242-95D7-0742898BFF78}"/>
              </a:ext>
            </a:extLst>
          </p:cNvPr>
          <p:cNvSpPr txBox="1">
            <a:spLocks/>
          </p:cNvSpPr>
          <p:nvPr/>
        </p:nvSpPr>
        <p:spPr>
          <a:xfrm>
            <a:off x="2505830" y="333457"/>
            <a:ext cx="7180339" cy="636971"/>
          </a:xfrm>
          <a:prstGeom prst="rect">
            <a:avLst/>
          </a:prstGeom>
          <a:noFill/>
          <a:ln>
            <a:noFill/>
          </a:ln>
        </p:spPr>
        <p:txBody>
          <a:bodyPr spcFirstLastPara="1" wrap="square" lIns="45700" tIns="45700" rIns="45700"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3"/>
              </a:buClr>
              <a:buSzPts val="7200"/>
              <a:buFont typeface="Open Sans"/>
              <a:buNone/>
              <a:defRPr sz="7200" b="1" i="0" u="none" strike="noStrike" cap="none">
                <a:solidFill>
                  <a:schemeClr val="accent3"/>
                </a:solidFill>
                <a:latin typeface="Open Sans"/>
                <a:ea typeface="Open Sans"/>
                <a:cs typeface="Open Sans"/>
                <a:sym typeface="Open Sans"/>
              </a:defRPr>
            </a:lvl1pPr>
            <a:lvl2pPr marR="0" lvl="1" algn="l" rtl="0">
              <a:lnSpc>
                <a:spcPct val="90000"/>
              </a:lnSpc>
              <a:spcBef>
                <a:spcPts val="0"/>
              </a:spcBef>
              <a:spcAft>
                <a:spcPts val="0"/>
              </a:spcAft>
              <a:buClr>
                <a:schemeClr val="accent3"/>
              </a:buClr>
              <a:buSzPts val="7200"/>
              <a:buFont typeface="Open Sans"/>
              <a:buNone/>
              <a:defRPr sz="7200" b="0" i="0" u="none" strike="noStrike" cap="none">
                <a:solidFill>
                  <a:schemeClr val="accent3"/>
                </a:solidFill>
                <a:latin typeface="Open Sans"/>
                <a:ea typeface="Open Sans"/>
                <a:cs typeface="Open Sans"/>
                <a:sym typeface="Open Sans"/>
              </a:defRPr>
            </a:lvl2pPr>
            <a:lvl3pPr marR="0" lvl="2" algn="l" rtl="0">
              <a:lnSpc>
                <a:spcPct val="90000"/>
              </a:lnSpc>
              <a:spcBef>
                <a:spcPts val="0"/>
              </a:spcBef>
              <a:spcAft>
                <a:spcPts val="0"/>
              </a:spcAft>
              <a:buClr>
                <a:schemeClr val="accent3"/>
              </a:buClr>
              <a:buSzPts val="7200"/>
              <a:buFont typeface="Open Sans"/>
              <a:buNone/>
              <a:defRPr sz="7200" b="0" i="0" u="none" strike="noStrike" cap="none">
                <a:solidFill>
                  <a:schemeClr val="accent3"/>
                </a:solidFill>
                <a:latin typeface="Open Sans"/>
                <a:ea typeface="Open Sans"/>
                <a:cs typeface="Open Sans"/>
                <a:sym typeface="Open Sans"/>
              </a:defRPr>
            </a:lvl3pPr>
            <a:lvl4pPr marR="0" lvl="3" algn="l" rtl="0">
              <a:lnSpc>
                <a:spcPct val="90000"/>
              </a:lnSpc>
              <a:spcBef>
                <a:spcPts val="0"/>
              </a:spcBef>
              <a:spcAft>
                <a:spcPts val="0"/>
              </a:spcAft>
              <a:buClr>
                <a:schemeClr val="accent3"/>
              </a:buClr>
              <a:buSzPts val="7200"/>
              <a:buFont typeface="Open Sans"/>
              <a:buNone/>
              <a:defRPr sz="7200" b="0" i="0" u="none" strike="noStrike" cap="none">
                <a:solidFill>
                  <a:schemeClr val="accent3"/>
                </a:solidFill>
                <a:latin typeface="Open Sans"/>
                <a:ea typeface="Open Sans"/>
                <a:cs typeface="Open Sans"/>
                <a:sym typeface="Open Sans"/>
              </a:defRPr>
            </a:lvl4pPr>
            <a:lvl5pPr marR="0" lvl="4" algn="l" rtl="0">
              <a:lnSpc>
                <a:spcPct val="90000"/>
              </a:lnSpc>
              <a:spcBef>
                <a:spcPts val="0"/>
              </a:spcBef>
              <a:spcAft>
                <a:spcPts val="0"/>
              </a:spcAft>
              <a:buClr>
                <a:schemeClr val="accent3"/>
              </a:buClr>
              <a:buSzPts val="7200"/>
              <a:buFont typeface="Open Sans"/>
              <a:buNone/>
              <a:defRPr sz="7200" b="0" i="0" u="none" strike="noStrike" cap="none">
                <a:solidFill>
                  <a:schemeClr val="accent3"/>
                </a:solidFill>
                <a:latin typeface="Open Sans"/>
                <a:ea typeface="Open Sans"/>
                <a:cs typeface="Open Sans"/>
                <a:sym typeface="Open Sans"/>
              </a:defRPr>
            </a:lvl5pPr>
            <a:lvl6pPr marR="0" lvl="5" algn="l" rtl="0">
              <a:lnSpc>
                <a:spcPct val="90000"/>
              </a:lnSpc>
              <a:spcBef>
                <a:spcPts val="0"/>
              </a:spcBef>
              <a:spcAft>
                <a:spcPts val="0"/>
              </a:spcAft>
              <a:buClr>
                <a:schemeClr val="accent3"/>
              </a:buClr>
              <a:buSzPts val="7200"/>
              <a:buFont typeface="Open Sans"/>
              <a:buNone/>
              <a:defRPr sz="7200" b="0" i="0" u="none" strike="noStrike" cap="none">
                <a:solidFill>
                  <a:schemeClr val="accent3"/>
                </a:solidFill>
                <a:latin typeface="Open Sans"/>
                <a:ea typeface="Open Sans"/>
                <a:cs typeface="Open Sans"/>
                <a:sym typeface="Open Sans"/>
              </a:defRPr>
            </a:lvl6pPr>
            <a:lvl7pPr marR="0" lvl="6" algn="l" rtl="0">
              <a:lnSpc>
                <a:spcPct val="90000"/>
              </a:lnSpc>
              <a:spcBef>
                <a:spcPts val="0"/>
              </a:spcBef>
              <a:spcAft>
                <a:spcPts val="0"/>
              </a:spcAft>
              <a:buClr>
                <a:schemeClr val="accent3"/>
              </a:buClr>
              <a:buSzPts val="7200"/>
              <a:buFont typeface="Open Sans"/>
              <a:buNone/>
              <a:defRPr sz="7200" b="0" i="0" u="none" strike="noStrike" cap="none">
                <a:solidFill>
                  <a:schemeClr val="accent3"/>
                </a:solidFill>
                <a:latin typeface="Open Sans"/>
                <a:ea typeface="Open Sans"/>
                <a:cs typeface="Open Sans"/>
                <a:sym typeface="Open Sans"/>
              </a:defRPr>
            </a:lvl7pPr>
            <a:lvl8pPr marR="0" lvl="7" algn="l" rtl="0">
              <a:lnSpc>
                <a:spcPct val="90000"/>
              </a:lnSpc>
              <a:spcBef>
                <a:spcPts val="0"/>
              </a:spcBef>
              <a:spcAft>
                <a:spcPts val="0"/>
              </a:spcAft>
              <a:buClr>
                <a:schemeClr val="accent3"/>
              </a:buClr>
              <a:buSzPts val="7200"/>
              <a:buFont typeface="Open Sans"/>
              <a:buNone/>
              <a:defRPr sz="7200" b="0" i="0" u="none" strike="noStrike" cap="none">
                <a:solidFill>
                  <a:schemeClr val="accent3"/>
                </a:solidFill>
                <a:latin typeface="Open Sans"/>
                <a:ea typeface="Open Sans"/>
                <a:cs typeface="Open Sans"/>
                <a:sym typeface="Open Sans"/>
              </a:defRPr>
            </a:lvl8pPr>
            <a:lvl9pPr marR="0" lvl="8" algn="l" rtl="0">
              <a:lnSpc>
                <a:spcPct val="90000"/>
              </a:lnSpc>
              <a:spcBef>
                <a:spcPts val="0"/>
              </a:spcBef>
              <a:spcAft>
                <a:spcPts val="0"/>
              </a:spcAft>
              <a:buClr>
                <a:schemeClr val="accent3"/>
              </a:buClr>
              <a:buSzPts val="7200"/>
              <a:buFont typeface="Open Sans"/>
              <a:buNone/>
              <a:defRPr sz="7200" b="0" i="0" u="none" strike="noStrike" cap="none">
                <a:solidFill>
                  <a:schemeClr val="accent3"/>
                </a:solidFill>
                <a:latin typeface="Open Sans"/>
                <a:ea typeface="Open Sans"/>
                <a:cs typeface="Open Sans"/>
                <a:sym typeface="Open Sans"/>
              </a:defRPr>
            </a:lvl9pPr>
          </a:lstStyle>
          <a:p>
            <a:pPr algn="ctr">
              <a:buClr>
                <a:srgbClr val="FEF8FB"/>
              </a:buClr>
              <a:buSzPts val="2800"/>
              <a:buFont typeface="Open Sans ExtraBold"/>
              <a:buNone/>
            </a:pPr>
            <a:r>
              <a:rPr lang="en-US" sz="2000" dirty="0">
                <a:solidFill>
                  <a:schemeClr val="tx1"/>
                </a:solidFill>
                <a:latin typeface="Open Sans Extrabold"/>
                <a:ea typeface="Open Sans Extrabold"/>
                <a:cs typeface="Open Sans Extrabold"/>
                <a:sym typeface="Open Sans ExtraBold"/>
              </a:rPr>
              <a:t>DYNAMICSCON PRESENTATION</a:t>
            </a:r>
            <a:endParaRPr lang="en-US" sz="2000" dirty="0">
              <a:solidFill>
                <a:schemeClr val="tx1"/>
              </a:solidFill>
            </a:endParaRPr>
          </a:p>
        </p:txBody>
      </p:sp>
    </p:spTree>
    <p:extLst>
      <p:ext uri="{BB962C8B-B14F-4D97-AF65-F5344CB8AC3E}">
        <p14:creationId xmlns:p14="http://schemas.microsoft.com/office/powerpoint/2010/main" val="2844751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12D44-6D95-6A4A-9693-EEDA78F7D05E}"/>
              </a:ext>
            </a:extLst>
          </p:cNvPr>
          <p:cNvSpPr>
            <a:spLocks noGrp="1"/>
          </p:cNvSpPr>
          <p:nvPr>
            <p:ph type="ctrTitle"/>
          </p:nvPr>
        </p:nvSpPr>
        <p:spPr/>
        <p:txBody>
          <a:bodyPr/>
          <a:lstStyle/>
          <a:p>
            <a:r>
              <a:rPr lang="en-US" dirty="0"/>
              <a:t>Successfully Navigate D365FO Security and Licensing</a:t>
            </a:r>
          </a:p>
        </p:txBody>
      </p:sp>
      <p:sp>
        <p:nvSpPr>
          <p:cNvPr id="3" name="Subtitle 2">
            <a:extLst>
              <a:ext uri="{FF2B5EF4-FFF2-40B4-BE49-F238E27FC236}">
                <a16:creationId xmlns:a16="http://schemas.microsoft.com/office/drawing/2014/main" id="{49DCD587-C5A5-0040-A508-B9924BDD3AA8}"/>
              </a:ext>
            </a:extLst>
          </p:cNvPr>
          <p:cNvSpPr>
            <a:spLocks noGrp="1"/>
          </p:cNvSpPr>
          <p:nvPr>
            <p:ph type="subTitle" idx="1"/>
          </p:nvPr>
        </p:nvSpPr>
        <p:spPr/>
        <p:txBody>
          <a:bodyPr/>
          <a:lstStyle/>
          <a:p>
            <a:r>
              <a:rPr lang="en-US" dirty="0"/>
              <a:t>Alex Meyer - Fastpath</a:t>
            </a:r>
          </a:p>
        </p:txBody>
      </p:sp>
    </p:spTree>
    <p:extLst>
      <p:ext uri="{BB962C8B-B14F-4D97-AF65-F5344CB8AC3E}">
        <p14:creationId xmlns:p14="http://schemas.microsoft.com/office/powerpoint/2010/main" val="17876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E8FA0-CDE3-47DA-BDE9-75BD348090A9}"/>
              </a:ext>
            </a:extLst>
          </p:cNvPr>
          <p:cNvSpPr>
            <a:spLocks noGrp="1"/>
          </p:cNvSpPr>
          <p:nvPr>
            <p:ph type="title"/>
          </p:nvPr>
        </p:nvSpPr>
        <p:spPr>
          <a:xfrm>
            <a:off x="836612" y="956345"/>
            <a:ext cx="3932237" cy="564160"/>
          </a:xfrm>
        </p:spPr>
        <p:txBody>
          <a:bodyPr/>
          <a:lstStyle/>
          <a:p>
            <a:r>
              <a:rPr lang="en-US" dirty="0"/>
              <a:t>Alex Meyer</a:t>
            </a:r>
          </a:p>
        </p:txBody>
      </p:sp>
      <p:sp>
        <p:nvSpPr>
          <p:cNvPr id="4" name="Text Placeholder 3">
            <a:extLst>
              <a:ext uri="{FF2B5EF4-FFF2-40B4-BE49-F238E27FC236}">
                <a16:creationId xmlns:a16="http://schemas.microsoft.com/office/drawing/2014/main" id="{75B4265D-AA4A-482C-BAB1-5C744B0E8537}"/>
              </a:ext>
            </a:extLst>
          </p:cNvPr>
          <p:cNvSpPr>
            <a:spLocks noGrp="1"/>
          </p:cNvSpPr>
          <p:nvPr>
            <p:ph type="body" sz="half" idx="2"/>
          </p:nvPr>
        </p:nvSpPr>
        <p:spPr>
          <a:xfrm>
            <a:off x="806113" y="1705062"/>
            <a:ext cx="5289887" cy="3265523"/>
          </a:xfrm>
        </p:spPr>
        <p:txBody>
          <a:bodyPr>
            <a:normAutofit/>
          </a:bodyPr>
          <a:lstStyle/>
          <a:p>
            <a:r>
              <a:rPr lang="en-US" sz="1600" dirty="0"/>
              <a:t>Director of Microsoft Cloud Development</a:t>
            </a:r>
          </a:p>
          <a:p>
            <a:r>
              <a:rPr lang="en-US" dirty="0"/>
              <a:t>Fastpath</a:t>
            </a:r>
            <a:br>
              <a:rPr lang="en-US" sz="1600" dirty="0"/>
            </a:br>
            <a:br>
              <a:rPr lang="en-US" sz="1600" dirty="0"/>
            </a:br>
            <a:r>
              <a:rPr lang="en-US" sz="1600" dirty="0"/>
              <a:t>Email: </a:t>
            </a:r>
            <a:r>
              <a:rPr lang="en-US" sz="1600" dirty="0">
                <a:hlinkClick r:id="rId2"/>
              </a:rPr>
              <a:t>meyer@gofastpath.com</a:t>
            </a:r>
            <a:br>
              <a:rPr lang="en-US" sz="1600" dirty="0"/>
            </a:br>
            <a:r>
              <a:rPr lang="en-US" sz="1600" dirty="0"/>
              <a:t>Blog: </a:t>
            </a:r>
            <a:r>
              <a:rPr lang="en-US" dirty="0">
                <a:hlinkClick r:id="rId3"/>
              </a:rPr>
              <a:t>http://msftcloudblogs.com</a:t>
            </a:r>
            <a:endParaRPr lang="en-US" dirty="0"/>
          </a:p>
          <a:p>
            <a:r>
              <a:rPr lang="en-US" sz="1600" dirty="0"/>
              <a:t>GitHub: </a:t>
            </a:r>
            <a:r>
              <a:rPr lang="en-US" sz="1600" dirty="0">
                <a:hlinkClick r:id="rId4"/>
              </a:rPr>
              <a:t>https://github.com/ameyer505</a:t>
            </a:r>
            <a:br>
              <a:rPr lang="en-US" sz="1600" dirty="0"/>
            </a:br>
            <a:r>
              <a:rPr lang="en-US" sz="1600" dirty="0"/>
              <a:t>Twitter: </a:t>
            </a:r>
            <a:r>
              <a:rPr lang="en-US" sz="1600" dirty="0">
                <a:hlinkClick r:id="rId5"/>
              </a:rPr>
              <a:t>https://twitter.com/alexmeyer_ITGuy</a:t>
            </a:r>
            <a:br>
              <a:rPr lang="en-US" sz="1600" dirty="0"/>
            </a:br>
            <a:r>
              <a:rPr lang="en-US" dirty="0"/>
              <a:t>D365FO Security Course: </a:t>
            </a:r>
            <a:r>
              <a:rPr lang="en-US" dirty="0">
                <a:hlinkClick r:id="rId6"/>
              </a:rPr>
              <a:t>http://d365fosecurity.com</a:t>
            </a:r>
            <a:endParaRPr lang="en-US" dirty="0"/>
          </a:p>
          <a:p>
            <a:br>
              <a:rPr lang="en-US" sz="1600" dirty="0"/>
            </a:br>
            <a:r>
              <a:rPr lang="en-US" sz="1600" dirty="0"/>
              <a:t>Worked in AX/D365FO for 8+ years, specifically </a:t>
            </a:r>
            <a:br>
              <a:rPr lang="en-US" sz="1600" dirty="0"/>
            </a:br>
            <a:r>
              <a:rPr lang="en-US" sz="1600" dirty="0"/>
              <a:t>around security, audit, and compliance functionality and reporting</a:t>
            </a:r>
            <a:endParaRPr lang="en-US" dirty="0"/>
          </a:p>
        </p:txBody>
      </p:sp>
      <p:pic>
        <p:nvPicPr>
          <p:cNvPr id="5" name="Picture Placeholder 9">
            <a:extLst>
              <a:ext uri="{FF2B5EF4-FFF2-40B4-BE49-F238E27FC236}">
                <a16:creationId xmlns:a16="http://schemas.microsoft.com/office/drawing/2014/main" id="{7B9C70FA-D773-41DC-A161-5DB90F10C0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798192"/>
            <a:ext cx="3369318" cy="5261615"/>
          </a:xfrm>
          <a:prstGeom prst="rect">
            <a:avLst/>
          </a:prstGeom>
        </p:spPr>
      </p:pic>
      <p:pic>
        <p:nvPicPr>
          <p:cNvPr id="6" name="Picture 5" descr="Qr code&#10;&#10;Description automatically generated">
            <a:extLst>
              <a:ext uri="{FF2B5EF4-FFF2-40B4-BE49-F238E27FC236}">
                <a16:creationId xmlns:a16="http://schemas.microsoft.com/office/drawing/2014/main" id="{C8764CA6-D535-449C-85A0-83C795CE00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91340" y="1779207"/>
            <a:ext cx="2202258" cy="2202258"/>
          </a:xfrm>
          <a:prstGeom prst="rect">
            <a:avLst/>
          </a:prstGeom>
        </p:spPr>
      </p:pic>
    </p:spTree>
    <p:extLst>
      <p:ext uri="{BB962C8B-B14F-4D97-AF65-F5344CB8AC3E}">
        <p14:creationId xmlns:p14="http://schemas.microsoft.com/office/powerpoint/2010/main" val="2294718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666B-064C-5243-9F0A-90487C4815FE}"/>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887AE4AD-5985-5C4B-9E8F-09015BAC1206}"/>
              </a:ext>
            </a:extLst>
          </p:cNvPr>
          <p:cNvSpPr>
            <a:spLocks noGrp="1"/>
          </p:cNvSpPr>
          <p:nvPr>
            <p:ph idx="1"/>
          </p:nvPr>
        </p:nvSpPr>
        <p:spPr>
          <a:xfrm>
            <a:off x="2069122" y="1757441"/>
            <a:ext cx="7590693" cy="4351338"/>
          </a:xfrm>
        </p:spPr>
        <p:txBody>
          <a:bodyPr/>
          <a:lstStyle/>
          <a:p>
            <a:r>
              <a:rPr lang="en-US" dirty="0"/>
              <a:t>Security Model</a:t>
            </a:r>
          </a:p>
          <a:p>
            <a:r>
              <a:rPr lang="en-US" dirty="0"/>
              <a:t>Security Features</a:t>
            </a:r>
          </a:p>
          <a:p>
            <a:r>
              <a:rPr lang="en-US" dirty="0"/>
              <a:t>Security Design &amp; Management</a:t>
            </a:r>
          </a:p>
          <a:p>
            <a:r>
              <a:rPr lang="en-US" dirty="0"/>
              <a:t>User Licensing</a:t>
            </a:r>
          </a:p>
          <a:p>
            <a:r>
              <a:rPr lang="en-US" dirty="0"/>
              <a:t>(Free) Resources</a:t>
            </a:r>
          </a:p>
        </p:txBody>
      </p:sp>
    </p:spTree>
    <p:extLst>
      <p:ext uri="{BB962C8B-B14F-4D97-AF65-F5344CB8AC3E}">
        <p14:creationId xmlns:p14="http://schemas.microsoft.com/office/powerpoint/2010/main" val="2138147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4F4EFC6-E4A6-4362-A965-A01A279A2498}"/>
              </a:ext>
            </a:extLst>
          </p:cNvPr>
          <p:cNvSpPr>
            <a:spLocks noGrp="1"/>
          </p:cNvSpPr>
          <p:nvPr>
            <p:ph type="title"/>
          </p:nvPr>
        </p:nvSpPr>
        <p:spPr/>
        <p:txBody>
          <a:bodyPr/>
          <a:lstStyle/>
          <a:p>
            <a:r>
              <a:rPr lang="en-US" dirty="0"/>
              <a:t>D365FO Security Model</a:t>
            </a:r>
          </a:p>
        </p:txBody>
      </p:sp>
      <p:sp>
        <p:nvSpPr>
          <p:cNvPr id="7" name="Text Placeholder 6">
            <a:extLst>
              <a:ext uri="{FF2B5EF4-FFF2-40B4-BE49-F238E27FC236}">
                <a16:creationId xmlns:a16="http://schemas.microsoft.com/office/drawing/2014/main" id="{AD855C53-4838-4901-BC70-C69453BC394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75264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666B-064C-5243-9F0A-90487C4815FE}"/>
              </a:ext>
            </a:extLst>
          </p:cNvPr>
          <p:cNvSpPr>
            <a:spLocks noGrp="1"/>
          </p:cNvSpPr>
          <p:nvPr>
            <p:ph type="title"/>
          </p:nvPr>
        </p:nvSpPr>
        <p:spPr/>
        <p:txBody>
          <a:bodyPr/>
          <a:lstStyle/>
          <a:p>
            <a:r>
              <a:rPr lang="en-US" dirty="0"/>
              <a:t>D365FO Security Model</a:t>
            </a:r>
          </a:p>
        </p:txBody>
      </p:sp>
      <p:sp>
        <p:nvSpPr>
          <p:cNvPr id="3" name="Content Placeholder 2">
            <a:extLst>
              <a:ext uri="{FF2B5EF4-FFF2-40B4-BE49-F238E27FC236}">
                <a16:creationId xmlns:a16="http://schemas.microsoft.com/office/drawing/2014/main" id="{887AE4AD-5985-5C4B-9E8F-09015BAC1206}"/>
              </a:ext>
            </a:extLst>
          </p:cNvPr>
          <p:cNvSpPr>
            <a:spLocks noGrp="1"/>
          </p:cNvSpPr>
          <p:nvPr>
            <p:ph idx="1"/>
          </p:nvPr>
        </p:nvSpPr>
        <p:spPr>
          <a:xfrm>
            <a:off x="1467374" y="1860384"/>
            <a:ext cx="7383012" cy="3567293"/>
          </a:xfrm>
        </p:spPr>
        <p:txBody>
          <a:bodyPr>
            <a:normAutofit fontScale="85000" lnSpcReduction="20000"/>
          </a:bodyPr>
          <a:lstStyle/>
          <a:p>
            <a:r>
              <a:rPr lang="en-US" dirty="0"/>
              <a:t>Role based (users assigned one or more roles)</a:t>
            </a:r>
          </a:p>
          <a:p>
            <a:r>
              <a:rPr lang="en-US" dirty="0"/>
              <a:t>Pessimistic security model</a:t>
            </a:r>
          </a:p>
          <a:p>
            <a:r>
              <a:rPr lang="en-US" dirty="0"/>
              <a:t>Security Layers</a:t>
            </a:r>
          </a:p>
          <a:p>
            <a:pPr lvl="1"/>
            <a:r>
              <a:rPr lang="en-US" dirty="0"/>
              <a:t>Role</a:t>
            </a:r>
          </a:p>
          <a:p>
            <a:pPr lvl="1"/>
            <a:r>
              <a:rPr lang="en-US" dirty="0"/>
              <a:t>Duty</a:t>
            </a:r>
          </a:p>
          <a:p>
            <a:pPr lvl="1"/>
            <a:r>
              <a:rPr lang="en-US" dirty="0"/>
              <a:t>Privilege</a:t>
            </a:r>
          </a:p>
          <a:p>
            <a:r>
              <a:rPr lang="en-US" dirty="0"/>
              <a:t>Securable Objects</a:t>
            </a:r>
          </a:p>
          <a:p>
            <a:pPr lvl="1"/>
            <a:r>
              <a:rPr lang="en-US" dirty="0"/>
              <a:t>Menu Items</a:t>
            </a:r>
          </a:p>
          <a:p>
            <a:pPr lvl="1"/>
            <a:r>
              <a:rPr lang="en-US" dirty="0"/>
              <a:t>Tables</a:t>
            </a:r>
          </a:p>
          <a:p>
            <a:pPr lvl="1"/>
            <a:r>
              <a:rPr lang="en-US" dirty="0"/>
              <a:t>Data Entities</a:t>
            </a:r>
          </a:p>
          <a:p>
            <a:pPr lvl="1"/>
            <a:r>
              <a:rPr lang="en-US" dirty="0"/>
              <a:t>Service Operations</a:t>
            </a:r>
          </a:p>
          <a:p>
            <a:endParaRPr lang="en-US" dirty="0"/>
          </a:p>
        </p:txBody>
      </p:sp>
      <p:pic>
        <p:nvPicPr>
          <p:cNvPr id="4" name="Content Placeholder 3">
            <a:extLst>
              <a:ext uri="{FF2B5EF4-FFF2-40B4-BE49-F238E27FC236}">
                <a16:creationId xmlns:a16="http://schemas.microsoft.com/office/drawing/2014/main" id="{44E35531-F345-4873-A3DF-3978EFD7C70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8880" y="2944886"/>
            <a:ext cx="5845305" cy="28397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6181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666B-064C-5243-9F0A-90487C4815FE}"/>
              </a:ext>
            </a:extLst>
          </p:cNvPr>
          <p:cNvSpPr>
            <a:spLocks noGrp="1"/>
          </p:cNvSpPr>
          <p:nvPr>
            <p:ph type="title"/>
          </p:nvPr>
        </p:nvSpPr>
        <p:spPr/>
        <p:txBody>
          <a:bodyPr/>
          <a:lstStyle/>
          <a:p>
            <a:r>
              <a:rPr lang="en-US" dirty="0"/>
              <a:t>D365FO Security Layers</a:t>
            </a:r>
          </a:p>
        </p:txBody>
      </p:sp>
      <p:sp>
        <p:nvSpPr>
          <p:cNvPr id="3" name="Content Placeholder 2">
            <a:extLst>
              <a:ext uri="{FF2B5EF4-FFF2-40B4-BE49-F238E27FC236}">
                <a16:creationId xmlns:a16="http://schemas.microsoft.com/office/drawing/2014/main" id="{887AE4AD-5985-5C4B-9E8F-09015BAC1206}"/>
              </a:ext>
            </a:extLst>
          </p:cNvPr>
          <p:cNvSpPr>
            <a:spLocks noGrp="1"/>
          </p:cNvSpPr>
          <p:nvPr>
            <p:ph idx="1"/>
          </p:nvPr>
        </p:nvSpPr>
        <p:spPr>
          <a:xfrm>
            <a:off x="2247550" y="1961052"/>
            <a:ext cx="7836017" cy="4351338"/>
          </a:xfrm>
        </p:spPr>
        <p:txBody>
          <a:bodyPr>
            <a:normAutofit fontScale="85000" lnSpcReduction="20000"/>
          </a:bodyPr>
          <a:lstStyle/>
          <a:p>
            <a:r>
              <a:rPr lang="en-US" dirty="0"/>
              <a:t>Roles</a:t>
            </a:r>
          </a:p>
          <a:p>
            <a:pPr lvl="1"/>
            <a:r>
              <a:rPr lang="en-US" dirty="0"/>
              <a:t>Broadest security layer</a:t>
            </a:r>
          </a:p>
          <a:p>
            <a:pPr lvl="1"/>
            <a:r>
              <a:rPr lang="en-US" dirty="0"/>
              <a:t>Represent a job function a user would perform</a:t>
            </a:r>
          </a:p>
          <a:p>
            <a:pPr lvl="1"/>
            <a:r>
              <a:rPr lang="en-US" dirty="0"/>
              <a:t>Account, Account Payable, </a:t>
            </a:r>
            <a:r>
              <a:rPr lang="en-US" dirty="0" err="1"/>
              <a:t>etc</a:t>
            </a:r>
            <a:endParaRPr lang="en-US" dirty="0"/>
          </a:p>
          <a:p>
            <a:pPr lvl="1"/>
            <a:r>
              <a:rPr lang="en-US" dirty="0"/>
              <a:t>Made up of any number of sub-roles, duties, or privileges</a:t>
            </a:r>
          </a:p>
          <a:p>
            <a:r>
              <a:rPr lang="en-US" dirty="0"/>
              <a:t>Duties</a:t>
            </a:r>
          </a:p>
          <a:p>
            <a:pPr lvl="1"/>
            <a:r>
              <a:rPr lang="en-US" dirty="0"/>
              <a:t>Middle security layer</a:t>
            </a:r>
          </a:p>
          <a:p>
            <a:pPr lvl="1"/>
            <a:r>
              <a:rPr lang="en-US" dirty="0"/>
              <a:t>Represents a general task a user would perform</a:t>
            </a:r>
          </a:p>
          <a:p>
            <a:pPr lvl="1"/>
            <a:r>
              <a:rPr lang="en-US" dirty="0"/>
              <a:t>Approve customer invoices, maintain budget plan, </a:t>
            </a:r>
            <a:r>
              <a:rPr lang="en-US" dirty="0" err="1"/>
              <a:t>etc</a:t>
            </a:r>
            <a:endParaRPr lang="en-US" dirty="0"/>
          </a:p>
          <a:p>
            <a:pPr lvl="1"/>
            <a:r>
              <a:rPr lang="en-US" dirty="0"/>
              <a:t>Made up of any number of privileges</a:t>
            </a:r>
          </a:p>
          <a:p>
            <a:r>
              <a:rPr lang="en-US" dirty="0"/>
              <a:t>Privileges</a:t>
            </a:r>
          </a:p>
          <a:p>
            <a:pPr lvl="1"/>
            <a:r>
              <a:rPr lang="en-US" dirty="0"/>
              <a:t>Most granular security layer, where object assignment occurs</a:t>
            </a:r>
          </a:p>
          <a:p>
            <a:pPr lvl="1"/>
            <a:r>
              <a:rPr lang="en-US" dirty="0"/>
              <a:t>Represents a very specific process a user would perform</a:t>
            </a:r>
          </a:p>
          <a:p>
            <a:pPr lvl="1"/>
            <a:r>
              <a:rPr lang="en-US" dirty="0"/>
              <a:t>Add a BOM Line, Edit Customer, </a:t>
            </a:r>
            <a:r>
              <a:rPr lang="en-US" dirty="0" err="1"/>
              <a:t>etc</a:t>
            </a:r>
            <a:endParaRPr lang="en-US" dirty="0"/>
          </a:p>
          <a:p>
            <a:endParaRPr lang="en-US" dirty="0"/>
          </a:p>
        </p:txBody>
      </p:sp>
    </p:spTree>
    <p:extLst>
      <p:ext uri="{BB962C8B-B14F-4D97-AF65-F5344CB8AC3E}">
        <p14:creationId xmlns:p14="http://schemas.microsoft.com/office/powerpoint/2010/main" val="1165806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666B-064C-5243-9F0A-90487C4815FE}"/>
              </a:ext>
            </a:extLst>
          </p:cNvPr>
          <p:cNvSpPr>
            <a:spLocks noGrp="1"/>
          </p:cNvSpPr>
          <p:nvPr>
            <p:ph type="title"/>
          </p:nvPr>
        </p:nvSpPr>
        <p:spPr/>
        <p:txBody>
          <a:bodyPr/>
          <a:lstStyle/>
          <a:p>
            <a:r>
              <a:rPr lang="en-US" dirty="0"/>
              <a:t>D365FO Securable Objects</a:t>
            </a:r>
          </a:p>
        </p:txBody>
      </p:sp>
      <p:sp>
        <p:nvSpPr>
          <p:cNvPr id="3" name="Content Placeholder 2">
            <a:extLst>
              <a:ext uri="{FF2B5EF4-FFF2-40B4-BE49-F238E27FC236}">
                <a16:creationId xmlns:a16="http://schemas.microsoft.com/office/drawing/2014/main" id="{887AE4AD-5985-5C4B-9E8F-09015BAC1206}"/>
              </a:ext>
            </a:extLst>
          </p:cNvPr>
          <p:cNvSpPr>
            <a:spLocks noGrp="1"/>
          </p:cNvSpPr>
          <p:nvPr>
            <p:ph idx="1"/>
          </p:nvPr>
        </p:nvSpPr>
        <p:spPr>
          <a:xfrm>
            <a:off x="1946246" y="1784882"/>
            <a:ext cx="8120543" cy="4766919"/>
          </a:xfrm>
        </p:spPr>
        <p:txBody>
          <a:bodyPr>
            <a:normAutofit fontScale="77500" lnSpcReduction="20000"/>
          </a:bodyPr>
          <a:lstStyle/>
          <a:p>
            <a:r>
              <a:rPr lang="en-US" dirty="0"/>
              <a:t>Menu Items</a:t>
            </a:r>
          </a:p>
          <a:p>
            <a:pPr lvl="1"/>
            <a:r>
              <a:rPr lang="en-US" dirty="0"/>
              <a:t>Displays – linked to forms within D365FO, pages user goes to in UI</a:t>
            </a:r>
          </a:p>
          <a:p>
            <a:pPr lvl="1"/>
            <a:r>
              <a:rPr lang="en-US" dirty="0"/>
              <a:t>Outputs – reports users can export</a:t>
            </a:r>
          </a:p>
          <a:p>
            <a:pPr lvl="1"/>
            <a:r>
              <a:rPr lang="en-US" dirty="0"/>
              <a:t>Actions – actions users can perform (posting a PO/JE, cutting a check)</a:t>
            </a:r>
          </a:p>
          <a:p>
            <a:r>
              <a:rPr lang="en-US" dirty="0"/>
              <a:t>Tables</a:t>
            </a:r>
          </a:p>
          <a:p>
            <a:pPr lvl="1"/>
            <a:r>
              <a:rPr lang="en-US" dirty="0"/>
              <a:t>Refers to SQL tables, where data is actually stored</a:t>
            </a:r>
          </a:p>
          <a:p>
            <a:r>
              <a:rPr lang="en-US" dirty="0"/>
              <a:t>Data Entities</a:t>
            </a:r>
          </a:p>
          <a:p>
            <a:pPr lvl="1"/>
            <a:r>
              <a:rPr lang="en-US" dirty="0"/>
              <a:t>Combines multiple SQL tables to encapsulate a business concept (purchase orders, users, </a:t>
            </a:r>
            <a:r>
              <a:rPr lang="en-US" dirty="0" err="1"/>
              <a:t>etc</a:t>
            </a:r>
            <a:r>
              <a:rPr lang="en-US" dirty="0"/>
              <a:t>)</a:t>
            </a:r>
          </a:p>
          <a:p>
            <a:pPr lvl="1"/>
            <a:r>
              <a:rPr lang="en-US" dirty="0"/>
              <a:t>Allows for CRUD operations from external services</a:t>
            </a:r>
          </a:p>
          <a:p>
            <a:pPr lvl="1"/>
            <a:r>
              <a:rPr lang="en-US" dirty="0"/>
              <a:t>Does not require X++ knowledge to create</a:t>
            </a:r>
          </a:p>
          <a:p>
            <a:r>
              <a:rPr lang="en-US" dirty="0"/>
              <a:t>Service Operations</a:t>
            </a:r>
          </a:p>
          <a:p>
            <a:pPr lvl="1"/>
            <a:r>
              <a:rPr lang="en-US" dirty="0"/>
              <a:t>Externally facing API endpoints that can be used by external services</a:t>
            </a:r>
          </a:p>
          <a:p>
            <a:pPr lvl="1"/>
            <a:r>
              <a:rPr lang="en-US" dirty="0"/>
              <a:t>Requires X++ knowledge to create</a:t>
            </a:r>
            <a:endParaRPr lang="en-US" sz="1800" dirty="0">
              <a:solidFill>
                <a:srgbClr val="56565A"/>
              </a:solidFill>
            </a:endParaRPr>
          </a:p>
          <a:p>
            <a:endParaRPr lang="en-US" dirty="0"/>
          </a:p>
        </p:txBody>
      </p:sp>
    </p:spTree>
    <p:extLst>
      <p:ext uri="{BB962C8B-B14F-4D97-AF65-F5344CB8AC3E}">
        <p14:creationId xmlns:p14="http://schemas.microsoft.com/office/powerpoint/2010/main" val="956387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727D47-FD9F-490A-9707-208CDE477283}"/>
              </a:ext>
            </a:extLst>
          </p:cNvPr>
          <p:cNvSpPr>
            <a:spLocks noGrp="1"/>
          </p:cNvSpPr>
          <p:nvPr>
            <p:ph type="ctrTitle"/>
          </p:nvPr>
        </p:nvSpPr>
        <p:spPr/>
        <p:txBody>
          <a:bodyPr/>
          <a:lstStyle/>
          <a:p>
            <a:r>
              <a:rPr lang="en-US" dirty="0"/>
              <a:t>D365FO Security Features</a:t>
            </a:r>
          </a:p>
        </p:txBody>
      </p:sp>
      <p:sp>
        <p:nvSpPr>
          <p:cNvPr id="5" name="Subtitle 4">
            <a:extLst>
              <a:ext uri="{FF2B5EF4-FFF2-40B4-BE49-F238E27FC236}">
                <a16:creationId xmlns:a16="http://schemas.microsoft.com/office/drawing/2014/main" id="{19E15568-25F3-4340-BA9C-783A7507564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57200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666B-064C-5243-9F0A-90487C4815FE}"/>
              </a:ext>
            </a:extLst>
          </p:cNvPr>
          <p:cNvSpPr>
            <a:spLocks noGrp="1"/>
          </p:cNvSpPr>
          <p:nvPr>
            <p:ph type="title"/>
          </p:nvPr>
        </p:nvSpPr>
        <p:spPr/>
        <p:txBody>
          <a:bodyPr/>
          <a:lstStyle/>
          <a:p>
            <a:r>
              <a:rPr lang="en-US" dirty="0"/>
              <a:t>Security Reporting – User Interface</a:t>
            </a:r>
          </a:p>
        </p:txBody>
      </p:sp>
      <p:sp>
        <p:nvSpPr>
          <p:cNvPr id="3" name="Content Placeholder 2">
            <a:extLst>
              <a:ext uri="{FF2B5EF4-FFF2-40B4-BE49-F238E27FC236}">
                <a16:creationId xmlns:a16="http://schemas.microsoft.com/office/drawing/2014/main" id="{887AE4AD-5985-5C4B-9E8F-09015BAC1206}"/>
              </a:ext>
            </a:extLst>
          </p:cNvPr>
          <p:cNvSpPr>
            <a:spLocks noGrp="1"/>
          </p:cNvSpPr>
          <p:nvPr>
            <p:ph idx="1"/>
          </p:nvPr>
        </p:nvSpPr>
        <p:spPr/>
        <p:txBody>
          <a:bodyPr>
            <a:normAutofit/>
          </a:bodyPr>
          <a:lstStyle/>
          <a:p>
            <a:r>
              <a:rPr lang="en-US" sz="2400" dirty="0"/>
              <a:t>System Administration -&gt; Security Configuration -&gt; View Permissions</a:t>
            </a:r>
          </a:p>
        </p:txBody>
      </p:sp>
      <p:pic>
        <p:nvPicPr>
          <p:cNvPr id="7" name="Picture 6">
            <a:extLst>
              <a:ext uri="{FF2B5EF4-FFF2-40B4-BE49-F238E27FC236}">
                <a16:creationId xmlns:a16="http://schemas.microsoft.com/office/drawing/2014/main" id="{33DF3D72-8D1A-4205-B1D9-0FAD0A232E9A}"/>
              </a:ext>
            </a:extLst>
          </p:cNvPr>
          <p:cNvPicPr>
            <a:picLocks noChangeAspect="1"/>
          </p:cNvPicPr>
          <p:nvPr/>
        </p:nvPicPr>
        <p:blipFill>
          <a:blip r:embed="rId2"/>
          <a:stretch>
            <a:fillRect/>
          </a:stretch>
        </p:blipFill>
        <p:spPr>
          <a:xfrm>
            <a:off x="1299492" y="2312088"/>
            <a:ext cx="9593014" cy="2410161"/>
          </a:xfrm>
          <a:prstGeom prst="rect">
            <a:avLst/>
          </a:prstGeom>
        </p:spPr>
      </p:pic>
      <p:pic>
        <p:nvPicPr>
          <p:cNvPr id="9" name="Picture 8">
            <a:extLst>
              <a:ext uri="{FF2B5EF4-FFF2-40B4-BE49-F238E27FC236}">
                <a16:creationId xmlns:a16="http://schemas.microsoft.com/office/drawing/2014/main" id="{DAF19789-7B7F-4D30-B831-B48FFEE4F988}"/>
              </a:ext>
            </a:extLst>
          </p:cNvPr>
          <p:cNvPicPr>
            <a:picLocks noChangeAspect="1"/>
          </p:cNvPicPr>
          <p:nvPr/>
        </p:nvPicPr>
        <p:blipFill>
          <a:blip r:embed="rId3"/>
          <a:stretch>
            <a:fillRect/>
          </a:stretch>
        </p:blipFill>
        <p:spPr>
          <a:xfrm>
            <a:off x="2018709" y="5097141"/>
            <a:ext cx="8459381" cy="1114581"/>
          </a:xfrm>
          <a:prstGeom prst="rect">
            <a:avLst/>
          </a:prstGeom>
        </p:spPr>
      </p:pic>
    </p:spTree>
    <p:extLst>
      <p:ext uri="{BB962C8B-B14F-4D97-AF65-F5344CB8AC3E}">
        <p14:creationId xmlns:p14="http://schemas.microsoft.com/office/powerpoint/2010/main" val="3448678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666B-064C-5243-9F0A-90487C4815FE}"/>
              </a:ext>
            </a:extLst>
          </p:cNvPr>
          <p:cNvSpPr>
            <a:spLocks noGrp="1"/>
          </p:cNvSpPr>
          <p:nvPr>
            <p:ph type="title"/>
          </p:nvPr>
        </p:nvSpPr>
        <p:spPr/>
        <p:txBody>
          <a:bodyPr/>
          <a:lstStyle/>
          <a:p>
            <a:r>
              <a:rPr lang="en-US" dirty="0"/>
              <a:t>Security Reporting - AOT</a:t>
            </a:r>
          </a:p>
        </p:txBody>
      </p:sp>
      <p:sp>
        <p:nvSpPr>
          <p:cNvPr id="3" name="Content Placeholder 2">
            <a:extLst>
              <a:ext uri="{FF2B5EF4-FFF2-40B4-BE49-F238E27FC236}">
                <a16:creationId xmlns:a16="http://schemas.microsoft.com/office/drawing/2014/main" id="{887AE4AD-5985-5C4B-9E8F-09015BAC1206}"/>
              </a:ext>
            </a:extLst>
          </p:cNvPr>
          <p:cNvSpPr>
            <a:spLocks noGrp="1"/>
          </p:cNvSpPr>
          <p:nvPr>
            <p:ph idx="1"/>
          </p:nvPr>
        </p:nvSpPr>
        <p:spPr/>
        <p:txBody>
          <a:bodyPr/>
          <a:lstStyle/>
          <a:p>
            <a:pPr lvl="1"/>
            <a:r>
              <a:rPr lang="en-US" dirty="0"/>
              <a:t>AOT -&gt; Visual Studio -&gt; Dynamics 365 -&gt; </a:t>
            </a:r>
            <a:r>
              <a:rPr lang="en-US" dirty="0" err="1"/>
              <a:t>Addins</a:t>
            </a:r>
            <a:r>
              <a:rPr lang="en-US" dirty="0"/>
              <a:t> -&gt;</a:t>
            </a:r>
          </a:p>
          <a:p>
            <a:pPr marL="457200" lvl="1" indent="0">
              <a:buNone/>
            </a:pPr>
            <a:r>
              <a:rPr lang="en-US" dirty="0"/>
              <a:t>View related objects and licenses for all roles</a:t>
            </a:r>
          </a:p>
          <a:p>
            <a:endParaRPr lang="en-US" dirty="0"/>
          </a:p>
        </p:txBody>
      </p:sp>
      <p:pic>
        <p:nvPicPr>
          <p:cNvPr id="4" name="Picture 3" descr="https://alexdmeyer.com/wp-content/uploads/2017/04/addins1.png">
            <a:extLst>
              <a:ext uri="{FF2B5EF4-FFF2-40B4-BE49-F238E27FC236}">
                <a16:creationId xmlns:a16="http://schemas.microsoft.com/office/drawing/2014/main" id="{8F12BA9B-9058-4224-9AD4-D672359F3BC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914724" y="2869847"/>
            <a:ext cx="4362549" cy="3511571"/>
          </a:xfrm>
          <a:prstGeom prst="rect">
            <a:avLst/>
          </a:prstGeom>
          <a:noFill/>
          <a:ln>
            <a:noFill/>
          </a:ln>
        </p:spPr>
      </p:pic>
    </p:spTree>
    <p:extLst>
      <p:ext uri="{BB962C8B-B14F-4D97-AF65-F5344CB8AC3E}">
        <p14:creationId xmlns:p14="http://schemas.microsoft.com/office/powerpoint/2010/main" val="3680515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3A49F-18F3-4B18-8787-C5A919226E72}"/>
              </a:ext>
            </a:extLst>
          </p:cNvPr>
          <p:cNvSpPr>
            <a:spLocks noGrp="1"/>
          </p:cNvSpPr>
          <p:nvPr>
            <p:ph type="title"/>
          </p:nvPr>
        </p:nvSpPr>
        <p:spPr/>
        <p:txBody>
          <a:bodyPr/>
          <a:lstStyle/>
          <a:p>
            <a:r>
              <a:rPr lang="en-US" dirty="0"/>
              <a:t>Table Permission Framework (TPF)</a:t>
            </a:r>
          </a:p>
        </p:txBody>
      </p:sp>
      <p:sp>
        <p:nvSpPr>
          <p:cNvPr id="3" name="Content Placeholder 2">
            <a:extLst>
              <a:ext uri="{FF2B5EF4-FFF2-40B4-BE49-F238E27FC236}">
                <a16:creationId xmlns:a16="http://schemas.microsoft.com/office/drawing/2014/main" id="{4A624CD9-A16F-47C3-B003-4218F93E5A40}"/>
              </a:ext>
            </a:extLst>
          </p:cNvPr>
          <p:cNvSpPr>
            <a:spLocks noGrp="1"/>
          </p:cNvSpPr>
          <p:nvPr>
            <p:ph idx="1"/>
          </p:nvPr>
        </p:nvSpPr>
        <p:spPr>
          <a:xfrm>
            <a:off x="1916722" y="1532138"/>
            <a:ext cx="5102403" cy="4351338"/>
          </a:xfrm>
        </p:spPr>
        <p:txBody>
          <a:bodyPr>
            <a:normAutofit/>
          </a:bodyPr>
          <a:lstStyle/>
          <a:p>
            <a:r>
              <a:rPr lang="en-US" sz="2000" dirty="0"/>
              <a:t>Can be applied to either:</a:t>
            </a:r>
          </a:p>
          <a:p>
            <a:pPr lvl="1"/>
            <a:r>
              <a:rPr lang="en-US" sz="2000" dirty="0"/>
              <a:t>Table</a:t>
            </a:r>
          </a:p>
          <a:p>
            <a:pPr lvl="1"/>
            <a:r>
              <a:rPr lang="en-US" sz="2000" dirty="0"/>
              <a:t>Table Field</a:t>
            </a:r>
          </a:p>
          <a:p>
            <a:r>
              <a:rPr lang="en-US" sz="2000" dirty="0"/>
              <a:t>Additional layer of security</a:t>
            </a:r>
          </a:p>
          <a:p>
            <a:r>
              <a:rPr lang="en-US" sz="2000" dirty="0"/>
              <a:t>Normally used for high business impact data</a:t>
            </a:r>
          </a:p>
          <a:p>
            <a:pPr lvl="1"/>
            <a:r>
              <a:rPr lang="en-US" sz="2000" dirty="0"/>
              <a:t>SSN, Credit Card Numbers, </a:t>
            </a:r>
            <a:r>
              <a:rPr lang="en-US" sz="2000" dirty="0" err="1"/>
              <a:t>etc</a:t>
            </a:r>
            <a:endParaRPr lang="en-US" sz="2000" dirty="0"/>
          </a:p>
          <a:p>
            <a:r>
              <a:rPr lang="en-US" sz="2000" dirty="0"/>
              <a:t>User must be assigned explicit access</a:t>
            </a:r>
          </a:p>
          <a:p>
            <a:pPr lvl="1"/>
            <a:r>
              <a:rPr lang="en-US" sz="1600" dirty="0"/>
              <a:t>Menu item access alone will not be enough</a:t>
            </a:r>
          </a:p>
        </p:txBody>
      </p:sp>
      <p:pic>
        <p:nvPicPr>
          <p:cNvPr id="5" name="Picture 4" descr="Text&#10;&#10;Description automatically generated">
            <a:extLst>
              <a:ext uri="{FF2B5EF4-FFF2-40B4-BE49-F238E27FC236}">
                <a16:creationId xmlns:a16="http://schemas.microsoft.com/office/drawing/2014/main" id="{29230681-D9B0-4E06-94F1-D5DB4AEDBA11}"/>
              </a:ext>
            </a:extLst>
          </p:cNvPr>
          <p:cNvPicPr>
            <a:picLocks noChangeAspect="1"/>
          </p:cNvPicPr>
          <p:nvPr/>
        </p:nvPicPr>
        <p:blipFill>
          <a:blip r:embed="rId3"/>
          <a:stretch>
            <a:fillRect/>
          </a:stretch>
        </p:blipFill>
        <p:spPr>
          <a:xfrm>
            <a:off x="7424302" y="1532138"/>
            <a:ext cx="4334675" cy="3387603"/>
          </a:xfrm>
          <a:prstGeom prst="rect">
            <a:avLst/>
          </a:prstGeom>
        </p:spPr>
      </p:pic>
    </p:spTree>
    <p:extLst>
      <p:ext uri="{BB962C8B-B14F-4D97-AF65-F5344CB8AC3E}">
        <p14:creationId xmlns:p14="http://schemas.microsoft.com/office/powerpoint/2010/main" val="2100532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A32EC-F8DF-41B0-BC9E-791CA6543754}"/>
              </a:ext>
            </a:extLst>
          </p:cNvPr>
          <p:cNvSpPr>
            <a:spLocks noGrp="1"/>
          </p:cNvSpPr>
          <p:nvPr>
            <p:ph type="title"/>
          </p:nvPr>
        </p:nvSpPr>
        <p:spPr/>
        <p:txBody>
          <a:bodyPr/>
          <a:lstStyle/>
          <a:p>
            <a:r>
              <a:rPr lang="en-US" dirty="0"/>
              <a:t>Extensible Data Security (XDS)</a:t>
            </a:r>
          </a:p>
        </p:txBody>
      </p:sp>
      <p:sp>
        <p:nvSpPr>
          <p:cNvPr id="3" name="Content Placeholder 2">
            <a:extLst>
              <a:ext uri="{FF2B5EF4-FFF2-40B4-BE49-F238E27FC236}">
                <a16:creationId xmlns:a16="http://schemas.microsoft.com/office/drawing/2014/main" id="{6254F60D-F167-4254-A6F3-3C588A8CB581}"/>
              </a:ext>
            </a:extLst>
          </p:cNvPr>
          <p:cNvSpPr>
            <a:spLocks noGrp="1"/>
          </p:cNvSpPr>
          <p:nvPr>
            <p:ph idx="1"/>
          </p:nvPr>
        </p:nvSpPr>
        <p:spPr>
          <a:xfrm>
            <a:off x="1553306" y="1687103"/>
            <a:ext cx="9431217" cy="4351338"/>
          </a:xfrm>
        </p:spPr>
        <p:txBody>
          <a:bodyPr/>
          <a:lstStyle/>
          <a:p>
            <a:r>
              <a:rPr lang="en-US" sz="2800" dirty="0"/>
              <a:t>Allows for the securing of data in shared tables such that users have access to only the part of the table that is allowed by the enforced policy.</a:t>
            </a:r>
          </a:p>
          <a:p>
            <a:pPr marL="457200" indent="-457200">
              <a:buFont typeface="Arial" panose="020B0604020202020204" pitchFamily="34" charset="0"/>
              <a:buChar char="•"/>
            </a:pPr>
            <a:r>
              <a:rPr lang="en-US" sz="2000" dirty="0"/>
              <a:t>Basically is like placing a WHERE or ON statement to the SQL that gets ran during Selects, Inserts, Updates, and Deletes</a:t>
            </a:r>
          </a:p>
          <a:p>
            <a:r>
              <a:rPr lang="en-US" sz="2800" dirty="0"/>
              <a:t>Example XDS policies</a:t>
            </a:r>
          </a:p>
          <a:p>
            <a:pPr marL="800100" lvl="2" indent="-571500">
              <a:buFont typeface="Arial" panose="020B0604020202020204" pitchFamily="34" charset="0"/>
              <a:buChar char="•"/>
            </a:pPr>
            <a:r>
              <a:rPr lang="en-US" dirty="0"/>
              <a:t>Secure sales order by customer group</a:t>
            </a:r>
          </a:p>
          <a:p>
            <a:pPr marL="800100" lvl="2" indent="-571500">
              <a:buFont typeface="Arial" panose="020B0604020202020204" pitchFamily="34" charset="0"/>
              <a:buChar char="•"/>
            </a:pPr>
            <a:r>
              <a:rPr lang="en-US" dirty="0"/>
              <a:t>Secure customers by salesperson geographical region</a:t>
            </a:r>
          </a:p>
          <a:p>
            <a:pPr marL="800100" lvl="2" indent="-571500">
              <a:buFont typeface="Arial" panose="020B0604020202020204" pitchFamily="34" charset="0"/>
              <a:buChar char="•"/>
            </a:pPr>
            <a:r>
              <a:rPr lang="en-US" dirty="0"/>
              <a:t>Secure assets and checks by vendor</a:t>
            </a:r>
          </a:p>
          <a:p>
            <a:endParaRPr lang="en-US" dirty="0"/>
          </a:p>
        </p:txBody>
      </p:sp>
    </p:spTree>
    <p:extLst>
      <p:ext uri="{BB962C8B-B14F-4D97-AF65-F5344CB8AC3E}">
        <p14:creationId xmlns:p14="http://schemas.microsoft.com/office/powerpoint/2010/main" val="724520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423D0-068C-4BE2-BA81-CA1E6E7A9A2A}"/>
              </a:ext>
            </a:extLst>
          </p:cNvPr>
          <p:cNvSpPr>
            <a:spLocks noGrp="1"/>
          </p:cNvSpPr>
          <p:nvPr>
            <p:ph type="title"/>
          </p:nvPr>
        </p:nvSpPr>
        <p:spPr/>
        <p:txBody>
          <a:bodyPr/>
          <a:lstStyle/>
          <a:p>
            <a:r>
              <a:rPr lang="en-US" dirty="0"/>
              <a:t>Deny Permission</a:t>
            </a:r>
          </a:p>
        </p:txBody>
      </p:sp>
      <p:sp>
        <p:nvSpPr>
          <p:cNvPr id="3" name="Content Placeholder 2">
            <a:extLst>
              <a:ext uri="{FF2B5EF4-FFF2-40B4-BE49-F238E27FC236}">
                <a16:creationId xmlns:a16="http://schemas.microsoft.com/office/drawing/2014/main" id="{3DD0A52D-ED3E-409B-92FD-545BE7111551}"/>
              </a:ext>
            </a:extLst>
          </p:cNvPr>
          <p:cNvSpPr>
            <a:spLocks noGrp="1"/>
          </p:cNvSpPr>
          <p:nvPr>
            <p:ph idx="1"/>
          </p:nvPr>
        </p:nvSpPr>
        <p:spPr/>
        <p:txBody>
          <a:bodyPr>
            <a:normAutofit/>
          </a:bodyPr>
          <a:lstStyle/>
          <a:p>
            <a:r>
              <a:rPr lang="en-US" sz="2000" dirty="0"/>
              <a:t>Explicit Deny</a:t>
            </a:r>
          </a:p>
          <a:p>
            <a:pPr lvl="1"/>
            <a:r>
              <a:rPr lang="en-US" sz="2000" dirty="0"/>
              <a:t>Overrides any grants to object</a:t>
            </a:r>
          </a:p>
          <a:p>
            <a:r>
              <a:rPr lang="en-US" sz="2000" dirty="0"/>
              <a:t>Can only deny entire object from AOT</a:t>
            </a:r>
          </a:p>
          <a:p>
            <a:r>
              <a:rPr lang="en-US" sz="2000" dirty="0"/>
              <a:t>In UI, be sure to keep valid hierarchy</a:t>
            </a:r>
          </a:p>
        </p:txBody>
      </p:sp>
      <p:pic>
        <p:nvPicPr>
          <p:cNvPr id="7" name="Picture 6">
            <a:extLst>
              <a:ext uri="{FF2B5EF4-FFF2-40B4-BE49-F238E27FC236}">
                <a16:creationId xmlns:a16="http://schemas.microsoft.com/office/drawing/2014/main" id="{AF7CD198-4F5D-46DE-8661-A6C257032694}"/>
              </a:ext>
            </a:extLst>
          </p:cNvPr>
          <p:cNvPicPr>
            <a:picLocks noChangeAspect="1"/>
          </p:cNvPicPr>
          <p:nvPr/>
        </p:nvPicPr>
        <p:blipFill>
          <a:blip r:embed="rId3"/>
          <a:stretch>
            <a:fillRect/>
          </a:stretch>
        </p:blipFill>
        <p:spPr>
          <a:xfrm>
            <a:off x="7015832" y="3429000"/>
            <a:ext cx="1838582" cy="2210108"/>
          </a:xfrm>
          <a:prstGeom prst="rect">
            <a:avLst/>
          </a:prstGeom>
        </p:spPr>
      </p:pic>
      <p:pic>
        <p:nvPicPr>
          <p:cNvPr id="5" name="Picture 4">
            <a:extLst>
              <a:ext uri="{FF2B5EF4-FFF2-40B4-BE49-F238E27FC236}">
                <a16:creationId xmlns:a16="http://schemas.microsoft.com/office/drawing/2014/main" id="{FBD5EC9C-2615-42B0-8C67-2807B3115EB6}"/>
              </a:ext>
            </a:extLst>
          </p:cNvPr>
          <p:cNvPicPr>
            <a:picLocks noChangeAspect="1"/>
          </p:cNvPicPr>
          <p:nvPr/>
        </p:nvPicPr>
        <p:blipFill>
          <a:blip r:embed="rId4"/>
          <a:stretch>
            <a:fillRect/>
          </a:stretch>
        </p:blipFill>
        <p:spPr>
          <a:xfrm>
            <a:off x="2611182" y="3429000"/>
            <a:ext cx="1905266" cy="2295845"/>
          </a:xfrm>
          <a:prstGeom prst="rect">
            <a:avLst/>
          </a:prstGeom>
        </p:spPr>
      </p:pic>
      <p:sp>
        <p:nvSpPr>
          <p:cNvPr id="6" name="TextBox 5">
            <a:extLst>
              <a:ext uri="{FF2B5EF4-FFF2-40B4-BE49-F238E27FC236}">
                <a16:creationId xmlns:a16="http://schemas.microsoft.com/office/drawing/2014/main" id="{9B4B5626-5D14-4A63-898D-3D4A47987DC4}"/>
              </a:ext>
            </a:extLst>
          </p:cNvPr>
          <p:cNvSpPr txBox="1"/>
          <p:nvPr/>
        </p:nvSpPr>
        <p:spPr>
          <a:xfrm flipH="1">
            <a:off x="2746943" y="5955296"/>
            <a:ext cx="1633744" cy="369332"/>
          </a:xfrm>
          <a:prstGeom prst="rect">
            <a:avLst/>
          </a:prstGeom>
          <a:noFill/>
        </p:spPr>
        <p:txBody>
          <a:bodyPr wrap="square" rtlCol="0">
            <a:spAutoFit/>
          </a:bodyPr>
          <a:lstStyle/>
          <a:p>
            <a:r>
              <a:rPr lang="en-US" dirty="0"/>
              <a:t>Don’t Do This </a:t>
            </a:r>
          </a:p>
        </p:txBody>
      </p:sp>
      <p:sp>
        <p:nvSpPr>
          <p:cNvPr id="8" name="TextBox 7">
            <a:extLst>
              <a:ext uri="{FF2B5EF4-FFF2-40B4-BE49-F238E27FC236}">
                <a16:creationId xmlns:a16="http://schemas.microsoft.com/office/drawing/2014/main" id="{220D6EBD-5B87-4A95-97FC-53A15F5FDB36}"/>
              </a:ext>
            </a:extLst>
          </p:cNvPr>
          <p:cNvSpPr txBox="1"/>
          <p:nvPr/>
        </p:nvSpPr>
        <p:spPr>
          <a:xfrm flipH="1">
            <a:off x="6963279" y="5955296"/>
            <a:ext cx="1943687" cy="369332"/>
          </a:xfrm>
          <a:prstGeom prst="rect">
            <a:avLst/>
          </a:prstGeom>
          <a:noFill/>
        </p:spPr>
        <p:txBody>
          <a:bodyPr wrap="square" rtlCol="0">
            <a:spAutoFit/>
          </a:bodyPr>
          <a:lstStyle/>
          <a:p>
            <a:r>
              <a:rPr lang="en-US" dirty="0"/>
              <a:t>Like This Instead </a:t>
            </a:r>
          </a:p>
        </p:txBody>
      </p:sp>
    </p:spTree>
    <p:extLst>
      <p:ext uri="{BB962C8B-B14F-4D97-AF65-F5344CB8AC3E}">
        <p14:creationId xmlns:p14="http://schemas.microsoft.com/office/powerpoint/2010/main" val="656300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666B-064C-5243-9F0A-90487C4815FE}"/>
              </a:ext>
            </a:extLst>
          </p:cNvPr>
          <p:cNvSpPr>
            <a:spLocks noGrp="1"/>
          </p:cNvSpPr>
          <p:nvPr>
            <p:ph type="title"/>
          </p:nvPr>
        </p:nvSpPr>
        <p:spPr/>
        <p:txBody>
          <a:bodyPr/>
          <a:lstStyle/>
          <a:p>
            <a:r>
              <a:rPr lang="en-US" dirty="0"/>
              <a:t>Environment Differences Impact on Security</a:t>
            </a:r>
          </a:p>
        </p:txBody>
      </p:sp>
      <p:sp>
        <p:nvSpPr>
          <p:cNvPr id="4" name="Text Placeholder 5">
            <a:extLst>
              <a:ext uri="{FF2B5EF4-FFF2-40B4-BE49-F238E27FC236}">
                <a16:creationId xmlns:a16="http://schemas.microsoft.com/office/drawing/2014/main" id="{0AA31DF9-CCBB-427F-BBB4-848E19FB4508}"/>
              </a:ext>
            </a:extLst>
          </p:cNvPr>
          <p:cNvSpPr txBox="1">
            <a:spLocks/>
          </p:cNvSpPr>
          <p:nvPr/>
        </p:nvSpPr>
        <p:spPr>
          <a:xfrm>
            <a:off x="1533958" y="1494342"/>
            <a:ext cx="6524739" cy="43434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AX 2012</a:t>
            </a:r>
          </a:p>
          <a:p>
            <a:pPr lvl="1"/>
            <a:r>
              <a:rPr lang="en-US" sz="2400" dirty="0"/>
              <a:t>Design time and runtime </a:t>
            </a:r>
          </a:p>
          <a:p>
            <a:pPr lvl="1"/>
            <a:r>
              <a:rPr lang="en-US" sz="2400" dirty="0"/>
              <a:t>live in same environment</a:t>
            </a:r>
          </a:p>
          <a:p>
            <a:endParaRPr lang="en-US" sz="2400" dirty="0"/>
          </a:p>
          <a:p>
            <a:endParaRPr lang="en-US" sz="2400" dirty="0"/>
          </a:p>
          <a:p>
            <a:endParaRPr lang="en-US" sz="2400" dirty="0"/>
          </a:p>
          <a:p>
            <a:r>
              <a:rPr lang="en-US" sz="2400" dirty="0"/>
              <a:t>D365FO</a:t>
            </a:r>
          </a:p>
          <a:p>
            <a:pPr lvl="1"/>
            <a:r>
              <a:rPr lang="en-US" sz="2400" dirty="0"/>
              <a:t>Design time is on development VM, </a:t>
            </a:r>
          </a:p>
          <a:p>
            <a:pPr lvl="1"/>
            <a:r>
              <a:rPr lang="en-US" sz="2400" dirty="0"/>
              <a:t>runtime is on web app in Azure</a:t>
            </a:r>
          </a:p>
        </p:txBody>
      </p:sp>
      <p:cxnSp>
        <p:nvCxnSpPr>
          <p:cNvPr id="5" name="Straight Connector 4">
            <a:extLst>
              <a:ext uri="{FF2B5EF4-FFF2-40B4-BE49-F238E27FC236}">
                <a16:creationId xmlns:a16="http://schemas.microsoft.com/office/drawing/2014/main" id="{CC5194AE-2700-4CB5-82A8-FCED63CF6692}"/>
              </a:ext>
            </a:extLst>
          </p:cNvPr>
          <p:cNvCxnSpPr/>
          <p:nvPr/>
        </p:nvCxnSpPr>
        <p:spPr>
          <a:xfrm>
            <a:off x="274637" y="3864630"/>
            <a:ext cx="11799599" cy="0"/>
          </a:xfrm>
          <a:prstGeom prst="line">
            <a:avLst/>
          </a:prstGeom>
          <a:ln w="28575">
            <a:solidFill>
              <a:schemeClr val="tx2">
                <a:lumMod val="50000"/>
              </a:schemeClr>
            </a:solidFill>
            <a:headEnd type="none"/>
            <a:tailEnd type="none"/>
          </a:ln>
        </p:spPr>
        <p:style>
          <a:lnRef idx="1">
            <a:schemeClr val="dk1"/>
          </a:lnRef>
          <a:fillRef idx="0">
            <a:schemeClr val="dk1"/>
          </a:fillRef>
          <a:effectRef idx="0">
            <a:schemeClr val="dk1"/>
          </a:effectRef>
          <a:fontRef idx="minor">
            <a:schemeClr val="tx1"/>
          </a:fontRef>
        </p:style>
      </p:cxnSp>
      <p:sp>
        <p:nvSpPr>
          <p:cNvPr id="6" name="Rounded Rectangle 3">
            <a:extLst>
              <a:ext uri="{FF2B5EF4-FFF2-40B4-BE49-F238E27FC236}">
                <a16:creationId xmlns:a16="http://schemas.microsoft.com/office/drawing/2014/main" id="{3361FE06-3EDC-41DD-9782-0DA8687A7805}"/>
              </a:ext>
            </a:extLst>
          </p:cNvPr>
          <p:cNvSpPr/>
          <p:nvPr/>
        </p:nvSpPr>
        <p:spPr>
          <a:xfrm>
            <a:off x="8369213" y="1670567"/>
            <a:ext cx="1524000" cy="828675"/>
          </a:xfrm>
          <a:prstGeom prst="roundRect">
            <a:avLst/>
          </a:prstGeom>
          <a:solidFill>
            <a:srgbClr val="A5A5A5"/>
          </a:solidFill>
          <a:ln w="12700" cap="flat" cmpd="sng" algn="ctr">
            <a:solidFill>
              <a:srgbClr val="A5A5A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Security Development Tool</a:t>
            </a:r>
          </a:p>
        </p:txBody>
      </p:sp>
      <p:sp>
        <p:nvSpPr>
          <p:cNvPr id="7" name="Rounded Rectangle 4">
            <a:extLst>
              <a:ext uri="{FF2B5EF4-FFF2-40B4-BE49-F238E27FC236}">
                <a16:creationId xmlns:a16="http://schemas.microsoft.com/office/drawing/2014/main" id="{CC442E4F-7F88-4B4B-BFAD-6805CF93661B}"/>
              </a:ext>
            </a:extLst>
          </p:cNvPr>
          <p:cNvSpPr/>
          <p:nvPr/>
        </p:nvSpPr>
        <p:spPr>
          <a:xfrm>
            <a:off x="6653703" y="2440085"/>
            <a:ext cx="1524000" cy="828675"/>
          </a:xfrm>
          <a:prstGeom prst="roundRect">
            <a:avLst/>
          </a:prstGeom>
          <a:solidFill>
            <a:srgbClr val="D2232A"/>
          </a:solidFill>
          <a:ln w="12700" cap="flat" cmpd="sng" algn="ctr">
            <a:solidFill>
              <a:srgbClr val="D2232A">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Design Time</a:t>
            </a:r>
          </a:p>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AOT/</a:t>
            </a:r>
            <a:r>
              <a:rPr kumimoji="0" lang="en-US" sz="1100" b="0" i="0" u="none" strike="noStrike" kern="0" cap="none" spc="0" normalizeH="0" baseline="0" noProof="0" dirty="0" err="1">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MorphX</a:t>
            </a:r>
            <a:endParaRPr kumimoji="0" lang="en-US" sz="1100" b="0" i="0" u="none" strike="noStrike" kern="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8" name="Rounded Rectangle 5">
            <a:extLst>
              <a:ext uri="{FF2B5EF4-FFF2-40B4-BE49-F238E27FC236}">
                <a16:creationId xmlns:a16="http://schemas.microsoft.com/office/drawing/2014/main" id="{1577A045-DC47-4B98-8C27-A2870571575F}"/>
              </a:ext>
            </a:extLst>
          </p:cNvPr>
          <p:cNvSpPr/>
          <p:nvPr/>
        </p:nvSpPr>
        <p:spPr>
          <a:xfrm>
            <a:off x="10084723" y="2499242"/>
            <a:ext cx="1524000" cy="828675"/>
          </a:xfrm>
          <a:prstGeom prst="roundRect">
            <a:avLst/>
          </a:prstGeom>
          <a:solidFill>
            <a:srgbClr val="EECC3F"/>
          </a:solidFill>
          <a:ln w="12700" cap="flat" cmpd="sng" algn="ctr">
            <a:solidFill>
              <a:srgbClr val="EECC3F">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Runtime</a:t>
            </a:r>
          </a:p>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AOS/AX Application</a:t>
            </a:r>
          </a:p>
        </p:txBody>
      </p:sp>
      <p:cxnSp>
        <p:nvCxnSpPr>
          <p:cNvPr id="9" name="Straight Arrow Connector 8">
            <a:extLst>
              <a:ext uri="{FF2B5EF4-FFF2-40B4-BE49-F238E27FC236}">
                <a16:creationId xmlns:a16="http://schemas.microsoft.com/office/drawing/2014/main" id="{F8F7E5C4-3BBC-4091-B654-87E0A8E8539F}"/>
              </a:ext>
            </a:extLst>
          </p:cNvPr>
          <p:cNvCxnSpPr/>
          <p:nvPr/>
        </p:nvCxnSpPr>
        <p:spPr>
          <a:xfrm>
            <a:off x="8321588" y="2913579"/>
            <a:ext cx="1619250" cy="0"/>
          </a:xfrm>
          <a:prstGeom prst="straightConnector1">
            <a:avLst/>
          </a:prstGeom>
          <a:ln w="57150">
            <a:solidFill>
              <a:schemeClr val="tx1"/>
            </a:solidFill>
            <a:headEnd type="triangle"/>
            <a:tailEnd type="triangle"/>
          </a:ln>
        </p:spPr>
        <p:style>
          <a:lnRef idx="3">
            <a:schemeClr val="dk1"/>
          </a:lnRef>
          <a:fillRef idx="0">
            <a:schemeClr val="dk1"/>
          </a:fillRef>
          <a:effectRef idx="2">
            <a:schemeClr val="dk1"/>
          </a:effectRef>
          <a:fontRef idx="minor">
            <a:schemeClr val="tx1"/>
          </a:fontRef>
        </p:style>
      </p:cxnSp>
      <p:sp>
        <p:nvSpPr>
          <p:cNvPr id="10" name="Rounded Rectangle 9">
            <a:extLst>
              <a:ext uri="{FF2B5EF4-FFF2-40B4-BE49-F238E27FC236}">
                <a16:creationId xmlns:a16="http://schemas.microsoft.com/office/drawing/2014/main" id="{A7B4A25B-EF82-436A-B9D5-1FA36C067D0E}"/>
              </a:ext>
            </a:extLst>
          </p:cNvPr>
          <p:cNvSpPr/>
          <p:nvPr/>
        </p:nvSpPr>
        <p:spPr>
          <a:xfrm>
            <a:off x="8501539" y="4258847"/>
            <a:ext cx="1524000" cy="828675"/>
          </a:xfrm>
          <a:prstGeom prst="roundRect">
            <a:avLst/>
          </a:prstGeom>
          <a:solidFill>
            <a:srgbClr val="A5A5A5"/>
          </a:solidFill>
          <a:ln w="12700" cap="flat" cmpd="sng" algn="ctr">
            <a:solidFill>
              <a:srgbClr val="A5A5A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Security Development Tool</a:t>
            </a:r>
          </a:p>
        </p:txBody>
      </p:sp>
      <p:sp>
        <p:nvSpPr>
          <p:cNvPr id="11" name="Rounded Rectangle 10">
            <a:extLst>
              <a:ext uri="{FF2B5EF4-FFF2-40B4-BE49-F238E27FC236}">
                <a16:creationId xmlns:a16="http://schemas.microsoft.com/office/drawing/2014/main" id="{3D8AF36D-25FA-4EB1-8828-837E5C9BFC04}"/>
              </a:ext>
            </a:extLst>
          </p:cNvPr>
          <p:cNvSpPr/>
          <p:nvPr/>
        </p:nvSpPr>
        <p:spPr>
          <a:xfrm>
            <a:off x="6787039" y="5022435"/>
            <a:ext cx="1524000" cy="828675"/>
          </a:xfrm>
          <a:prstGeom prst="roundRect">
            <a:avLst/>
          </a:prstGeom>
          <a:solidFill>
            <a:srgbClr val="D2232A"/>
          </a:solidFill>
          <a:ln w="12700" cap="flat" cmpd="sng" algn="ctr">
            <a:solidFill>
              <a:srgbClr val="D2232A">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Design Time</a:t>
            </a:r>
          </a:p>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AOT/Visual</a:t>
            </a:r>
            <a:r>
              <a:rPr kumimoji="0" lang="en-US" sz="1100" b="0" i="0" u="none" strike="noStrike" kern="0" cap="none" spc="0" normalizeH="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 Studio</a:t>
            </a:r>
            <a:endParaRPr kumimoji="0" lang="en-US" sz="1100" b="0" i="0" u="none" strike="noStrike" kern="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2" name="Rounded Rectangle 11">
            <a:extLst>
              <a:ext uri="{FF2B5EF4-FFF2-40B4-BE49-F238E27FC236}">
                <a16:creationId xmlns:a16="http://schemas.microsoft.com/office/drawing/2014/main" id="{41B6DC8E-7DB4-49B9-A5F8-26C18C5B77C1}"/>
              </a:ext>
            </a:extLst>
          </p:cNvPr>
          <p:cNvSpPr/>
          <p:nvPr/>
        </p:nvSpPr>
        <p:spPr>
          <a:xfrm>
            <a:off x="10217049" y="5087522"/>
            <a:ext cx="1524000" cy="828675"/>
          </a:xfrm>
          <a:prstGeom prst="roundRect">
            <a:avLst/>
          </a:prstGeom>
          <a:solidFill>
            <a:srgbClr val="EECC3F"/>
          </a:solidFill>
          <a:ln w="12700" cap="flat" cmpd="sng" algn="ctr">
            <a:solidFill>
              <a:srgbClr val="EECC3F">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Runtime</a:t>
            </a:r>
          </a:p>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AOS/IIS</a:t>
            </a:r>
          </a:p>
        </p:txBody>
      </p:sp>
      <p:cxnSp>
        <p:nvCxnSpPr>
          <p:cNvPr id="13" name="Straight Arrow Connector 12">
            <a:extLst>
              <a:ext uri="{FF2B5EF4-FFF2-40B4-BE49-F238E27FC236}">
                <a16:creationId xmlns:a16="http://schemas.microsoft.com/office/drawing/2014/main" id="{39E49CEF-241E-4062-87D6-6505781C50D9}"/>
              </a:ext>
            </a:extLst>
          </p:cNvPr>
          <p:cNvCxnSpPr/>
          <p:nvPr/>
        </p:nvCxnSpPr>
        <p:spPr>
          <a:xfrm>
            <a:off x="8453914" y="5501859"/>
            <a:ext cx="1619250" cy="0"/>
          </a:xfrm>
          <a:prstGeom prst="straightConnector1">
            <a:avLst/>
          </a:prstGeom>
          <a:ln w="57150">
            <a:solidFill>
              <a:schemeClr val="tx1"/>
            </a:solidFill>
            <a:headEnd type="triangle"/>
            <a:tailEnd type="triangle"/>
          </a:ln>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8D106F2D-7488-4CF9-BCCF-31CC714E0017}"/>
              </a:ext>
            </a:extLst>
          </p:cNvPr>
          <p:cNvCxnSpPr/>
          <p:nvPr/>
        </p:nvCxnSpPr>
        <p:spPr>
          <a:xfrm flipH="1">
            <a:off x="9141849" y="5332590"/>
            <a:ext cx="99509" cy="301805"/>
          </a:xfrm>
          <a:prstGeom prst="line">
            <a:avLst/>
          </a:prstGeom>
          <a:ln w="508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E8E8546-AADB-4CE8-9B98-8AB879C3830C}"/>
              </a:ext>
            </a:extLst>
          </p:cNvPr>
          <p:cNvCxnSpPr/>
          <p:nvPr/>
        </p:nvCxnSpPr>
        <p:spPr>
          <a:xfrm flipH="1">
            <a:off x="9248731" y="5332591"/>
            <a:ext cx="99509" cy="301805"/>
          </a:xfrm>
          <a:prstGeom prst="line">
            <a:avLst/>
          </a:prstGeom>
          <a:ln w="508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0394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666B-064C-5243-9F0A-90487C4815FE}"/>
              </a:ext>
            </a:extLst>
          </p:cNvPr>
          <p:cNvSpPr>
            <a:spLocks noGrp="1"/>
          </p:cNvSpPr>
          <p:nvPr>
            <p:ph type="title"/>
          </p:nvPr>
        </p:nvSpPr>
        <p:spPr/>
        <p:txBody>
          <a:bodyPr/>
          <a:lstStyle/>
          <a:p>
            <a:r>
              <a:rPr lang="en-US" dirty="0"/>
              <a:t>Environment Differences Impact on Security</a:t>
            </a:r>
          </a:p>
        </p:txBody>
      </p:sp>
      <p:sp>
        <p:nvSpPr>
          <p:cNvPr id="3" name="Content Placeholder 2">
            <a:extLst>
              <a:ext uri="{FF2B5EF4-FFF2-40B4-BE49-F238E27FC236}">
                <a16:creationId xmlns:a16="http://schemas.microsoft.com/office/drawing/2014/main" id="{887AE4AD-5985-5C4B-9E8F-09015BAC1206}"/>
              </a:ext>
            </a:extLst>
          </p:cNvPr>
          <p:cNvSpPr>
            <a:spLocks noGrp="1"/>
          </p:cNvSpPr>
          <p:nvPr>
            <p:ph idx="1"/>
          </p:nvPr>
        </p:nvSpPr>
        <p:spPr>
          <a:xfrm>
            <a:off x="411705" y="1455913"/>
            <a:ext cx="10515600" cy="4351338"/>
          </a:xfrm>
        </p:spPr>
        <p:txBody>
          <a:bodyPr/>
          <a:lstStyle/>
          <a:p>
            <a:pPr marL="0" indent="0">
              <a:buNone/>
            </a:pPr>
            <a:r>
              <a:rPr lang="en-US" dirty="0"/>
              <a:t>AOT</a:t>
            </a:r>
          </a:p>
          <a:p>
            <a:pPr marL="0" indent="0">
              <a:buNone/>
            </a:pPr>
            <a:endParaRPr lang="en-US" dirty="0"/>
          </a:p>
          <a:p>
            <a:pPr marL="0" indent="0">
              <a:buNone/>
            </a:pPr>
            <a:endParaRPr lang="en-US" dirty="0"/>
          </a:p>
          <a:p>
            <a:pPr marL="0" indent="0">
              <a:buNone/>
            </a:pPr>
            <a:endParaRPr lang="en-US" dirty="0"/>
          </a:p>
          <a:p>
            <a:pPr marL="0" indent="0">
              <a:buNone/>
            </a:pPr>
            <a:r>
              <a:rPr lang="en-US" dirty="0"/>
              <a:t>User Interface</a:t>
            </a:r>
          </a:p>
        </p:txBody>
      </p:sp>
      <p:pic>
        <p:nvPicPr>
          <p:cNvPr id="4" name="Picture 3">
            <a:extLst>
              <a:ext uri="{FF2B5EF4-FFF2-40B4-BE49-F238E27FC236}">
                <a16:creationId xmlns:a16="http://schemas.microsoft.com/office/drawing/2014/main" id="{73659A97-BE15-4257-9331-516AE52F371A}"/>
              </a:ext>
            </a:extLst>
          </p:cNvPr>
          <p:cNvPicPr>
            <a:picLocks noChangeAspect="1"/>
          </p:cNvPicPr>
          <p:nvPr/>
        </p:nvPicPr>
        <p:blipFill>
          <a:blip r:embed="rId3"/>
          <a:stretch>
            <a:fillRect/>
          </a:stretch>
        </p:blipFill>
        <p:spPr>
          <a:xfrm>
            <a:off x="6245227" y="1950069"/>
            <a:ext cx="5686425" cy="1276350"/>
          </a:xfrm>
          <a:prstGeom prst="rect">
            <a:avLst/>
          </a:prstGeom>
        </p:spPr>
      </p:pic>
      <p:cxnSp>
        <p:nvCxnSpPr>
          <p:cNvPr id="5" name="Straight Arrow Connector 4">
            <a:extLst>
              <a:ext uri="{FF2B5EF4-FFF2-40B4-BE49-F238E27FC236}">
                <a16:creationId xmlns:a16="http://schemas.microsoft.com/office/drawing/2014/main" id="{CE0AAAF1-B7C3-443A-BD57-932CD9352E32}"/>
              </a:ext>
            </a:extLst>
          </p:cNvPr>
          <p:cNvCxnSpPr/>
          <p:nvPr/>
        </p:nvCxnSpPr>
        <p:spPr>
          <a:xfrm>
            <a:off x="4983163" y="2588244"/>
            <a:ext cx="990600" cy="0"/>
          </a:xfrm>
          <a:prstGeom prst="straightConnector1">
            <a:avLst/>
          </a:prstGeom>
          <a:ln w="762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B5B1ACF-59C3-4B34-80B0-A7E9B88A554B}"/>
              </a:ext>
            </a:extLst>
          </p:cNvPr>
          <p:cNvPicPr>
            <a:picLocks noChangeAspect="1"/>
          </p:cNvPicPr>
          <p:nvPr/>
        </p:nvPicPr>
        <p:blipFill>
          <a:blip r:embed="rId4"/>
          <a:stretch>
            <a:fillRect/>
          </a:stretch>
        </p:blipFill>
        <p:spPr>
          <a:xfrm>
            <a:off x="838199" y="1868487"/>
            <a:ext cx="3914775" cy="1609725"/>
          </a:xfrm>
          <a:prstGeom prst="rect">
            <a:avLst/>
          </a:prstGeom>
        </p:spPr>
      </p:pic>
      <p:pic>
        <p:nvPicPr>
          <p:cNvPr id="7" name="Picture 6">
            <a:extLst>
              <a:ext uri="{FF2B5EF4-FFF2-40B4-BE49-F238E27FC236}">
                <a16:creationId xmlns:a16="http://schemas.microsoft.com/office/drawing/2014/main" id="{FC3B521E-BAB7-41BF-8068-98E4EE9D2C15}"/>
              </a:ext>
            </a:extLst>
          </p:cNvPr>
          <p:cNvPicPr>
            <a:picLocks noChangeAspect="1"/>
          </p:cNvPicPr>
          <p:nvPr/>
        </p:nvPicPr>
        <p:blipFill>
          <a:blip r:embed="rId5"/>
          <a:stretch>
            <a:fillRect/>
          </a:stretch>
        </p:blipFill>
        <p:spPr>
          <a:xfrm>
            <a:off x="411705" y="4097936"/>
            <a:ext cx="4359927" cy="1563289"/>
          </a:xfrm>
          <a:prstGeom prst="rect">
            <a:avLst/>
          </a:prstGeom>
        </p:spPr>
      </p:pic>
      <p:pic>
        <p:nvPicPr>
          <p:cNvPr id="8" name="Picture 7">
            <a:extLst>
              <a:ext uri="{FF2B5EF4-FFF2-40B4-BE49-F238E27FC236}">
                <a16:creationId xmlns:a16="http://schemas.microsoft.com/office/drawing/2014/main" id="{968B2DAC-B74E-4E74-A04D-4F2609C81BF3}"/>
              </a:ext>
            </a:extLst>
          </p:cNvPr>
          <p:cNvPicPr>
            <a:picLocks noChangeAspect="1"/>
          </p:cNvPicPr>
          <p:nvPr/>
        </p:nvPicPr>
        <p:blipFill>
          <a:blip r:embed="rId6"/>
          <a:stretch>
            <a:fillRect/>
          </a:stretch>
        </p:blipFill>
        <p:spPr>
          <a:xfrm>
            <a:off x="5502935" y="4782727"/>
            <a:ext cx="6428717" cy="534242"/>
          </a:xfrm>
          <a:prstGeom prst="rect">
            <a:avLst/>
          </a:prstGeom>
        </p:spPr>
      </p:pic>
      <p:cxnSp>
        <p:nvCxnSpPr>
          <p:cNvPr id="9" name="Straight Arrow Connector 8">
            <a:extLst>
              <a:ext uri="{FF2B5EF4-FFF2-40B4-BE49-F238E27FC236}">
                <a16:creationId xmlns:a16="http://schemas.microsoft.com/office/drawing/2014/main" id="{A6AA907F-E0DB-4BD5-8641-B05AF719BED5}"/>
              </a:ext>
            </a:extLst>
          </p:cNvPr>
          <p:cNvCxnSpPr/>
          <p:nvPr/>
        </p:nvCxnSpPr>
        <p:spPr>
          <a:xfrm>
            <a:off x="4854141" y="5031219"/>
            <a:ext cx="624322" cy="0"/>
          </a:xfrm>
          <a:prstGeom prst="straightConnector1">
            <a:avLst/>
          </a:prstGeom>
          <a:ln w="762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2947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F876F-D0B4-42AF-804D-79AE44FB9CB8}"/>
              </a:ext>
            </a:extLst>
          </p:cNvPr>
          <p:cNvSpPr>
            <a:spLocks noGrp="1"/>
          </p:cNvSpPr>
          <p:nvPr>
            <p:ph type="title"/>
          </p:nvPr>
        </p:nvSpPr>
        <p:spPr/>
        <p:txBody>
          <a:bodyPr/>
          <a:lstStyle/>
          <a:p>
            <a:r>
              <a:rPr lang="en-US" dirty="0"/>
              <a:t>Audience Questions</a:t>
            </a:r>
          </a:p>
        </p:txBody>
      </p:sp>
      <p:sp>
        <p:nvSpPr>
          <p:cNvPr id="3" name="Content Placeholder 2">
            <a:extLst>
              <a:ext uri="{FF2B5EF4-FFF2-40B4-BE49-F238E27FC236}">
                <a16:creationId xmlns:a16="http://schemas.microsoft.com/office/drawing/2014/main" id="{ADA383FF-7357-481C-BF57-0AAF311613C5}"/>
              </a:ext>
            </a:extLst>
          </p:cNvPr>
          <p:cNvSpPr>
            <a:spLocks noGrp="1"/>
          </p:cNvSpPr>
          <p:nvPr>
            <p:ph idx="1"/>
          </p:nvPr>
        </p:nvSpPr>
        <p:spPr>
          <a:xfrm>
            <a:off x="2262553" y="1860384"/>
            <a:ext cx="9091245" cy="4351338"/>
          </a:xfrm>
        </p:spPr>
        <p:txBody>
          <a:bodyPr/>
          <a:lstStyle/>
          <a:p>
            <a:r>
              <a:rPr lang="en-US" dirty="0"/>
              <a:t>Do you use out of the box security or create custom?</a:t>
            </a:r>
          </a:p>
          <a:p>
            <a:r>
              <a:rPr lang="en-US" dirty="0"/>
              <a:t>Do you make security changes in the AOT, the Security Configuration area, or both?</a:t>
            </a:r>
          </a:p>
          <a:p>
            <a:r>
              <a:rPr lang="en-US" dirty="0"/>
              <a:t>How do you manage security changes?</a:t>
            </a:r>
          </a:p>
        </p:txBody>
      </p:sp>
    </p:spTree>
    <p:extLst>
      <p:ext uri="{BB962C8B-B14F-4D97-AF65-F5344CB8AC3E}">
        <p14:creationId xmlns:p14="http://schemas.microsoft.com/office/powerpoint/2010/main" val="212041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17B8B-18B0-4DB6-8BF7-67F11B3FE8D8}"/>
              </a:ext>
            </a:extLst>
          </p:cNvPr>
          <p:cNvSpPr>
            <a:spLocks noGrp="1"/>
          </p:cNvSpPr>
          <p:nvPr>
            <p:ph type="title"/>
          </p:nvPr>
        </p:nvSpPr>
        <p:spPr/>
        <p:txBody>
          <a:bodyPr/>
          <a:lstStyle/>
          <a:p>
            <a:r>
              <a:rPr lang="en-US" dirty="0"/>
              <a:t>D365FO Security Converter</a:t>
            </a:r>
          </a:p>
        </p:txBody>
      </p:sp>
      <p:sp>
        <p:nvSpPr>
          <p:cNvPr id="3" name="Content Placeholder 2">
            <a:extLst>
              <a:ext uri="{FF2B5EF4-FFF2-40B4-BE49-F238E27FC236}">
                <a16:creationId xmlns:a16="http://schemas.microsoft.com/office/drawing/2014/main" id="{53D09E19-0CEC-45AF-8126-F280C52C1D6B}"/>
              </a:ext>
            </a:extLst>
          </p:cNvPr>
          <p:cNvSpPr>
            <a:spLocks noGrp="1"/>
          </p:cNvSpPr>
          <p:nvPr>
            <p:ph idx="1"/>
          </p:nvPr>
        </p:nvSpPr>
        <p:spPr>
          <a:xfrm>
            <a:off x="838199" y="1687103"/>
            <a:ext cx="10515600" cy="4351338"/>
          </a:xfrm>
        </p:spPr>
        <p:txBody>
          <a:bodyPr/>
          <a:lstStyle/>
          <a:p>
            <a:pPr marL="571500" indent="-571500">
              <a:buFont typeface="Arial" panose="020B0604020202020204" pitchFamily="34" charset="0"/>
              <a:buChar char="•"/>
            </a:pPr>
            <a:r>
              <a:rPr lang="en-US" sz="1800" dirty="0"/>
              <a:t>Tool to help move security created in user interface to AOT compatible files</a:t>
            </a:r>
          </a:p>
          <a:p>
            <a:pPr marL="571500" indent="-571500">
              <a:buFont typeface="Arial" panose="020B0604020202020204" pitchFamily="34" charset="0"/>
              <a:buChar char="•"/>
            </a:pPr>
            <a:r>
              <a:rPr lang="en-US" sz="1800" dirty="0"/>
              <a:t>Blog post: </a:t>
            </a:r>
            <a:r>
              <a:rPr lang="en-US" sz="1800" dirty="0">
                <a:hlinkClick r:id="rId3"/>
              </a:rPr>
              <a:t>Converting D365FO User Interface Security Customizations Export to AOT Security XML Files</a:t>
            </a:r>
            <a:endParaRPr lang="en-US" sz="1800" dirty="0"/>
          </a:p>
          <a:p>
            <a:pPr marL="571500" indent="-571500">
              <a:buFont typeface="Arial" panose="020B0604020202020204" pitchFamily="34" charset="0"/>
              <a:buChar char="•"/>
            </a:pPr>
            <a:r>
              <a:rPr lang="en-US" sz="1800" dirty="0"/>
              <a:t>Available on my GitHub: </a:t>
            </a:r>
            <a:r>
              <a:rPr lang="en-US" sz="1800" dirty="0">
                <a:hlinkClick r:id="rId4"/>
              </a:rPr>
              <a:t>D365FO Security Converter Project</a:t>
            </a:r>
            <a:endParaRPr lang="en-US" sz="1800" dirty="0"/>
          </a:p>
          <a:p>
            <a:endParaRPr lang="en-US" dirty="0"/>
          </a:p>
        </p:txBody>
      </p:sp>
      <p:pic>
        <p:nvPicPr>
          <p:cNvPr id="4" name="Picture 3">
            <a:extLst>
              <a:ext uri="{FF2B5EF4-FFF2-40B4-BE49-F238E27FC236}">
                <a16:creationId xmlns:a16="http://schemas.microsoft.com/office/drawing/2014/main" id="{73BFD9B8-D861-47FD-8758-33E5D782346F}"/>
              </a:ext>
            </a:extLst>
          </p:cNvPr>
          <p:cNvPicPr>
            <a:picLocks noChangeAspect="1"/>
          </p:cNvPicPr>
          <p:nvPr/>
        </p:nvPicPr>
        <p:blipFill>
          <a:blip r:embed="rId5"/>
          <a:stretch>
            <a:fillRect/>
          </a:stretch>
        </p:blipFill>
        <p:spPr>
          <a:xfrm>
            <a:off x="7032989" y="3039939"/>
            <a:ext cx="4185996" cy="2714899"/>
          </a:xfrm>
          <a:prstGeom prst="rect">
            <a:avLst/>
          </a:prstGeom>
        </p:spPr>
      </p:pic>
      <p:pic>
        <p:nvPicPr>
          <p:cNvPr id="5" name="Picture 2" descr="https://alexdmeyer.com/wp-content/uploads/2017/11/security_export_import.png">
            <a:extLst>
              <a:ext uri="{FF2B5EF4-FFF2-40B4-BE49-F238E27FC236}">
                <a16:creationId xmlns:a16="http://schemas.microsoft.com/office/drawing/2014/main" id="{1347F20B-6595-4291-ACBD-809AB74C78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0255" y="3039939"/>
            <a:ext cx="4080930" cy="21309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1BFFA74E-7D92-4CA0-865F-79D8BD20E36F}"/>
              </a:ext>
            </a:extLst>
          </p:cNvPr>
          <p:cNvCxnSpPr/>
          <p:nvPr/>
        </p:nvCxnSpPr>
        <p:spPr>
          <a:xfrm>
            <a:off x="6095999" y="4129148"/>
            <a:ext cx="771997" cy="0"/>
          </a:xfrm>
          <a:prstGeom prst="straightConnector1">
            <a:avLst/>
          </a:prstGeom>
          <a:ln w="762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5351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7742BA-7621-4E8F-82B2-9CD51F8A0590}"/>
              </a:ext>
            </a:extLst>
          </p:cNvPr>
          <p:cNvSpPr>
            <a:spLocks noGrp="1"/>
          </p:cNvSpPr>
          <p:nvPr>
            <p:ph type="ctrTitle"/>
          </p:nvPr>
        </p:nvSpPr>
        <p:spPr/>
        <p:txBody>
          <a:bodyPr/>
          <a:lstStyle/>
          <a:p>
            <a:r>
              <a:rPr lang="en-US" dirty="0"/>
              <a:t>Security Design &amp; Management</a:t>
            </a:r>
          </a:p>
        </p:txBody>
      </p:sp>
      <p:sp>
        <p:nvSpPr>
          <p:cNvPr id="7" name="Subtitle 6">
            <a:extLst>
              <a:ext uri="{FF2B5EF4-FFF2-40B4-BE49-F238E27FC236}">
                <a16:creationId xmlns:a16="http://schemas.microsoft.com/office/drawing/2014/main" id="{81C71927-3F76-42D9-849B-306E6CE2EAC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80049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6F3CAE-E12E-4AB7-92C4-91A5E169D314}"/>
              </a:ext>
            </a:extLst>
          </p:cNvPr>
          <p:cNvSpPr>
            <a:spLocks noGrp="1"/>
          </p:cNvSpPr>
          <p:nvPr>
            <p:ph type="title"/>
          </p:nvPr>
        </p:nvSpPr>
        <p:spPr/>
        <p:txBody>
          <a:bodyPr/>
          <a:lstStyle/>
          <a:p>
            <a:r>
              <a:rPr lang="en-US" dirty="0"/>
              <a:t>Designing Least Privilege Security</a:t>
            </a:r>
          </a:p>
        </p:txBody>
      </p:sp>
      <p:sp>
        <p:nvSpPr>
          <p:cNvPr id="5" name="Content Placeholder 4">
            <a:extLst>
              <a:ext uri="{FF2B5EF4-FFF2-40B4-BE49-F238E27FC236}">
                <a16:creationId xmlns:a16="http://schemas.microsoft.com/office/drawing/2014/main" id="{EB3ADA58-067B-463E-814B-8D9F791C3C9C}"/>
              </a:ext>
            </a:extLst>
          </p:cNvPr>
          <p:cNvSpPr>
            <a:spLocks noGrp="1"/>
          </p:cNvSpPr>
          <p:nvPr>
            <p:ph idx="1"/>
          </p:nvPr>
        </p:nvSpPr>
        <p:spPr>
          <a:xfrm>
            <a:off x="2180492" y="1496969"/>
            <a:ext cx="8065477" cy="4540416"/>
          </a:xfrm>
        </p:spPr>
        <p:txBody>
          <a:bodyPr>
            <a:normAutofit lnSpcReduction="10000"/>
          </a:bodyPr>
          <a:lstStyle/>
          <a:p>
            <a:pPr lvl="0"/>
            <a:r>
              <a:rPr lang="en-US" sz="2400" dirty="0"/>
              <a:t>Least privilege is method by which you assign the least amount of access needed for a user to perform their day-to-day operations</a:t>
            </a:r>
          </a:p>
          <a:p>
            <a:pPr lvl="0"/>
            <a:r>
              <a:rPr lang="en-US" sz="2400" dirty="0"/>
              <a:t>Has several benefits:</a:t>
            </a:r>
          </a:p>
          <a:p>
            <a:pPr lvl="1"/>
            <a:r>
              <a:rPr lang="en-US" dirty="0"/>
              <a:t>Stops users from inadvertently/intentionally making changes to environment that they shouldn’t</a:t>
            </a:r>
          </a:p>
          <a:p>
            <a:pPr lvl="1"/>
            <a:r>
              <a:rPr lang="en-US" dirty="0"/>
              <a:t>Helps eliminate user SOD and associated costs of mitigating</a:t>
            </a:r>
          </a:p>
          <a:p>
            <a:pPr lvl="1"/>
            <a:r>
              <a:rPr lang="en-US" dirty="0"/>
              <a:t>Helps with limiting user licensing costs</a:t>
            </a:r>
          </a:p>
          <a:p>
            <a:pPr lvl="0"/>
            <a:r>
              <a:rPr lang="en-US" sz="2400" dirty="0"/>
              <a:t>Takes longer than using out of box roles </a:t>
            </a:r>
          </a:p>
          <a:p>
            <a:pPr lvl="0"/>
            <a:r>
              <a:rPr lang="en-US" sz="2400" dirty="0"/>
              <a:t>Need to have a balance between least privilege and least effort</a:t>
            </a:r>
          </a:p>
          <a:p>
            <a:endParaRPr lang="en-US" dirty="0"/>
          </a:p>
        </p:txBody>
      </p:sp>
    </p:spTree>
    <p:extLst>
      <p:ext uri="{BB962C8B-B14F-4D97-AF65-F5344CB8AC3E}">
        <p14:creationId xmlns:p14="http://schemas.microsoft.com/office/powerpoint/2010/main" val="2157539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B9DA2-F7EB-4BCE-B938-ADEF25D4D053}"/>
              </a:ext>
            </a:extLst>
          </p:cNvPr>
          <p:cNvSpPr>
            <a:spLocks noGrp="1"/>
          </p:cNvSpPr>
          <p:nvPr>
            <p:ph type="title"/>
          </p:nvPr>
        </p:nvSpPr>
        <p:spPr/>
        <p:txBody>
          <a:bodyPr/>
          <a:lstStyle/>
          <a:p>
            <a:r>
              <a:rPr lang="en-US" dirty="0"/>
              <a:t>Steps for Implementing Least Privilege Security</a:t>
            </a:r>
          </a:p>
        </p:txBody>
      </p:sp>
      <p:sp>
        <p:nvSpPr>
          <p:cNvPr id="3" name="Content Placeholder 2">
            <a:extLst>
              <a:ext uri="{FF2B5EF4-FFF2-40B4-BE49-F238E27FC236}">
                <a16:creationId xmlns:a16="http://schemas.microsoft.com/office/drawing/2014/main" id="{533EF27A-10A7-4ACE-B04F-45F1C438D895}"/>
              </a:ext>
            </a:extLst>
          </p:cNvPr>
          <p:cNvSpPr>
            <a:spLocks noGrp="1"/>
          </p:cNvSpPr>
          <p:nvPr>
            <p:ph idx="1"/>
          </p:nvPr>
        </p:nvSpPr>
        <p:spPr>
          <a:xfrm>
            <a:off x="1770185" y="1860384"/>
            <a:ext cx="8616461" cy="4351338"/>
          </a:xfrm>
        </p:spPr>
        <p:txBody>
          <a:bodyPr/>
          <a:lstStyle/>
          <a:p>
            <a:pPr marL="457200" lvl="1" indent="0">
              <a:buNone/>
            </a:pPr>
            <a:r>
              <a:rPr lang="en-US" sz="1600" dirty="0"/>
              <a:t>1) Determine tasks a user will perform, making sure to not overprovision</a:t>
            </a:r>
          </a:p>
          <a:p>
            <a:pPr marL="914400" lvl="2" indent="0">
              <a:buNone/>
            </a:pPr>
            <a:r>
              <a:rPr lang="en-US" sz="1600" dirty="0"/>
              <a:t>This </a:t>
            </a:r>
            <a:r>
              <a:rPr lang="en-US" sz="1600" dirty="0">
                <a:hlinkClick r:id="rId3"/>
              </a:rPr>
              <a:t>D365FO Security Matrix </a:t>
            </a:r>
            <a:r>
              <a:rPr lang="en-US" sz="1600" dirty="0"/>
              <a:t>from Fastpath may assist with this process</a:t>
            </a:r>
          </a:p>
          <a:p>
            <a:pPr marL="457200" lvl="1" indent="0">
              <a:buNone/>
            </a:pPr>
            <a:r>
              <a:rPr lang="en-US" sz="1600" dirty="0"/>
              <a:t>2) Isolate menu items from process/task</a:t>
            </a:r>
          </a:p>
          <a:p>
            <a:pPr marL="228600" lvl="2" indent="0">
              <a:buNone/>
            </a:pPr>
            <a:r>
              <a:rPr lang="en-US" sz="1600" dirty="0"/>
              <a:t>	Task Recorder – perform the task the user will need to do while recording it using 	the task recorder function</a:t>
            </a:r>
          </a:p>
          <a:p>
            <a:pPr marL="228600" lvl="2" indent="0">
              <a:buNone/>
            </a:pPr>
            <a:r>
              <a:rPr lang="en-US" sz="1600" dirty="0"/>
              <a:t>	Use the </a:t>
            </a:r>
            <a:r>
              <a:rPr lang="en-US" sz="1600" dirty="0">
                <a:hlinkClick r:id="rId4"/>
              </a:rPr>
              <a:t>Task Recorder Parser </a:t>
            </a:r>
            <a:r>
              <a:rPr lang="en-US" sz="1600" dirty="0"/>
              <a:t>or Security Diagnostic for Task Recordings in 	D365FO to extract menu items consumed during task recording</a:t>
            </a:r>
          </a:p>
          <a:p>
            <a:pPr marL="457200" lvl="1" indent="0">
              <a:buNone/>
            </a:pPr>
            <a:r>
              <a:rPr lang="en-US" sz="1600" dirty="0"/>
              <a:t>3) Determine correct permissions for menu items</a:t>
            </a:r>
          </a:p>
          <a:p>
            <a:pPr marL="228600" lvl="2" indent="0">
              <a:buNone/>
            </a:pPr>
            <a:r>
              <a:rPr lang="en-US" sz="1600" dirty="0"/>
              <a:t>	For D365FO, remember that menu item security is honored at table level</a:t>
            </a:r>
          </a:p>
          <a:p>
            <a:pPr marL="228600" lvl="2" indent="0">
              <a:buNone/>
            </a:pPr>
            <a:r>
              <a:rPr lang="en-US" sz="1600" dirty="0"/>
              <a:t>	If you would like additional help, the </a:t>
            </a:r>
            <a:r>
              <a:rPr lang="en-US" sz="1600" dirty="0">
                <a:hlinkClick r:id="rId5"/>
              </a:rPr>
              <a:t>Fastpath Security Designer</a:t>
            </a:r>
            <a:r>
              <a:rPr lang="en-US" sz="1600" dirty="0"/>
              <a:t> module will provide 	this information</a:t>
            </a:r>
          </a:p>
          <a:p>
            <a:pPr marL="457200" lvl="1" indent="0">
              <a:buNone/>
            </a:pPr>
            <a:r>
              <a:rPr lang="en-US" sz="1600" dirty="0"/>
              <a:t>4) If necessary (esp. for AX 2012), modify table level access to allow/restrict access to certain tables/fields</a:t>
            </a:r>
          </a:p>
          <a:p>
            <a:pPr marL="457200" lvl="1" indent="0">
              <a:buNone/>
            </a:pPr>
            <a:r>
              <a:rPr lang="en-US" sz="1600" dirty="0"/>
              <a:t>5) Test and validate – always be sure to test solution prior to deployment</a:t>
            </a:r>
          </a:p>
          <a:p>
            <a:pPr marL="228600" lvl="2" indent="0">
              <a:buNone/>
            </a:pPr>
            <a:r>
              <a:rPr lang="en-US" sz="1600" dirty="0"/>
              <a:t>	Users will not complain about having too much access</a:t>
            </a:r>
          </a:p>
          <a:p>
            <a:pPr marL="571500" indent="-571500">
              <a:buFont typeface="+mj-lt"/>
              <a:buAutoNum type="arabicParenR"/>
            </a:pPr>
            <a:endParaRPr lang="en-US" dirty="0"/>
          </a:p>
        </p:txBody>
      </p:sp>
    </p:spTree>
    <p:extLst>
      <p:ext uri="{BB962C8B-B14F-4D97-AF65-F5344CB8AC3E}">
        <p14:creationId xmlns:p14="http://schemas.microsoft.com/office/powerpoint/2010/main" val="3596503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7946E5-5BCE-4686-8490-D089CE2FBB9D}"/>
              </a:ext>
            </a:extLst>
          </p:cNvPr>
          <p:cNvSpPr>
            <a:spLocks noGrp="1"/>
          </p:cNvSpPr>
          <p:nvPr>
            <p:ph type="title"/>
          </p:nvPr>
        </p:nvSpPr>
        <p:spPr/>
        <p:txBody>
          <a:bodyPr>
            <a:normAutofit/>
          </a:bodyPr>
          <a:lstStyle/>
          <a:p>
            <a:r>
              <a:rPr lang="en-US" sz="3200" dirty="0"/>
              <a:t>Follow ALM Process for Deploying Security</a:t>
            </a:r>
          </a:p>
        </p:txBody>
      </p:sp>
      <p:sp>
        <p:nvSpPr>
          <p:cNvPr id="5" name="Content Placeholder 4">
            <a:extLst>
              <a:ext uri="{FF2B5EF4-FFF2-40B4-BE49-F238E27FC236}">
                <a16:creationId xmlns:a16="http://schemas.microsoft.com/office/drawing/2014/main" id="{B27EFC47-26F0-4C18-B15C-D3A3FDDAC164}"/>
              </a:ext>
            </a:extLst>
          </p:cNvPr>
          <p:cNvSpPr>
            <a:spLocks noGrp="1"/>
          </p:cNvSpPr>
          <p:nvPr>
            <p:ph idx="1"/>
          </p:nvPr>
        </p:nvSpPr>
        <p:spPr/>
        <p:txBody>
          <a:bodyPr/>
          <a:lstStyle/>
          <a:p>
            <a:pPr marL="0" indent="0">
              <a:buNone/>
            </a:pPr>
            <a:endParaRPr lang="en-US" dirty="0"/>
          </a:p>
        </p:txBody>
      </p:sp>
      <p:pic>
        <p:nvPicPr>
          <p:cNvPr id="6" name="Content Placeholder 6" descr="A picture containing clock&#10;&#10;Description automatically generated">
            <a:extLst>
              <a:ext uri="{FF2B5EF4-FFF2-40B4-BE49-F238E27FC236}">
                <a16:creationId xmlns:a16="http://schemas.microsoft.com/office/drawing/2014/main" id="{41DA49DE-E3EF-4972-AD2E-3F700478A1CE}"/>
              </a:ext>
            </a:extLst>
          </p:cNvPr>
          <p:cNvPicPr>
            <a:picLocks noChangeAspect="1"/>
          </p:cNvPicPr>
          <p:nvPr/>
        </p:nvPicPr>
        <p:blipFill>
          <a:blip r:embed="rId3"/>
          <a:stretch>
            <a:fillRect/>
          </a:stretch>
        </p:blipFill>
        <p:spPr>
          <a:xfrm>
            <a:off x="838200" y="1825867"/>
            <a:ext cx="5051058" cy="2252990"/>
          </a:xfrm>
          <a:prstGeom prst="rect">
            <a:avLst/>
          </a:prstGeom>
        </p:spPr>
      </p:pic>
      <p:pic>
        <p:nvPicPr>
          <p:cNvPr id="7" name="Picture 6">
            <a:extLst>
              <a:ext uri="{FF2B5EF4-FFF2-40B4-BE49-F238E27FC236}">
                <a16:creationId xmlns:a16="http://schemas.microsoft.com/office/drawing/2014/main" id="{AF40742C-BCC9-4C8D-843C-45DFB5AB2B9F}"/>
              </a:ext>
            </a:extLst>
          </p:cNvPr>
          <p:cNvPicPr>
            <a:picLocks noChangeAspect="1"/>
          </p:cNvPicPr>
          <p:nvPr/>
        </p:nvPicPr>
        <p:blipFill>
          <a:blip r:embed="rId4"/>
          <a:stretch>
            <a:fillRect/>
          </a:stretch>
        </p:blipFill>
        <p:spPr>
          <a:xfrm>
            <a:off x="7048398" y="1690688"/>
            <a:ext cx="4629063" cy="2269421"/>
          </a:xfrm>
          <a:prstGeom prst="rect">
            <a:avLst/>
          </a:prstGeom>
        </p:spPr>
      </p:pic>
      <p:sp>
        <p:nvSpPr>
          <p:cNvPr id="8" name="TextBox 7">
            <a:extLst>
              <a:ext uri="{FF2B5EF4-FFF2-40B4-BE49-F238E27FC236}">
                <a16:creationId xmlns:a16="http://schemas.microsoft.com/office/drawing/2014/main" id="{37C0C267-4778-4AFB-AA95-18790B1B282C}"/>
              </a:ext>
            </a:extLst>
          </p:cNvPr>
          <p:cNvSpPr txBox="1"/>
          <p:nvPr/>
        </p:nvSpPr>
        <p:spPr>
          <a:xfrm>
            <a:off x="1547377" y="4020292"/>
            <a:ext cx="3632703" cy="646331"/>
          </a:xfrm>
          <a:prstGeom prst="rect">
            <a:avLst/>
          </a:prstGeom>
          <a:noFill/>
        </p:spPr>
        <p:txBody>
          <a:bodyPr wrap="square" rtlCol="0">
            <a:spAutoFit/>
          </a:bodyPr>
          <a:lstStyle/>
          <a:p>
            <a:endParaRPr lang="en-US" dirty="0"/>
          </a:p>
          <a:p>
            <a:r>
              <a:rPr lang="en-US" dirty="0"/>
              <a:t>Do not deploy security like this…</a:t>
            </a:r>
          </a:p>
        </p:txBody>
      </p:sp>
      <p:sp>
        <p:nvSpPr>
          <p:cNvPr id="9" name="TextBox 8">
            <a:extLst>
              <a:ext uri="{FF2B5EF4-FFF2-40B4-BE49-F238E27FC236}">
                <a16:creationId xmlns:a16="http://schemas.microsoft.com/office/drawing/2014/main" id="{990CCCF0-4C4C-4193-A42F-AD4764B91997}"/>
              </a:ext>
            </a:extLst>
          </p:cNvPr>
          <p:cNvSpPr txBox="1"/>
          <p:nvPr/>
        </p:nvSpPr>
        <p:spPr>
          <a:xfrm>
            <a:off x="7056052" y="4158791"/>
            <a:ext cx="4459578" cy="369332"/>
          </a:xfrm>
          <a:prstGeom prst="rect">
            <a:avLst/>
          </a:prstGeom>
          <a:noFill/>
        </p:spPr>
        <p:txBody>
          <a:bodyPr wrap="square" rtlCol="0">
            <a:spAutoFit/>
          </a:bodyPr>
          <a:lstStyle/>
          <a:p>
            <a:r>
              <a:rPr lang="en-US" dirty="0"/>
              <a:t>Instead, follow the same process as code</a:t>
            </a:r>
          </a:p>
        </p:txBody>
      </p:sp>
    </p:spTree>
    <p:extLst>
      <p:ext uri="{BB962C8B-B14F-4D97-AF65-F5344CB8AC3E}">
        <p14:creationId xmlns:p14="http://schemas.microsoft.com/office/powerpoint/2010/main" val="2959989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663EA0-352A-444C-A1B1-055D790966D7}"/>
              </a:ext>
            </a:extLst>
          </p:cNvPr>
          <p:cNvSpPr>
            <a:spLocks noGrp="1"/>
          </p:cNvSpPr>
          <p:nvPr>
            <p:ph type="title"/>
          </p:nvPr>
        </p:nvSpPr>
        <p:spPr/>
        <p:txBody>
          <a:bodyPr/>
          <a:lstStyle/>
          <a:p>
            <a:r>
              <a:rPr lang="en-US" dirty="0"/>
              <a:t>Testing Security</a:t>
            </a:r>
          </a:p>
        </p:txBody>
      </p:sp>
      <p:sp>
        <p:nvSpPr>
          <p:cNvPr id="6" name="Content Placeholder 5">
            <a:extLst>
              <a:ext uri="{FF2B5EF4-FFF2-40B4-BE49-F238E27FC236}">
                <a16:creationId xmlns:a16="http://schemas.microsoft.com/office/drawing/2014/main" id="{DE78D849-436A-4CCF-AC11-07E80562ADF8}"/>
              </a:ext>
            </a:extLst>
          </p:cNvPr>
          <p:cNvSpPr>
            <a:spLocks noGrp="1"/>
          </p:cNvSpPr>
          <p:nvPr>
            <p:ph idx="1"/>
          </p:nvPr>
        </p:nvSpPr>
        <p:spPr/>
        <p:txBody>
          <a:bodyPr/>
          <a:lstStyle/>
          <a:p>
            <a:pPr marL="0" indent="0">
              <a:buNone/>
            </a:pPr>
            <a:r>
              <a:rPr lang="en-US" dirty="0">
                <a:hlinkClick r:id="rId3"/>
              </a:rPr>
              <a:t>Security Test Workspace </a:t>
            </a:r>
            <a:endParaRPr lang="en-US" dirty="0"/>
          </a:p>
        </p:txBody>
      </p:sp>
      <p:pic>
        <p:nvPicPr>
          <p:cNvPr id="8" name="Picture 7" descr="Graphical user interface, application, table&#10;&#10;Description automatically generated">
            <a:extLst>
              <a:ext uri="{FF2B5EF4-FFF2-40B4-BE49-F238E27FC236}">
                <a16:creationId xmlns:a16="http://schemas.microsoft.com/office/drawing/2014/main" id="{D963DD7A-BBBE-4C54-9224-5955BEB98873}"/>
              </a:ext>
            </a:extLst>
          </p:cNvPr>
          <p:cNvPicPr>
            <a:picLocks noChangeAspect="1"/>
          </p:cNvPicPr>
          <p:nvPr/>
        </p:nvPicPr>
        <p:blipFill>
          <a:blip r:embed="rId4"/>
          <a:stretch>
            <a:fillRect/>
          </a:stretch>
        </p:blipFill>
        <p:spPr>
          <a:xfrm>
            <a:off x="2317199" y="2508738"/>
            <a:ext cx="7557601" cy="3282461"/>
          </a:xfrm>
          <a:prstGeom prst="rect">
            <a:avLst/>
          </a:prstGeom>
        </p:spPr>
      </p:pic>
    </p:spTree>
    <p:extLst>
      <p:ext uri="{BB962C8B-B14F-4D97-AF65-F5344CB8AC3E}">
        <p14:creationId xmlns:p14="http://schemas.microsoft.com/office/powerpoint/2010/main" val="2729133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1DD645A-B525-4DF7-B37C-C49DDEED07FE}"/>
              </a:ext>
            </a:extLst>
          </p:cNvPr>
          <p:cNvSpPr>
            <a:spLocks noGrp="1"/>
          </p:cNvSpPr>
          <p:nvPr>
            <p:ph type="ctrTitle"/>
          </p:nvPr>
        </p:nvSpPr>
        <p:spPr/>
        <p:txBody>
          <a:bodyPr/>
          <a:lstStyle/>
          <a:p>
            <a:r>
              <a:rPr lang="en-US" dirty="0"/>
              <a:t>User Licensing</a:t>
            </a:r>
          </a:p>
        </p:txBody>
      </p:sp>
      <p:sp>
        <p:nvSpPr>
          <p:cNvPr id="8" name="Subtitle 7">
            <a:extLst>
              <a:ext uri="{FF2B5EF4-FFF2-40B4-BE49-F238E27FC236}">
                <a16:creationId xmlns:a16="http://schemas.microsoft.com/office/drawing/2014/main" id="{C6B6E777-D987-4891-8DA2-0398DED9F6D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95654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F27754F-0E62-4536-B5E3-2493C559361F}"/>
              </a:ext>
            </a:extLst>
          </p:cNvPr>
          <p:cNvSpPr>
            <a:spLocks noGrp="1"/>
          </p:cNvSpPr>
          <p:nvPr>
            <p:ph type="title"/>
          </p:nvPr>
        </p:nvSpPr>
        <p:spPr/>
        <p:txBody>
          <a:bodyPr/>
          <a:lstStyle/>
          <a:p>
            <a:r>
              <a:rPr lang="en-US" dirty="0"/>
              <a:t>Licensing Directly Tied to Security</a:t>
            </a:r>
          </a:p>
        </p:txBody>
      </p:sp>
      <p:sp>
        <p:nvSpPr>
          <p:cNvPr id="8" name="Content Placeholder 7">
            <a:extLst>
              <a:ext uri="{FF2B5EF4-FFF2-40B4-BE49-F238E27FC236}">
                <a16:creationId xmlns:a16="http://schemas.microsoft.com/office/drawing/2014/main" id="{8F5F5A00-3CD5-4823-9E6C-90F73A16B011}"/>
              </a:ext>
            </a:extLst>
          </p:cNvPr>
          <p:cNvSpPr>
            <a:spLocks noGrp="1"/>
          </p:cNvSpPr>
          <p:nvPr>
            <p:ph idx="1"/>
          </p:nvPr>
        </p:nvSpPr>
        <p:spPr>
          <a:xfrm>
            <a:off x="1295398" y="1356292"/>
            <a:ext cx="10058401" cy="4351338"/>
          </a:xfrm>
        </p:spPr>
        <p:txBody>
          <a:bodyPr>
            <a:normAutofit/>
          </a:bodyPr>
          <a:lstStyle/>
          <a:p>
            <a:r>
              <a:rPr lang="en-US" sz="2000" dirty="0"/>
              <a:t>The security a user is assigned determines what license(s) they are required to have</a:t>
            </a:r>
          </a:p>
          <a:p>
            <a:pPr lvl="1"/>
            <a:r>
              <a:rPr lang="en-US" sz="2000" dirty="0"/>
              <a:t>Changes to security can impact a user’s licensing requirements</a:t>
            </a:r>
          </a:p>
          <a:p>
            <a:pPr lvl="1"/>
            <a:r>
              <a:rPr lang="en-US" sz="2000" dirty="0"/>
              <a:t>Need to have a way to analyze security changes for potential licensing impact</a:t>
            </a:r>
          </a:p>
          <a:p>
            <a:r>
              <a:rPr lang="en-US" sz="2000" dirty="0"/>
              <a:t>Least privilege security = lowest licensing costs</a:t>
            </a:r>
          </a:p>
          <a:p>
            <a:pPr lvl="1"/>
            <a:r>
              <a:rPr lang="en-US" sz="2000" dirty="0"/>
              <a:t>If we can limit what a user is assigned, we can ensure their licensing costs are minimal</a:t>
            </a:r>
          </a:p>
          <a:p>
            <a:r>
              <a:rPr lang="en-US" sz="2000" dirty="0"/>
              <a:t>The above is not a trivial exercise but can produce LARGE returns</a:t>
            </a:r>
          </a:p>
          <a:p>
            <a:pPr lvl="1"/>
            <a:r>
              <a:rPr lang="en-US" sz="2000" dirty="0"/>
              <a:t>Have instances where companies are saving multiple $100k+ per year on licensing costs</a:t>
            </a:r>
          </a:p>
        </p:txBody>
      </p:sp>
    </p:spTree>
    <p:extLst>
      <p:ext uri="{BB962C8B-B14F-4D97-AF65-F5344CB8AC3E}">
        <p14:creationId xmlns:p14="http://schemas.microsoft.com/office/powerpoint/2010/main" val="2591097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D161-F5E9-4C1A-9152-9B3F58FC1057}"/>
              </a:ext>
            </a:extLst>
          </p:cNvPr>
          <p:cNvSpPr>
            <a:spLocks noGrp="1"/>
          </p:cNvSpPr>
          <p:nvPr>
            <p:ph type="title"/>
          </p:nvPr>
        </p:nvSpPr>
        <p:spPr/>
        <p:txBody>
          <a:bodyPr/>
          <a:lstStyle/>
          <a:p>
            <a:r>
              <a:rPr lang="en-US" dirty="0"/>
              <a:t>Audience Questions</a:t>
            </a:r>
          </a:p>
        </p:txBody>
      </p:sp>
      <p:sp>
        <p:nvSpPr>
          <p:cNvPr id="3" name="Content Placeholder 2">
            <a:extLst>
              <a:ext uri="{FF2B5EF4-FFF2-40B4-BE49-F238E27FC236}">
                <a16:creationId xmlns:a16="http://schemas.microsoft.com/office/drawing/2014/main" id="{F7E143D7-0BDF-40E9-8433-24C06F45D360}"/>
              </a:ext>
            </a:extLst>
          </p:cNvPr>
          <p:cNvSpPr>
            <a:spLocks noGrp="1"/>
          </p:cNvSpPr>
          <p:nvPr>
            <p:ph idx="1"/>
          </p:nvPr>
        </p:nvSpPr>
        <p:spPr>
          <a:xfrm>
            <a:off x="931984" y="1687103"/>
            <a:ext cx="10515600" cy="4351338"/>
          </a:xfrm>
        </p:spPr>
        <p:txBody>
          <a:bodyPr/>
          <a:lstStyle/>
          <a:p>
            <a:r>
              <a:rPr lang="en-US" dirty="0"/>
              <a:t>What is your current process for determining user licensing?</a:t>
            </a:r>
          </a:p>
          <a:p>
            <a:r>
              <a:rPr lang="en-US" dirty="0"/>
              <a:t>Do security changes get analyzed for licensing impact before being implemented?</a:t>
            </a:r>
          </a:p>
          <a:p>
            <a:r>
              <a:rPr lang="en-US" dirty="0"/>
              <a:t>Do you perform any sort of licensing analysis to see if you can reduce licensing costs?</a:t>
            </a:r>
          </a:p>
        </p:txBody>
      </p:sp>
    </p:spTree>
    <p:extLst>
      <p:ext uri="{BB962C8B-B14F-4D97-AF65-F5344CB8AC3E}">
        <p14:creationId xmlns:p14="http://schemas.microsoft.com/office/powerpoint/2010/main" val="614377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F494B-72F5-4DC2-B884-47F5EDD401EF}"/>
              </a:ext>
            </a:extLst>
          </p:cNvPr>
          <p:cNvSpPr>
            <a:spLocks noGrp="1"/>
          </p:cNvSpPr>
          <p:nvPr>
            <p:ph type="title"/>
          </p:nvPr>
        </p:nvSpPr>
        <p:spPr/>
        <p:txBody>
          <a:bodyPr/>
          <a:lstStyle/>
          <a:p>
            <a:r>
              <a:rPr lang="en-US" dirty="0"/>
              <a:t>Old D365FO Licensing (pre-Oct 2019)</a:t>
            </a:r>
          </a:p>
        </p:txBody>
      </p:sp>
      <p:sp>
        <p:nvSpPr>
          <p:cNvPr id="3" name="Content Placeholder 2">
            <a:extLst>
              <a:ext uri="{FF2B5EF4-FFF2-40B4-BE49-F238E27FC236}">
                <a16:creationId xmlns:a16="http://schemas.microsoft.com/office/drawing/2014/main" id="{EE07EF2A-DC9C-43DF-9B12-DD1CBD9BAB1A}"/>
              </a:ext>
            </a:extLst>
          </p:cNvPr>
          <p:cNvSpPr>
            <a:spLocks noGrp="1"/>
          </p:cNvSpPr>
          <p:nvPr>
            <p:ph idx="1"/>
          </p:nvPr>
        </p:nvSpPr>
        <p:spPr/>
        <p:txBody>
          <a:bodyPr/>
          <a:lstStyle/>
          <a:p>
            <a:endParaRPr lang="en-US"/>
          </a:p>
        </p:txBody>
      </p:sp>
      <p:pic>
        <p:nvPicPr>
          <p:cNvPr id="4" name="Content Placeholder 3">
            <a:extLst>
              <a:ext uri="{FF2B5EF4-FFF2-40B4-BE49-F238E27FC236}">
                <a16:creationId xmlns:a16="http://schemas.microsoft.com/office/drawing/2014/main" id="{424D1467-8197-48CD-B782-FB8CB50049A0}"/>
              </a:ext>
            </a:extLst>
          </p:cNvPr>
          <p:cNvPicPr>
            <a:picLocks noChangeAspect="1"/>
          </p:cNvPicPr>
          <p:nvPr/>
        </p:nvPicPr>
        <p:blipFill>
          <a:blip r:embed="rId2"/>
          <a:stretch>
            <a:fillRect/>
          </a:stretch>
        </p:blipFill>
        <p:spPr>
          <a:xfrm>
            <a:off x="1838420" y="1883635"/>
            <a:ext cx="8515159" cy="4002125"/>
          </a:xfrm>
          <a:prstGeom prst="rect">
            <a:avLst/>
          </a:prstGeom>
        </p:spPr>
      </p:pic>
    </p:spTree>
    <p:extLst>
      <p:ext uri="{BB962C8B-B14F-4D97-AF65-F5344CB8AC3E}">
        <p14:creationId xmlns:p14="http://schemas.microsoft.com/office/powerpoint/2010/main" val="3289163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B3307-BCAF-434D-B58D-ACDF48B2E989}"/>
              </a:ext>
            </a:extLst>
          </p:cNvPr>
          <p:cNvSpPr>
            <a:spLocks noGrp="1"/>
          </p:cNvSpPr>
          <p:nvPr>
            <p:ph type="title"/>
          </p:nvPr>
        </p:nvSpPr>
        <p:spPr/>
        <p:txBody>
          <a:bodyPr/>
          <a:lstStyle/>
          <a:p>
            <a:r>
              <a:rPr lang="en-US" dirty="0"/>
              <a:t>D365FO User Licensing</a:t>
            </a:r>
          </a:p>
        </p:txBody>
      </p:sp>
      <p:sp>
        <p:nvSpPr>
          <p:cNvPr id="3" name="Content Placeholder 2">
            <a:extLst>
              <a:ext uri="{FF2B5EF4-FFF2-40B4-BE49-F238E27FC236}">
                <a16:creationId xmlns:a16="http://schemas.microsoft.com/office/drawing/2014/main" id="{15154ABC-573F-4CE3-AF1B-FAE63CF39F6B}"/>
              </a:ext>
            </a:extLst>
          </p:cNvPr>
          <p:cNvSpPr>
            <a:spLocks noGrp="1"/>
          </p:cNvSpPr>
          <p:nvPr>
            <p:ph idx="1"/>
          </p:nvPr>
        </p:nvSpPr>
        <p:spPr/>
        <p:txBody>
          <a:bodyPr/>
          <a:lstStyle/>
          <a:p>
            <a:endParaRPr lang="en-US"/>
          </a:p>
        </p:txBody>
      </p:sp>
      <p:pic>
        <p:nvPicPr>
          <p:cNvPr id="4" name="Content Placeholder 3">
            <a:extLst>
              <a:ext uri="{FF2B5EF4-FFF2-40B4-BE49-F238E27FC236}">
                <a16:creationId xmlns:a16="http://schemas.microsoft.com/office/drawing/2014/main" id="{FA33268E-C70C-424C-98A5-F2B8EC1F4FBB}"/>
              </a:ext>
            </a:extLst>
          </p:cNvPr>
          <p:cNvPicPr>
            <a:picLocks noChangeAspect="1"/>
          </p:cNvPicPr>
          <p:nvPr/>
        </p:nvPicPr>
        <p:blipFill>
          <a:blip r:embed="rId2"/>
          <a:stretch>
            <a:fillRect/>
          </a:stretch>
        </p:blipFill>
        <p:spPr>
          <a:xfrm>
            <a:off x="1121832" y="1860384"/>
            <a:ext cx="9948333" cy="3805236"/>
          </a:xfrm>
          <a:prstGeom prst="rect">
            <a:avLst/>
          </a:prstGeom>
        </p:spPr>
      </p:pic>
    </p:spTree>
    <p:extLst>
      <p:ext uri="{BB962C8B-B14F-4D97-AF65-F5344CB8AC3E}">
        <p14:creationId xmlns:p14="http://schemas.microsoft.com/office/powerpoint/2010/main" val="361755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F6F10-2AD3-4217-8531-AE8F796CD98F}"/>
              </a:ext>
            </a:extLst>
          </p:cNvPr>
          <p:cNvSpPr>
            <a:spLocks noGrp="1"/>
          </p:cNvSpPr>
          <p:nvPr>
            <p:ph type="title"/>
          </p:nvPr>
        </p:nvSpPr>
        <p:spPr/>
        <p:txBody>
          <a:bodyPr/>
          <a:lstStyle/>
          <a:p>
            <a:r>
              <a:rPr lang="en-US" dirty="0"/>
              <a:t>Base / Attach Combinations</a:t>
            </a:r>
          </a:p>
        </p:txBody>
      </p:sp>
      <p:sp>
        <p:nvSpPr>
          <p:cNvPr id="3" name="Content Placeholder 2">
            <a:extLst>
              <a:ext uri="{FF2B5EF4-FFF2-40B4-BE49-F238E27FC236}">
                <a16:creationId xmlns:a16="http://schemas.microsoft.com/office/drawing/2014/main" id="{550B6B5A-4E7F-42AE-B6FA-74500372B3E5}"/>
              </a:ext>
            </a:extLst>
          </p:cNvPr>
          <p:cNvSpPr>
            <a:spLocks noGrp="1"/>
          </p:cNvSpPr>
          <p:nvPr>
            <p:ph idx="1"/>
          </p:nvPr>
        </p:nvSpPr>
        <p:spPr/>
        <p:txBody>
          <a:bodyPr/>
          <a:lstStyle/>
          <a:p>
            <a:endParaRPr lang="en-US"/>
          </a:p>
        </p:txBody>
      </p:sp>
      <p:pic>
        <p:nvPicPr>
          <p:cNvPr id="4" name="Content Placeholder 3">
            <a:extLst>
              <a:ext uri="{FF2B5EF4-FFF2-40B4-BE49-F238E27FC236}">
                <a16:creationId xmlns:a16="http://schemas.microsoft.com/office/drawing/2014/main" id="{16060911-1113-41D8-B2EA-A433282BFDF0}"/>
              </a:ext>
            </a:extLst>
          </p:cNvPr>
          <p:cNvPicPr>
            <a:picLocks noChangeAspect="1"/>
          </p:cNvPicPr>
          <p:nvPr/>
        </p:nvPicPr>
        <p:blipFill>
          <a:blip r:embed="rId2"/>
          <a:stretch>
            <a:fillRect/>
          </a:stretch>
        </p:blipFill>
        <p:spPr>
          <a:xfrm>
            <a:off x="1676376" y="1817523"/>
            <a:ext cx="8252018" cy="4394199"/>
          </a:xfrm>
          <a:prstGeom prst="rect">
            <a:avLst/>
          </a:prstGeom>
        </p:spPr>
      </p:pic>
    </p:spTree>
    <p:extLst>
      <p:ext uri="{BB962C8B-B14F-4D97-AF65-F5344CB8AC3E}">
        <p14:creationId xmlns:p14="http://schemas.microsoft.com/office/powerpoint/2010/main" val="1886837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097EC-F966-436D-BF0B-10C8948770D1}"/>
              </a:ext>
            </a:extLst>
          </p:cNvPr>
          <p:cNvSpPr>
            <a:spLocks noGrp="1"/>
          </p:cNvSpPr>
          <p:nvPr>
            <p:ph type="title"/>
          </p:nvPr>
        </p:nvSpPr>
        <p:spPr/>
        <p:txBody>
          <a:bodyPr/>
          <a:lstStyle/>
          <a:p>
            <a:r>
              <a:rPr lang="en-US" dirty="0"/>
              <a:t>D365 User Licensing Mechanisms</a:t>
            </a:r>
          </a:p>
        </p:txBody>
      </p:sp>
      <p:sp>
        <p:nvSpPr>
          <p:cNvPr id="3" name="Content Placeholder 2">
            <a:extLst>
              <a:ext uri="{FF2B5EF4-FFF2-40B4-BE49-F238E27FC236}">
                <a16:creationId xmlns:a16="http://schemas.microsoft.com/office/drawing/2014/main" id="{632DA48E-1B60-4A6E-BC4C-3B6D24010312}"/>
              </a:ext>
            </a:extLst>
          </p:cNvPr>
          <p:cNvSpPr>
            <a:spLocks noGrp="1"/>
          </p:cNvSpPr>
          <p:nvPr>
            <p:ph idx="1"/>
          </p:nvPr>
        </p:nvSpPr>
        <p:spPr>
          <a:xfrm>
            <a:off x="1676400" y="1675380"/>
            <a:ext cx="8053754" cy="4351338"/>
          </a:xfrm>
        </p:spPr>
        <p:txBody>
          <a:bodyPr>
            <a:normAutofit fontScale="70000" lnSpcReduction="20000"/>
          </a:bodyPr>
          <a:lstStyle/>
          <a:p>
            <a:r>
              <a:rPr lang="en-US" dirty="0"/>
              <a:t>Two licensing mechanisms:</a:t>
            </a:r>
          </a:p>
          <a:p>
            <a:pPr lvl="1"/>
            <a:r>
              <a:rPr lang="en-US" dirty="0"/>
              <a:t>Entry Point Based</a:t>
            </a:r>
          </a:p>
          <a:p>
            <a:pPr lvl="1"/>
            <a:r>
              <a:rPr lang="en-US" dirty="0"/>
              <a:t>Privilege Based</a:t>
            </a:r>
          </a:p>
          <a:p>
            <a:r>
              <a:rPr lang="en-US" dirty="0"/>
              <a:t>Entry Point Licensing</a:t>
            </a:r>
          </a:p>
          <a:p>
            <a:pPr lvl="1"/>
            <a:r>
              <a:rPr lang="en-US" dirty="0"/>
              <a:t>Three license types</a:t>
            </a:r>
          </a:p>
          <a:p>
            <a:pPr lvl="2"/>
            <a:r>
              <a:rPr lang="en-US" dirty="0"/>
              <a:t>Operations</a:t>
            </a:r>
          </a:p>
          <a:p>
            <a:pPr lvl="2"/>
            <a:r>
              <a:rPr lang="en-US" dirty="0"/>
              <a:t>Activity</a:t>
            </a:r>
          </a:p>
          <a:p>
            <a:pPr lvl="2"/>
            <a:r>
              <a:rPr lang="en-US" dirty="0"/>
              <a:t>Team Member</a:t>
            </a:r>
          </a:p>
          <a:p>
            <a:r>
              <a:rPr lang="en-US" dirty="0"/>
              <a:t>Privilege Based Licensing</a:t>
            </a:r>
          </a:p>
          <a:p>
            <a:pPr lvl="1"/>
            <a:r>
              <a:rPr lang="en-US" dirty="0"/>
              <a:t>Breaks Operations level license down into different module SKUs</a:t>
            </a:r>
          </a:p>
          <a:p>
            <a:pPr lvl="2"/>
            <a:r>
              <a:rPr lang="en-US" dirty="0"/>
              <a:t>Finance</a:t>
            </a:r>
          </a:p>
          <a:p>
            <a:pPr lvl="2"/>
            <a:r>
              <a:rPr lang="en-US" dirty="0"/>
              <a:t>Supply Chain Management</a:t>
            </a:r>
          </a:p>
          <a:p>
            <a:pPr lvl="2"/>
            <a:r>
              <a:rPr lang="en-US" dirty="0"/>
              <a:t>Commerce</a:t>
            </a:r>
          </a:p>
          <a:p>
            <a:pPr lvl="2"/>
            <a:r>
              <a:rPr lang="en-US" dirty="0"/>
              <a:t>Project Operations</a:t>
            </a:r>
          </a:p>
          <a:p>
            <a:pPr lvl="1"/>
            <a:r>
              <a:rPr lang="en-US" dirty="0"/>
              <a:t>If user requires multiple licenses, then additional licenses can be ‘attached’ at a reduced price</a:t>
            </a:r>
          </a:p>
          <a:p>
            <a:pPr lvl="1"/>
            <a:r>
              <a:rPr lang="en-US" dirty="0"/>
              <a:t>User </a:t>
            </a:r>
            <a:r>
              <a:rPr lang="en-US" b="1" dirty="0"/>
              <a:t>must</a:t>
            </a:r>
            <a:r>
              <a:rPr lang="en-US" dirty="0"/>
              <a:t> be assigned a ‘base’ license before any ‘attach’ licenses can be used</a:t>
            </a:r>
          </a:p>
          <a:p>
            <a:endParaRPr lang="en-US" dirty="0"/>
          </a:p>
        </p:txBody>
      </p:sp>
    </p:spTree>
    <p:extLst>
      <p:ext uri="{BB962C8B-B14F-4D97-AF65-F5344CB8AC3E}">
        <p14:creationId xmlns:p14="http://schemas.microsoft.com/office/powerpoint/2010/main" val="33291520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1900E-7B4C-487F-B7BF-80E854ADDB9B}"/>
              </a:ext>
            </a:extLst>
          </p:cNvPr>
          <p:cNvSpPr>
            <a:spLocks noGrp="1"/>
          </p:cNvSpPr>
          <p:nvPr>
            <p:ph type="title"/>
          </p:nvPr>
        </p:nvSpPr>
        <p:spPr/>
        <p:txBody>
          <a:bodyPr/>
          <a:lstStyle/>
          <a:p>
            <a:r>
              <a:rPr lang="en-US" dirty="0"/>
              <a:t>Entry Point Based Licensing</a:t>
            </a:r>
          </a:p>
        </p:txBody>
      </p:sp>
      <p:sp>
        <p:nvSpPr>
          <p:cNvPr id="3" name="Content Placeholder 2">
            <a:extLst>
              <a:ext uri="{FF2B5EF4-FFF2-40B4-BE49-F238E27FC236}">
                <a16:creationId xmlns:a16="http://schemas.microsoft.com/office/drawing/2014/main" id="{C3F48B3F-8B07-4007-9F89-0B6307D23760}"/>
              </a:ext>
            </a:extLst>
          </p:cNvPr>
          <p:cNvSpPr>
            <a:spLocks noGrp="1"/>
          </p:cNvSpPr>
          <p:nvPr>
            <p:ph idx="1"/>
          </p:nvPr>
        </p:nvSpPr>
        <p:spPr>
          <a:xfrm>
            <a:off x="1341212" y="1860384"/>
            <a:ext cx="6008078" cy="4351338"/>
          </a:xfrm>
        </p:spPr>
        <p:txBody>
          <a:bodyPr>
            <a:normAutofit/>
          </a:bodyPr>
          <a:lstStyle/>
          <a:p>
            <a:r>
              <a:rPr lang="en-US" sz="2000" dirty="0"/>
              <a:t>Based on access to entry points (menu items </a:t>
            </a:r>
            <a:r>
              <a:rPr lang="en-US" sz="2000" dirty="0" err="1"/>
              <a:t>etc</a:t>
            </a:r>
            <a:r>
              <a:rPr lang="en-US" sz="2000" dirty="0"/>
              <a:t>)</a:t>
            </a:r>
          </a:p>
          <a:p>
            <a:r>
              <a:rPr lang="en-US" sz="2000" dirty="0"/>
              <a:t>Each entry point has two parameters</a:t>
            </a:r>
          </a:p>
          <a:p>
            <a:pPr lvl="1"/>
            <a:r>
              <a:rPr lang="en-US" sz="2000" dirty="0" err="1"/>
              <a:t>MaintainUserLicense</a:t>
            </a:r>
            <a:r>
              <a:rPr lang="en-US" sz="2000" dirty="0"/>
              <a:t> – used if access is Created, Update, Delete</a:t>
            </a:r>
          </a:p>
          <a:p>
            <a:pPr lvl="1"/>
            <a:r>
              <a:rPr lang="en-US" sz="2000" dirty="0" err="1"/>
              <a:t>ViewUserLicense</a:t>
            </a:r>
            <a:r>
              <a:rPr lang="en-US" sz="2000" dirty="0"/>
              <a:t> – used if access if Read</a:t>
            </a:r>
          </a:p>
          <a:p>
            <a:r>
              <a:rPr lang="en-US" sz="2000" dirty="0"/>
              <a:t>It only takes one access at a higher license level for the user/role to require that higher license level</a:t>
            </a:r>
          </a:p>
          <a:p>
            <a:pPr marL="0" indent="0">
              <a:buNone/>
            </a:pPr>
            <a:endParaRPr lang="en-US" sz="2000" dirty="0"/>
          </a:p>
          <a:p>
            <a:endParaRPr lang="en-US" sz="2000" dirty="0"/>
          </a:p>
        </p:txBody>
      </p:sp>
      <p:pic>
        <p:nvPicPr>
          <p:cNvPr id="4" name="Picture 2" descr="https://alexdmeyer.com/wp-content/uploads/2017/02/d365_sysuserinfodetail.png">
            <a:extLst>
              <a:ext uri="{FF2B5EF4-FFF2-40B4-BE49-F238E27FC236}">
                <a16:creationId xmlns:a16="http://schemas.microsoft.com/office/drawing/2014/main" id="{2710CA6B-53B0-4B48-A3FE-4AE0B86D698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49290" y="1484877"/>
            <a:ext cx="2295449" cy="510235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3476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4076-A8A7-4A1F-825A-3D500624D53D}"/>
              </a:ext>
            </a:extLst>
          </p:cNvPr>
          <p:cNvSpPr>
            <a:spLocks noGrp="1"/>
          </p:cNvSpPr>
          <p:nvPr>
            <p:ph type="title"/>
          </p:nvPr>
        </p:nvSpPr>
        <p:spPr/>
        <p:txBody>
          <a:bodyPr/>
          <a:lstStyle/>
          <a:p>
            <a:r>
              <a:rPr lang="en-US" dirty="0"/>
              <a:t>Privilege Based Licensing</a:t>
            </a:r>
          </a:p>
        </p:txBody>
      </p:sp>
      <p:sp>
        <p:nvSpPr>
          <p:cNvPr id="3" name="Content Placeholder 2">
            <a:extLst>
              <a:ext uri="{FF2B5EF4-FFF2-40B4-BE49-F238E27FC236}">
                <a16:creationId xmlns:a16="http://schemas.microsoft.com/office/drawing/2014/main" id="{C8CE3442-1BF6-420D-97AB-7A6238AB2F03}"/>
              </a:ext>
            </a:extLst>
          </p:cNvPr>
          <p:cNvSpPr>
            <a:spLocks noGrp="1"/>
          </p:cNvSpPr>
          <p:nvPr>
            <p:ph idx="1"/>
          </p:nvPr>
        </p:nvSpPr>
        <p:spPr>
          <a:xfrm>
            <a:off x="1570893" y="1690688"/>
            <a:ext cx="6260124" cy="4351338"/>
          </a:xfrm>
        </p:spPr>
        <p:txBody>
          <a:bodyPr>
            <a:normAutofit/>
          </a:bodyPr>
          <a:lstStyle/>
          <a:p>
            <a:r>
              <a:rPr lang="en-US" sz="2000" dirty="0"/>
              <a:t>Microsoft has designated certain privileges to require a particular license type</a:t>
            </a:r>
          </a:p>
          <a:p>
            <a:r>
              <a:rPr lang="en-US" sz="2000" dirty="0"/>
              <a:t>Associations can be found in the </a:t>
            </a:r>
            <a:r>
              <a:rPr lang="en-US" sz="2000" dirty="0" err="1"/>
              <a:t>LicensingServicePlansPrivilege</a:t>
            </a:r>
            <a:r>
              <a:rPr lang="en-US" sz="2000" dirty="0"/>
              <a:t> table</a:t>
            </a:r>
          </a:p>
          <a:p>
            <a:r>
              <a:rPr lang="en-US" sz="2000" dirty="0"/>
              <a:t>If user is assigned a privilege with </a:t>
            </a:r>
            <a:r>
              <a:rPr lang="en-US" sz="2000" dirty="0" err="1"/>
              <a:t>IsUnique</a:t>
            </a:r>
            <a:r>
              <a:rPr lang="en-US" sz="2000" dirty="0"/>
              <a:t> = 1 then that license is required</a:t>
            </a:r>
          </a:p>
          <a:p>
            <a:pPr lvl="1"/>
            <a:r>
              <a:rPr lang="en-US" sz="2000" dirty="0"/>
              <a:t>If multiple licenses are required will follow a base/attach model</a:t>
            </a:r>
          </a:p>
          <a:p>
            <a:r>
              <a:rPr lang="en-US" sz="2000" dirty="0"/>
              <a:t>If </a:t>
            </a:r>
            <a:r>
              <a:rPr lang="en-US" sz="2000" dirty="0" err="1"/>
              <a:t>IsUnique</a:t>
            </a:r>
            <a:r>
              <a:rPr lang="en-US" sz="2000" dirty="0"/>
              <a:t> = 0 then </a:t>
            </a:r>
            <a:r>
              <a:rPr lang="en-US" sz="2000" b="1" dirty="0"/>
              <a:t>any </a:t>
            </a:r>
            <a:r>
              <a:rPr lang="en-US" sz="2000" dirty="0"/>
              <a:t>license listed will satisfy license requirement</a:t>
            </a:r>
          </a:p>
          <a:p>
            <a:endParaRPr lang="en-US" sz="2000" dirty="0"/>
          </a:p>
        </p:txBody>
      </p:sp>
      <p:pic>
        <p:nvPicPr>
          <p:cNvPr id="4" name="Picture 3" descr="A picture containing text, table&#10;&#10;Description automatically generated">
            <a:extLst>
              <a:ext uri="{FF2B5EF4-FFF2-40B4-BE49-F238E27FC236}">
                <a16:creationId xmlns:a16="http://schemas.microsoft.com/office/drawing/2014/main" id="{2431FC75-F15E-4341-8B46-274FDCE7AED8}"/>
              </a:ext>
            </a:extLst>
          </p:cNvPr>
          <p:cNvPicPr>
            <a:picLocks noChangeAspect="1"/>
          </p:cNvPicPr>
          <p:nvPr/>
        </p:nvPicPr>
        <p:blipFill>
          <a:blip r:embed="rId2"/>
          <a:stretch>
            <a:fillRect/>
          </a:stretch>
        </p:blipFill>
        <p:spPr>
          <a:xfrm>
            <a:off x="8028073" y="1903133"/>
            <a:ext cx="3811275" cy="3051733"/>
          </a:xfrm>
          <a:prstGeom prst="rect">
            <a:avLst/>
          </a:prstGeom>
        </p:spPr>
      </p:pic>
    </p:spTree>
    <p:extLst>
      <p:ext uri="{BB962C8B-B14F-4D97-AF65-F5344CB8AC3E}">
        <p14:creationId xmlns:p14="http://schemas.microsoft.com/office/powerpoint/2010/main" val="2886738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FF9A-F9B8-4E45-BA9C-F9389C00C86E}"/>
              </a:ext>
            </a:extLst>
          </p:cNvPr>
          <p:cNvSpPr>
            <a:spLocks noGrp="1"/>
          </p:cNvSpPr>
          <p:nvPr>
            <p:ph type="title"/>
          </p:nvPr>
        </p:nvSpPr>
        <p:spPr/>
        <p:txBody>
          <a:bodyPr/>
          <a:lstStyle/>
          <a:p>
            <a:r>
              <a:rPr lang="en-US" dirty="0"/>
              <a:t>Privilege Based Licensing</a:t>
            </a:r>
          </a:p>
        </p:txBody>
      </p:sp>
      <p:sp>
        <p:nvSpPr>
          <p:cNvPr id="3" name="Content Placeholder 2">
            <a:extLst>
              <a:ext uri="{FF2B5EF4-FFF2-40B4-BE49-F238E27FC236}">
                <a16:creationId xmlns:a16="http://schemas.microsoft.com/office/drawing/2014/main" id="{DE79D5FE-32D4-4052-86A1-B3E03D9DC14A}"/>
              </a:ext>
            </a:extLst>
          </p:cNvPr>
          <p:cNvSpPr>
            <a:spLocks noGrp="1"/>
          </p:cNvSpPr>
          <p:nvPr>
            <p:ph idx="1"/>
          </p:nvPr>
        </p:nvSpPr>
        <p:spPr>
          <a:xfrm>
            <a:off x="838199" y="1520415"/>
            <a:ext cx="10515600" cy="4351338"/>
          </a:xfrm>
        </p:spPr>
        <p:txBody>
          <a:bodyPr/>
          <a:lstStyle/>
          <a:p>
            <a:r>
              <a:rPr lang="en-US" dirty="0"/>
              <a:t>How is the </a:t>
            </a:r>
            <a:r>
              <a:rPr lang="en-US" dirty="0" err="1"/>
              <a:t>LicensingServicePlansPrivilege</a:t>
            </a:r>
            <a:r>
              <a:rPr lang="en-US" dirty="0"/>
              <a:t> table populated?</a:t>
            </a:r>
          </a:p>
          <a:p>
            <a:pPr lvl="1"/>
            <a:r>
              <a:rPr lang="en-US" dirty="0"/>
              <a:t>Executing the User License Estimator Report </a:t>
            </a:r>
          </a:p>
          <a:p>
            <a:pPr lvl="1"/>
            <a:r>
              <a:rPr lang="en-US" dirty="0"/>
              <a:t>Populated by a static .json file that is stored in a DLL</a:t>
            </a:r>
          </a:p>
        </p:txBody>
      </p:sp>
      <p:pic>
        <p:nvPicPr>
          <p:cNvPr id="4" name="Picture 3" descr="Graphical user interface, text&#10;&#10;Description automatically generated">
            <a:extLst>
              <a:ext uri="{FF2B5EF4-FFF2-40B4-BE49-F238E27FC236}">
                <a16:creationId xmlns:a16="http://schemas.microsoft.com/office/drawing/2014/main" id="{A2A0DDC6-0897-4622-B1CC-B50369ABEDD5}"/>
              </a:ext>
            </a:extLst>
          </p:cNvPr>
          <p:cNvPicPr>
            <a:picLocks noChangeAspect="1"/>
          </p:cNvPicPr>
          <p:nvPr/>
        </p:nvPicPr>
        <p:blipFill>
          <a:blip r:embed="rId2"/>
          <a:stretch>
            <a:fillRect/>
          </a:stretch>
        </p:blipFill>
        <p:spPr>
          <a:xfrm>
            <a:off x="3188677" y="3244580"/>
            <a:ext cx="5506062" cy="3390682"/>
          </a:xfrm>
          <a:prstGeom prst="rect">
            <a:avLst/>
          </a:prstGeom>
        </p:spPr>
      </p:pic>
    </p:spTree>
    <p:extLst>
      <p:ext uri="{BB962C8B-B14F-4D97-AF65-F5344CB8AC3E}">
        <p14:creationId xmlns:p14="http://schemas.microsoft.com/office/powerpoint/2010/main" val="1470943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782DA-93AD-4926-BE46-D9306748F66C}"/>
              </a:ext>
            </a:extLst>
          </p:cNvPr>
          <p:cNvSpPr>
            <a:spLocks noGrp="1"/>
          </p:cNvSpPr>
          <p:nvPr>
            <p:ph type="title"/>
          </p:nvPr>
        </p:nvSpPr>
        <p:spPr/>
        <p:txBody>
          <a:bodyPr/>
          <a:lstStyle/>
          <a:p>
            <a:r>
              <a:rPr lang="en-US" dirty="0"/>
              <a:t>How Do We Bring These Licensing Models Together?</a:t>
            </a:r>
          </a:p>
        </p:txBody>
      </p:sp>
      <p:pic>
        <p:nvPicPr>
          <p:cNvPr id="4" name="Content Placeholder 3">
            <a:extLst>
              <a:ext uri="{FF2B5EF4-FFF2-40B4-BE49-F238E27FC236}">
                <a16:creationId xmlns:a16="http://schemas.microsoft.com/office/drawing/2014/main" id="{51C3ADBF-7F27-4E12-BECA-0CD4FBAD69ED}"/>
              </a:ext>
            </a:extLst>
          </p:cNvPr>
          <p:cNvPicPr>
            <a:picLocks noGrp="1" noChangeAspect="1"/>
          </p:cNvPicPr>
          <p:nvPr>
            <p:ph idx="1"/>
          </p:nvPr>
        </p:nvPicPr>
        <p:blipFill>
          <a:blip r:embed="rId3"/>
          <a:stretch>
            <a:fillRect/>
          </a:stretch>
        </p:blipFill>
        <p:spPr>
          <a:xfrm>
            <a:off x="3050023" y="1555750"/>
            <a:ext cx="6091954" cy="5062908"/>
          </a:xfrm>
          <a:prstGeom prst="rect">
            <a:avLst/>
          </a:prstGeom>
        </p:spPr>
      </p:pic>
    </p:spTree>
    <p:extLst>
      <p:ext uri="{BB962C8B-B14F-4D97-AF65-F5344CB8AC3E}">
        <p14:creationId xmlns:p14="http://schemas.microsoft.com/office/powerpoint/2010/main" val="471957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6E253-5DAC-49E9-8B34-E29475C8D965}"/>
              </a:ext>
            </a:extLst>
          </p:cNvPr>
          <p:cNvSpPr>
            <a:spLocks noGrp="1"/>
          </p:cNvSpPr>
          <p:nvPr>
            <p:ph type="title"/>
          </p:nvPr>
        </p:nvSpPr>
        <p:spPr/>
        <p:txBody>
          <a:bodyPr/>
          <a:lstStyle/>
          <a:p>
            <a:r>
              <a:rPr lang="en-US" dirty="0"/>
              <a:t>User License Estimator Report</a:t>
            </a:r>
          </a:p>
        </p:txBody>
      </p:sp>
      <p:sp>
        <p:nvSpPr>
          <p:cNvPr id="3" name="Content Placeholder 2">
            <a:extLst>
              <a:ext uri="{FF2B5EF4-FFF2-40B4-BE49-F238E27FC236}">
                <a16:creationId xmlns:a16="http://schemas.microsoft.com/office/drawing/2014/main" id="{B4586423-8DAF-42D4-9865-AF9C63C7DE33}"/>
              </a:ext>
            </a:extLst>
          </p:cNvPr>
          <p:cNvSpPr>
            <a:spLocks noGrp="1"/>
          </p:cNvSpPr>
          <p:nvPr>
            <p:ph idx="1"/>
          </p:nvPr>
        </p:nvSpPr>
        <p:spPr>
          <a:xfrm>
            <a:off x="1740875" y="1690688"/>
            <a:ext cx="5257801" cy="4351338"/>
          </a:xfrm>
        </p:spPr>
        <p:txBody>
          <a:bodyPr/>
          <a:lstStyle/>
          <a:p>
            <a:r>
              <a:rPr lang="en-US" sz="1600" dirty="0"/>
              <a:t>Located at System Administration -&gt; </a:t>
            </a:r>
          </a:p>
          <a:p>
            <a:pPr marL="0" indent="0">
              <a:buNone/>
            </a:pPr>
            <a:r>
              <a:rPr lang="en-US" sz="1600" dirty="0"/>
              <a:t>Inquiries -&gt; License Reports -&gt;</a:t>
            </a:r>
          </a:p>
          <a:p>
            <a:pPr marL="0" indent="0">
              <a:buNone/>
            </a:pPr>
            <a:r>
              <a:rPr lang="en-US" sz="1600" dirty="0"/>
              <a:t>User License Estimator</a:t>
            </a:r>
          </a:p>
          <a:p>
            <a:pPr marL="0" indent="0">
              <a:buNone/>
            </a:pPr>
            <a:endParaRPr lang="en-US" sz="1600" dirty="0"/>
          </a:p>
          <a:p>
            <a:r>
              <a:rPr lang="en-US" sz="1600" dirty="0"/>
              <a:t>Historically has had many issues and may show </a:t>
            </a:r>
          </a:p>
          <a:p>
            <a:pPr marL="0" indent="0">
              <a:buNone/>
            </a:pPr>
            <a:r>
              <a:rPr lang="en-US" sz="1600" dirty="0"/>
              <a:t>Incorrect results (PU31-PU36 all have some </a:t>
            </a:r>
          </a:p>
          <a:p>
            <a:pPr marL="0" indent="0">
              <a:buNone/>
            </a:pPr>
            <a:r>
              <a:rPr lang="en-US" sz="1600" dirty="0"/>
              <a:t>bug/issue with them)</a:t>
            </a:r>
          </a:p>
          <a:p>
            <a:pPr marL="0" indent="0">
              <a:buNone/>
            </a:pPr>
            <a:endParaRPr lang="en-US" sz="1600" dirty="0"/>
          </a:p>
          <a:p>
            <a:r>
              <a:rPr lang="en-US" sz="1600" dirty="0"/>
              <a:t>Current licenses (as of 10.0.21 are):</a:t>
            </a:r>
          </a:p>
          <a:p>
            <a:pPr lvl="1"/>
            <a:r>
              <a:rPr lang="en-US" sz="1600" dirty="0"/>
              <a:t>Finance</a:t>
            </a:r>
          </a:p>
          <a:p>
            <a:pPr lvl="1"/>
            <a:r>
              <a:rPr lang="en-US" sz="1600" dirty="0"/>
              <a:t>Supply Chain Management</a:t>
            </a:r>
          </a:p>
          <a:p>
            <a:pPr lvl="1"/>
            <a:r>
              <a:rPr lang="en-US" sz="1600" dirty="0"/>
              <a:t>Commerce</a:t>
            </a:r>
          </a:p>
          <a:p>
            <a:pPr lvl="1"/>
            <a:r>
              <a:rPr lang="en-US" sz="1600" dirty="0"/>
              <a:t>Project Operations</a:t>
            </a:r>
            <a:endParaRPr lang="en-US" dirty="0"/>
          </a:p>
          <a:p>
            <a:endParaRPr lang="en-US" dirty="0"/>
          </a:p>
          <a:p>
            <a:endParaRPr lang="en-US" dirty="0"/>
          </a:p>
        </p:txBody>
      </p:sp>
      <p:pic>
        <p:nvPicPr>
          <p:cNvPr id="4" name="Picture 3">
            <a:extLst>
              <a:ext uri="{FF2B5EF4-FFF2-40B4-BE49-F238E27FC236}">
                <a16:creationId xmlns:a16="http://schemas.microsoft.com/office/drawing/2014/main" id="{63026950-F4E6-41BB-BE7C-255A69B86D3F}"/>
              </a:ext>
            </a:extLst>
          </p:cNvPr>
          <p:cNvPicPr>
            <a:picLocks noChangeAspect="1"/>
          </p:cNvPicPr>
          <p:nvPr/>
        </p:nvPicPr>
        <p:blipFill>
          <a:blip r:embed="rId2"/>
          <a:stretch>
            <a:fillRect/>
          </a:stretch>
        </p:blipFill>
        <p:spPr>
          <a:xfrm>
            <a:off x="6998676" y="1559168"/>
            <a:ext cx="4922255" cy="3389206"/>
          </a:xfrm>
          <a:prstGeom prst="rect">
            <a:avLst/>
          </a:prstGeom>
        </p:spPr>
      </p:pic>
    </p:spTree>
    <p:extLst>
      <p:ext uri="{BB962C8B-B14F-4D97-AF65-F5344CB8AC3E}">
        <p14:creationId xmlns:p14="http://schemas.microsoft.com/office/powerpoint/2010/main" val="35055124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045C3-957C-4EE0-98EF-5465EDF5D30A}"/>
              </a:ext>
            </a:extLst>
          </p:cNvPr>
          <p:cNvSpPr>
            <a:spLocks noGrp="1"/>
          </p:cNvSpPr>
          <p:nvPr>
            <p:ph type="title"/>
          </p:nvPr>
        </p:nvSpPr>
        <p:spPr/>
        <p:txBody>
          <a:bodyPr/>
          <a:lstStyle/>
          <a:p>
            <a:r>
              <a:rPr lang="en-US" dirty="0"/>
              <a:t>Manual Reporting Option</a:t>
            </a:r>
          </a:p>
        </p:txBody>
      </p:sp>
      <p:sp>
        <p:nvSpPr>
          <p:cNvPr id="3" name="Content Placeholder 2">
            <a:extLst>
              <a:ext uri="{FF2B5EF4-FFF2-40B4-BE49-F238E27FC236}">
                <a16:creationId xmlns:a16="http://schemas.microsoft.com/office/drawing/2014/main" id="{DE6D59A6-E487-4A9A-88AF-0EE5054DDD46}"/>
              </a:ext>
            </a:extLst>
          </p:cNvPr>
          <p:cNvSpPr>
            <a:spLocks noGrp="1"/>
          </p:cNvSpPr>
          <p:nvPr>
            <p:ph idx="1"/>
          </p:nvPr>
        </p:nvSpPr>
        <p:spPr>
          <a:xfrm>
            <a:off x="1723292" y="1520415"/>
            <a:ext cx="8991600" cy="3344662"/>
          </a:xfrm>
        </p:spPr>
        <p:txBody>
          <a:bodyPr>
            <a:normAutofit fontScale="92500" lnSpcReduction="10000"/>
          </a:bodyPr>
          <a:lstStyle/>
          <a:p>
            <a:r>
              <a:rPr lang="en-US" dirty="0"/>
              <a:t>Need to first determine user access to entry points</a:t>
            </a:r>
          </a:p>
          <a:p>
            <a:r>
              <a:rPr lang="en-US" dirty="0"/>
              <a:t>Determine highest level of license required</a:t>
            </a:r>
          </a:p>
          <a:p>
            <a:r>
              <a:rPr lang="en-US" dirty="0"/>
              <a:t>If Operations level license required, need to determine privileges assigned to user</a:t>
            </a:r>
          </a:p>
          <a:p>
            <a:r>
              <a:rPr lang="en-US" dirty="0"/>
              <a:t>Reference data from </a:t>
            </a:r>
            <a:r>
              <a:rPr lang="en-US" dirty="0" err="1"/>
              <a:t>LicensingServicePlansPrivilege</a:t>
            </a:r>
            <a:r>
              <a:rPr lang="en-US" dirty="0"/>
              <a:t> table to determine required licenses</a:t>
            </a:r>
          </a:p>
          <a:p>
            <a:r>
              <a:rPr lang="en-US" dirty="0">
                <a:hlinkClick r:id="rId2"/>
              </a:rPr>
              <a:t>D365FO Security Layer Licensing Excel File</a:t>
            </a:r>
            <a:endParaRPr lang="en-US" dirty="0"/>
          </a:p>
          <a:p>
            <a:r>
              <a:rPr lang="en-US" dirty="0">
                <a:hlinkClick r:id="rId3"/>
              </a:rPr>
              <a:t>AX 2012 -&gt; D365FO Licensing Comparison Excel File</a:t>
            </a:r>
            <a:endParaRPr lang="en-US" dirty="0"/>
          </a:p>
          <a:p>
            <a:endParaRPr lang="en-US" dirty="0"/>
          </a:p>
          <a:p>
            <a:endParaRPr lang="en-US" dirty="0"/>
          </a:p>
        </p:txBody>
      </p:sp>
    </p:spTree>
    <p:extLst>
      <p:ext uri="{BB962C8B-B14F-4D97-AF65-F5344CB8AC3E}">
        <p14:creationId xmlns:p14="http://schemas.microsoft.com/office/powerpoint/2010/main" val="2108526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5DE2-E61B-4EB3-9A62-506CA2A371EF}"/>
              </a:ext>
            </a:extLst>
          </p:cNvPr>
          <p:cNvSpPr>
            <a:spLocks noGrp="1"/>
          </p:cNvSpPr>
          <p:nvPr>
            <p:ph type="title"/>
          </p:nvPr>
        </p:nvSpPr>
        <p:spPr>
          <a:xfrm>
            <a:off x="838200" y="286927"/>
            <a:ext cx="10515600" cy="1233488"/>
          </a:xfrm>
        </p:spPr>
        <p:txBody>
          <a:bodyPr/>
          <a:lstStyle/>
          <a:p>
            <a:r>
              <a:rPr lang="en-US" dirty="0"/>
              <a:t>Automated Solutions</a:t>
            </a:r>
          </a:p>
        </p:txBody>
      </p:sp>
      <p:sp>
        <p:nvSpPr>
          <p:cNvPr id="3" name="Content Placeholder 2">
            <a:extLst>
              <a:ext uri="{FF2B5EF4-FFF2-40B4-BE49-F238E27FC236}">
                <a16:creationId xmlns:a16="http://schemas.microsoft.com/office/drawing/2014/main" id="{B5A99F15-5762-4CDD-A837-DC47887DDF59}"/>
              </a:ext>
            </a:extLst>
          </p:cNvPr>
          <p:cNvSpPr>
            <a:spLocks noGrp="1"/>
          </p:cNvSpPr>
          <p:nvPr>
            <p:ph idx="1"/>
          </p:nvPr>
        </p:nvSpPr>
        <p:spPr>
          <a:xfrm>
            <a:off x="838200" y="1029554"/>
            <a:ext cx="10515600" cy="4351338"/>
          </a:xfrm>
        </p:spPr>
        <p:txBody>
          <a:bodyPr/>
          <a:lstStyle/>
          <a:p>
            <a:r>
              <a:rPr lang="en-US" dirty="0"/>
              <a:t>Fastpath Licensing Reports</a:t>
            </a:r>
          </a:p>
        </p:txBody>
      </p:sp>
      <p:pic>
        <p:nvPicPr>
          <p:cNvPr id="4" name="Picture 3">
            <a:extLst>
              <a:ext uri="{FF2B5EF4-FFF2-40B4-BE49-F238E27FC236}">
                <a16:creationId xmlns:a16="http://schemas.microsoft.com/office/drawing/2014/main" id="{A96DE953-1827-41B4-9752-5098AE501267}"/>
              </a:ext>
            </a:extLst>
          </p:cNvPr>
          <p:cNvPicPr>
            <a:picLocks noChangeAspect="1"/>
          </p:cNvPicPr>
          <p:nvPr/>
        </p:nvPicPr>
        <p:blipFill>
          <a:blip r:embed="rId2"/>
          <a:stretch>
            <a:fillRect/>
          </a:stretch>
        </p:blipFill>
        <p:spPr>
          <a:xfrm>
            <a:off x="2108015" y="1477108"/>
            <a:ext cx="7975967" cy="2495706"/>
          </a:xfrm>
          <a:prstGeom prst="rect">
            <a:avLst/>
          </a:prstGeom>
        </p:spPr>
      </p:pic>
      <p:pic>
        <p:nvPicPr>
          <p:cNvPr id="5" name="Picture 4">
            <a:extLst>
              <a:ext uri="{FF2B5EF4-FFF2-40B4-BE49-F238E27FC236}">
                <a16:creationId xmlns:a16="http://schemas.microsoft.com/office/drawing/2014/main" id="{48CBA7AD-93C5-4A58-962D-815DB17F2424}"/>
              </a:ext>
            </a:extLst>
          </p:cNvPr>
          <p:cNvPicPr>
            <a:picLocks noChangeAspect="1"/>
          </p:cNvPicPr>
          <p:nvPr/>
        </p:nvPicPr>
        <p:blipFill>
          <a:blip r:embed="rId3"/>
          <a:stretch>
            <a:fillRect/>
          </a:stretch>
        </p:blipFill>
        <p:spPr>
          <a:xfrm>
            <a:off x="2108016" y="3987448"/>
            <a:ext cx="7975967" cy="2524432"/>
          </a:xfrm>
          <a:prstGeom prst="rect">
            <a:avLst/>
          </a:prstGeom>
        </p:spPr>
      </p:pic>
    </p:spTree>
    <p:extLst>
      <p:ext uri="{BB962C8B-B14F-4D97-AF65-F5344CB8AC3E}">
        <p14:creationId xmlns:p14="http://schemas.microsoft.com/office/powerpoint/2010/main" val="3660132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4EEA8-60E4-4C85-BDF1-CD29D49BACB1}"/>
              </a:ext>
            </a:extLst>
          </p:cNvPr>
          <p:cNvSpPr>
            <a:spLocks noGrp="1"/>
          </p:cNvSpPr>
          <p:nvPr>
            <p:ph type="title"/>
          </p:nvPr>
        </p:nvSpPr>
        <p:spPr/>
        <p:txBody>
          <a:bodyPr/>
          <a:lstStyle/>
          <a:p>
            <a:r>
              <a:rPr lang="en-US" dirty="0"/>
              <a:t>Steps to Save Money on Licensing Costs</a:t>
            </a:r>
          </a:p>
        </p:txBody>
      </p:sp>
      <p:sp>
        <p:nvSpPr>
          <p:cNvPr id="3" name="Content Placeholder 2">
            <a:extLst>
              <a:ext uri="{FF2B5EF4-FFF2-40B4-BE49-F238E27FC236}">
                <a16:creationId xmlns:a16="http://schemas.microsoft.com/office/drawing/2014/main" id="{94F9CBF5-C7A3-48B3-82F4-D0E1D48EC1D6}"/>
              </a:ext>
            </a:extLst>
          </p:cNvPr>
          <p:cNvSpPr>
            <a:spLocks noGrp="1"/>
          </p:cNvSpPr>
          <p:nvPr>
            <p:ph idx="1"/>
          </p:nvPr>
        </p:nvSpPr>
        <p:spPr>
          <a:xfrm>
            <a:off x="1506414" y="1690688"/>
            <a:ext cx="10515600" cy="4351338"/>
          </a:xfrm>
        </p:spPr>
        <p:txBody>
          <a:bodyPr/>
          <a:lstStyle/>
          <a:p>
            <a:r>
              <a:rPr lang="en-US" dirty="0"/>
              <a:t>Ensure current license assignments match user’s requirements based on security</a:t>
            </a:r>
          </a:p>
          <a:p>
            <a:r>
              <a:rPr lang="en-US" dirty="0"/>
              <a:t>Implement least privilege security for users</a:t>
            </a:r>
          </a:p>
          <a:p>
            <a:pPr lvl="1"/>
            <a:r>
              <a:rPr lang="en-US" dirty="0"/>
              <a:t>Take a risk-based approach to implementing</a:t>
            </a:r>
          </a:p>
          <a:p>
            <a:r>
              <a:rPr lang="en-US" dirty="0"/>
              <a:t>Look for instances where users or roles are over provisioned and either:</a:t>
            </a:r>
          </a:p>
          <a:p>
            <a:pPr lvl="1"/>
            <a:r>
              <a:rPr lang="en-US" dirty="0"/>
              <a:t>Remove offending access</a:t>
            </a:r>
          </a:p>
          <a:p>
            <a:pPr lvl="1"/>
            <a:r>
              <a:rPr lang="en-US" dirty="0"/>
              <a:t>Create a new role with correct security</a:t>
            </a:r>
          </a:p>
          <a:p>
            <a:endParaRPr lang="en-US" dirty="0"/>
          </a:p>
        </p:txBody>
      </p:sp>
    </p:spTree>
    <p:extLst>
      <p:ext uri="{BB962C8B-B14F-4D97-AF65-F5344CB8AC3E}">
        <p14:creationId xmlns:p14="http://schemas.microsoft.com/office/powerpoint/2010/main" val="2960808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E71C0-DC42-C246-9D1C-6A9E8BFC2C93}"/>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FA9A5C2A-C75A-4470-9FA0-FF86CB2D9FE8}"/>
              </a:ext>
            </a:extLst>
          </p:cNvPr>
          <p:cNvSpPr>
            <a:spLocks noGrp="1"/>
          </p:cNvSpPr>
          <p:nvPr>
            <p:ph idx="1"/>
          </p:nvPr>
        </p:nvSpPr>
        <p:spPr>
          <a:xfrm>
            <a:off x="1957754" y="1099954"/>
            <a:ext cx="9577754" cy="5453245"/>
          </a:xfrm>
        </p:spPr>
        <p:txBody>
          <a:bodyPr>
            <a:normAutofit/>
          </a:bodyPr>
          <a:lstStyle/>
          <a:p>
            <a:pPr marL="457200" indent="-457200">
              <a:lnSpc>
                <a:spcPct val="0"/>
              </a:lnSpc>
              <a:spcBef>
                <a:spcPts val="3600"/>
              </a:spcBef>
            </a:pPr>
            <a:endParaRPr lang="en-US" sz="2400" dirty="0">
              <a:solidFill>
                <a:schemeClr val="accent2"/>
              </a:solidFill>
              <a:hlinkClick r:id="rId2"/>
            </a:endParaRPr>
          </a:p>
          <a:p>
            <a:pPr marL="0" indent="0">
              <a:lnSpc>
                <a:spcPct val="0"/>
              </a:lnSpc>
              <a:spcBef>
                <a:spcPts val="3600"/>
              </a:spcBef>
              <a:buNone/>
            </a:pPr>
            <a:r>
              <a:rPr lang="en-US" sz="1800" dirty="0">
                <a:solidFill>
                  <a:schemeClr val="accent2"/>
                </a:solidFill>
                <a:hlinkClick r:id="rId2"/>
              </a:rPr>
              <a:t>Security and Audit Field Manual: D365FO</a:t>
            </a:r>
            <a:endParaRPr lang="en-US" sz="1800" dirty="0">
              <a:solidFill>
                <a:schemeClr val="accent2"/>
              </a:solidFill>
            </a:endParaRPr>
          </a:p>
          <a:p>
            <a:pPr marL="0" indent="0">
              <a:lnSpc>
                <a:spcPct val="0"/>
              </a:lnSpc>
              <a:spcBef>
                <a:spcPts val="3600"/>
              </a:spcBef>
              <a:buNone/>
            </a:pPr>
            <a:r>
              <a:rPr lang="en-US" sz="1800" dirty="0">
                <a:solidFill>
                  <a:schemeClr val="accent2"/>
                </a:solidFill>
                <a:hlinkClick r:id="rId3"/>
              </a:rPr>
              <a:t>D365FO Blog</a:t>
            </a:r>
            <a:endParaRPr lang="en-US" sz="1800" dirty="0">
              <a:solidFill>
                <a:schemeClr val="accent2"/>
              </a:solidFill>
            </a:endParaRPr>
          </a:p>
          <a:p>
            <a:pPr marL="0" indent="0">
              <a:lnSpc>
                <a:spcPct val="0"/>
              </a:lnSpc>
              <a:spcBef>
                <a:spcPts val="3600"/>
              </a:spcBef>
              <a:buNone/>
            </a:pPr>
            <a:r>
              <a:rPr lang="en-US" sz="1800" dirty="0">
                <a:solidFill>
                  <a:schemeClr val="accent2"/>
                </a:solidFill>
                <a:hlinkClick r:id="rId4"/>
              </a:rPr>
              <a:t>YouTube Channel</a:t>
            </a:r>
            <a:endParaRPr lang="en-US" sz="1800" dirty="0">
              <a:solidFill>
                <a:schemeClr val="accent2"/>
              </a:solidFill>
            </a:endParaRPr>
          </a:p>
          <a:p>
            <a:pPr marL="0" indent="0">
              <a:lnSpc>
                <a:spcPct val="0"/>
              </a:lnSpc>
              <a:spcBef>
                <a:spcPts val="3600"/>
              </a:spcBef>
              <a:buNone/>
            </a:pPr>
            <a:r>
              <a:rPr lang="en-US" sz="1800" dirty="0">
                <a:solidFill>
                  <a:schemeClr val="accent2"/>
                </a:solidFill>
                <a:hlinkClick r:id="rId5"/>
              </a:rPr>
              <a:t>Develop and Implement Least Privilege Security for D365FO</a:t>
            </a:r>
            <a:endParaRPr lang="en-US" sz="1800" dirty="0">
              <a:solidFill>
                <a:schemeClr val="accent2"/>
              </a:solidFill>
            </a:endParaRPr>
          </a:p>
          <a:p>
            <a:pPr marL="0" indent="0">
              <a:lnSpc>
                <a:spcPct val="0"/>
              </a:lnSpc>
              <a:spcBef>
                <a:spcPts val="3600"/>
              </a:spcBef>
              <a:buNone/>
            </a:pPr>
            <a:r>
              <a:rPr lang="en-US" sz="1800" dirty="0">
                <a:hlinkClick r:id="rId6"/>
              </a:rPr>
              <a:t>Current State of D365FO User Licensing</a:t>
            </a:r>
            <a:endParaRPr lang="en-US" sz="1800" dirty="0"/>
          </a:p>
          <a:p>
            <a:pPr marL="0" indent="0">
              <a:lnSpc>
                <a:spcPct val="0"/>
              </a:lnSpc>
              <a:spcBef>
                <a:spcPts val="3600"/>
              </a:spcBef>
              <a:buNone/>
            </a:pPr>
            <a:r>
              <a:rPr lang="en-US" sz="1800" dirty="0"/>
              <a:t>Security Matrix</a:t>
            </a:r>
          </a:p>
          <a:p>
            <a:pPr marL="685800" lvl="2" indent="-457200">
              <a:lnSpc>
                <a:spcPct val="0"/>
              </a:lnSpc>
              <a:spcBef>
                <a:spcPts val="3600"/>
              </a:spcBef>
            </a:pPr>
            <a:r>
              <a:rPr lang="en-US" sz="1800" dirty="0">
                <a:solidFill>
                  <a:schemeClr val="accent2"/>
                </a:solidFill>
                <a:hlinkClick r:id="rId7"/>
              </a:rPr>
              <a:t>AX 2012</a:t>
            </a:r>
            <a:endParaRPr lang="en-US" sz="1800" dirty="0">
              <a:solidFill>
                <a:schemeClr val="accent2"/>
              </a:solidFill>
            </a:endParaRPr>
          </a:p>
          <a:p>
            <a:pPr marL="685800" lvl="2" indent="-457200">
              <a:lnSpc>
                <a:spcPct val="0"/>
              </a:lnSpc>
              <a:spcBef>
                <a:spcPts val="3600"/>
              </a:spcBef>
            </a:pPr>
            <a:r>
              <a:rPr lang="en-US" sz="1800" dirty="0">
                <a:solidFill>
                  <a:schemeClr val="accent2"/>
                </a:solidFill>
                <a:hlinkClick r:id="rId8"/>
              </a:rPr>
              <a:t>D365FO</a:t>
            </a:r>
            <a:endParaRPr lang="en-US" sz="1800" dirty="0">
              <a:solidFill>
                <a:schemeClr val="accent2"/>
              </a:solidFill>
            </a:endParaRPr>
          </a:p>
          <a:p>
            <a:pPr marL="0" indent="0">
              <a:lnSpc>
                <a:spcPct val="0"/>
              </a:lnSpc>
              <a:spcBef>
                <a:spcPts val="3600"/>
              </a:spcBef>
              <a:buNone/>
            </a:pPr>
            <a:r>
              <a:rPr lang="en-US" sz="1800" dirty="0">
                <a:solidFill>
                  <a:schemeClr val="accent2"/>
                </a:solidFill>
                <a:hlinkClick r:id="rId9"/>
              </a:rPr>
              <a:t>D365FO Security Test Workspace</a:t>
            </a:r>
            <a:endParaRPr lang="en-US" sz="1800" dirty="0">
              <a:solidFill>
                <a:schemeClr val="accent2"/>
              </a:solidFill>
              <a:hlinkClick r:id="rId10"/>
            </a:endParaRPr>
          </a:p>
          <a:p>
            <a:pPr marL="0" indent="0">
              <a:lnSpc>
                <a:spcPct val="0"/>
              </a:lnSpc>
              <a:spcBef>
                <a:spcPts val="3600"/>
              </a:spcBef>
              <a:buNone/>
            </a:pPr>
            <a:r>
              <a:rPr lang="en-US" sz="1800" dirty="0">
                <a:solidFill>
                  <a:schemeClr val="accent2"/>
                </a:solidFill>
                <a:hlinkClick r:id="rId10"/>
              </a:rPr>
              <a:t>D365FO Security Converter</a:t>
            </a:r>
            <a:endParaRPr lang="en-US" sz="1800" dirty="0">
              <a:solidFill>
                <a:schemeClr val="accent2"/>
              </a:solidFill>
            </a:endParaRPr>
          </a:p>
          <a:p>
            <a:pPr marL="0" indent="0">
              <a:lnSpc>
                <a:spcPct val="0"/>
              </a:lnSpc>
              <a:spcBef>
                <a:spcPts val="3600"/>
              </a:spcBef>
              <a:buNone/>
            </a:pPr>
            <a:r>
              <a:rPr lang="en-US" sz="1800" dirty="0">
                <a:solidFill>
                  <a:schemeClr val="accent2"/>
                </a:solidFill>
                <a:hlinkClick r:id="rId11"/>
              </a:rPr>
              <a:t>AX 2012/D365FO Task Recorder Parser</a:t>
            </a:r>
            <a:endParaRPr lang="en-US" sz="1800" dirty="0">
              <a:solidFill>
                <a:schemeClr val="accent2"/>
              </a:solidFill>
            </a:endParaRPr>
          </a:p>
          <a:p>
            <a:endParaRPr lang="en-US" dirty="0"/>
          </a:p>
          <a:p>
            <a:endParaRPr lang="en-US" dirty="0"/>
          </a:p>
        </p:txBody>
      </p:sp>
    </p:spTree>
    <p:extLst>
      <p:ext uri="{BB962C8B-B14F-4D97-AF65-F5344CB8AC3E}">
        <p14:creationId xmlns:p14="http://schemas.microsoft.com/office/powerpoint/2010/main" val="7044734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BC8C71-C9CA-4D4B-9AF4-0C1CA93D1C99}"/>
              </a:ext>
            </a:extLst>
          </p:cNvPr>
          <p:cNvSpPr>
            <a:spLocks noGrp="1"/>
          </p:cNvSpPr>
          <p:nvPr>
            <p:ph type="title"/>
          </p:nvPr>
        </p:nvSpPr>
        <p:spPr/>
        <p:txBody>
          <a:bodyPr/>
          <a:lstStyle/>
          <a:p>
            <a:r>
              <a:rPr lang="en-US" dirty="0"/>
              <a:t>Resources</a:t>
            </a:r>
          </a:p>
        </p:txBody>
      </p:sp>
      <p:sp>
        <p:nvSpPr>
          <p:cNvPr id="4" name="Content Placeholder 3">
            <a:extLst>
              <a:ext uri="{FF2B5EF4-FFF2-40B4-BE49-F238E27FC236}">
                <a16:creationId xmlns:a16="http://schemas.microsoft.com/office/drawing/2014/main" id="{3D79B747-C995-4A5C-8AF6-1FFBFAE17105}"/>
              </a:ext>
            </a:extLst>
          </p:cNvPr>
          <p:cNvSpPr>
            <a:spLocks noGrp="1"/>
          </p:cNvSpPr>
          <p:nvPr>
            <p:ph idx="1"/>
          </p:nvPr>
        </p:nvSpPr>
        <p:spPr>
          <a:xfrm>
            <a:off x="1822938" y="1555584"/>
            <a:ext cx="9530862" cy="4351338"/>
          </a:xfrm>
        </p:spPr>
        <p:txBody>
          <a:bodyPr>
            <a:normAutofit fontScale="77500" lnSpcReduction="20000"/>
          </a:bodyPr>
          <a:lstStyle/>
          <a:p>
            <a:pPr marL="285750" indent="-285750"/>
            <a:r>
              <a:rPr lang="en-US" sz="2800" dirty="0">
                <a:hlinkClick r:id="rId2"/>
              </a:rPr>
              <a:t>D365 Wiki</a:t>
            </a:r>
            <a:endParaRPr lang="en-US" sz="2800" dirty="0"/>
          </a:p>
          <a:p>
            <a:pPr marL="285750" indent="-285750"/>
            <a:r>
              <a:rPr lang="en-US" sz="2800" dirty="0">
                <a:hlinkClick r:id="rId3"/>
              </a:rPr>
              <a:t>Task Recorder in Microsoft Dynamics 365 for Operations</a:t>
            </a:r>
            <a:endParaRPr lang="en-US" sz="2800" dirty="0"/>
          </a:p>
          <a:p>
            <a:pPr marL="285750" indent="-285750"/>
            <a:r>
              <a:rPr lang="en-US" sz="2800" dirty="0">
                <a:hlinkClick r:id="rId4"/>
              </a:rPr>
              <a:t>Security Development Tool User Guide</a:t>
            </a:r>
            <a:endParaRPr lang="en-US" sz="2800" dirty="0"/>
          </a:p>
          <a:p>
            <a:pPr marL="285750" indent="-285750"/>
            <a:r>
              <a:rPr lang="pt-BR" sz="2800" dirty="0">
                <a:hlinkClick r:id="rId5"/>
              </a:rPr>
              <a:t>Microsoft Dynamics AX 2012 R3 Licensing Guide</a:t>
            </a:r>
            <a:endParaRPr lang="pt-BR" sz="2800" dirty="0"/>
          </a:p>
          <a:p>
            <a:pPr marL="285750" indent="-285750"/>
            <a:r>
              <a:rPr lang="en-US" sz="2800" dirty="0">
                <a:hlinkClick r:id="rId6"/>
              </a:rPr>
              <a:t>Introduction to Microsoft Dynamics 365 licensing</a:t>
            </a:r>
            <a:endParaRPr lang="en-US" sz="2800" dirty="0"/>
          </a:p>
          <a:p>
            <a:pPr marL="285750" indent="-285750"/>
            <a:r>
              <a:rPr lang="en-US" sz="2800" dirty="0">
                <a:hlinkClick r:id="rId7"/>
              </a:rPr>
              <a:t>Dynamics AX Server Team Blog</a:t>
            </a:r>
            <a:endParaRPr lang="en-US" sz="2800" dirty="0"/>
          </a:p>
          <a:p>
            <a:pPr marL="285750" indent="-285750"/>
            <a:r>
              <a:rPr lang="en-US" sz="2800" dirty="0">
                <a:hlinkClick r:id="rId8"/>
              </a:rPr>
              <a:t>Role-based Security Use Patterns for Developers</a:t>
            </a:r>
            <a:endParaRPr lang="en-US" sz="2800" dirty="0"/>
          </a:p>
          <a:p>
            <a:pPr marL="285750" indent="-285750"/>
            <a:r>
              <a:rPr lang="en-US" sz="2800" dirty="0">
                <a:hlinkClick r:id="rId9"/>
              </a:rPr>
              <a:t>Developing Extensible Data Security Policies</a:t>
            </a:r>
            <a:endParaRPr lang="en-US" sz="2800" dirty="0"/>
          </a:p>
          <a:p>
            <a:pPr marL="285750" indent="-285750"/>
            <a:r>
              <a:rPr lang="en-US" sz="2800" dirty="0">
                <a:hlinkClick r:id="rId10"/>
              </a:rPr>
              <a:t>Security Roles &amp; Licensing Whitepaper</a:t>
            </a:r>
            <a:r>
              <a:rPr lang="en-US" sz="2800" dirty="0"/>
              <a:t>‎</a:t>
            </a:r>
          </a:p>
          <a:p>
            <a:pPr marL="285750" indent="-285750"/>
            <a:r>
              <a:rPr lang="en-US" sz="2800" dirty="0">
                <a:hlinkClick r:id="rId11"/>
              </a:rPr>
              <a:t>Table Permissions Framework</a:t>
            </a:r>
            <a:endParaRPr lang="en-US" sz="2800" dirty="0"/>
          </a:p>
          <a:p>
            <a:pPr marL="285750" indent="-285750"/>
            <a:r>
              <a:rPr lang="en-US" sz="2800" dirty="0">
                <a:hlinkClick r:id="rId12"/>
              </a:rPr>
              <a:t>Transparent Data Encryption</a:t>
            </a:r>
            <a:endParaRPr lang="en-US" sz="2800" dirty="0"/>
          </a:p>
          <a:p>
            <a:pPr marL="285750" indent="-285750"/>
            <a:r>
              <a:rPr lang="en-US" sz="2800" dirty="0">
                <a:hlinkClick r:id="rId13"/>
              </a:rPr>
              <a:t>Understanding Security in Microsoft Dynamics AX 2009</a:t>
            </a:r>
            <a:endParaRPr lang="en-US" dirty="0">
              <a:solidFill>
                <a:schemeClr val="bg1">
                  <a:lumMod val="65000"/>
                </a:schemeClr>
              </a:solidFill>
            </a:endParaRPr>
          </a:p>
          <a:p>
            <a:endParaRPr lang="en-US" dirty="0"/>
          </a:p>
        </p:txBody>
      </p:sp>
    </p:spTree>
    <p:extLst>
      <p:ext uri="{BB962C8B-B14F-4D97-AF65-F5344CB8AC3E}">
        <p14:creationId xmlns:p14="http://schemas.microsoft.com/office/powerpoint/2010/main" val="20579672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6EFADC-CBDE-4BCC-89A2-87662A05E54E}"/>
              </a:ext>
            </a:extLst>
          </p:cNvPr>
          <p:cNvSpPr>
            <a:spLocks noGrp="1"/>
          </p:cNvSpPr>
          <p:nvPr>
            <p:ph type="title"/>
          </p:nvPr>
        </p:nvSpPr>
        <p:spPr>
          <a:xfrm>
            <a:off x="838200" y="279523"/>
            <a:ext cx="10515600" cy="1185862"/>
          </a:xfrm>
        </p:spPr>
        <p:txBody>
          <a:bodyPr/>
          <a:lstStyle/>
          <a:p>
            <a:r>
              <a:rPr lang="en-US" dirty="0"/>
              <a:t>Questions?</a:t>
            </a:r>
          </a:p>
        </p:txBody>
      </p:sp>
      <p:sp>
        <p:nvSpPr>
          <p:cNvPr id="5" name="Text Placeholder 4">
            <a:extLst>
              <a:ext uri="{FF2B5EF4-FFF2-40B4-BE49-F238E27FC236}">
                <a16:creationId xmlns:a16="http://schemas.microsoft.com/office/drawing/2014/main" id="{5833FA8C-4D7C-4C07-A087-F44A3A0ECA68}"/>
              </a:ext>
            </a:extLst>
          </p:cNvPr>
          <p:cNvSpPr>
            <a:spLocks noGrp="1"/>
          </p:cNvSpPr>
          <p:nvPr>
            <p:ph type="body" idx="1"/>
          </p:nvPr>
        </p:nvSpPr>
        <p:spPr>
          <a:xfrm>
            <a:off x="2074564" y="1523145"/>
            <a:ext cx="8042871" cy="3811710"/>
          </a:xfrm>
        </p:spPr>
        <p:txBody>
          <a:bodyPr>
            <a:normAutofit/>
          </a:bodyPr>
          <a:lstStyle/>
          <a:p>
            <a:r>
              <a:rPr lang="en-US" dirty="0"/>
              <a:t>Alex Meyer</a:t>
            </a:r>
          </a:p>
          <a:p>
            <a:pPr algn="l"/>
            <a:r>
              <a:rPr lang="en-US" sz="2400" dirty="0">
                <a:solidFill>
                  <a:schemeClr val="tx1"/>
                </a:solidFill>
              </a:rPr>
              <a:t>Email: </a:t>
            </a:r>
            <a:r>
              <a:rPr lang="en-US" sz="2400" dirty="0">
                <a:solidFill>
                  <a:schemeClr val="tx1"/>
                </a:solidFill>
                <a:hlinkClick r:id="rId2"/>
              </a:rPr>
              <a:t>meyer@gofastpath.com</a:t>
            </a:r>
            <a:br>
              <a:rPr lang="en-US" sz="2400" dirty="0">
                <a:solidFill>
                  <a:schemeClr val="tx1"/>
                </a:solidFill>
              </a:rPr>
            </a:br>
            <a:r>
              <a:rPr lang="en-US" sz="2400" dirty="0">
                <a:solidFill>
                  <a:schemeClr val="tx1"/>
                </a:solidFill>
              </a:rPr>
              <a:t>Blog: </a:t>
            </a:r>
            <a:r>
              <a:rPr lang="en-US" sz="2400" dirty="0">
                <a:solidFill>
                  <a:schemeClr val="tx1"/>
                </a:solidFill>
                <a:hlinkClick r:id="rId3"/>
              </a:rPr>
              <a:t>http://msftcloudblogs.com</a:t>
            </a:r>
            <a:endParaRPr lang="en-US" sz="2400" dirty="0">
              <a:solidFill>
                <a:schemeClr val="tx1"/>
              </a:solidFill>
            </a:endParaRPr>
          </a:p>
          <a:p>
            <a:pPr algn="l"/>
            <a:r>
              <a:rPr lang="en-US" sz="2400" dirty="0">
                <a:solidFill>
                  <a:schemeClr val="tx1"/>
                </a:solidFill>
              </a:rPr>
              <a:t>GitHub: </a:t>
            </a:r>
            <a:r>
              <a:rPr lang="en-US" sz="2400" dirty="0">
                <a:solidFill>
                  <a:schemeClr val="tx1"/>
                </a:solidFill>
                <a:hlinkClick r:id="rId4"/>
              </a:rPr>
              <a:t>https://github.com/ameyer505</a:t>
            </a:r>
            <a:br>
              <a:rPr lang="en-US" sz="2400" dirty="0">
                <a:solidFill>
                  <a:schemeClr val="tx1"/>
                </a:solidFill>
              </a:rPr>
            </a:br>
            <a:r>
              <a:rPr lang="en-US" sz="2400" dirty="0">
                <a:solidFill>
                  <a:schemeClr val="tx1"/>
                </a:solidFill>
              </a:rPr>
              <a:t>Twitter: </a:t>
            </a:r>
            <a:r>
              <a:rPr lang="en-US" sz="2400" dirty="0">
                <a:solidFill>
                  <a:schemeClr val="tx1"/>
                </a:solidFill>
                <a:hlinkClick r:id="rId5"/>
              </a:rPr>
              <a:t>https://twitter.com/alexmeyer_ITGuy</a:t>
            </a:r>
            <a:endParaRPr lang="en-US" sz="2400" dirty="0">
              <a:solidFill>
                <a:schemeClr val="tx1"/>
              </a:solidFill>
            </a:endParaRPr>
          </a:p>
          <a:p>
            <a:pPr algn="l"/>
            <a:r>
              <a:rPr lang="en-US" sz="2400" dirty="0">
                <a:solidFill>
                  <a:schemeClr val="tx1"/>
                </a:solidFill>
              </a:rPr>
              <a:t>D365FO Security Course: </a:t>
            </a:r>
            <a:r>
              <a:rPr lang="en-US" sz="2400" dirty="0">
                <a:solidFill>
                  <a:schemeClr val="tx1"/>
                </a:solidFill>
                <a:hlinkClick r:id="rId6"/>
              </a:rPr>
              <a:t>http://d365fosecurity.com</a:t>
            </a:r>
            <a:endParaRPr lang="en-US" sz="2400" dirty="0">
              <a:solidFill>
                <a:schemeClr val="tx1"/>
              </a:solidFill>
            </a:endParaRPr>
          </a:p>
          <a:p>
            <a:pPr algn="l"/>
            <a:r>
              <a:rPr lang="en-US" sz="2400" dirty="0">
                <a:solidFill>
                  <a:schemeClr val="tx1"/>
                </a:solidFill>
              </a:rPr>
              <a:t>PowerPoint available at: </a:t>
            </a:r>
          </a:p>
          <a:p>
            <a:pPr algn="l"/>
            <a:r>
              <a:rPr lang="en-US" sz="2400" dirty="0">
                <a:solidFill>
                  <a:schemeClr val="tx1"/>
                </a:solidFill>
                <a:hlinkClick r:id="rId7"/>
              </a:rPr>
              <a:t>https://alexdmeyer.com/resources/downloads/</a:t>
            </a:r>
            <a:endParaRPr lang="en-US" sz="2400" dirty="0">
              <a:solidFill>
                <a:schemeClr val="tx1"/>
              </a:solidFill>
            </a:endParaRPr>
          </a:p>
          <a:p>
            <a:endParaRPr lang="en-US" sz="2400" dirty="0">
              <a:solidFill>
                <a:schemeClr val="tx1"/>
              </a:solidFill>
            </a:endParaRPr>
          </a:p>
          <a:p>
            <a:endParaRPr lang="en-US" dirty="0"/>
          </a:p>
        </p:txBody>
      </p:sp>
      <p:pic>
        <p:nvPicPr>
          <p:cNvPr id="6" name="Picture 5" descr="Qr code&#10;&#10;Description automatically generated">
            <a:extLst>
              <a:ext uri="{FF2B5EF4-FFF2-40B4-BE49-F238E27FC236}">
                <a16:creationId xmlns:a16="http://schemas.microsoft.com/office/drawing/2014/main" id="{751B57EC-C033-4454-B501-EFD07BE774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37209" y="1465385"/>
            <a:ext cx="2202258" cy="2202258"/>
          </a:xfrm>
          <a:prstGeom prst="rect">
            <a:avLst/>
          </a:prstGeom>
        </p:spPr>
      </p:pic>
    </p:spTree>
    <p:extLst>
      <p:ext uri="{BB962C8B-B14F-4D97-AF65-F5344CB8AC3E}">
        <p14:creationId xmlns:p14="http://schemas.microsoft.com/office/powerpoint/2010/main" val="3167410642"/>
      </p:ext>
    </p:extLst>
  </p:cSld>
  <p:clrMapOvr>
    <a:masterClrMapping/>
  </p:clrMapOvr>
</p:sld>
</file>

<file path=ppt/theme/theme1.xml><?xml version="1.0" encoding="utf-8"?>
<a:theme xmlns:a="http://schemas.openxmlformats.org/drawingml/2006/main" name="1_Deep Space">
  <a:themeElements>
    <a:clrScheme name="Dynamics Con">
      <a:dk1>
        <a:srgbClr val="000000"/>
      </a:dk1>
      <a:lt1>
        <a:srgbClr val="FFFFFF"/>
      </a:lt1>
      <a:dk2>
        <a:srgbClr val="231F20"/>
      </a:dk2>
      <a:lt2>
        <a:srgbClr val="E7E6E6"/>
      </a:lt2>
      <a:accent1>
        <a:srgbClr val="2B3890"/>
      </a:accent1>
      <a:accent2>
        <a:srgbClr val="27AAE1"/>
      </a:accent2>
      <a:accent3>
        <a:srgbClr val="EE2A7B"/>
      </a:accent3>
      <a:accent4>
        <a:srgbClr val="3CAE2B"/>
      </a:accent4>
      <a:accent5>
        <a:srgbClr val="9D1D96"/>
      </a:accent5>
      <a:accent6>
        <a:srgbClr val="F5E600"/>
      </a:accent6>
      <a:hlink>
        <a:srgbClr val="27AAE1"/>
      </a:hlink>
      <a:folHlink>
        <a:srgbClr val="9D1D96"/>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Deep Space">
  <a:themeElements>
    <a:clrScheme name="Dynamics Con">
      <a:dk1>
        <a:srgbClr val="000000"/>
      </a:dk1>
      <a:lt1>
        <a:srgbClr val="FFFFFF"/>
      </a:lt1>
      <a:dk2>
        <a:srgbClr val="231F20"/>
      </a:dk2>
      <a:lt2>
        <a:srgbClr val="E7E6E6"/>
      </a:lt2>
      <a:accent1>
        <a:srgbClr val="2B3890"/>
      </a:accent1>
      <a:accent2>
        <a:srgbClr val="27AAE1"/>
      </a:accent2>
      <a:accent3>
        <a:srgbClr val="EE2A7B"/>
      </a:accent3>
      <a:accent4>
        <a:srgbClr val="3CAE2B"/>
      </a:accent4>
      <a:accent5>
        <a:srgbClr val="9D1D96"/>
      </a:accent5>
      <a:accent6>
        <a:srgbClr val="F5E600"/>
      </a:accent6>
      <a:hlink>
        <a:srgbClr val="27AAE1"/>
      </a:hlink>
      <a:folHlink>
        <a:srgbClr val="9D1D96"/>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tyle1-Transition Slide">
  <a:themeElements>
    <a:clrScheme name="Dynamics Con">
      <a:dk1>
        <a:srgbClr val="000000"/>
      </a:dk1>
      <a:lt1>
        <a:srgbClr val="FFFFFF"/>
      </a:lt1>
      <a:dk2>
        <a:srgbClr val="231F20"/>
      </a:dk2>
      <a:lt2>
        <a:srgbClr val="E7E6E6"/>
      </a:lt2>
      <a:accent1>
        <a:srgbClr val="2B3890"/>
      </a:accent1>
      <a:accent2>
        <a:srgbClr val="27AAE1"/>
      </a:accent2>
      <a:accent3>
        <a:srgbClr val="EE2A7B"/>
      </a:accent3>
      <a:accent4>
        <a:srgbClr val="3CAE2B"/>
      </a:accent4>
      <a:accent5>
        <a:srgbClr val="9D1D96"/>
      </a:accent5>
      <a:accent6>
        <a:srgbClr val="F5E600"/>
      </a:accent6>
      <a:hlink>
        <a:srgbClr val="27AAE1"/>
      </a:hlink>
      <a:folHlink>
        <a:srgbClr val="9D1D96"/>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ADA83F0B0EC3746B8344DDD13EAF7E5" ma:contentTypeVersion="13" ma:contentTypeDescription="Create a new document." ma:contentTypeScope="" ma:versionID="97ed8fdab32a08783d3c621c6d85e336">
  <xsd:schema xmlns:xsd="http://www.w3.org/2001/XMLSchema" xmlns:xs="http://www.w3.org/2001/XMLSchema" xmlns:p="http://schemas.microsoft.com/office/2006/metadata/properties" xmlns:ns2="5a5ac2bb-3a91-4bff-9625-c6e1d76e7a40" xmlns:ns3="94c39ebc-254b-4d19-b5fe-323ca85a10e9" targetNamespace="http://schemas.microsoft.com/office/2006/metadata/properties" ma:root="true" ma:fieldsID="b107f13ca9be92dc11d171a1ef66f50f" ns2:_="" ns3:_="">
    <xsd:import namespace="5a5ac2bb-3a91-4bff-9625-c6e1d76e7a40"/>
    <xsd:import namespace="94c39ebc-254b-4d19-b5fe-323ca85a10e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5ac2bb-3a91-4bff-9625-c6e1d76e7a4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c39ebc-254b-4d19-b5fe-323ca85a10e9"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C9FE72A-BBAC-438F-B683-A84548CF5F30}">
  <ds:schemaRefs>
    <ds:schemaRef ds:uri="http://schemas.microsoft.com/sharepoint/v3/contenttype/forms"/>
  </ds:schemaRefs>
</ds:datastoreItem>
</file>

<file path=customXml/itemProps2.xml><?xml version="1.0" encoding="utf-8"?>
<ds:datastoreItem xmlns:ds="http://schemas.openxmlformats.org/officeDocument/2006/customXml" ds:itemID="{76FF6CA1-348E-49EB-96E5-3A80A727E4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5ac2bb-3a91-4bff-9625-c6e1d76e7a40"/>
    <ds:schemaRef ds:uri="94c39ebc-254b-4d19-b5fe-323ca85a10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6B0618-FAAF-4774-9E95-9C75DCAB9C2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12501</TotalTime>
  <Words>2515</Words>
  <Application>Microsoft Office PowerPoint</Application>
  <PresentationFormat>Widescreen</PresentationFormat>
  <Paragraphs>339</Paragraphs>
  <Slides>41</Slides>
  <Notes>12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41</vt:i4>
      </vt:variant>
    </vt:vector>
  </HeadingPairs>
  <TitlesOfParts>
    <vt:vector size="50" baseType="lpstr">
      <vt:lpstr>Arial</vt:lpstr>
      <vt:lpstr>Arial Black</vt:lpstr>
      <vt:lpstr>Calibri</vt:lpstr>
      <vt:lpstr>Open Sans</vt:lpstr>
      <vt:lpstr>Open Sans ExtraBold</vt:lpstr>
      <vt:lpstr>Open Sans ExtraBold</vt:lpstr>
      <vt:lpstr>1_Deep Space</vt:lpstr>
      <vt:lpstr>2_Deep Space</vt:lpstr>
      <vt:lpstr>Style1-Transition Slide</vt:lpstr>
      <vt:lpstr>PowerPoint Presentation</vt:lpstr>
      <vt:lpstr>Successfully Navigate D365FO Security and Licensing</vt:lpstr>
      <vt:lpstr>Alex Meyer</vt:lpstr>
      <vt:lpstr>Agenda</vt:lpstr>
      <vt:lpstr>D365FO Security Model</vt:lpstr>
      <vt:lpstr>D365FO Security Model</vt:lpstr>
      <vt:lpstr>D365FO Security Layers</vt:lpstr>
      <vt:lpstr>D365FO Securable Objects</vt:lpstr>
      <vt:lpstr>D365FO Security Features</vt:lpstr>
      <vt:lpstr>Security Reporting – User Interface</vt:lpstr>
      <vt:lpstr>Security Reporting - AOT</vt:lpstr>
      <vt:lpstr>Table Permission Framework (TPF)</vt:lpstr>
      <vt:lpstr>Extensible Data Security (XDS)</vt:lpstr>
      <vt:lpstr>Deny Permission</vt:lpstr>
      <vt:lpstr>Environment Differences Impact on Security</vt:lpstr>
      <vt:lpstr>Environment Differences Impact on Security</vt:lpstr>
      <vt:lpstr>Audience Questions</vt:lpstr>
      <vt:lpstr>D365FO Security Converter</vt:lpstr>
      <vt:lpstr>Security Design &amp; Management</vt:lpstr>
      <vt:lpstr>Designing Least Privilege Security</vt:lpstr>
      <vt:lpstr>Steps for Implementing Least Privilege Security</vt:lpstr>
      <vt:lpstr>Follow ALM Process for Deploying Security</vt:lpstr>
      <vt:lpstr>Testing Security</vt:lpstr>
      <vt:lpstr>User Licensing</vt:lpstr>
      <vt:lpstr>Licensing Directly Tied to Security</vt:lpstr>
      <vt:lpstr>Audience Questions</vt:lpstr>
      <vt:lpstr>Old D365FO Licensing (pre-Oct 2019)</vt:lpstr>
      <vt:lpstr>D365FO User Licensing</vt:lpstr>
      <vt:lpstr>Base / Attach Combinations</vt:lpstr>
      <vt:lpstr>D365 User Licensing Mechanisms</vt:lpstr>
      <vt:lpstr>Entry Point Based Licensing</vt:lpstr>
      <vt:lpstr>Privilege Based Licensing</vt:lpstr>
      <vt:lpstr>Privilege Based Licensing</vt:lpstr>
      <vt:lpstr>How Do We Bring These Licensing Models Together?</vt:lpstr>
      <vt:lpstr>User License Estimator Report</vt:lpstr>
      <vt:lpstr>Manual Reporting Option</vt:lpstr>
      <vt:lpstr>Automated Solutions</vt:lpstr>
      <vt:lpstr>Steps to Save Money on Licensing Costs</vt:lpstr>
      <vt:lpstr>Resources</vt:lpstr>
      <vt:lpstr>Resources</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DynamicsCon Speaker Deck</dc:title>
  <dc:subject/>
  <dc:creator>Gina Leichty</dc:creator>
  <cp:keywords/>
  <dc:description/>
  <cp:lastModifiedBy>Alex Meyer</cp:lastModifiedBy>
  <cp:revision>24</cp:revision>
  <dcterms:created xsi:type="dcterms:W3CDTF">2021-01-20T20:52:53Z</dcterms:created>
  <dcterms:modified xsi:type="dcterms:W3CDTF">2021-10-31T14:37:59Z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0x0101003ADA83F0B0EC3746B8344DDD13EAF7E5</vt:lpwstr>
  </property>
</Properties>
</file>